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0104100" cy="11309350"/>
  <p:notesSz cx="20104100" cy="113093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69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png"/><Relationship Id="rId7" Type="http://schemas.openxmlformats.org/officeDocument/2006/relationships/image" Target="../media/image112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1.jp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image" Target="../media/image117.png"/><Relationship Id="rId4" Type="http://schemas.openxmlformats.org/officeDocument/2006/relationships/image" Target="../media/image1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5.jpg"/><Relationship Id="rId4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jp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8.png"/><Relationship Id="rId5" Type="http://schemas.openxmlformats.org/officeDocument/2006/relationships/image" Target="../media/image187.jpg"/><Relationship Id="rId4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9751060"/>
            <a:chOff x="0" y="0"/>
            <a:chExt cx="20104100" cy="97510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6408420"/>
            </a:xfrm>
            <a:custGeom>
              <a:avLst/>
              <a:gdLst/>
              <a:ahLst/>
              <a:cxnLst/>
              <a:rect l="l" t="t" r="r" b="b"/>
              <a:pathLst>
                <a:path w="20104100" h="6408420">
                  <a:moveTo>
                    <a:pt x="20104099" y="0"/>
                  </a:moveTo>
                  <a:lnTo>
                    <a:pt x="0" y="0"/>
                  </a:lnTo>
                  <a:lnTo>
                    <a:pt x="0" y="6408181"/>
                  </a:lnTo>
                  <a:lnTo>
                    <a:pt x="20104099" y="6408181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"/>
              <a:ext cx="20104100" cy="9751060"/>
            </a:xfrm>
            <a:custGeom>
              <a:avLst/>
              <a:gdLst/>
              <a:ahLst/>
              <a:cxnLst/>
              <a:rect l="l" t="t" r="r" b="b"/>
              <a:pathLst>
                <a:path w="20104100" h="9751060">
                  <a:moveTo>
                    <a:pt x="5761355" y="0"/>
                  </a:moveTo>
                  <a:lnTo>
                    <a:pt x="5455793" y="0"/>
                  </a:lnTo>
                  <a:lnTo>
                    <a:pt x="5455793" y="941908"/>
                  </a:lnTo>
                  <a:lnTo>
                    <a:pt x="3937520" y="941908"/>
                  </a:lnTo>
                  <a:lnTo>
                    <a:pt x="3937520" y="0"/>
                  </a:lnTo>
                  <a:lnTo>
                    <a:pt x="3633863" y="0"/>
                  </a:lnTo>
                  <a:lnTo>
                    <a:pt x="3633863" y="942378"/>
                  </a:lnTo>
                  <a:lnTo>
                    <a:pt x="3332099" y="942378"/>
                  </a:lnTo>
                  <a:lnTo>
                    <a:pt x="3332099" y="0"/>
                  </a:lnTo>
                  <a:lnTo>
                    <a:pt x="3028454" y="0"/>
                  </a:lnTo>
                  <a:lnTo>
                    <a:pt x="3028454" y="944753"/>
                  </a:lnTo>
                  <a:lnTo>
                    <a:pt x="2724797" y="944753"/>
                  </a:lnTo>
                  <a:lnTo>
                    <a:pt x="2724797" y="0"/>
                  </a:lnTo>
                  <a:lnTo>
                    <a:pt x="2421140" y="0"/>
                  </a:lnTo>
                  <a:lnTo>
                    <a:pt x="2421140" y="944753"/>
                  </a:lnTo>
                  <a:lnTo>
                    <a:pt x="0" y="944753"/>
                  </a:lnTo>
                  <a:lnTo>
                    <a:pt x="0" y="1248410"/>
                  </a:lnTo>
                  <a:lnTo>
                    <a:pt x="2724797" y="1248410"/>
                  </a:lnTo>
                  <a:lnTo>
                    <a:pt x="3028454" y="1248410"/>
                  </a:lnTo>
                  <a:lnTo>
                    <a:pt x="5761355" y="1248410"/>
                  </a:lnTo>
                  <a:lnTo>
                    <a:pt x="5761355" y="944753"/>
                  </a:lnTo>
                  <a:lnTo>
                    <a:pt x="5761355" y="942378"/>
                  </a:lnTo>
                  <a:lnTo>
                    <a:pt x="5761355" y="941908"/>
                  </a:lnTo>
                  <a:lnTo>
                    <a:pt x="5761355" y="0"/>
                  </a:lnTo>
                  <a:close/>
                </a:path>
                <a:path w="20104100" h="9751060">
                  <a:moveTo>
                    <a:pt x="7886941" y="3677653"/>
                  </a:moveTo>
                  <a:lnTo>
                    <a:pt x="7884554" y="3675278"/>
                  </a:lnTo>
                  <a:lnTo>
                    <a:pt x="7583297" y="3376371"/>
                  </a:lnTo>
                  <a:lnTo>
                    <a:pt x="7583297" y="3677653"/>
                  </a:lnTo>
                  <a:lnTo>
                    <a:pt x="7583297" y="6410553"/>
                  </a:lnTo>
                  <a:lnTo>
                    <a:pt x="4850384" y="6410553"/>
                  </a:lnTo>
                  <a:lnTo>
                    <a:pt x="4546739" y="6410553"/>
                  </a:lnTo>
                  <a:lnTo>
                    <a:pt x="3635768" y="6410553"/>
                  </a:lnTo>
                  <a:lnTo>
                    <a:pt x="3635768" y="6714210"/>
                  </a:lnTo>
                  <a:lnTo>
                    <a:pt x="3635768" y="8232483"/>
                  </a:lnTo>
                  <a:lnTo>
                    <a:pt x="2117483" y="8232483"/>
                  </a:lnTo>
                  <a:lnTo>
                    <a:pt x="2117483" y="6714210"/>
                  </a:lnTo>
                  <a:lnTo>
                    <a:pt x="3635768" y="6714210"/>
                  </a:lnTo>
                  <a:lnTo>
                    <a:pt x="3635768" y="6410553"/>
                  </a:lnTo>
                  <a:lnTo>
                    <a:pt x="1813826" y="6410553"/>
                  </a:lnTo>
                  <a:lnTo>
                    <a:pt x="1813826" y="8232483"/>
                  </a:lnTo>
                  <a:lnTo>
                    <a:pt x="1510169" y="8232483"/>
                  </a:lnTo>
                  <a:lnTo>
                    <a:pt x="1510169" y="6106896"/>
                  </a:lnTo>
                  <a:lnTo>
                    <a:pt x="4243082" y="6106896"/>
                  </a:lnTo>
                  <a:lnTo>
                    <a:pt x="4546727" y="6106896"/>
                  </a:lnTo>
                  <a:lnTo>
                    <a:pt x="7279640" y="6106896"/>
                  </a:lnTo>
                  <a:lnTo>
                    <a:pt x="7279640" y="3677653"/>
                  </a:lnTo>
                  <a:lnTo>
                    <a:pt x="7583297" y="3677653"/>
                  </a:lnTo>
                  <a:lnTo>
                    <a:pt x="7583297" y="3376371"/>
                  </a:lnTo>
                  <a:lnTo>
                    <a:pt x="7580909" y="3373996"/>
                  </a:lnTo>
                  <a:lnTo>
                    <a:pt x="6975983" y="3373996"/>
                  </a:lnTo>
                  <a:lnTo>
                    <a:pt x="6975983" y="3677653"/>
                  </a:lnTo>
                  <a:lnTo>
                    <a:pt x="6975983" y="5803239"/>
                  </a:lnTo>
                  <a:lnTo>
                    <a:pt x="4243070" y="5803239"/>
                  </a:lnTo>
                  <a:lnTo>
                    <a:pt x="3939425" y="5803239"/>
                  </a:lnTo>
                  <a:lnTo>
                    <a:pt x="1206512" y="5803239"/>
                  </a:lnTo>
                  <a:lnTo>
                    <a:pt x="1206512" y="8232483"/>
                  </a:lnTo>
                  <a:lnTo>
                    <a:pt x="902868" y="8232483"/>
                  </a:lnTo>
                  <a:lnTo>
                    <a:pt x="902868" y="5499582"/>
                  </a:lnTo>
                  <a:lnTo>
                    <a:pt x="1206525" y="5499582"/>
                  </a:lnTo>
                  <a:lnTo>
                    <a:pt x="3635768" y="5499582"/>
                  </a:lnTo>
                  <a:lnTo>
                    <a:pt x="3939425" y="5499582"/>
                  </a:lnTo>
                  <a:lnTo>
                    <a:pt x="4243082" y="5499582"/>
                  </a:lnTo>
                  <a:lnTo>
                    <a:pt x="6672326" y="5499582"/>
                  </a:lnTo>
                  <a:lnTo>
                    <a:pt x="6672326" y="5195925"/>
                  </a:lnTo>
                  <a:lnTo>
                    <a:pt x="6672326" y="5193550"/>
                  </a:lnTo>
                  <a:lnTo>
                    <a:pt x="6672326" y="3677653"/>
                  </a:lnTo>
                  <a:lnTo>
                    <a:pt x="6975983" y="3677653"/>
                  </a:lnTo>
                  <a:lnTo>
                    <a:pt x="6975983" y="3373996"/>
                  </a:lnTo>
                  <a:lnTo>
                    <a:pt x="6368669" y="3373996"/>
                  </a:lnTo>
                  <a:lnTo>
                    <a:pt x="6368669" y="3675278"/>
                  </a:lnTo>
                  <a:lnTo>
                    <a:pt x="6368669" y="5193550"/>
                  </a:lnTo>
                  <a:lnTo>
                    <a:pt x="4850384" y="5193550"/>
                  </a:lnTo>
                  <a:lnTo>
                    <a:pt x="4850384" y="3675278"/>
                  </a:lnTo>
                  <a:lnTo>
                    <a:pt x="6368669" y="3675278"/>
                  </a:lnTo>
                  <a:lnTo>
                    <a:pt x="6368669" y="3373996"/>
                  </a:lnTo>
                  <a:lnTo>
                    <a:pt x="4544352" y="3373996"/>
                  </a:lnTo>
                  <a:lnTo>
                    <a:pt x="4544352" y="5195925"/>
                  </a:lnTo>
                  <a:lnTo>
                    <a:pt x="4243082" y="5195925"/>
                  </a:lnTo>
                  <a:lnTo>
                    <a:pt x="4243082" y="3070339"/>
                  </a:lnTo>
                  <a:lnTo>
                    <a:pt x="7277252" y="3070339"/>
                  </a:lnTo>
                  <a:lnTo>
                    <a:pt x="6973608" y="2766682"/>
                  </a:lnTo>
                  <a:lnTo>
                    <a:pt x="4243082" y="2766682"/>
                  </a:lnTo>
                  <a:lnTo>
                    <a:pt x="4243082" y="2463038"/>
                  </a:lnTo>
                  <a:lnTo>
                    <a:pt x="6975970" y="2463038"/>
                  </a:lnTo>
                  <a:lnTo>
                    <a:pt x="6975970" y="0"/>
                  </a:lnTo>
                  <a:lnTo>
                    <a:pt x="6672313" y="0"/>
                  </a:lnTo>
                  <a:lnTo>
                    <a:pt x="6672313" y="2159381"/>
                  </a:lnTo>
                  <a:lnTo>
                    <a:pt x="6366294" y="2159381"/>
                  </a:lnTo>
                  <a:lnTo>
                    <a:pt x="3939425" y="2159381"/>
                  </a:lnTo>
                  <a:lnTo>
                    <a:pt x="3939425" y="2463038"/>
                  </a:lnTo>
                  <a:lnTo>
                    <a:pt x="3939425" y="2766682"/>
                  </a:lnTo>
                  <a:lnTo>
                    <a:pt x="3937050" y="2766682"/>
                  </a:lnTo>
                  <a:lnTo>
                    <a:pt x="3937050" y="5195925"/>
                  </a:lnTo>
                  <a:lnTo>
                    <a:pt x="3635768" y="5195925"/>
                  </a:lnTo>
                  <a:lnTo>
                    <a:pt x="3633393" y="5195925"/>
                  </a:lnTo>
                  <a:lnTo>
                    <a:pt x="3633393" y="4892281"/>
                  </a:lnTo>
                  <a:lnTo>
                    <a:pt x="3635768" y="4892281"/>
                  </a:lnTo>
                  <a:lnTo>
                    <a:pt x="3635768" y="2463038"/>
                  </a:lnTo>
                  <a:lnTo>
                    <a:pt x="3939413" y="2463038"/>
                  </a:lnTo>
                  <a:lnTo>
                    <a:pt x="3939425" y="2159381"/>
                  </a:lnTo>
                  <a:lnTo>
                    <a:pt x="3937050" y="2157006"/>
                  </a:lnTo>
                  <a:lnTo>
                    <a:pt x="2722422" y="2157006"/>
                  </a:lnTo>
                  <a:lnTo>
                    <a:pt x="2722422" y="2460663"/>
                  </a:lnTo>
                  <a:lnTo>
                    <a:pt x="2722422" y="3978935"/>
                  </a:lnTo>
                  <a:lnTo>
                    <a:pt x="1204150" y="3978935"/>
                  </a:lnTo>
                  <a:lnTo>
                    <a:pt x="1204150" y="2460663"/>
                  </a:lnTo>
                  <a:lnTo>
                    <a:pt x="2722422" y="2460663"/>
                  </a:lnTo>
                  <a:lnTo>
                    <a:pt x="2722422" y="2157006"/>
                  </a:lnTo>
                  <a:lnTo>
                    <a:pt x="900493" y="2157006"/>
                  </a:lnTo>
                  <a:lnTo>
                    <a:pt x="900493" y="3978935"/>
                  </a:lnTo>
                  <a:lnTo>
                    <a:pt x="596836" y="3978935"/>
                  </a:lnTo>
                  <a:lnTo>
                    <a:pt x="596836" y="1855724"/>
                  </a:lnTo>
                  <a:lnTo>
                    <a:pt x="3332099" y="1855724"/>
                  </a:lnTo>
                  <a:lnTo>
                    <a:pt x="3633393" y="1855724"/>
                  </a:lnTo>
                  <a:lnTo>
                    <a:pt x="6368656" y="1855724"/>
                  </a:lnTo>
                  <a:lnTo>
                    <a:pt x="6368656" y="0"/>
                  </a:lnTo>
                  <a:lnTo>
                    <a:pt x="6064999" y="0"/>
                  </a:lnTo>
                  <a:lnTo>
                    <a:pt x="6064999" y="1552067"/>
                  </a:lnTo>
                  <a:lnTo>
                    <a:pt x="3329736" y="1552067"/>
                  </a:lnTo>
                  <a:lnTo>
                    <a:pt x="3028454" y="1552067"/>
                  </a:lnTo>
                  <a:lnTo>
                    <a:pt x="295554" y="1552067"/>
                  </a:lnTo>
                  <a:lnTo>
                    <a:pt x="295554" y="3981310"/>
                  </a:lnTo>
                  <a:lnTo>
                    <a:pt x="0" y="3981310"/>
                  </a:lnTo>
                  <a:lnTo>
                    <a:pt x="0" y="4284967"/>
                  </a:lnTo>
                  <a:lnTo>
                    <a:pt x="3028454" y="4284967"/>
                  </a:lnTo>
                  <a:lnTo>
                    <a:pt x="3028454" y="3978935"/>
                  </a:lnTo>
                  <a:lnTo>
                    <a:pt x="3028454" y="2463038"/>
                  </a:lnTo>
                  <a:lnTo>
                    <a:pt x="3332111" y="2463038"/>
                  </a:lnTo>
                  <a:lnTo>
                    <a:pt x="3332111" y="4588624"/>
                  </a:lnTo>
                  <a:lnTo>
                    <a:pt x="295554" y="4588624"/>
                  </a:lnTo>
                  <a:lnTo>
                    <a:pt x="599211" y="4892281"/>
                  </a:lnTo>
                  <a:lnTo>
                    <a:pt x="3332111" y="4892281"/>
                  </a:lnTo>
                  <a:lnTo>
                    <a:pt x="3332111" y="5195925"/>
                  </a:lnTo>
                  <a:lnTo>
                    <a:pt x="902868" y="5195925"/>
                  </a:lnTo>
                  <a:lnTo>
                    <a:pt x="599211" y="5195925"/>
                  </a:lnTo>
                  <a:lnTo>
                    <a:pt x="599211" y="8232483"/>
                  </a:lnTo>
                  <a:lnTo>
                    <a:pt x="902868" y="8536140"/>
                  </a:lnTo>
                  <a:lnTo>
                    <a:pt x="3939425" y="8536140"/>
                  </a:lnTo>
                  <a:lnTo>
                    <a:pt x="3939425" y="8232483"/>
                  </a:lnTo>
                  <a:lnTo>
                    <a:pt x="3939425" y="6714210"/>
                  </a:lnTo>
                  <a:lnTo>
                    <a:pt x="4243070" y="6714210"/>
                  </a:lnTo>
                  <a:lnTo>
                    <a:pt x="4243070" y="8839797"/>
                  </a:lnTo>
                  <a:lnTo>
                    <a:pt x="1206512" y="8839797"/>
                  </a:lnTo>
                  <a:lnTo>
                    <a:pt x="1510169" y="9143454"/>
                  </a:lnTo>
                  <a:lnTo>
                    <a:pt x="4546727" y="9143454"/>
                  </a:lnTo>
                  <a:lnTo>
                    <a:pt x="4546727" y="6714210"/>
                  </a:lnTo>
                  <a:lnTo>
                    <a:pt x="4850384" y="6714210"/>
                  </a:lnTo>
                  <a:lnTo>
                    <a:pt x="4850384" y="9447111"/>
                  </a:lnTo>
                  <a:lnTo>
                    <a:pt x="1813826" y="9447111"/>
                  </a:lnTo>
                  <a:lnTo>
                    <a:pt x="2117483" y="9750768"/>
                  </a:lnTo>
                  <a:lnTo>
                    <a:pt x="5154041" y="9750768"/>
                  </a:lnTo>
                  <a:lnTo>
                    <a:pt x="5154041" y="6714210"/>
                  </a:lnTo>
                  <a:lnTo>
                    <a:pt x="7886941" y="6714210"/>
                  </a:lnTo>
                  <a:lnTo>
                    <a:pt x="7886941" y="3677653"/>
                  </a:lnTo>
                  <a:close/>
                </a:path>
                <a:path w="20104100" h="9751060">
                  <a:moveTo>
                    <a:pt x="14486001" y="8537969"/>
                  </a:moveTo>
                  <a:lnTo>
                    <a:pt x="14443951" y="8491461"/>
                  </a:lnTo>
                  <a:lnTo>
                    <a:pt x="14267333" y="8491461"/>
                  </a:lnTo>
                  <a:lnTo>
                    <a:pt x="14267333" y="8537969"/>
                  </a:lnTo>
                  <a:lnTo>
                    <a:pt x="14267333" y="8759939"/>
                  </a:lnTo>
                  <a:lnTo>
                    <a:pt x="14044448" y="8759939"/>
                  </a:lnTo>
                  <a:lnTo>
                    <a:pt x="14044448" y="8537969"/>
                  </a:lnTo>
                  <a:lnTo>
                    <a:pt x="14267333" y="8537969"/>
                  </a:lnTo>
                  <a:lnTo>
                    <a:pt x="14267333" y="8491461"/>
                  </a:lnTo>
                  <a:lnTo>
                    <a:pt x="13998181" y="8491461"/>
                  </a:lnTo>
                  <a:lnTo>
                    <a:pt x="13998181" y="8759939"/>
                  </a:lnTo>
                  <a:lnTo>
                    <a:pt x="13954024" y="8759939"/>
                  </a:lnTo>
                  <a:lnTo>
                    <a:pt x="13954024" y="8447062"/>
                  </a:lnTo>
                  <a:lnTo>
                    <a:pt x="14397685" y="8447062"/>
                  </a:lnTo>
                  <a:lnTo>
                    <a:pt x="14353527" y="8402675"/>
                  </a:lnTo>
                  <a:lnTo>
                    <a:pt x="13909866" y="8402675"/>
                  </a:lnTo>
                  <a:lnTo>
                    <a:pt x="13909866" y="8759939"/>
                  </a:lnTo>
                  <a:lnTo>
                    <a:pt x="13865720" y="8759939"/>
                  </a:lnTo>
                  <a:lnTo>
                    <a:pt x="13865720" y="8358276"/>
                  </a:lnTo>
                  <a:lnTo>
                    <a:pt x="14309382" y="8358276"/>
                  </a:lnTo>
                  <a:lnTo>
                    <a:pt x="14265224" y="8313890"/>
                  </a:lnTo>
                  <a:lnTo>
                    <a:pt x="13821563" y="8313890"/>
                  </a:lnTo>
                  <a:lnTo>
                    <a:pt x="13821563" y="8759939"/>
                  </a:lnTo>
                  <a:lnTo>
                    <a:pt x="13865720" y="8804338"/>
                  </a:lnTo>
                  <a:lnTo>
                    <a:pt x="14309382" y="8804338"/>
                  </a:lnTo>
                  <a:lnTo>
                    <a:pt x="14309382" y="8759939"/>
                  </a:lnTo>
                  <a:lnTo>
                    <a:pt x="14309382" y="8537969"/>
                  </a:lnTo>
                  <a:lnTo>
                    <a:pt x="14353527" y="8537969"/>
                  </a:lnTo>
                  <a:lnTo>
                    <a:pt x="14353527" y="8850833"/>
                  </a:lnTo>
                  <a:lnTo>
                    <a:pt x="13909866" y="8850833"/>
                  </a:lnTo>
                  <a:lnTo>
                    <a:pt x="13954024" y="8895232"/>
                  </a:lnTo>
                  <a:lnTo>
                    <a:pt x="14397685" y="8895232"/>
                  </a:lnTo>
                  <a:lnTo>
                    <a:pt x="14397685" y="8537969"/>
                  </a:lnTo>
                  <a:lnTo>
                    <a:pt x="14441843" y="8537969"/>
                  </a:lnTo>
                  <a:lnTo>
                    <a:pt x="14441843" y="8939632"/>
                  </a:lnTo>
                  <a:lnTo>
                    <a:pt x="13998181" y="8939632"/>
                  </a:lnTo>
                  <a:lnTo>
                    <a:pt x="14042339" y="8984018"/>
                  </a:lnTo>
                  <a:lnTo>
                    <a:pt x="14486001" y="8984018"/>
                  </a:lnTo>
                  <a:lnTo>
                    <a:pt x="14486001" y="8537969"/>
                  </a:lnTo>
                  <a:close/>
                </a:path>
                <a:path w="20104100" h="9751060">
                  <a:moveTo>
                    <a:pt x="15005355" y="8755710"/>
                  </a:moveTo>
                  <a:lnTo>
                    <a:pt x="14995830" y="8715375"/>
                  </a:lnTo>
                  <a:lnTo>
                    <a:pt x="14970138" y="8686736"/>
                  </a:lnTo>
                  <a:lnTo>
                    <a:pt x="14932622" y="8665629"/>
                  </a:lnTo>
                  <a:lnTo>
                    <a:pt x="14887613" y="8647887"/>
                  </a:lnTo>
                  <a:lnTo>
                    <a:pt x="14881301" y="8645779"/>
                  </a:lnTo>
                  <a:lnTo>
                    <a:pt x="14848180" y="8633003"/>
                  </a:lnTo>
                  <a:lnTo>
                    <a:pt x="14824532" y="8621204"/>
                  </a:lnTo>
                  <a:lnTo>
                    <a:pt x="14810334" y="8607425"/>
                  </a:lnTo>
                  <a:lnTo>
                    <a:pt x="14805597" y="8588692"/>
                  </a:lnTo>
                  <a:lnTo>
                    <a:pt x="14810169" y="8571065"/>
                  </a:lnTo>
                  <a:lnTo>
                    <a:pt x="14823212" y="8556993"/>
                  </a:lnTo>
                  <a:lnTo>
                    <a:pt x="14843748" y="8547684"/>
                  </a:lnTo>
                  <a:lnTo>
                    <a:pt x="14870786" y="8544306"/>
                  </a:lnTo>
                  <a:lnTo>
                    <a:pt x="14897926" y="8547379"/>
                  </a:lnTo>
                  <a:lnTo>
                    <a:pt x="14920722" y="8557781"/>
                  </a:lnTo>
                  <a:lnTo>
                    <a:pt x="14936432" y="8577301"/>
                  </a:lnTo>
                  <a:lnTo>
                    <a:pt x="14942274" y="8607717"/>
                  </a:lnTo>
                  <a:lnTo>
                    <a:pt x="15003247" y="8607717"/>
                  </a:lnTo>
                  <a:lnTo>
                    <a:pt x="14993201" y="8552332"/>
                  </a:lnTo>
                  <a:lnTo>
                    <a:pt x="14965401" y="8514982"/>
                  </a:lnTo>
                  <a:lnTo>
                    <a:pt x="14923415" y="8493874"/>
                  </a:lnTo>
                  <a:lnTo>
                    <a:pt x="14870786" y="8487232"/>
                  </a:lnTo>
                  <a:lnTo>
                    <a:pt x="14817039" y="8494801"/>
                  </a:lnTo>
                  <a:lnTo>
                    <a:pt x="14776692" y="8516036"/>
                  </a:lnTo>
                  <a:lnTo>
                    <a:pt x="14751330" y="8548764"/>
                  </a:lnTo>
                  <a:lnTo>
                    <a:pt x="14742529" y="8590813"/>
                  </a:lnTo>
                  <a:lnTo>
                    <a:pt x="14749818" y="8627504"/>
                  </a:lnTo>
                  <a:lnTo>
                    <a:pt x="14770913" y="8654491"/>
                  </a:lnTo>
                  <a:lnTo>
                    <a:pt x="14804619" y="8675535"/>
                  </a:lnTo>
                  <a:lnTo>
                    <a:pt x="14849755" y="8694407"/>
                  </a:lnTo>
                  <a:lnTo>
                    <a:pt x="14858175" y="8696515"/>
                  </a:lnTo>
                  <a:lnTo>
                    <a:pt x="14894052" y="8710816"/>
                  </a:lnTo>
                  <a:lnTo>
                    <a:pt x="14919681" y="8723732"/>
                  </a:lnTo>
                  <a:lnTo>
                    <a:pt x="14935048" y="8737841"/>
                  </a:lnTo>
                  <a:lnTo>
                    <a:pt x="14940179" y="8755710"/>
                  </a:lnTo>
                  <a:lnTo>
                    <a:pt x="14935873" y="8774570"/>
                  </a:lnTo>
                  <a:lnTo>
                    <a:pt x="14923084" y="8789276"/>
                  </a:lnTo>
                  <a:lnTo>
                    <a:pt x="14902028" y="8798814"/>
                  </a:lnTo>
                  <a:lnTo>
                    <a:pt x="14872894" y="8802218"/>
                  </a:lnTo>
                  <a:lnTo>
                    <a:pt x="14846211" y="8799081"/>
                  </a:lnTo>
                  <a:lnTo>
                    <a:pt x="14820316" y="8788209"/>
                  </a:lnTo>
                  <a:lnTo>
                    <a:pt x="14800745" y="8767432"/>
                  </a:lnTo>
                  <a:lnTo>
                    <a:pt x="14792986" y="8734565"/>
                  </a:lnTo>
                  <a:lnTo>
                    <a:pt x="14732013" y="8734565"/>
                  </a:lnTo>
                  <a:lnTo>
                    <a:pt x="14739176" y="8779015"/>
                  </a:lnTo>
                  <a:lnTo>
                    <a:pt x="14759064" y="8813609"/>
                  </a:lnTo>
                  <a:lnTo>
                    <a:pt x="14789239" y="8838679"/>
                  </a:lnTo>
                  <a:lnTo>
                    <a:pt x="14827288" y="8854516"/>
                  </a:lnTo>
                  <a:lnTo>
                    <a:pt x="14870786" y="8861412"/>
                  </a:lnTo>
                  <a:lnTo>
                    <a:pt x="14929955" y="8853221"/>
                  </a:lnTo>
                  <a:lnTo>
                    <a:pt x="14971979" y="8830754"/>
                  </a:lnTo>
                  <a:lnTo>
                    <a:pt x="14997049" y="8797201"/>
                  </a:lnTo>
                  <a:lnTo>
                    <a:pt x="15005355" y="8755710"/>
                  </a:lnTo>
                  <a:close/>
                </a:path>
                <a:path w="20104100" h="9751060">
                  <a:moveTo>
                    <a:pt x="15320760" y="8491461"/>
                  </a:moveTo>
                  <a:lnTo>
                    <a:pt x="15091563" y="8491461"/>
                  </a:lnTo>
                  <a:lnTo>
                    <a:pt x="15091563" y="8546071"/>
                  </a:lnTo>
                  <a:lnTo>
                    <a:pt x="15091563" y="8646401"/>
                  </a:lnTo>
                  <a:lnTo>
                    <a:pt x="15091563" y="8695931"/>
                  </a:lnTo>
                  <a:lnTo>
                    <a:pt x="15091563" y="8796261"/>
                  </a:lnTo>
                  <a:lnTo>
                    <a:pt x="15091563" y="8848331"/>
                  </a:lnTo>
                  <a:lnTo>
                    <a:pt x="15320760" y="8848331"/>
                  </a:lnTo>
                  <a:lnTo>
                    <a:pt x="15320760" y="8796261"/>
                  </a:lnTo>
                  <a:lnTo>
                    <a:pt x="15152535" y="8796261"/>
                  </a:lnTo>
                  <a:lnTo>
                    <a:pt x="15152535" y="8695931"/>
                  </a:lnTo>
                  <a:lnTo>
                    <a:pt x="15295525" y="8695931"/>
                  </a:lnTo>
                  <a:lnTo>
                    <a:pt x="15295525" y="8646401"/>
                  </a:lnTo>
                  <a:lnTo>
                    <a:pt x="15152535" y="8646401"/>
                  </a:lnTo>
                  <a:lnTo>
                    <a:pt x="15152535" y="8546071"/>
                  </a:lnTo>
                  <a:lnTo>
                    <a:pt x="15320760" y="8546071"/>
                  </a:lnTo>
                  <a:lnTo>
                    <a:pt x="15320760" y="8491461"/>
                  </a:lnTo>
                  <a:close/>
                </a:path>
                <a:path w="20104100" h="9751060">
                  <a:moveTo>
                    <a:pt x="15676106" y="8491461"/>
                  </a:moveTo>
                  <a:lnTo>
                    <a:pt x="15615133" y="8491461"/>
                  </a:lnTo>
                  <a:lnTo>
                    <a:pt x="15615133" y="8736686"/>
                  </a:lnTo>
                  <a:lnTo>
                    <a:pt x="15461641" y="8491461"/>
                  </a:lnTo>
                  <a:lnTo>
                    <a:pt x="15406967" y="8491461"/>
                  </a:lnTo>
                  <a:lnTo>
                    <a:pt x="15406967" y="8848725"/>
                  </a:lnTo>
                  <a:lnTo>
                    <a:pt x="15467940" y="8848725"/>
                  </a:lnTo>
                  <a:lnTo>
                    <a:pt x="15467940" y="8605609"/>
                  </a:lnTo>
                  <a:lnTo>
                    <a:pt x="15619337" y="8848725"/>
                  </a:lnTo>
                  <a:lnTo>
                    <a:pt x="15676106" y="8848725"/>
                  </a:lnTo>
                  <a:lnTo>
                    <a:pt x="15676106" y="8491461"/>
                  </a:lnTo>
                  <a:close/>
                </a:path>
                <a:path w="20104100" h="9751060">
                  <a:moveTo>
                    <a:pt x="16046171" y="8491461"/>
                  </a:moveTo>
                  <a:lnTo>
                    <a:pt x="15985198" y="8491461"/>
                  </a:lnTo>
                  <a:lnTo>
                    <a:pt x="15985198" y="8736686"/>
                  </a:lnTo>
                  <a:lnTo>
                    <a:pt x="15831706" y="8491461"/>
                  </a:lnTo>
                  <a:lnTo>
                    <a:pt x="15777032" y="8491461"/>
                  </a:lnTo>
                  <a:lnTo>
                    <a:pt x="15777032" y="8848725"/>
                  </a:lnTo>
                  <a:lnTo>
                    <a:pt x="15838005" y="8848725"/>
                  </a:lnTo>
                  <a:lnTo>
                    <a:pt x="15838005" y="8605609"/>
                  </a:lnTo>
                  <a:lnTo>
                    <a:pt x="15989402" y="8848725"/>
                  </a:lnTo>
                  <a:lnTo>
                    <a:pt x="16046171" y="8848725"/>
                  </a:lnTo>
                  <a:lnTo>
                    <a:pt x="16046171" y="8491461"/>
                  </a:lnTo>
                  <a:close/>
                </a:path>
                <a:path w="20104100" h="9751060">
                  <a:moveTo>
                    <a:pt x="16418332" y="8611959"/>
                  </a:moveTo>
                  <a:lnTo>
                    <a:pt x="16412185" y="8566887"/>
                  </a:lnTo>
                  <a:lnTo>
                    <a:pt x="16394316" y="8530946"/>
                  </a:lnTo>
                  <a:lnTo>
                    <a:pt x="16365652" y="8504657"/>
                  </a:lnTo>
                  <a:lnTo>
                    <a:pt x="16357372" y="8501189"/>
                  </a:lnTo>
                  <a:lnTo>
                    <a:pt x="16357372" y="8609838"/>
                  </a:lnTo>
                  <a:lnTo>
                    <a:pt x="16357372" y="8732456"/>
                  </a:lnTo>
                  <a:lnTo>
                    <a:pt x="16352596" y="8759368"/>
                  </a:lnTo>
                  <a:lnTo>
                    <a:pt x="16338182" y="8781339"/>
                  </a:lnTo>
                  <a:lnTo>
                    <a:pt x="16313900" y="8795779"/>
                  </a:lnTo>
                  <a:lnTo>
                    <a:pt x="16279571" y="8800109"/>
                  </a:lnTo>
                  <a:lnTo>
                    <a:pt x="16245231" y="8794559"/>
                  </a:lnTo>
                  <a:lnTo>
                    <a:pt x="16220961" y="8779497"/>
                  </a:lnTo>
                  <a:lnTo>
                    <a:pt x="16206534" y="8757298"/>
                  </a:lnTo>
                  <a:lnTo>
                    <a:pt x="16201771" y="8730336"/>
                  </a:lnTo>
                  <a:lnTo>
                    <a:pt x="16201771" y="8609838"/>
                  </a:lnTo>
                  <a:lnTo>
                    <a:pt x="16206534" y="8582889"/>
                  </a:lnTo>
                  <a:lnTo>
                    <a:pt x="16220961" y="8560689"/>
                  </a:lnTo>
                  <a:lnTo>
                    <a:pt x="16245231" y="8545627"/>
                  </a:lnTo>
                  <a:lnTo>
                    <a:pt x="16279571" y="8540077"/>
                  </a:lnTo>
                  <a:lnTo>
                    <a:pt x="16313900" y="8545627"/>
                  </a:lnTo>
                  <a:lnTo>
                    <a:pt x="16338182" y="8560689"/>
                  </a:lnTo>
                  <a:lnTo>
                    <a:pt x="16352596" y="8582889"/>
                  </a:lnTo>
                  <a:lnTo>
                    <a:pt x="16357372" y="8609838"/>
                  </a:lnTo>
                  <a:lnTo>
                    <a:pt x="16357372" y="8501189"/>
                  </a:lnTo>
                  <a:lnTo>
                    <a:pt x="16327108" y="8488502"/>
                  </a:lnTo>
                  <a:lnTo>
                    <a:pt x="16279571" y="8483003"/>
                  </a:lnTo>
                  <a:lnTo>
                    <a:pt x="16232835" y="8488705"/>
                  </a:lnTo>
                  <a:lnTo>
                    <a:pt x="16194393" y="8505253"/>
                  </a:lnTo>
                  <a:lnTo>
                    <a:pt x="16165424" y="8531860"/>
                  </a:lnTo>
                  <a:lnTo>
                    <a:pt x="16147149" y="8567699"/>
                  </a:lnTo>
                  <a:lnTo>
                    <a:pt x="16140799" y="8611959"/>
                  </a:lnTo>
                  <a:lnTo>
                    <a:pt x="16140799" y="8728227"/>
                  </a:lnTo>
                  <a:lnTo>
                    <a:pt x="16146958" y="8773300"/>
                  </a:lnTo>
                  <a:lnTo>
                    <a:pt x="16164814" y="8809228"/>
                  </a:lnTo>
                  <a:lnTo>
                    <a:pt x="16193478" y="8835530"/>
                  </a:lnTo>
                  <a:lnTo>
                    <a:pt x="16232035" y="8851684"/>
                  </a:lnTo>
                  <a:lnTo>
                    <a:pt x="16279571" y="8857183"/>
                  </a:lnTo>
                  <a:lnTo>
                    <a:pt x="16326295" y="8851481"/>
                  </a:lnTo>
                  <a:lnTo>
                    <a:pt x="16364750" y="8834920"/>
                  </a:lnTo>
                  <a:lnTo>
                    <a:pt x="16393706" y="8808326"/>
                  </a:lnTo>
                  <a:lnTo>
                    <a:pt x="16411982" y="8772487"/>
                  </a:lnTo>
                  <a:lnTo>
                    <a:pt x="16418332" y="8728227"/>
                  </a:lnTo>
                  <a:lnTo>
                    <a:pt x="16418332" y="8611959"/>
                  </a:lnTo>
                  <a:close/>
                </a:path>
                <a:path w="20104100" h="9751060">
                  <a:moveTo>
                    <a:pt x="20104088" y="3322764"/>
                  </a:moveTo>
                  <a:lnTo>
                    <a:pt x="17741862" y="3322764"/>
                  </a:lnTo>
                  <a:lnTo>
                    <a:pt x="18020386" y="3601986"/>
                  </a:lnTo>
                  <a:lnTo>
                    <a:pt x="20104088" y="3601986"/>
                  </a:lnTo>
                  <a:lnTo>
                    <a:pt x="20104088" y="3322764"/>
                  </a:lnTo>
                  <a:close/>
                </a:path>
                <a:path w="20104100" h="9751060">
                  <a:moveTo>
                    <a:pt x="20104088" y="106451"/>
                  </a:moveTo>
                  <a:lnTo>
                    <a:pt x="19997916" y="0"/>
                  </a:lnTo>
                  <a:lnTo>
                    <a:pt x="17184802" y="0"/>
                  </a:lnTo>
                  <a:lnTo>
                    <a:pt x="17184802" y="2205863"/>
                  </a:lnTo>
                  <a:lnTo>
                    <a:pt x="16906278" y="2205863"/>
                  </a:lnTo>
                  <a:lnTo>
                    <a:pt x="16906278" y="0"/>
                  </a:lnTo>
                  <a:lnTo>
                    <a:pt x="16627755" y="0"/>
                  </a:lnTo>
                  <a:lnTo>
                    <a:pt x="16627755" y="2205863"/>
                  </a:lnTo>
                  <a:lnTo>
                    <a:pt x="16906278" y="2485085"/>
                  </a:lnTo>
                  <a:lnTo>
                    <a:pt x="19691541" y="2485085"/>
                  </a:lnTo>
                  <a:lnTo>
                    <a:pt x="19691541" y="2205863"/>
                  </a:lnTo>
                  <a:lnTo>
                    <a:pt x="19691541" y="2203678"/>
                  </a:lnTo>
                  <a:lnTo>
                    <a:pt x="19691541" y="2203246"/>
                  </a:lnTo>
                  <a:lnTo>
                    <a:pt x="19691541" y="809752"/>
                  </a:lnTo>
                  <a:lnTo>
                    <a:pt x="19970065" y="809752"/>
                  </a:lnTo>
                  <a:lnTo>
                    <a:pt x="19970065" y="2764320"/>
                  </a:lnTo>
                  <a:lnTo>
                    <a:pt x="17184802" y="2764320"/>
                  </a:lnTo>
                  <a:lnTo>
                    <a:pt x="17463339" y="3043529"/>
                  </a:lnTo>
                  <a:lnTo>
                    <a:pt x="20104088" y="3043529"/>
                  </a:lnTo>
                  <a:lnTo>
                    <a:pt x="20104088" y="809752"/>
                  </a:lnTo>
                  <a:lnTo>
                    <a:pt x="20104088" y="807135"/>
                  </a:lnTo>
                  <a:lnTo>
                    <a:pt x="20104088" y="528345"/>
                  </a:lnTo>
                  <a:lnTo>
                    <a:pt x="19411277" y="528345"/>
                  </a:lnTo>
                  <a:lnTo>
                    <a:pt x="19411277" y="807135"/>
                  </a:lnTo>
                  <a:lnTo>
                    <a:pt x="19411277" y="2203246"/>
                  </a:lnTo>
                  <a:lnTo>
                    <a:pt x="18018646" y="2203246"/>
                  </a:lnTo>
                  <a:lnTo>
                    <a:pt x="18018646" y="807135"/>
                  </a:lnTo>
                  <a:lnTo>
                    <a:pt x="19411277" y="807135"/>
                  </a:lnTo>
                  <a:lnTo>
                    <a:pt x="19411277" y="528345"/>
                  </a:lnTo>
                  <a:lnTo>
                    <a:pt x="17740122" y="528345"/>
                  </a:lnTo>
                  <a:lnTo>
                    <a:pt x="17740122" y="2203678"/>
                  </a:lnTo>
                  <a:lnTo>
                    <a:pt x="17463339" y="2203678"/>
                  </a:lnTo>
                  <a:lnTo>
                    <a:pt x="17463339" y="251307"/>
                  </a:lnTo>
                  <a:lnTo>
                    <a:pt x="20104088" y="251307"/>
                  </a:lnTo>
                  <a:lnTo>
                    <a:pt x="20104088" y="1064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7143" y="7146630"/>
              <a:ext cx="6417218" cy="251569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256506" y="9968283"/>
            <a:ext cx="1193800" cy="157480"/>
          </a:xfrm>
          <a:custGeom>
            <a:avLst/>
            <a:gdLst/>
            <a:ahLst/>
            <a:cxnLst/>
            <a:rect l="l" t="t" r="r" b="b"/>
            <a:pathLst>
              <a:path w="1193800" h="157479">
                <a:moveTo>
                  <a:pt x="1193680" y="0"/>
                </a:moveTo>
                <a:lnTo>
                  <a:pt x="0" y="0"/>
                </a:lnTo>
                <a:lnTo>
                  <a:pt x="0" y="157063"/>
                </a:lnTo>
                <a:lnTo>
                  <a:pt x="1193680" y="157063"/>
                </a:lnTo>
                <a:lnTo>
                  <a:pt x="1193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9331" y="10889720"/>
            <a:ext cx="18785205" cy="419100"/>
          </a:xfrm>
          <a:custGeom>
            <a:avLst/>
            <a:gdLst/>
            <a:ahLst/>
            <a:cxnLst/>
            <a:rect l="l" t="t" r="r" b="b"/>
            <a:pathLst>
              <a:path w="18785205" h="419100">
                <a:moveTo>
                  <a:pt x="18784768" y="0"/>
                </a:moveTo>
                <a:lnTo>
                  <a:pt x="0" y="0"/>
                </a:lnTo>
                <a:lnTo>
                  <a:pt x="0" y="418835"/>
                </a:lnTo>
                <a:lnTo>
                  <a:pt x="18784768" y="418835"/>
                </a:lnTo>
                <a:lnTo>
                  <a:pt x="187847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93689" y="0"/>
            <a:ext cx="1172845" cy="125730"/>
          </a:xfrm>
          <a:custGeom>
            <a:avLst/>
            <a:gdLst/>
            <a:ahLst/>
            <a:cxnLst/>
            <a:rect l="l" t="t" r="r" b="b"/>
            <a:pathLst>
              <a:path w="1172844" h="125730">
                <a:moveTo>
                  <a:pt x="1172739" y="0"/>
                </a:moveTo>
                <a:lnTo>
                  <a:pt x="0" y="0"/>
                </a:lnTo>
                <a:lnTo>
                  <a:pt x="0" y="125650"/>
                </a:lnTo>
                <a:lnTo>
                  <a:pt x="1172739" y="125650"/>
                </a:lnTo>
                <a:lnTo>
                  <a:pt x="1172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06034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25072" y="288577"/>
            <a:ext cx="129200" cy="1222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5065" y="3999878"/>
            <a:ext cx="5323635" cy="472697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2978788" y="9045169"/>
            <a:ext cx="1230630" cy="183515"/>
          </a:xfrm>
          <a:custGeom>
            <a:avLst/>
            <a:gdLst/>
            <a:ahLst/>
            <a:cxnLst/>
            <a:rect l="l" t="t" r="r" b="b"/>
            <a:pathLst>
              <a:path w="1230630" h="183515">
                <a:moveTo>
                  <a:pt x="78657" y="91724"/>
                </a:moveTo>
                <a:lnTo>
                  <a:pt x="0" y="91724"/>
                </a:lnTo>
                <a:lnTo>
                  <a:pt x="0" y="110321"/>
                </a:lnTo>
                <a:lnTo>
                  <a:pt x="78657" y="110321"/>
                </a:lnTo>
                <a:lnTo>
                  <a:pt x="78657" y="91724"/>
                </a:lnTo>
                <a:close/>
              </a:path>
              <a:path w="1230630" h="183515">
                <a:moveTo>
                  <a:pt x="254191" y="3769"/>
                </a:moveTo>
                <a:lnTo>
                  <a:pt x="180308" y="3769"/>
                </a:lnTo>
                <a:lnTo>
                  <a:pt x="180308" y="179680"/>
                </a:lnTo>
                <a:lnTo>
                  <a:pt x="260473" y="179680"/>
                </a:lnTo>
                <a:lnTo>
                  <a:pt x="280444" y="176562"/>
                </a:lnTo>
                <a:lnTo>
                  <a:pt x="295467" y="167366"/>
                </a:lnTo>
                <a:lnTo>
                  <a:pt x="299895" y="160330"/>
                </a:lnTo>
                <a:lnTo>
                  <a:pt x="202171" y="160330"/>
                </a:lnTo>
                <a:lnTo>
                  <a:pt x="202171" y="100017"/>
                </a:lnTo>
                <a:lnTo>
                  <a:pt x="297598" y="100017"/>
                </a:lnTo>
                <a:lnTo>
                  <a:pt x="290091" y="93268"/>
                </a:lnTo>
                <a:lnTo>
                  <a:pt x="278567" y="88206"/>
                </a:lnTo>
                <a:lnTo>
                  <a:pt x="287865" y="82733"/>
                </a:lnTo>
                <a:lnTo>
                  <a:pt x="289054" y="81421"/>
                </a:lnTo>
                <a:lnTo>
                  <a:pt x="202171" y="81421"/>
                </a:lnTo>
                <a:lnTo>
                  <a:pt x="202171" y="23119"/>
                </a:lnTo>
                <a:lnTo>
                  <a:pt x="293771" y="23119"/>
                </a:lnTo>
                <a:lnTo>
                  <a:pt x="288839" y="15486"/>
                </a:lnTo>
                <a:lnTo>
                  <a:pt x="273977" y="6718"/>
                </a:lnTo>
                <a:lnTo>
                  <a:pt x="254191" y="3769"/>
                </a:lnTo>
                <a:close/>
              </a:path>
              <a:path w="1230630" h="183515">
                <a:moveTo>
                  <a:pt x="297598" y="100017"/>
                </a:moveTo>
                <a:lnTo>
                  <a:pt x="256704" y="100017"/>
                </a:lnTo>
                <a:lnTo>
                  <a:pt x="269500" y="102047"/>
                </a:lnTo>
                <a:lnTo>
                  <a:pt x="278787" y="107965"/>
                </a:lnTo>
                <a:lnTo>
                  <a:pt x="284445" y="117510"/>
                </a:lnTo>
                <a:lnTo>
                  <a:pt x="286357" y="130425"/>
                </a:lnTo>
                <a:lnTo>
                  <a:pt x="284445" y="143155"/>
                </a:lnTo>
                <a:lnTo>
                  <a:pt x="278787" y="152539"/>
                </a:lnTo>
                <a:lnTo>
                  <a:pt x="269500" y="158343"/>
                </a:lnTo>
                <a:lnTo>
                  <a:pt x="256704" y="160330"/>
                </a:lnTo>
                <a:lnTo>
                  <a:pt x="299895" y="160330"/>
                </a:lnTo>
                <a:lnTo>
                  <a:pt x="304930" y="152327"/>
                </a:lnTo>
                <a:lnTo>
                  <a:pt x="308220" y="131681"/>
                </a:lnTo>
                <a:lnTo>
                  <a:pt x="305884" y="114322"/>
                </a:lnTo>
                <a:lnTo>
                  <a:pt x="299519" y="101745"/>
                </a:lnTo>
                <a:lnTo>
                  <a:pt x="297598" y="100017"/>
                </a:lnTo>
                <a:close/>
              </a:path>
              <a:path w="1230630" h="183515">
                <a:moveTo>
                  <a:pt x="293771" y="23119"/>
                </a:moveTo>
                <a:lnTo>
                  <a:pt x="250421" y="23119"/>
                </a:lnTo>
                <a:lnTo>
                  <a:pt x="263033" y="25059"/>
                </a:lnTo>
                <a:lnTo>
                  <a:pt x="272159" y="30721"/>
                </a:lnTo>
                <a:lnTo>
                  <a:pt x="277703" y="39870"/>
                </a:lnTo>
                <a:lnTo>
                  <a:pt x="279572" y="52270"/>
                </a:lnTo>
                <a:lnTo>
                  <a:pt x="277711" y="64564"/>
                </a:lnTo>
                <a:lnTo>
                  <a:pt x="272222" y="73725"/>
                </a:lnTo>
                <a:lnTo>
                  <a:pt x="263245" y="79446"/>
                </a:lnTo>
                <a:lnTo>
                  <a:pt x="250924" y="81421"/>
                </a:lnTo>
                <a:lnTo>
                  <a:pt x="289054" y="81421"/>
                </a:lnTo>
                <a:lnTo>
                  <a:pt x="295090" y="74762"/>
                </a:lnTo>
                <a:lnTo>
                  <a:pt x="299770" y="63964"/>
                </a:lnTo>
                <a:lnTo>
                  <a:pt x="301435" y="50008"/>
                </a:lnTo>
                <a:lnTo>
                  <a:pt x="298188" y="29955"/>
                </a:lnTo>
                <a:lnTo>
                  <a:pt x="293771" y="23119"/>
                </a:lnTo>
                <a:close/>
              </a:path>
              <a:path w="1230630" h="183515">
                <a:moveTo>
                  <a:pt x="362575" y="50511"/>
                </a:moveTo>
                <a:lnTo>
                  <a:pt x="342471" y="50511"/>
                </a:lnTo>
                <a:lnTo>
                  <a:pt x="342471" y="179680"/>
                </a:lnTo>
                <a:lnTo>
                  <a:pt x="362575" y="179680"/>
                </a:lnTo>
                <a:lnTo>
                  <a:pt x="362575" y="50511"/>
                </a:lnTo>
                <a:close/>
              </a:path>
              <a:path w="1230630" h="183515">
                <a:moveTo>
                  <a:pt x="362575" y="2513"/>
                </a:moveTo>
                <a:lnTo>
                  <a:pt x="342471" y="2513"/>
                </a:lnTo>
                <a:lnTo>
                  <a:pt x="342471" y="30156"/>
                </a:lnTo>
                <a:lnTo>
                  <a:pt x="362575" y="30156"/>
                </a:lnTo>
                <a:lnTo>
                  <a:pt x="362575" y="2513"/>
                </a:lnTo>
                <a:close/>
              </a:path>
              <a:path w="1230630" h="183515">
                <a:moveTo>
                  <a:pt x="424416" y="2513"/>
                </a:moveTo>
                <a:lnTo>
                  <a:pt x="404312" y="2513"/>
                </a:lnTo>
                <a:lnTo>
                  <a:pt x="404312" y="179680"/>
                </a:lnTo>
                <a:lnTo>
                  <a:pt x="424416" y="179680"/>
                </a:lnTo>
                <a:lnTo>
                  <a:pt x="424416" y="2513"/>
                </a:lnTo>
                <a:close/>
              </a:path>
              <a:path w="1230630" h="183515">
                <a:moveTo>
                  <a:pt x="486257" y="2513"/>
                </a:moveTo>
                <a:lnTo>
                  <a:pt x="466153" y="2513"/>
                </a:lnTo>
                <a:lnTo>
                  <a:pt x="466153" y="179680"/>
                </a:lnTo>
                <a:lnTo>
                  <a:pt x="486257" y="179680"/>
                </a:lnTo>
                <a:lnTo>
                  <a:pt x="486257" y="2513"/>
                </a:lnTo>
                <a:close/>
              </a:path>
              <a:path w="1230630" h="183515">
                <a:moveTo>
                  <a:pt x="656671" y="0"/>
                </a:moveTo>
                <a:lnTo>
                  <a:pt x="627928" y="4276"/>
                </a:lnTo>
                <a:lnTo>
                  <a:pt x="606348" y="16680"/>
                </a:lnTo>
                <a:lnTo>
                  <a:pt x="592777" y="36576"/>
                </a:lnTo>
                <a:lnTo>
                  <a:pt x="588065" y="63327"/>
                </a:lnTo>
                <a:lnTo>
                  <a:pt x="588065" y="120121"/>
                </a:lnTo>
                <a:lnTo>
                  <a:pt x="592663" y="146555"/>
                </a:lnTo>
                <a:lnTo>
                  <a:pt x="605814" y="166487"/>
                </a:lnTo>
                <a:lnTo>
                  <a:pt x="626550" y="179067"/>
                </a:lnTo>
                <a:lnTo>
                  <a:pt x="653906" y="183449"/>
                </a:lnTo>
                <a:lnTo>
                  <a:pt x="669562" y="181777"/>
                </a:lnTo>
                <a:lnTo>
                  <a:pt x="683026" y="176853"/>
                </a:lnTo>
                <a:lnTo>
                  <a:pt x="694370" y="168819"/>
                </a:lnTo>
                <a:lnTo>
                  <a:pt x="698994" y="163345"/>
                </a:lnTo>
                <a:lnTo>
                  <a:pt x="655163" y="163345"/>
                </a:lnTo>
                <a:lnTo>
                  <a:pt x="636115" y="160267"/>
                </a:lnTo>
                <a:lnTo>
                  <a:pt x="621897" y="151534"/>
                </a:lnTo>
                <a:lnTo>
                  <a:pt x="613003" y="137901"/>
                </a:lnTo>
                <a:lnTo>
                  <a:pt x="609929" y="120121"/>
                </a:lnTo>
                <a:lnTo>
                  <a:pt x="609929" y="61820"/>
                </a:lnTo>
                <a:lnTo>
                  <a:pt x="613125" y="44276"/>
                </a:lnTo>
                <a:lnTo>
                  <a:pt x="622305" y="31161"/>
                </a:lnTo>
                <a:lnTo>
                  <a:pt x="636857" y="22946"/>
                </a:lnTo>
                <a:lnTo>
                  <a:pt x="656168" y="20104"/>
                </a:lnTo>
                <a:lnTo>
                  <a:pt x="706462" y="20104"/>
                </a:lnTo>
                <a:lnTo>
                  <a:pt x="701968" y="14418"/>
                </a:lnTo>
                <a:lnTo>
                  <a:pt x="681157" y="3569"/>
                </a:lnTo>
                <a:lnTo>
                  <a:pt x="656671" y="0"/>
                </a:lnTo>
                <a:close/>
              </a:path>
              <a:path w="1230630" h="183515">
                <a:moveTo>
                  <a:pt x="722009" y="157817"/>
                </a:moveTo>
                <a:lnTo>
                  <a:pt x="703664" y="157817"/>
                </a:lnTo>
                <a:lnTo>
                  <a:pt x="709695" y="179680"/>
                </a:lnTo>
                <a:lnTo>
                  <a:pt x="722009" y="179680"/>
                </a:lnTo>
                <a:lnTo>
                  <a:pt x="722009" y="157817"/>
                </a:lnTo>
                <a:close/>
              </a:path>
              <a:path w="1230630" h="183515">
                <a:moveTo>
                  <a:pt x="722009" y="89965"/>
                </a:moveTo>
                <a:lnTo>
                  <a:pt x="659938" y="89965"/>
                </a:lnTo>
                <a:lnTo>
                  <a:pt x="659938" y="108562"/>
                </a:lnTo>
                <a:lnTo>
                  <a:pt x="700146" y="108562"/>
                </a:lnTo>
                <a:lnTo>
                  <a:pt x="700146" y="135200"/>
                </a:lnTo>
                <a:lnTo>
                  <a:pt x="692163" y="147337"/>
                </a:lnTo>
                <a:lnTo>
                  <a:pt x="681895" y="156152"/>
                </a:lnTo>
                <a:lnTo>
                  <a:pt x="669507" y="161527"/>
                </a:lnTo>
                <a:lnTo>
                  <a:pt x="655163" y="163345"/>
                </a:lnTo>
                <a:lnTo>
                  <a:pt x="698994" y="163345"/>
                </a:lnTo>
                <a:lnTo>
                  <a:pt x="703664" y="157817"/>
                </a:lnTo>
                <a:lnTo>
                  <a:pt x="722009" y="157817"/>
                </a:lnTo>
                <a:lnTo>
                  <a:pt x="722009" y="89965"/>
                </a:lnTo>
                <a:close/>
              </a:path>
              <a:path w="1230630" h="183515">
                <a:moveTo>
                  <a:pt x="706462" y="20104"/>
                </a:moveTo>
                <a:lnTo>
                  <a:pt x="656168" y="20104"/>
                </a:lnTo>
                <a:lnTo>
                  <a:pt x="673182" y="22652"/>
                </a:lnTo>
                <a:lnTo>
                  <a:pt x="687109" y="30124"/>
                </a:lnTo>
                <a:lnTo>
                  <a:pt x="696561" y="42261"/>
                </a:lnTo>
                <a:lnTo>
                  <a:pt x="700146" y="58804"/>
                </a:lnTo>
                <a:lnTo>
                  <a:pt x="700146" y="60312"/>
                </a:lnTo>
                <a:lnTo>
                  <a:pt x="722009" y="60312"/>
                </a:lnTo>
                <a:lnTo>
                  <a:pt x="722009" y="58804"/>
                </a:lnTo>
                <a:lnTo>
                  <a:pt x="716465" y="32759"/>
                </a:lnTo>
                <a:lnTo>
                  <a:pt x="706462" y="20104"/>
                </a:lnTo>
                <a:close/>
              </a:path>
              <a:path w="1230630" h="183515">
                <a:moveTo>
                  <a:pt x="853037" y="65840"/>
                </a:moveTo>
                <a:lnTo>
                  <a:pt x="811085" y="65840"/>
                </a:lnTo>
                <a:lnTo>
                  <a:pt x="824345" y="67686"/>
                </a:lnTo>
                <a:lnTo>
                  <a:pt x="833670" y="72877"/>
                </a:lnTo>
                <a:lnTo>
                  <a:pt x="839179" y="80895"/>
                </a:lnTo>
                <a:lnTo>
                  <a:pt x="840990" y="91222"/>
                </a:lnTo>
                <a:lnTo>
                  <a:pt x="840990" y="104038"/>
                </a:lnTo>
                <a:lnTo>
                  <a:pt x="808572" y="104038"/>
                </a:lnTo>
                <a:lnTo>
                  <a:pt x="785260" y="106767"/>
                </a:lnTo>
                <a:lnTo>
                  <a:pt x="768521" y="114750"/>
                </a:lnTo>
                <a:lnTo>
                  <a:pt x="758425" y="127680"/>
                </a:lnTo>
                <a:lnTo>
                  <a:pt x="755045" y="145252"/>
                </a:lnTo>
                <a:lnTo>
                  <a:pt x="758504" y="161810"/>
                </a:lnTo>
                <a:lnTo>
                  <a:pt x="767830" y="173492"/>
                </a:lnTo>
                <a:lnTo>
                  <a:pt x="781443" y="180414"/>
                </a:lnTo>
                <a:lnTo>
                  <a:pt x="797766" y="182696"/>
                </a:lnTo>
                <a:lnTo>
                  <a:pt x="811984" y="180909"/>
                </a:lnTo>
                <a:lnTo>
                  <a:pt x="824247" y="176319"/>
                </a:lnTo>
                <a:lnTo>
                  <a:pt x="834201" y="170079"/>
                </a:lnTo>
                <a:lnTo>
                  <a:pt x="840404" y="164351"/>
                </a:lnTo>
                <a:lnTo>
                  <a:pt x="801787" y="164351"/>
                </a:lnTo>
                <a:lnTo>
                  <a:pt x="791263" y="163098"/>
                </a:lnTo>
                <a:lnTo>
                  <a:pt x="782813" y="159230"/>
                </a:lnTo>
                <a:lnTo>
                  <a:pt x="777190" y="152583"/>
                </a:lnTo>
                <a:lnTo>
                  <a:pt x="775149" y="142990"/>
                </a:lnTo>
                <a:lnTo>
                  <a:pt x="777014" y="133837"/>
                </a:lnTo>
                <a:lnTo>
                  <a:pt x="782908" y="126687"/>
                </a:lnTo>
                <a:lnTo>
                  <a:pt x="793278" y="122034"/>
                </a:lnTo>
                <a:lnTo>
                  <a:pt x="808572" y="120373"/>
                </a:lnTo>
                <a:lnTo>
                  <a:pt x="861094" y="120373"/>
                </a:lnTo>
                <a:lnTo>
                  <a:pt x="861048" y="89714"/>
                </a:lnTo>
                <a:lnTo>
                  <a:pt x="858015" y="73046"/>
                </a:lnTo>
                <a:lnTo>
                  <a:pt x="853037" y="65840"/>
                </a:lnTo>
                <a:close/>
              </a:path>
              <a:path w="1230630" h="183515">
                <a:moveTo>
                  <a:pt x="861094" y="163345"/>
                </a:moveTo>
                <a:lnTo>
                  <a:pt x="841492" y="163345"/>
                </a:lnTo>
                <a:lnTo>
                  <a:pt x="849031" y="179680"/>
                </a:lnTo>
                <a:lnTo>
                  <a:pt x="861094" y="179680"/>
                </a:lnTo>
                <a:lnTo>
                  <a:pt x="861094" y="163345"/>
                </a:lnTo>
                <a:close/>
              </a:path>
              <a:path w="1230630" h="183515">
                <a:moveTo>
                  <a:pt x="861094" y="120373"/>
                </a:moveTo>
                <a:lnTo>
                  <a:pt x="840990" y="120373"/>
                </a:lnTo>
                <a:lnTo>
                  <a:pt x="840990" y="146257"/>
                </a:lnTo>
                <a:lnTo>
                  <a:pt x="833769" y="152583"/>
                </a:lnTo>
                <a:lnTo>
                  <a:pt x="824686" y="158414"/>
                </a:lnTo>
                <a:lnTo>
                  <a:pt x="813955" y="162690"/>
                </a:lnTo>
                <a:lnTo>
                  <a:pt x="801787" y="164351"/>
                </a:lnTo>
                <a:lnTo>
                  <a:pt x="840404" y="164351"/>
                </a:lnTo>
                <a:lnTo>
                  <a:pt x="841492" y="163345"/>
                </a:lnTo>
                <a:lnTo>
                  <a:pt x="861094" y="163345"/>
                </a:lnTo>
                <a:lnTo>
                  <a:pt x="861094" y="120373"/>
                </a:lnTo>
                <a:close/>
              </a:path>
              <a:path w="1230630" h="183515">
                <a:moveTo>
                  <a:pt x="811085" y="47495"/>
                </a:moveTo>
                <a:lnTo>
                  <a:pt x="773924" y="59558"/>
                </a:lnTo>
                <a:lnTo>
                  <a:pt x="761830" y="89714"/>
                </a:lnTo>
                <a:lnTo>
                  <a:pt x="781431" y="89714"/>
                </a:lnTo>
                <a:lnTo>
                  <a:pt x="783273" y="80259"/>
                </a:lnTo>
                <a:lnTo>
                  <a:pt x="788813" y="72688"/>
                </a:lnTo>
                <a:lnTo>
                  <a:pt x="798076" y="67662"/>
                </a:lnTo>
                <a:lnTo>
                  <a:pt x="811085" y="65840"/>
                </a:lnTo>
                <a:lnTo>
                  <a:pt x="853037" y="65840"/>
                </a:lnTo>
                <a:lnTo>
                  <a:pt x="848717" y="59589"/>
                </a:lnTo>
                <a:lnTo>
                  <a:pt x="833078" y="50700"/>
                </a:lnTo>
                <a:lnTo>
                  <a:pt x="811085" y="47495"/>
                </a:lnTo>
                <a:close/>
              </a:path>
              <a:path w="1230630" h="183515">
                <a:moveTo>
                  <a:pt x="927406" y="68102"/>
                </a:moveTo>
                <a:lnTo>
                  <a:pt x="907302" y="68102"/>
                </a:lnTo>
                <a:lnTo>
                  <a:pt x="907302" y="137713"/>
                </a:lnTo>
                <a:lnTo>
                  <a:pt x="909183" y="153069"/>
                </a:lnTo>
                <a:lnTo>
                  <a:pt x="915752" y="166518"/>
                </a:lnTo>
                <a:lnTo>
                  <a:pt x="928399" y="176056"/>
                </a:lnTo>
                <a:lnTo>
                  <a:pt x="948515" y="179680"/>
                </a:lnTo>
                <a:lnTo>
                  <a:pt x="960578" y="179680"/>
                </a:lnTo>
                <a:lnTo>
                  <a:pt x="960578" y="161335"/>
                </a:lnTo>
                <a:lnTo>
                  <a:pt x="948515" y="161335"/>
                </a:lnTo>
                <a:lnTo>
                  <a:pt x="939704" y="160004"/>
                </a:lnTo>
                <a:lnTo>
                  <a:pt x="933060" y="155775"/>
                </a:lnTo>
                <a:lnTo>
                  <a:pt x="928867" y="148295"/>
                </a:lnTo>
                <a:lnTo>
                  <a:pt x="927472" y="137713"/>
                </a:lnTo>
                <a:lnTo>
                  <a:pt x="927406" y="68102"/>
                </a:lnTo>
                <a:close/>
              </a:path>
              <a:path w="1230630" h="183515">
                <a:moveTo>
                  <a:pt x="960578" y="50511"/>
                </a:moveTo>
                <a:lnTo>
                  <a:pt x="886192" y="50511"/>
                </a:lnTo>
                <a:lnTo>
                  <a:pt x="886192" y="68102"/>
                </a:lnTo>
                <a:lnTo>
                  <a:pt x="960578" y="68102"/>
                </a:lnTo>
                <a:lnTo>
                  <a:pt x="960578" y="50511"/>
                </a:lnTo>
                <a:close/>
              </a:path>
              <a:path w="1230630" h="183515">
                <a:moveTo>
                  <a:pt x="927406" y="23622"/>
                </a:moveTo>
                <a:lnTo>
                  <a:pt x="907302" y="23622"/>
                </a:lnTo>
                <a:lnTo>
                  <a:pt x="907302" y="50511"/>
                </a:lnTo>
                <a:lnTo>
                  <a:pt x="927406" y="50511"/>
                </a:lnTo>
                <a:lnTo>
                  <a:pt x="927406" y="23622"/>
                </a:lnTo>
                <a:close/>
              </a:path>
              <a:path w="1230630" h="183515">
                <a:moveTo>
                  <a:pt x="1041538" y="47495"/>
                </a:moveTo>
                <a:lnTo>
                  <a:pt x="1002021" y="60752"/>
                </a:lnTo>
                <a:lnTo>
                  <a:pt x="987760" y="135200"/>
                </a:lnTo>
                <a:lnTo>
                  <a:pt x="991427" y="154813"/>
                </a:lnTo>
                <a:lnTo>
                  <a:pt x="1002021" y="169785"/>
                </a:lnTo>
                <a:lnTo>
                  <a:pt x="1018929" y="179338"/>
                </a:lnTo>
                <a:lnTo>
                  <a:pt x="1041538" y="182696"/>
                </a:lnTo>
                <a:lnTo>
                  <a:pt x="1062416" y="179747"/>
                </a:lnTo>
                <a:lnTo>
                  <a:pt x="1078134" y="171356"/>
                </a:lnTo>
                <a:lnTo>
                  <a:pt x="1083621" y="164351"/>
                </a:lnTo>
                <a:lnTo>
                  <a:pt x="1041538" y="164351"/>
                </a:lnTo>
                <a:lnTo>
                  <a:pt x="1026947" y="162156"/>
                </a:lnTo>
                <a:lnTo>
                  <a:pt x="1016408" y="156026"/>
                </a:lnTo>
                <a:lnTo>
                  <a:pt x="1010016" y="146646"/>
                </a:lnTo>
                <a:lnTo>
                  <a:pt x="1007955" y="135200"/>
                </a:lnTo>
                <a:lnTo>
                  <a:pt x="1007864" y="121881"/>
                </a:lnTo>
                <a:lnTo>
                  <a:pt x="1093809" y="121881"/>
                </a:lnTo>
                <a:lnTo>
                  <a:pt x="1093809" y="105546"/>
                </a:lnTo>
                <a:lnTo>
                  <a:pt x="1007864" y="105546"/>
                </a:lnTo>
                <a:lnTo>
                  <a:pt x="1007864" y="94991"/>
                </a:lnTo>
                <a:lnTo>
                  <a:pt x="1010004" y="83227"/>
                </a:lnTo>
                <a:lnTo>
                  <a:pt x="1016314" y="74008"/>
                </a:lnTo>
                <a:lnTo>
                  <a:pt x="1026629" y="67992"/>
                </a:lnTo>
                <a:lnTo>
                  <a:pt x="1040785" y="65840"/>
                </a:lnTo>
                <a:lnTo>
                  <a:pt x="1083667" y="65840"/>
                </a:lnTo>
                <a:lnTo>
                  <a:pt x="1079925" y="60406"/>
                </a:lnTo>
                <a:lnTo>
                  <a:pt x="1063488" y="50853"/>
                </a:lnTo>
                <a:lnTo>
                  <a:pt x="1041538" y="47495"/>
                </a:lnTo>
                <a:close/>
              </a:path>
              <a:path w="1230630" h="183515">
                <a:moveTo>
                  <a:pt x="1093055" y="140980"/>
                </a:moveTo>
                <a:lnTo>
                  <a:pt x="1072951" y="140980"/>
                </a:lnTo>
                <a:lnTo>
                  <a:pt x="1069810" y="150462"/>
                </a:lnTo>
                <a:lnTo>
                  <a:pt x="1063653" y="157848"/>
                </a:lnTo>
                <a:lnTo>
                  <a:pt x="1054292" y="162642"/>
                </a:lnTo>
                <a:lnTo>
                  <a:pt x="1041538" y="164351"/>
                </a:lnTo>
                <a:lnTo>
                  <a:pt x="1083621" y="164351"/>
                </a:lnTo>
                <a:lnTo>
                  <a:pt x="1088434" y="158205"/>
                </a:lnTo>
                <a:lnTo>
                  <a:pt x="1093055" y="140980"/>
                </a:lnTo>
                <a:close/>
              </a:path>
              <a:path w="1230630" h="183515">
                <a:moveTo>
                  <a:pt x="1083667" y="65840"/>
                </a:moveTo>
                <a:lnTo>
                  <a:pt x="1040785" y="65840"/>
                </a:lnTo>
                <a:lnTo>
                  <a:pt x="1055152" y="68028"/>
                </a:lnTo>
                <a:lnTo>
                  <a:pt x="1065443" y="74102"/>
                </a:lnTo>
                <a:lnTo>
                  <a:pt x="1071636" y="83333"/>
                </a:lnTo>
                <a:lnTo>
                  <a:pt x="1073705" y="94991"/>
                </a:lnTo>
                <a:lnTo>
                  <a:pt x="1073705" y="105546"/>
                </a:lnTo>
                <a:lnTo>
                  <a:pt x="1093809" y="105546"/>
                </a:lnTo>
                <a:lnTo>
                  <a:pt x="1093809" y="94991"/>
                </a:lnTo>
                <a:lnTo>
                  <a:pt x="1090236" y="75378"/>
                </a:lnTo>
                <a:lnTo>
                  <a:pt x="1083667" y="65840"/>
                </a:lnTo>
                <a:close/>
              </a:path>
              <a:path w="1230630" h="183515">
                <a:moveTo>
                  <a:pt x="1142069" y="135953"/>
                </a:moveTo>
                <a:lnTo>
                  <a:pt x="1121965" y="135953"/>
                </a:lnTo>
                <a:lnTo>
                  <a:pt x="1126273" y="156403"/>
                </a:lnTo>
                <a:lnTo>
                  <a:pt x="1138143" y="171010"/>
                </a:lnTo>
                <a:lnTo>
                  <a:pt x="1155997" y="179774"/>
                </a:lnTo>
                <a:lnTo>
                  <a:pt x="1178257" y="182696"/>
                </a:lnTo>
                <a:lnTo>
                  <a:pt x="1199916" y="179817"/>
                </a:lnTo>
                <a:lnTo>
                  <a:pt x="1216203" y="171732"/>
                </a:lnTo>
                <a:lnTo>
                  <a:pt x="1222276" y="164351"/>
                </a:lnTo>
                <a:lnTo>
                  <a:pt x="1179765" y="164351"/>
                </a:lnTo>
                <a:lnTo>
                  <a:pt x="1165393" y="162670"/>
                </a:lnTo>
                <a:lnTo>
                  <a:pt x="1153378" y="157503"/>
                </a:lnTo>
                <a:lnTo>
                  <a:pt x="1145132" y="148660"/>
                </a:lnTo>
                <a:lnTo>
                  <a:pt x="1142069" y="135953"/>
                </a:lnTo>
                <a:close/>
              </a:path>
              <a:path w="1230630" h="183515">
                <a:moveTo>
                  <a:pt x="1177000" y="47495"/>
                </a:moveTo>
                <a:lnTo>
                  <a:pt x="1155934" y="50350"/>
                </a:lnTo>
                <a:lnTo>
                  <a:pt x="1140216" y="58270"/>
                </a:lnTo>
                <a:lnTo>
                  <a:pt x="1130388" y="70289"/>
                </a:lnTo>
                <a:lnTo>
                  <a:pt x="1126991" y="85442"/>
                </a:lnTo>
                <a:lnTo>
                  <a:pt x="1129347" y="98682"/>
                </a:lnTo>
                <a:lnTo>
                  <a:pt x="1135850" y="108059"/>
                </a:lnTo>
                <a:lnTo>
                  <a:pt x="1145650" y="114420"/>
                </a:lnTo>
                <a:lnTo>
                  <a:pt x="1157901" y="118614"/>
                </a:lnTo>
                <a:lnTo>
                  <a:pt x="1189817" y="126907"/>
                </a:lnTo>
                <a:lnTo>
                  <a:pt x="1199001" y="129977"/>
                </a:lnTo>
                <a:lnTo>
                  <a:pt x="1205240" y="133755"/>
                </a:lnTo>
                <a:lnTo>
                  <a:pt x="1208794" y="138569"/>
                </a:lnTo>
                <a:lnTo>
                  <a:pt x="1209921" y="144749"/>
                </a:lnTo>
                <a:lnTo>
                  <a:pt x="1207859" y="152583"/>
                </a:lnTo>
                <a:lnTo>
                  <a:pt x="1201911" y="158790"/>
                </a:lnTo>
                <a:lnTo>
                  <a:pt x="1192428" y="162878"/>
                </a:lnTo>
                <a:lnTo>
                  <a:pt x="1179765" y="164351"/>
                </a:lnTo>
                <a:lnTo>
                  <a:pt x="1222276" y="164351"/>
                </a:lnTo>
                <a:lnTo>
                  <a:pt x="1226460" y="159266"/>
                </a:lnTo>
                <a:lnTo>
                  <a:pt x="1230025" y="143241"/>
                </a:lnTo>
                <a:lnTo>
                  <a:pt x="1227669" y="129914"/>
                </a:lnTo>
                <a:lnTo>
                  <a:pt x="1220978" y="120310"/>
                </a:lnTo>
                <a:lnTo>
                  <a:pt x="1210518" y="113627"/>
                </a:lnTo>
                <a:lnTo>
                  <a:pt x="1196853" y="109064"/>
                </a:lnTo>
                <a:lnTo>
                  <a:pt x="1165440" y="101274"/>
                </a:lnTo>
                <a:lnTo>
                  <a:pt x="1152121" y="97756"/>
                </a:lnTo>
                <a:lnTo>
                  <a:pt x="1147095" y="93232"/>
                </a:lnTo>
                <a:lnTo>
                  <a:pt x="1147095" y="84185"/>
                </a:lnTo>
                <a:lnTo>
                  <a:pt x="1148776" y="77184"/>
                </a:lnTo>
                <a:lnTo>
                  <a:pt x="1153943" y="71338"/>
                </a:lnTo>
                <a:lnTo>
                  <a:pt x="1162786" y="67329"/>
                </a:lnTo>
                <a:lnTo>
                  <a:pt x="1175493" y="65840"/>
                </a:lnTo>
                <a:lnTo>
                  <a:pt x="1219107" y="65840"/>
                </a:lnTo>
                <a:lnTo>
                  <a:pt x="1214004" y="58835"/>
                </a:lnTo>
                <a:lnTo>
                  <a:pt x="1197905" y="50327"/>
                </a:lnTo>
                <a:lnTo>
                  <a:pt x="1177000" y="47495"/>
                </a:lnTo>
                <a:close/>
              </a:path>
              <a:path w="1230630" h="183515">
                <a:moveTo>
                  <a:pt x="1219107" y="65840"/>
                </a:moveTo>
                <a:lnTo>
                  <a:pt x="1175493" y="65840"/>
                </a:lnTo>
                <a:lnTo>
                  <a:pt x="1188403" y="67466"/>
                </a:lnTo>
                <a:lnTo>
                  <a:pt x="1198675" y="72437"/>
                </a:lnTo>
                <a:lnTo>
                  <a:pt x="1205460" y="80895"/>
                </a:lnTo>
                <a:lnTo>
                  <a:pt x="1207910" y="92981"/>
                </a:lnTo>
                <a:lnTo>
                  <a:pt x="1228014" y="92981"/>
                </a:lnTo>
                <a:lnTo>
                  <a:pt x="1224355" y="73046"/>
                </a:lnTo>
                <a:lnTo>
                  <a:pt x="1219107" y="6584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65827" y="4719258"/>
            <a:ext cx="1735182" cy="18356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292650" y="6460535"/>
            <a:ext cx="786130" cy="191135"/>
          </a:xfrm>
          <a:custGeom>
            <a:avLst/>
            <a:gdLst/>
            <a:ahLst/>
            <a:cxnLst/>
            <a:rect l="l" t="t" r="r" b="b"/>
            <a:pathLst>
              <a:path w="786129" h="191134">
                <a:moveTo>
                  <a:pt x="15099" y="9821"/>
                </a:moveTo>
                <a:lnTo>
                  <a:pt x="0" y="9821"/>
                </a:lnTo>
                <a:lnTo>
                  <a:pt x="0" y="188475"/>
                </a:lnTo>
                <a:lnTo>
                  <a:pt x="15099" y="188475"/>
                </a:lnTo>
                <a:lnTo>
                  <a:pt x="15099" y="9821"/>
                </a:lnTo>
                <a:close/>
              </a:path>
              <a:path w="786129" h="191134">
                <a:moveTo>
                  <a:pt x="117923" y="9821"/>
                </a:moveTo>
                <a:lnTo>
                  <a:pt x="114488" y="9821"/>
                </a:lnTo>
                <a:lnTo>
                  <a:pt x="47003" y="188475"/>
                </a:lnTo>
                <a:lnTo>
                  <a:pt x="62710" y="188475"/>
                </a:lnTo>
                <a:lnTo>
                  <a:pt x="81139" y="138414"/>
                </a:lnTo>
                <a:lnTo>
                  <a:pt x="74856" y="138414"/>
                </a:lnTo>
                <a:lnTo>
                  <a:pt x="74856" y="125409"/>
                </a:lnTo>
                <a:lnTo>
                  <a:pt x="85927" y="125409"/>
                </a:lnTo>
                <a:lnTo>
                  <a:pt x="121669" y="28319"/>
                </a:lnTo>
                <a:lnTo>
                  <a:pt x="118781" y="20491"/>
                </a:lnTo>
                <a:lnTo>
                  <a:pt x="117923" y="9821"/>
                </a:lnTo>
                <a:close/>
              </a:path>
              <a:path w="786129" h="191134">
                <a:moveTo>
                  <a:pt x="128844" y="9821"/>
                </a:moveTo>
                <a:lnTo>
                  <a:pt x="125409" y="9821"/>
                </a:lnTo>
                <a:lnTo>
                  <a:pt x="124551" y="20491"/>
                </a:lnTo>
                <a:lnTo>
                  <a:pt x="121669" y="28319"/>
                </a:lnTo>
                <a:lnTo>
                  <a:pt x="180748" y="188475"/>
                </a:lnTo>
                <a:lnTo>
                  <a:pt x="196454" y="188475"/>
                </a:lnTo>
                <a:lnTo>
                  <a:pt x="177509" y="138414"/>
                </a:lnTo>
                <a:lnTo>
                  <a:pt x="169701" y="138414"/>
                </a:lnTo>
                <a:lnTo>
                  <a:pt x="169701" y="125409"/>
                </a:lnTo>
                <a:lnTo>
                  <a:pt x="172587" y="125409"/>
                </a:lnTo>
                <a:lnTo>
                  <a:pt x="128844" y="9821"/>
                </a:lnTo>
                <a:close/>
              </a:path>
              <a:path w="786129" h="191134">
                <a:moveTo>
                  <a:pt x="85927" y="125409"/>
                </a:moveTo>
                <a:lnTo>
                  <a:pt x="74856" y="125409"/>
                </a:lnTo>
                <a:lnTo>
                  <a:pt x="74856" y="138414"/>
                </a:lnTo>
                <a:lnTo>
                  <a:pt x="81139" y="138414"/>
                </a:lnTo>
                <a:lnTo>
                  <a:pt x="85927" y="125409"/>
                </a:lnTo>
                <a:close/>
              </a:path>
              <a:path w="786129" h="191134">
                <a:moveTo>
                  <a:pt x="157484" y="125409"/>
                </a:moveTo>
                <a:lnTo>
                  <a:pt x="85927" y="125409"/>
                </a:lnTo>
                <a:lnTo>
                  <a:pt x="81139" y="138414"/>
                </a:lnTo>
                <a:lnTo>
                  <a:pt x="162281" y="138414"/>
                </a:lnTo>
                <a:lnTo>
                  <a:pt x="157484" y="125409"/>
                </a:lnTo>
                <a:close/>
              </a:path>
              <a:path w="786129" h="191134">
                <a:moveTo>
                  <a:pt x="172587" y="125409"/>
                </a:moveTo>
                <a:lnTo>
                  <a:pt x="169701" y="125409"/>
                </a:lnTo>
                <a:lnTo>
                  <a:pt x="169701" y="138414"/>
                </a:lnTo>
                <a:lnTo>
                  <a:pt x="177509" y="138414"/>
                </a:lnTo>
                <a:lnTo>
                  <a:pt x="172587" y="125409"/>
                </a:lnTo>
                <a:close/>
              </a:path>
              <a:path w="786129" h="191134">
                <a:moveTo>
                  <a:pt x="125409" y="9821"/>
                </a:moveTo>
                <a:lnTo>
                  <a:pt x="117923" y="9821"/>
                </a:lnTo>
                <a:lnTo>
                  <a:pt x="118781" y="20491"/>
                </a:lnTo>
                <a:lnTo>
                  <a:pt x="121669" y="28319"/>
                </a:lnTo>
                <a:lnTo>
                  <a:pt x="124551" y="20491"/>
                </a:lnTo>
                <a:lnTo>
                  <a:pt x="125409" y="9821"/>
                </a:lnTo>
                <a:close/>
              </a:path>
              <a:path w="786129" h="191134">
                <a:moveTo>
                  <a:pt x="361622" y="111169"/>
                </a:moveTo>
                <a:lnTo>
                  <a:pt x="334502" y="111169"/>
                </a:lnTo>
                <a:lnTo>
                  <a:pt x="327674" y="111353"/>
                </a:lnTo>
                <a:lnTo>
                  <a:pt x="284839" y="126058"/>
                </a:lnTo>
                <a:lnTo>
                  <a:pt x="278054" y="135713"/>
                </a:lnTo>
                <a:lnTo>
                  <a:pt x="275269" y="140864"/>
                </a:lnTo>
                <a:lnTo>
                  <a:pt x="273886" y="146718"/>
                </a:lnTo>
                <a:lnTo>
                  <a:pt x="273886" y="160455"/>
                </a:lnTo>
                <a:lnTo>
                  <a:pt x="300587" y="189292"/>
                </a:lnTo>
                <a:lnTo>
                  <a:pt x="308158" y="190926"/>
                </a:lnTo>
                <a:lnTo>
                  <a:pt x="324524" y="190926"/>
                </a:lnTo>
                <a:lnTo>
                  <a:pt x="331393" y="189784"/>
                </a:lnTo>
                <a:lnTo>
                  <a:pt x="343581" y="185125"/>
                </a:lnTo>
                <a:lnTo>
                  <a:pt x="348900" y="182099"/>
                </a:lnTo>
                <a:lnTo>
                  <a:pt x="354132" y="177795"/>
                </a:lnTo>
                <a:lnTo>
                  <a:pt x="312294" y="177795"/>
                </a:lnTo>
                <a:lnTo>
                  <a:pt x="306974" y="176654"/>
                </a:lnTo>
                <a:lnTo>
                  <a:pt x="288609" y="156654"/>
                </a:lnTo>
                <a:lnTo>
                  <a:pt x="288609" y="147325"/>
                </a:lnTo>
                <a:lnTo>
                  <a:pt x="301247" y="130435"/>
                </a:lnTo>
                <a:lnTo>
                  <a:pt x="305341" y="127818"/>
                </a:lnTo>
                <a:lnTo>
                  <a:pt x="310325" y="125860"/>
                </a:lnTo>
                <a:lnTo>
                  <a:pt x="316220" y="124551"/>
                </a:lnTo>
                <a:lnTo>
                  <a:pt x="322189" y="123158"/>
                </a:lnTo>
                <a:lnTo>
                  <a:pt x="328932" y="122457"/>
                </a:lnTo>
                <a:lnTo>
                  <a:pt x="361622" y="122457"/>
                </a:lnTo>
                <a:lnTo>
                  <a:pt x="361622" y="111169"/>
                </a:lnTo>
                <a:close/>
              </a:path>
              <a:path w="786129" h="191134">
                <a:moveTo>
                  <a:pt x="376218" y="145283"/>
                </a:moveTo>
                <a:lnTo>
                  <a:pt x="363821" y="145283"/>
                </a:lnTo>
                <a:lnTo>
                  <a:pt x="370208" y="153754"/>
                </a:lnTo>
                <a:lnTo>
                  <a:pt x="369140" y="157838"/>
                </a:lnTo>
                <a:lnTo>
                  <a:pt x="367182" y="162057"/>
                </a:lnTo>
                <a:lnTo>
                  <a:pt x="361805" y="170235"/>
                </a:lnTo>
                <a:lnTo>
                  <a:pt x="361810" y="171994"/>
                </a:lnTo>
                <a:lnTo>
                  <a:pt x="364690" y="188475"/>
                </a:lnTo>
                <a:lnTo>
                  <a:pt x="380271" y="188475"/>
                </a:lnTo>
                <a:lnTo>
                  <a:pt x="380271" y="186999"/>
                </a:lnTo>
                <a:lnTo>
                  <a:pt x="378962" y="183816"/>
                </a:lnTo>
                <a:lnTo>
                  <a:pt x="377936" y="179764"/>
                </a:lnTo>
                <a:lnTo>
                  <a:pt x="376543" y="169942"/>
                </a:lnTo>
                <a:lnTo>
                  <a:pt x="376336" y="166916"/>
                </a:lnTo>
                <a:lnTo>
                  <a:pt x="376218" y="145283"/>
                </a:lnTo>
                <a:close/>
              </a:path>
              <a:path w="786129" h="191134">
                <a:moveTo>
                  <a:pt x="361622" y="152687"/>
                </a:moveTo>
                <a:lnTo>
                  <a:pt x="326607" y="177795"/>
                </a:lnTo>
                <a:lnTo>
                  <a:pt x="354132" y="177795"/>
                </a:lnTo>
                <a:lnTo>
                  <a:pt x="357894" y="174654"/>
                </a:lnTo>
                <a:lnTo>
                  <a:pt x="361538" y="170644"/>
                </a:lnTo>
                <a:lnTo>
                  <a:pt x="361718" y="170369"/>
                </a:lnTo>
                <a:lnTo>
                  <a:pt x="361622" y="152687"/>
                </a:lnTo>
                <a:close/>
              </a:path>
              <a:path w="786129" h="191134">
                <a:moveTo>
                  <a:pt x="363821" y="145283"/>
                </a:moveTo>
                <a:lnTo>
                  <a:pt x="362439" y="151094"/>
                </a:lnTo>
                <a:lnTo>
                  <a:pt x="361622" y="152687"/>
                </a:lnTo>
                <a:lnTo>
                  <a:pt x="361718" y="170369"/>
                </a:lnTo>
                <a:lnTo>
                  <a:pt x="364396" y="166267"/>
                </a:lnTo>
                <a:lnTo>
                  <a:pt x="367182" y="162057"/>
                </a:lnTo>
                <a:lnTo>
                  <a:pt x="369140" y="157838"/>
                </a:lnTo>
                <a:lnTo>
                  <a:pt x="370208" y="153754"/>
                </a:lnTo>
                <a:lnTo>
                  <a:pt x="363821" y="145283"/>
                </a:lnTo>
                <a:close/>
              </a:path>
              <a:path w="786129" h="191134">
                <a:moveTo>
                  <a:pt x="365563" y="65652"/>
                </a:moveTo>
                <a:lnTo>
                  <a:pt x="334827" y="65652"/>
                </a:lnTo>
                <a:lnTo>
                  <a:pt x="341089" y="66877"/>
                </a:lnTo>
                <a:lnTo>
                  <a:pt x="351224" y="71777"/>
                </a:lnTo>
                <a:lnTo>
                  <a:pt x="355078" y="75296"/>
                </a:lnTo>
                <a:lnTo>
                  <a:pt x="360313" y="84458"/>
                </a:lnTo>
                <a:lnTo>
                  <a:pt x="361622" y="89903"/>
                </a:lnTo>
                <a:lnTo>
                  <a:pt x="361622" y="152687"/>
                </a:lnTo>
                <a:lnTo>
                  <a:pt x="362439" y="151094"/>
                </a:lnTo>
                <a:lnTo>
                  <a:pt x="363821" y="145283"/>
                </a:lnTo>
                <a:lnTo>
                  <a:pt x="376218" y="145283"/>
                </a:lnTo>
                <a:lnTo>
                  <a:pt x="376218" y="122457"/>
                </a:lnTo>
                <a:lnTo>
                  <a:pt x="365297" y="122457"/>
                </a:lnTo>
                <a:lnTo>
                  <a:pt x="365056" y="111169"/>
                </a:lnTo>
                <a:lnTo>
                  <a:pt x="376218" y="111169"/>
                </a:lnTo>
                <a:lnTo>
                  <a:pt x="376218" y="86793"/>
                </a:lnTo>
                <a:lnTo>
                  <a:pt x="374177" y="78772"/>
                </a:lnTo>
                <a:lnTo>
                  <a:pt x="365999" y="66018"/>
                </a:lnTo>
                <a:lnTo>
                  <a:pt x="365563" y="65652"/>
                </a:lnTo>
                <a:close/>
              </a:path>
              <a:path w="786129" h="191134">
                <a:moveTo>
                  <a:pt x="376218" y="111169"/>
                </a:moveTo>
                <a:lnTo>
                  <a:pt x="365056" y="111169"/>
                </a:lnTo>
                <a:lnTo>
                  <a:pt x="365297" y="122457"/>
                </a:lnTo>
                <a:lnTo>
                  <a:pt x="376218" y="122457"/>
                </a:lnTo>
                <a:lnTo>
                  <a:pt x="376218" y="111169"/>
                </a:lnTo>
                <a:close/>
              </a:path>
              <a:path w="786129" h="191134">
                <a:moveTo>
                  <a:pt x="328000" y="53254"/>
                </a:moveTo>
                <a:lnTo>
                  <a:pt x="320471" y="53254"/>
                </a:lnTo>
                <a:lnTo>
                  <a:pt x="313561" y="54354"/>
                </a:lnTo>
                <a:lnTo>
                  <a:pt x="278295" y="82458"/>
                </a:lnTo>
                <a:lnTo>
                  <a:pt x="277070" y="92269"/>
                </a:lnTo>
                <a:lnTo>
                  <a:pt x="291802" y="92395"/>
                </a:lnTo>
                <a:lnTo>
                  <a:pt x="291870" y="87285"/>
                </a:lnTo>
                <a:lnTo>
                  <a:pt x="293310" y="83034"/>
                </a:lnTo>
                <a:lnTo>
                  <a:pt x="299446" y="74929"/>
                </a:lnTo>
                <a:lnTo>
                  <a:pt x="303655" y="71704"/>
                </a:lnTo>
                <a:lnTo>
                  <a:pt x="314377" y="66877"/>
                </a:lnTo>
                <a:lnTo>
                  <a:pt x="320513" y="65652"/>
                </a:lnTo>
                <a:lnTo>
                  <a:pt x="365563" y="65652"/>
                </a:lnTo>
                <a:lnTo>
                  <a:pt x="360313" y="61233"/>
                </a:lnTo>
                <a:lnTo>
                  <a:pt x="353025" y="58040"/>
                </a:lnTo>
                <a:lnTo>
                  <a:pt x="347414" y="55945"/>
                </a:lnTo>
                <a:lnTo>
                  <a:pt x="341373" y="54449"/>
                </a:lnTo>
                <a:lnTo>
                  <a:pt x="334901" y="53553"/>
                </a:lnTo>
                <a:lnTo>
                  <a:pt x="328000" y="53254"/>
                </a:lnTo>
                <a:close/>
              </a:path>
              <a:path w="786129" h="191134">
                <a:moveTo>
                  <a:pt x="438311" y="21590"/>
                </a:moveTo>
                <a:lnTo>
                  <a:pt x="423704" y="21590"/>
                </a:lnTo>
                <a:lnTo>
                  <a:pt x="423704" y="164916"/>
                </a:lnTo>
                <a:lnTo>
                  <a:pt x="446897" y="190926"/>
                </a:lnTo>
                <a:lnTo>
                  <a:pt x="455410" y="190926"/>
                </a:lnTo>
                <a:lnTo>
                  <a:pt x="458268" y="190727"/>
                </a:lnTo>
                <a:lnTo>
                  <a:pt x="461127" y="190318"/>
                </a:lnTo>
                <a:lnTo>
                  <a:pt x="463996" y="189994"/>
                </a:lnTo>
                <a:lnTo>
                  <a:pt x="466331" y="189543"/>
                </a:lnTo>
                <a:lnTo>
                  <a:pt x="468121" y="188968"/>
                </a:lnTo>
                <a:lnTo>
                  <a:pt x="467580" y="177921"/>
                </a:lnTo>
                <a:lnTo>
                  <a:pt x="452583" y="177921"/>
                </a:lnTo>
                <a:lnTo>
                  <a:pt x="449766" y="177387"/>
                </a:lnTo>
                <a:lnTo>
                  <a:pt x="444530" y="175261"/>
                </a:lnTo>
                <a:lnTo>
                  <a:pt x="442394" y="173177"/>
                </a:lnTo>
                <a:lnTo>
                  <a:pt x="439127" y="166958"/>
                </a:lnTo>
                <a:lnTo>
                  <a:pt x="438311" y="162340"/>
                </a:lnTo>
                <a:lnTo>
                  <a:pt x="438311" y="21590"/>
                </a:lnTo>
                <a:close/>
              </a:path>
              <a:path w="786129" h="191134">
                <a:moveTo>
                  <a:pt x="467514" y="176570"/>
                </a:moveTo>
                <a:lnTo>
                  <a:pt x="457818" y="177921"/>
                </a:lnTo>
                <a:lnTo>
                  <a:pt x="467580" y="177921"/>
                </a:lnTo>
                <a:lnTo>
                  <a:pt x="467514" y="176570"/>
                </a:lnTo>
                <a:close/>
              </a:path>
              <a:path w="786129" h="191134">
                <a:moveTo>
                  <a:pt x="423704" y="55705"/>
                </a:moveTo>
                <a:lnTo>
                  <a:pt x="399286" y="55705"/>
                </a:lnTo>
                <a:lnTo>
                  <a:pt x="399286" y="67736"/>
                </a:lnTo>
                <a:lnTo>
                  <a:pt x="423704" y="67736"/>
                </a:lnTo>
                <a:lnTo>
                  <a:pt x="423704" y="55705"/>
                </a:lnTo>
                <a:close/>
              </a:path>
              <a:path w="786129" h="191134">
                <a:moveTo>
                  <a:pt x="465797" y="55705"/>
                </a:moveTo>
                <a:lnTo>
                  <a:pt x="438311" y="55705"/>
                </a:lnTo>
                <a:lnTo>
                  <a:pt x="438311" y="67736"/>
                </a:lnTo>
                <a:lnTo>
                  <a:pt x="465797" y="67736"/>
                </a:lnTo>
                <a:lnTo>
                  <a:pt x="465797" y="55705"/>
                </a:lnTo>
                <a:close/>
              </a:path>
              <a:path w="786129" h="191134">
                <a:moveTo>
                  <a:pt x="510706" y="55705"/>
                </a:moveTo>
                <a:lnTo>
                  <a:pt x="496100" y="55705"/>
                </a:lnTo>
                <a:lnTo>
                  <a:pt x="496100" y="149702"/>
                </a:lnTo>
                <a:lnTo>
                  <a:pt x="516549" y="186350"/>
                </a:lnTo>
                <a:lnTo>
                  <a:pt x="533198" y="190926"/>
                </a:lnTo>
                <a:lnTo>
                  <a:pt x="548988" y="190926"/>
                </a:lnTo>
                <a:lnTo>
                  <a:pt x="556967" y="189502"/>
                </a:lnTo>
                <a:lnTo>
                  <a:pt x="570213" y="183774"/>
                </a:lnTo>
                <a:lnTo>
                  <a:pt x="575615" y="179722"/>
                </a:lnTo>
                <a:lnTo>
                  <a:pt x="576951" y="178046"/>
                </a:lnTo>
                <a:lnTo>
                  <a:pt x="537125" y="178046"/>
                </a:lnTo>
                <a:lnTo>
                  <a:pt x="533156" y="177429"/>
                </a:lnTo>
                <a:lnTo>
                  <a:pt x="510771" y="148477"/>
                </a:lnTo>
                <a:lnTo>
                  <a:pt x="510706" y="55705"/>
                </a:lnTo>
                <a:close/>
              </a:path>
              <a:path w="786129" h="191134">
                <a:moveTo>
                  <a:pt x="596358" y="133011"/>
                </a:moveTo>
                <a:lnTo>
                  <a:pt x="591940" y="133011"/>
                </a:lnTo>
                <a:lnTo>
                  <a:pt x="591940" y="141356"/>
                </a:lnTo>
                <a:lnTo>
                  <a:pt x="590955" y="149042"/>
                </a:lnTo>
                <a:lnTo>
                  <a:pt x="587029" y="163115"/>
                </a:lnTo>
                <a:lnTo>
                  <a:pt x="583961" y="169251"/>
                </a:lnTo>
                <a:lnTo>
                  <a:pt x="581941" y="171785"/>
                </a:lnTo>
                <a:lnTo>
                  <a:pt x="582021" y="177429"/>
                </a:lnTo>
                <a:lnTo>
                  <a:pt x="582244" y="188475"/>
                </a:lnTo>
                <a:lnTo>
                  <a:pt x="596358" y="188475"/>
                </a:lnTo>
                <a:lnTo>
                  <a:pt x="596358" y="133011"/>
                </a:lnTo>
                <a:close/>
              </a:path>
              <a:path w="786129" h="191134">
                <a:moveTo>
                  <a:pt x="581626" y="151911"/>
                </a:moveTo>
                <a:lnTo>
                  <a:pt x="580275" y="155346"/>
                </a:lnTo>
                <a:lnTo>
                  <a:pt x="577657" y="162131"/>
                </a:lnTo>
                <a:lnTo>
                  <a:pt x="573207" y="167617"/>
                </a:lnTo>
                <a:lnTo>
                  <a:pt x="541386" y="178046"/>
                </a:lnTo>
                <a:lnTo>
                  <a:pt x="576951" y="178046"/>
                </a:lnTo>
                <a:lnTo>
                  <a:pt x="581908" y="171826"/>
                </a:lnTo>
                <a:lnTo>
                  <a:pt x="581713" y="162131"/>
                </a:lnTo>
                <a:lnTo>
                  <a:pt x="581626" y="151911"/>
                </a:lnTo>
                <a:close/>
              </a:path>
              <a:path w="786129" h="191134">
                <a:moveTo>
                  <a:pt x="591940" y="133011"/>
                </a:moveTo>
                <a:lnTo>
                  <a:pt x="584327" y="133262"/>
                </a:lnTo>
                <a:lnTo>
                  <a:pt x="584283" y="141356"/>
                </a:lnTo>
                <a:lnTo>
                  <a:pt x="582977" y="148477"/>
                </a:lnTo>
                <a:lnTo>
                  <a:pt x="581626" y="151911"/>
                </a:lnTo>
                <a:lnTo>
                  <a:pt x="581713" y="162131"/>
                </a:lnTo>
                <a:lnTo>
                  <a:pt x="581908" y="171826"/>
                </a:lnTo>
                <a:lnTo>
                  <a:pt x="583961" y="169251"/>
                </a:lnTo>
                <a:lnTo>
                  <a:pt x="587029" y="163115"/>
                </a:lnTo>
                <a:lnTo>
                  <a:pt x="590955" y="149042"/>
                </a:lnTo>
                <a:lnTo>
                  <a:pt x="591940" y="141356"/>
                </a:lnTo>
                <a:lnTo>
                  <a:pt x="591940" y="133011"/>
                </a:lnTo>
                <a:close/>
              </a:path>
              <a:path w="786129" h="191134">
                <a:moveTo>
                  <a:pt x="596358" y="55705"/>
                </a:moveTo>
                <a:lnTo>
                  <a:pt x="581626" y="55705"/>
                </a:lnTo>
                <a:lnTo>
                  <a:pt x="581626" y="151911"/>
                </a:lnTo>
                <a:lnTo>
                  <a:pt x="582977" y="148477"/>
                </a:lnTo>
                <a:lnTo>
                  <a:pt x="584283" y="141356"/>
                </a:lnTo>
                <a:lnTo>
                  <a:pt x="584327" y="133262"/>
                </a:lnTo>
                <a:lnTo>
                  <a:pt x="591940" y="133011"/>
                </a:lnTo>
                <a:lnTo>
                  <a:pt x="596358" y="133011"/>
                </a:lnTo>
                <a:lnTo>
                  <a:pt x="596358" y="55705"/>
                </a:lnTo>
                <a:close/>
              </a:path>
              <a:path w="786129" h="191134">
                <a:moveTo>
                  <a:pt x="715496" y="111169"/>
                </a:moveTo>
                <a:lnTo>
                  <a:pt x="688387" y="111169"/>
                </a:lnTo>
                <a:lnTo>
                  <a:pt x="681559" y="111353"/>
                </a:lnTo>
                <a:lnTo>
                  <a:pt x="638724" y="126058"/>
                </a:lnTo>
                <a:lnTo>
                  <a:pt x="631938" y="135713"/>
                </a:lnTo>
                <a:lnTo>
                  <a:pt x="629153" y="140864"/>
                </a:lnTo>
                <a:lnTo>
                  <a:pt x="627771" y="146718"/>
                </a:lnTo>
                <a:lnTo>
                  <a:pt x="627771" y="160455"/>
                </a:lnTo>
                <a:lnTo>
                  <a:pt x="654472" y="189292"/>
                </a:lnTo>
                <a:lnTo>
                  <a:pt x="662042" y="190926"/>
                </a:lnTo>
                <a:lnTo>
                  <a:pt x="678398" y="190926"/>
                </a:lnTo>
                <a:lnTo>
                  <a:pt x="685277" y="189784"/>
                </a:lnTo>
                <a:lnTo>
                  <a:pt x="697465" y="185125"/>
                </a:lnTo>
                <a:lnTo>
                  <a:pt x="702784" y="182099"/>
                </a:lnTo>
                <a:lnTo>
                  <a:pt x="708016" y="177795"/>
                </a:lnTo>
                <a:lnTo>
                  <a:pt x="666168" y="177795"/>
                </a:lnTo>
                <a:lnTo>
                  <a:pt x="660859" y="176654"/>
                </a:lnTo>
                <a:lnTo>
                  <a:pt x="642493" y="156654"/>
                </a:lnTo>
                <a:lnTo>
                  <a:pt x="642493" y="147325"/>
                </a:lnTo>
                <a:lnTo>
                  <a:pt x="655131" y="130435"/>
                </a:lnTo>
                <a:lnTo>
                  <a:pt x="659215" y="127818"/>
                </a:lnTo>
                <a:lnTo>
                  <a:pt x="664210" y="125860"/>
                </a:lnTo>
                <a:lnTo>
                  <a:pt x="670094" y="124551"/>
                </a:lnTo>
                <a:lnTo>
                  <a:pt x="676073" y="123158"/>
                </a:lnTo>
                <a:lnTo>
                  <a:pt x="682816" y="122457"/>
                </a:lnTo>
                <a:lnTo>
                  <a:pt x="715496" y="122457"/>
                </a:lnTo>
                <a:lnTo>
                  <a:pt x="715496" y="111169"/>
                </a:lnTo>
                <a:close/>
              </a:path>
              <a:path w="786129" h="191134">
                <a:moveTo>
                  <a:pt x="730103" y="145283"/>
                </a:moveTo>
                <a:lnTo>
                  <a:pt x="717705" y="145283"/>
                </a:lnTo>
                <a:lnTo>
                  <a:pt x="724093" y="153754"/>
                </a:lnTo>
                <a:lnTo>
                  <a:pt x="723025" y="157838"/>
                </a:lnTo>
                <a:lnTo>
                  <a:pt x="721067" y="162057"/>
                </a:lnTo>
                <a:lnTo>
                  <a:pt x="715689" y="170235"/>
                </a:lnTo>
                <a:lnTo>
                  <a:pt x="715692" y="171994"/>
                </a:lnTo>
                <a:lnTo>
                  <a:pt x="718564" y="188475"/>
                </a:lnTo>
                <a:lnTo>
                  <a:pt x="734155" y="188475"/>
                </a:lnTo>
                <a:lnTo>
                  <a:pt x="734155" y="186999"/>
                </a:lnTo>
                <a:lnTo>
                  <a:pt x="732846" y="183816"/>
                </a:lnTo>
                <a:lnTo>
                  <a:pt x="731820" y="179764"/>
                </a:lnTo>
                <a:lnTo>
                  <a:pt x="730428" y="169942"/>
                </a:lnTo>
                <a:lnTo>
                  <a:pt x="730220" y="166916"/>
                </a:lnTo>
                <a:lnTo>
                  <a:pt x="730103" y="145283"/>
                </a:lnTo>
                <a:close/>
              </a:path>
              <a:path w="786129" h="191134">
                <a:moveTo>
                  <a:pt x="715496" y="152708"/>
                </a:moveTo>
                <a:lnTo>
                  <a:pt x="680492" y="177795"/>
                </a:lnTo>
                <a:lnTo>
                  <a:pt x="708016" y="177795"/>
                </a:lnTo>
                <a:lnTo>
                  <a:pt x="711779" y="174654"/>
                </a:lnTo>
                <a:lnTo>
                  <a:pt x="715423" y="170644"/>
                </a:lnTo>
                <a:lnTo>
                  <a:pt x="715596" y="170377"/>
                </a:lnTo>
                <a:lnTo>
                  <a:pt x="715496" y="152708"/>
                </a:lnTo>
                <a:close/>
              </a:path>
              <a:path w="786129" h="191134">
                <a:moveTo>
                  <a:pt x="717705" y="145283"/>
                </a:moveTo>
                <a:lnTo>
                  <a:pt x="716323" y="151094"/>
                </a:lnTo>
                <a:lnTo>
                  <a:pt x="715496" y="152708"/>
                </a:lnTo>
                <a:lnTo>
                  <a:pt x="715596" y="170377"/>
                </a:lnTo>
                <a:lnTo>
                  <a:pt x="718281" y="166267"/>
                </a:lnTo>
                <a:lnTo>
                  <a:pt x="721067" y="162057"/>
                </a:lnTo>
                <a:lnTo>
                  <a:pt x="723025" y="157838"/>
                </a:lnTo>
                <a:lnTo>
                  <a:pt x="724093" y="153754"/>
                </a:lnTo>
                <a:lnTo>
                  <a:pt x="717705" y="145283"/>
                </a:lnTo>
                <a:close/>
              </a:path>
              <a:path w="786129" h="191134">
                <a:moveTo>
                  <a:pt x="719437" y="65652"/>
                </a:moveTo>
                <a:lnTo>
                  <a:pt x="688712" y="65652"/>
                </a:lnTo>
                <a:lnTo>
                  <a:pt x="694963" y="66877"/>
                </a:lnTo>
                <a:lnTo>
                  <a:pt x="705109" y="71777"/>
                </a:lnTo>
                <a:lnTo>
                  <a:pt x="708952" y="75296"/>
                </a:lnTo>
                <a:lnTo>
                  <a:pt x="714187" y="84458"/>
                </a:lnTo>
                <a:lnTo>
                  <a:pt x="715496" y="89903"/>
                </a:lnTo>
                <a:lnTo>
                  <a:pt x="715496" y="152708"/>
                </a:lnTo>
                <a:lnTo>
                  <a:pt x="716323" y="151094"/>
                </a:lnTo>
                <a:lnTo>
                  <a:pt x="717705" y="145283"/>
                </a:lnTo>
                <a:lnTo>
                  <a:pt x="730103" y="145283"/>
                </a:lnTo>
                <a:lnTo>
                  <a:pt x="730103" y="122457"/>
                </a:lnTo>
                <a:lnTo>
                  <a:pt x="719182" y="122457"/>
                </a:lnTo>
                <a:lnTo>
                  <a:pt x="718941" y="111169"/>
                </a:lnTo>
                <a:lnTo>
                  <a:pt x="730103" y="111169"/>
                </a:lnTo>
                <a:lnTo>
                  <a:pt x="730103" y="86793"/>
                </a:lnTo>
                <a:lnTo>
                  <a:pt x="728061" y="78772"/>
                </a:lnTo>
                <a:lnTo>
                  <a:pt x="719873" y="66018"/>
                </a:lnTo>
                <a:lnTo>
                  <a:pt x="719437" y="65652"/>
                </a:lnTo>
                <a:close/>
              </a:path>
              <a:path w="786129" h="191134">
                <a:moveTo>
                  <a:pt x="730103" y="111169"/>
                </a:moveTo>
                <a:lnTo>
                  <a:pt x="718941" y="111169"/>
                </a:lnTo>
                <a:lnTo>
                  <a:pt x="719182" y="122457"/>
                </a:lnTo>
                <a:lnTo>
                  <a:pt x="730103" y="122457"/>
                </a:lnTo>
                <a:lnTo>
                  <a:pt x="730103" y="111169"/>
                </a:lnTo>
                <a:close/>
              </a:path>
              <a:path w="786129" h="191134">
                <a:moveTo>
                  <a:pt x="681874" y="53254"/>
                </a:moveTo>
                <a:lnTo>
                  <a:pt x="674356" y="53254"/>
                </a:lnTo>
                <a:lnTo>
                  <a:pt x="667445" y="54354"/>
                </a:lnTo>
                <a:lnTo>
                  <a:pt x="632179" y="82458"/>
                </a:lnTo>
                <a:lnTo>
                  <a:pt x="630954" y="92269"/>
                </a:lnTo>
                <a:lnTo>
                  <a:pt x="645676" y="92395"/>
                </a:lnTo>
                <a:lnTo>
                  <a:pt x="645744" y="87285"/>
                </a:lnTo>
                <a:lnTo>
                  <a:pt x="647194" y="83034"/>
                </a:lnTo>
                <a:lnTo>
                  <a:pt x="653330" y="74929"/>
                </a:lnTo>
                <a:lnTo>
                  <a:pt x="657540" y="71704"/>
                </a:lnTo>
                <a:lnTo>
                  <a:pt x="668262" y="66877"/>
                </a:lnTo>
                <a:lnTo>
                  <a:pt x="674398" y="65652"/>
                </a:lnTo>
                <a:lnTo>
                  <a:pt x="719437" y="65652"/>
                </a:lnTo>
                <a:lnTo>
                  <a:pt x="714187" y="61233"/>
                </a:lnTo>
                <a:lnTo>
                  <a:pt x="706910" y="58040"/>
                </a:lnTo>
                <a:lnTo>
                  <a:pt x="701299" y="55945"/>
                </a:lnTo>
                <a:lnTo>
                  <a:pt x="695256" y="54449"/>
                </a:lnTo>
                <a:lnTo>
                  <a:pt x="688781" y="53553"/>
                </a:lnTo>
                <a:lnTo>
                  <a:pt x="681874" y="53254"/>
                </a:lnTo>
                <a:close/>
              </a:path>
              <a:path w="786129" h="191134">
                <a:moveTo>
                  <a:pt x="785808" y="0"/>
                </a:moveTo>
                <a:lnTo>
                  <a:pt x="771212" y="0"/>
                </a:lnTo>
                <a:lnTo>
                  <a:pt x="771212" y="188475"/>
                </a:lnTo>
                <a:lnTo>
                  <a:pt x="785808" y="188475"/>
                </a:lnTo>
                <a:lnTo>
                  <a:pt x="7858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177944" y="2816668"/>
            <a:ext cx="9559925" cy="6398260"/>
            <a:chOff x="2177944" y="2816668"/>
            <a:chExt cx="9559925" cy="639826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7140" y="8104465"/>
              <a:ext cx="671937" cy="1909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62703" y="2816668"/>
              <a:ext cx="7675245" cy="6398260"/>
            </a:xfrm>
            <a:custGeom>
              <a:avLst/>
              <a:gdLst/>
              <a:ahLst/>
              <a:cxnLst/>
              <a:rect l="l" t="t" r="r" b="b"/>
              <a:pathLst>
                <a:path w="7675245" h="6398259">
                  <a:moveTo>
                    <a:pt x="3837579" y="0"/>
                  </a:moveTo>
                  <a:lnTo>
                    <a:pt x="0" y="6397710"/>
                  </a:lnTo>
                  <a:lnTo>
                    <a:pt x="7675158" y="6397710"/>
                  </a:lnTo>
                  <a:lnTo>
                    <a:pt x="3837579" y="0"/>
                  </a:lnTo>
                  <a:close/>
                </a:path>
              </a:pathLst>
            </a:custGeom>
            <a:solidFill>
              <a:srgbClr val="DF8E7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03472" y="5476273"/>
              <a:ext cx="3455670" cy="41910"/>
            </a:xfrm>
            <a:custGeom>
              <a:avLst/>
              <a:gdLst/>
              <a:ahLst/>
              <a:cxnLst/>
              <a:rect l="l" t="t" r="r" b="b"/>
              <a:pathLst>
                <a:path w="3455670" h="41910">
                  <a:moveTo>
                    <a:pt x="3455392" y="0"/>
                  </a:moveTo>
                  <a:lnTo>
                    <a:pt x="0" y="0"/>
                  </a:lnTo>
                  <a:lnTo>
                    <a:pt x="0" y="41883"/>
                  </a:lnTo>
                  <a:lnTo>
                    <a:pt x="3455392" y="41883"/>
                  </a:lnTo>
                  <a:lnTo>
                    <a:pt x="3455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50683" y="5476273"/>
              <a:ext cx="2953385" cy="41910"/>
            </a:xfrm>
            <a:custGeom>
              <a:avLst/>
              <a:gdLst/>
              <a:ahLst/>
              <a:cxnLst/>
              <a:rect l="l" t="t" r="r" b="b"/>
              <a:pathLst>
                <a:path w="2953385" h="41910">
                  <a:moveTo>
                    <a:pt x="2952789" y="0"/>
                  </a:moveTo>
                  <a:lnTo>
                    <a:pt x="0" y="0"/>
                  </a:lnTo>
                  <a:lnTo>
                    <a:pt x="0" y="41883"/>
                  </a:lnTo>
                  <a:lnTo>
                    <a:pt x="2952789" y="41883"/>
                  </a:lnTo>
                  <a:lnTo>
                    <a:pt x="2952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45913" y="7245852"/>
              <a:ext cx="5497830" cy="41910"/>
            </a:xfrm>
            <a:custGeom>
              <a:avLst/>
              <a:gdLst/>
              <a:ahLst/>
              <a:cxnLst/>
              <a:rect l="l" t="t" r="r" b="b"/>
              <a:pathLst>
                <a:path w="5497830" h="41909">
                  <a:moveTo>
                    <a:pt x="5497214" y="0"/>
                  </a:moveTo>
                  <a:lnTo>
                    <a:pt x="0" y="0"/>
                  </a:lnTo>
                  <a:lnTo>
                    <a:pt x="0" y="41883"/>
                  </a:lnTo>
                  <a:lnTo>
                    <a:pt x="5497214" y="41883"/>
                  </a:lnTo>
                  <a:lnTo>
                    <a:pt x="54972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77944" y="7245852"/>
              <a:ext cx="3068320" cy="41910"/>
            </a:xfrm>
            <a:custGeom>
              <a:avLst/>
              <a:gdLst/>
              <a:ahLst/>
              <a:cxnLst/>
              <a:rect l="l" t="t" r="r" b="b"/>
              <a:pathLst>
                <a:path w="3068320" h="41909">
                  <a:moveTo>
                    <a:pt x="3067969" y="0"/>
                  </a:moveTo>
                  <a:lnTo>
                    <a:pt x="0" y="0"/>
                  </a:lnTo>
                  <a:lnTo>
                    <a:pt x="0" y="41883"/>
                  </a:lnTo>
                  <a:lnTo>
                    <a:pt x="3067969" y="41883"/>
                  </a:lnTo>
                  <a:lnTo>
                    <a:pt x="30679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7506" y="8251979"/>
              <a:ext cx="4306015" cy="23320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45262" y="4626463"/>
              <a:ext cx="2528570" cy="2089150"/>
            </a:xfrm>
            <a:custGeom>
              <a:avLst/>
              <a:gdLst/>
              <a:ahLst/>
              <a:cxnLst/>
              <a:rect l="l" t="t" r="r" b="b"/>
              <a:pathLst>
                <a:path w="2528570" h="2089150">
                  <a:moveTo>
                    <a:pt x="122123" y="1962492"/>
                  </a:moveTo>
                  <a:lnTo>
                    <a:pt x="118821" y="1940534"/>
                  </a:lnTo>
                  <a:lnTo>
                    <a:pt x="112141" y="1928825"/>
                  </a:lnTo>
                  <a:lnTo>
                    <a:pt x="109283" y="1923821"/>
                  </a:lnTo>
                  <a:lnTo>
                    <a:pt x="99758" y="1917192"/>
                  </a:lnTo>
                  <a:lnTo>
                    <a:pt x="99758" y="1962492"/>
                  </a:lnTo>
                  <a:lnTo>
                    <a:pt x="97561" y="1976831"/>
                  </a:lnTo>
                  <a:lnTo>
                    <a:pt x="91401" y="1987308"/>
                  </a:lnTo>
                  <a:lnTo>
                    <a:pt x="81953" y="1993734"/>
                  </a:lnTo>
                  <a:lnTo>
                    <a:pt x="69862" y="1995919"/>
                  </a:lnTo>
                  <a:lnTo>
                    <a:pt x="21856" y="1995919"/>
                  </a:lnTo>
                  <a:lnTo>
                    <a:pt x="21856" y="1928825"/>
                  </a:lnTo>
                  <a:lnTo>
                    <a:pt x="69862" y="1928825"/>
                  </a:lnTo>
                  <a:lnTo>
                    <a:pt x="81953" y="1931009"/>
                  </a:lnTo>
                  <a:lnTo>
                    <a:pt x="91401" y="1937461"/>
                  </a:lnTo>
                  <a:lnTo>
                    <a:pt x="97561" y="1948014"/>
                  </a:lnTo>
                  <a:lnTo>
                    <a:pt x="99758" y="1962492"/>
                  </a:lnTo>
                  <a:lnTo>
                    <a:pt x="99758" y="1917192"/>
                  </a:lnTo>
                  <a:lnTo>
                    <a:pt x="94030" y="1913191"/>
                  </a:lnTo>
                  <a:lnTo>
                    <a:pt x="73634" y="1909470"/>
                  </a:lnTo>
                  <a:lnTo>
                    <a:pt x="0" y="1909470"/>
                  </a:lnTo>
                  <a:lnTo>
                    <a:pt x="0" y="2085378"/>
                  </a:lnTo>
                  <a:lnTo>
                    <a:pt x="21856" y="2085378"/>
                  </a:lnTo>
                  <a:lnTo>
                    <a:pt x="21856" y="2015261"/>
                  </a:lnTo>
                  <a:lnTo>
                    <a:pt x="73634" y="2015261"/>
                  </a:lnTo>
                  <a:lnTo>
                    <a:pt x="94030" y="2011540"/>
                  </a:lnTo>
                  <a:lnTo>
                    <a:pt x="109283" y="2000948"/>
                  </a:lnTo>
                  <a:lnTo>
                    <a:pt x="112166" y="1995919"/>
                  </a:lnTo>
                  <a:lnTo>
                    <a:pt x="118821" y="1984311"/>
                  </a:lnTo>
                  <a:lnTo>
                    <a:pt x="122123" y="1962492"/>
                  </a:lnTo>
                  <a:close/>
                </a:path>
                <a:path w="2528570" h="2089150">
                  <a:moveTo>
                    <a:pt x="284962" y="2078088"/>
                  </a:moveTo>
                  <a:lnTo>
                    <a:pt x="250075" y="2015769"/>
                  </a:lnTo>
                  <a:lnTo>
                    <a:pt x="248526" y="2013000"/>
                  </a:lnTo>
                  <a:lnTo>
                    <a:pt x="262483" y="2006066"/>
                  </a:lnTo>
                  <a:lnTo>
                    <a:pt x="272237" y="1996414"/>
                  </a:lnTo>
                  <a:lnTo>
                    <a:pt x="273088" y="1995576"/>
                  </a:lnTo>
                  <a:lnTo>
                    <a:pt x="279831" y="1981161"/>
                  </a:lnTo>
                  <a:lnTo>
                    <a:pt x="282194" y="1962492"/>
                  </a:lnTo>
                  <a:lnTo>
                    <a:pt x="278853" y="1940318"/>
                  </a:lnTo>
                  <a:lnTo>
                    <a:pt x="272084" y="1928825"/>
                  </a:lnTo>
                  <a:lnTo>
                    <a:pt x="269036" y="1923630"/>
                  </a:lnTo>
                  <a:lnTo>
                    <a:pt x="259829" y="1917585"/>
                  </a:lnTo>
                  <a:lnTo>
                    <a:pt x="259829" y="1962492"/>
                  </a:lnTo>
                  <a:lnTo>
                    <a:pt x="257670" y="1977224"/>
                  </a:lnTo>
                  <a:lnTo>
                    <a:pt x="251345" y="1987842"/>
                  </a:lnTo>
                  <a:lnTo>
                    <a:pt x="241173" y="1994268"/>
                  </a:lnTo>
                  <a:lnTo>
                    <a:pt x="227418" y="1996414"/>
                  </a:lnTo>
                  <a:lnTo>
                    <a:pt x="179412" y="1996414"/>
                  </a:lnTo>
                  <a:lnTo>
                    <a:pt x="179412" y="1928825"/>
                  </a:lnTo>
                  <a:lnTo>
                    <a:pt x="227418" y="1928825"/>
                  </a:lnTo>
                  <a:lnTo>
                    <a:pt x="241173" y="1930895"/>
                  </a:lnTo>
                  <a:lnTo>
                    <a:pt x="251345" y="1937169"/>
                  </a:lnTo>
                  <a:lnTo>
                    <a:pt x="257670" y="1947684"/>
                  </a:lnTo>
                  <a:lnTo>
                    <a:pt x="259829" y="1962492"/>
                  </a:lnTo>
                  <a:lnTo>
                    <a:pt x="259829" y="1917585"/>
                  </a:lnTo>
                  <a:lnTo>
                    <a:pt x="253047" y="1913128"/>
                  </a:lnTo>
                  <a:lnTo>
                    <a:pt x="231178" y="1909470"/>
                  </a:lnTo>
                  <a:lnTo>
                    <a:pt x="157556" y="1909470"/>
                  </a:lnTo>
                  <a:lnTo>
                    <a:pt x="157556" y="2085378"/>
                  </a:lnTo>
                  <a:lnTo>
                    <a:pt x="179412" y="2085378"/>
                  </a:lnTo>
                  <a:lnTo>
                    <a:pt x="179412" y="2015769"/>
                  </a:lnTo>
                  <a:lnTo>
                    <a:pt x="224396" y="2015769"/>
                  </a:lnTo>
                  <a:lnTo>
                    <a:pt x="263347" y="2085378"/>
                  </a:lnTo>
                  <a:lnTo>
                    <a:pt x="284962" y="2085378"/>
                  </a:lnTo>
                  <a:lnTo>
                    <a:pt x="284962" y="2078088"/>
                  </a:lnTo>
                  <a:close/>
                </a:path>
                <a:path w="2528570" h="2089150">
                  <a:moveTo>
                    <a:pt x="451421" y="1968779"/>
                  </a:moveTo>
                  <a:lnTo>
                    <a:pt x="446646" y="1942058"/>
                  </a:lnTo>
                  <a:lnTo>
                    <a:pt x="435508" y="1925802"/>
                  </a:lnTo>
                  <a:lnTo>
                    <a:pt x="433070" y="1922259"/>
                  </a:lnTo>
                  <a:lnTo>
                    <a:pt x="429552" y="1920227"/>
                  </a:lnTo>
                  <a:lnTo>
                    <a:pt x="429552" y="1967776"/>
                  </a:lnTo>
                  <a:lnTo>
                    <a:pt x="429552" y="2027072"/>
                  </a:lnTo>
                  <a:lnTo>
                    <a:pt x="426542" y="2044026"/>
                  </a:lnTo>
                  <a:lnTo>
                    <a:pt x="417715" y="2057298"/>
                  </a:lnTo>
                  <a:lnTo>
                    <a:pt x="403364" y="2065947"/>
                  </a:lnTo>
                  <a:lnTo>
                    <a:pt x="383819" y="2069045"/>
                  </a:lnTo>
                  <a:lnTo>
                    <a:pt x="364159" y="2065947"/>
                  </a:lnTo>
                  <a:lnTo>
                    <a:pt x="349834" y="2057298"/>
                  </a:lnTo>
                  <a:lnTo>
                    <a:pt x="341058" y="2044026"/>
                  </a:lnTo>
                  <a:lnTo>
                    <a:pt x="338086" y="2027072"/>
                  </a:lnTo>
                  <a:lnTo>
                    <a:pt x="338086" y="1967776"/>
                  </a:lnTo>
                  <a:lnTo>
                    <a:pt x="341058" y="1950821"/>
                  </a:lnTo>
                  <a:lnTo>
                    <a:pt x="349834" y="1937550"/>
                  </a:lnTo>
                  <a:lnTo>
                    <a:pt x="364159" y="1928901"/>
                  </a:lnTo>
                  <a:lnTo>
                    <a:pt x="383819" y="1925802"/>
                  </a:lnTo>
                  <a:lnTo>
                    <a:pt x="403364" y="1928901"/>
                  </a:lnTo>
                  <a:lnTo>
                    <a:pt x="417715" y="1937550"/>
                  </a:lnTo>
                  <a:lnTo>
                    <a:pt x="426542" y="1950821"/>
                  </a:lnTo>
                  <a:lnTo>
                    <a:pt x="429552" y="1967776"/>
                  </a:lnTo>
                  <a:lnTo>
                    <a:pt x="429552" y="1920227"/>
                  </a:lnTo>
                  <a:lnTo>
                    <a:pt x="411772" y="1909940"/>
                  </a:lnTo>
                  <a:lnTo>
                    <a:pt x="383819" y="1905698"/>
                  </a:lnTo>
                  <a:lnTo>
                    <a:pt x="355866" y="1909940"/>
                  </a:lnTo>
                  <a:lnTo>
                    <a:pt x="334568" y="1922259"/>
                  </a:lnTo>
                  <a:lnTo>
                    <a:pt x="320979" y="1942058"/>
                  </a:lnTo>
                  <a:lnTo>
                    <a:pt x="316217" y="1968779"/>
                  </a:lnTo>
                  <a:lnTo>
                    <a:pt x="316217" y="2026069"/>
                  </a:lnTo>
                  <a:lnTo>
                    <a:pt x="320979" y="2052789"/>
                  </a:lnTo>
                  <a:lnTo>
                    <a:pt x="334568" y="2072589"/>
                  </a:lnTo>
                  <a:lnTo>
                    <a:pt x="355866" y="2084908"/>
                  </a:lnTo>
                  <a:lnTo>
                    <a:pt x="383819" y="2089150"/>
                  </a:lnTo>
                  <a:lnTo>
                    <a:pt x="411772" y="2084908"/>
                  </a:lnTo>
                  <a:lnTo>
                    <a:pt x="433070" y="2072589"/>
                  </a:lnTo>
                  <a:lnTo>
                    <a:pt x="435508" y="2069045"/>
                  </a:lnTo>
                  <a:lnTo>
                    <a:pt x="446646" y="2052789"/>
                  </a:lnTo>
                  <a:lnTo>
                    <a:pt x="451421" y="2026069"/>
                  </a:lnTo>
                  <a:lnTo>
                    <a:pt x="451421" y="1968779"/>
                  </a:lnTo>
                  <a:close/>
                </a:path>
                <a:path w="2528570" h="2089150">
                  <a:moveTo>
                    <a:pt x="620941" y="2037384"/>
                  </a:moveTo>
                  <a:lnTo>
                    <a:pt x="602818" y="1998967"/>
                  </a:lnTo>
                  <a:lnTo>
                    <a:pt x="599084" y="1997341"/>
                  </a:lnTo>
                  <a:lnTo>
                    <a:pt x="599084" y="2036127"/>
                  </a:lnTo>
                  <a:lnTo>
                    <a:pt x="597166" y="2048852"/>
                  </a:lnTo>
                  <a:lnTo>
                    <a:pt x="591502" y="2058238"/>
                  </a:lnTo>
                  <a:lnTo>
                    <a:pt x="582218" y="2064042"/>
                  </a:lnTo>
                  <a:lnTo>
                    <a:pt x="569429" y="2066036"/>
                  </a:lnTo>
                  <a:lnTo>
                    <a:pt x="514896" y="2066036"/>
                  </a:lnTo>
                  <a:lnTo>
                    <a:pt x="514896" y="2005723"/>
                  </a:lnTo>
                  <a:lnTo>
                    <a:pt x="569429" y="2005723"/>
                  </a:lnTo>
                  <a:lnTo>
                    <a:pt x="582218" y="2007743"/>
                  </a:lnTo>
                  <a:lnTo>
                    <a:pt x="591502" y="2013661"/>
                  </a:lnTo>
                  <a:lnTo>
                    <a:pt x="597166" y="2023211"/>
                  </a:lnTo>
                  <a:lnTo>
                    <a:pt x="599084" y="2036127"/>
                  </a:lnTo>
                  <a:lnTo>
                    <a:pt x="599084" y="1997341"/>
                  </a:lnTo>
                  <a:lnTo>
                    <a:pt x="591286" y="1993912"/>
                  </a:lnTo>
                  <a:lnTo>
                    <a:pt x="600583" y="1988439"/>
                  </a:lnTo>
                  <a:lnTo>
                    <a:pt x="601776" y="1987118"/>
                  </a:lnTo>
                  <a:lnTo>
                    <a:pt x="607809" y="1980463"/>
                  </a:lnTo>
                  <a:lnTo>
                    <a:pt x="612495" y="1969668"/>
                  </a:lnTo>
                  <a:lnTo>
                    <a:pt x="614159" y="1955711"/>
                  </a:lnTo>
                  <a:lnTo>
                    <a:pt x="610908" y="1935657"/>
                  </a:lnTo>
                  <a:lnTo>
                    <a:pt x="606488" y="1928825"/>
                  </a:lnTo>
                  <a:lnTo>
                    <a:pt x="601560" y="1921192"/>
                  </a:lnTo>
                  <a:lnTo>
                    <a:pt x="592289" y="1915718"/>
                  </a:lnTo>
                  <a:lnTo>
                    <a:pt x="592289" y="1957971"/>
                  </a:lnTo>
                  <a:lnTo>
                    <a:pt x="590435" y="1970265"/>
                  </a:lnTo>
                  <a:lnTo>
                    <a:pt x="584936" y="1979422"/>
                  </a:lnTo>
                  <a:lnTo>
                    <a:pt x="575970" y="1985149"/>
                  </a:lnTo>
                  <a:lnTo>
                    <a:pt x="563638" y="1987118"/>
                  </a:lnTo>
                  <a:lnTo>
                    <a:pt x="514896" y="1987118"/>
                  </a:lnTo>
                  <a:lnTo>
                    <a:pt x="514896" y="1928825"/>
                  </a:lnTo>
                  <a:lnTo>
                    <a:pt x="563143" y="1928825"/>
                  </a:lnTo>
                  <a:lnTo>
                    <a:pt x="575754" y="1930755"/>
                  </a:lnTo>
                  <a:lnTo>
                    <a:pt x="584885" y="1936419"/>
                  </a:lnTo>
                  <a:lnTo>
                    <a:pt x="590423" y="1945576"/>
                  </a:lnTo>
                  <a:lnTo>
                    <a:pt x="592289" y="1957971"/>
                  </a:lnTo>
                  <a:lnTo>
                    <a:pt x="592289" y="1915718"/>
                  </a:lnTo>
                  <a:lnTo>
                    <a:pt x="586701" y="1912416"/>
                  </a:lnTo>
                  <a:lnTo>
                    <a:pt x="566915" y="1909470"/>
                  </a:lnTo>
                  <a:lnTo>
                    <a:pt x="493026" y="1909470"/>
                  </a:lnTo>
                  <a:lnTo>
                    <a:pt x="493026" y="2085378"/>
                  </a:lnTo>
                  <a:lnTo>
                    <a:pt x="573189" y="2085378"/>
                  </a:lnTo>
                  <a:lnTo>
                    <a:pt x="593166" y="2082266"/>
                  </a:lnTo>
                  <a:lnTo>
                    <a:pt x="608190" y="2073071"/>
                  </a:lnTo>
                  <a:lnTo>
                    <a:pt x="612609" y="2066036"/>
                  </a:lnTo>
                  <a:lnTo>
                    <a:pt x="617651" y="2058022"/>
                  </a:lnTo>
                  <a:lnTo>
                    <a:pt x="620941" y="2037384"/>
                  </a:lnTo>
                  <a:close/>
                </a:path>
                <a:path w="2528570" h="2089150">
                  <a:moveTo>
                    <a:pt x="644194" y="56794"/>
                  </a:moveTo>
                  <a:lnTo>
                    <a:pt x="640892" y="34836"/>
                  </a:lnTo>
                  <a:lnTo>
                    <a:pt x="634212" y="23114"/>
                  </a:lnTo>
                  <a:lnTo>
                    <a:pt x="631355" y="18122"/>
                  </a:lnTo>
                  <a:lnTo>
                    <a:pt x="621830" y="11493"/>
                  </a:lnTo>
                  <a:lnTo>
                    <a:pt x="621830" y="56794"/>
                  </a:lnTo>
                  <a:lnTo>
                    <a:pt x="619633" y="71132"/>
                  </a:lnTo>
                  <a:lnTo>
                    <a:pt x="613473" y="81610"/>
                  </a:lnTo>
                  <a:lnTo>
                    <a:pt x="604024" y="88036"/>
                  </a:lnTo>
                  <a:lnTo>
                    <a:pt x="591934" y="90220"/>
                  </a:lnTo>
                  <a:lnTo>
                    <a:pt x="543928" y="90220"/>
                  </a:lnTo>
                  <a:lnTo>
                    <a:pt x="543928" y="23114"/>
                  </a:lnTo>
                  <a:lnTo>
                    <a:pt x="591934" y="23114"/>
                  </a:lnTo>
                  <a:lnTo>
                    <a:pt x="604024" y="25311"/>
                  </a:lnTo>
                  <a:lnTo>
                    <a:pt x="613473" y="31762"/>
                  </a:lnTo>
                  <a:lnTo>
                    <a:pt x="619633" y="42303"/>
                  </a:lnTo>
                  <a:lnTo>
                    <a:pt x="621830" y="56794"/>
                  </a:lnTo>
                  <a:lnTo>
                    <a:pt x="621830" y="11493"/>
                  </a:lnTo>
                  <a:lnTo>
                    <a:pt x="616102" y="7493"/>
                  </a:lnTo>
                  <a:lnTo>
                    <a:pt x="595693" y="3771"/>
                  </a:lnTo>
                  <a:lnTo>
                    <a:pt x="522071" y="3771"/>
                  </a:lnTo>
                  <a:lnTo>
                    <a:pt x="522071" y="179679"/>
                  </a:lnTo>
                  <a:lnTo>
                    <a:pt x="543928" y="179679"/>
                  </a:lnTo>
                  <a:lnTo>
                    <a:pt x="543928" y="109562"/>
                  </a:lnTo>
                  <a:lnTo>
                    <a:pt x="595693" y="109562"/>
                  </a:lnTo>
                  <a:lnTo>
                    <a:pt x="616102" y="105841"/>
                  </a:lnTo>
                  <a:lnTo>
                    <a:pt x="631355" y="95237"/>
                  </a:lnTo>
                  <a:lnTo>
                    <a:pt x="634238" y="90220"/>
                  </a:lnTo>
                  <a:lnTo>
                    <a:pt x="640892" y="78613"/>
                  </a:lnTo>
                  <a:lnTo>
                    <a:pt x="644194" y="56794"/>
                  </a:lnTo>
                  <a:close/>
                </a:path>
                <a:path w="2528570" h="2089150">
                  <a:moveTo>
                    <a:pt x="679513" y="373938"/>
                  </a:moveTo>
                  <a:lnTo>
                    <a:pt x="664400" y="334225"/>
                  </a:lnTo>
                  <a:lnTo>
                    <a:pt x="615442" y="314121"/>
                  </a:lnTo>
                  <a:lnTo>
                    <a:pt x="586994" y="318401"/>
                  </a:lnTo>
                  <a:lnTo>
                    <a:pt x="565835" y="330809"/>
                  </a:lnTo>
                  <a:lnTo>
                    <a:pt x="552640" y="350697"/>
                  </a:lnTo>
                  <a:lnTo>
                    <a:pt x="548093" y="377456"/>
                  </a:lnTo>
                  <a:lnTo>
                    <a:pt x="548093" y="434251"/>
                  </a:lnTo>
                  <a:lnTo>
                    <a:pt x="552640" y="460997"/>
                  </a:lnTo>
                  <a:lnTo>
                    <a:pt x="565835" y="480898"/>
                  </a:lnTo>
                  <a:lnTo>
                    <a:pt x="586994" y="493293"/>
                  </a:lnTo>
                  <a:lnTo>
                    <a:pt x="615442" y="497573"/>
                  </a:lnTo>
                  <a:lnTo>
                    <a:pt x="639762" y="493991"/>
                  </a:lnTo>
                  <a:lnTo>
                    <a:pt x="660196" y="483031"/>
                  </a:lnTo>
                  <a:lnTo>
                    <a:pt x="664400" y="477469"/>
                  </a:lnTo>
                  <a:lnTo>
                    <a:pt x="674281" y="464388"/>
                  </a:lnTo>
                  <a:lnTo>
                    <a:pt x="679513" y="437769"/>
                  </a:lnTo>
                  <a:lnTo>
                    <a:pt x="679513" y="435254"/>
                  </a:lnTo>
                  <a:lnTo>
                    <a:pt x="657656" y="435254"/>
                  </a:lnTo>
                  <a:lnTo>
                    <a:pt x="657656" y="437769"/>
                  </a:lnTo>
                  <a:lnTo>
                    <a:pt x="653884" y="455523"/>
                  </a:lnTo>
                  <a:lnTo>
                    <a:pt x="644055" y="467893"/>
                  </a:lnTo>
                  <a:lnTo>
                    <a:pt x="630415" y="475119"/>
                  </a:lnTo>
                  <a:lnTo>
                    <a:pt x="615188" y="477469"/>
                  </a:lnTo>
                  <a:lnTo>
                    <a:pt x="595604" y="474624"/>
                  </a:lnTo>
                  <a:lnTo>
                    <a:pt x="581444" y="466407"/>
                  </a:lnTo>
                  <a:lnTo>
                    <a:pt x="572846" y="453301"/>
                  </a:lnTo>
                  <a:lnTo>
                    <a:pt x="569950" y="435749"/>
                  </a:lnTo>
                  <a:lnTo>
                    <a:pt x="569950" y="375945"/>
                  </a:lnTo>
                  <a:lnTo>
                    <a:pt x="572846" y="358406"/>
                  </a:lnTo>
                  <a:lnTo>
                    <a:pt x="581444" y="345287"/>
                  </a:lnTo>
                  <a:lnTo>
                    <a:pt x="595604" y="337070"/>
                  </a:lnTo>
                  <a:lnTo>
                    <a:pt x="615188" y="334225"/>
                  </a:lnTo>
                  <a:lnTo>
                    <a:pt x="630415" y="336575"/>
                  </a:lnTo>
                  <a:lnTo>
                    <a:pt x="644055" y="343814"/>
                  </a:lnTo>
                  <a:lnTo>
                    <a:pt x="653884" y="356171"/>
                  </a:lnTo>
                  <a:lnTo>
                    <a:pt x="657656" y="373938"/>
                  </a:lnTo>
                  <a:lnTo>
                    <a:pt x="657656" y="376453"/>
                  </a:lnTo>
                  <a:lnTo>
                    <a:pt x="679513" y="376453"/>
                  </a:lnTo>
                  <a:lnTo>
                    <a:pt x="679513" y="373938"/>
                  </a:lnTo>
                  <a:close/>
                </a:path>
                <a:path w="2528570" h="2089150">
                  <a:moveTo>
                    <a:pt x="769531" y="2066036"/>
                  </a:moveTo>
                  <a:lnTo>
                    <a:pt x="679551" y="2066036"/>
                  </a:lnTo>
                  <a:lnTo>
                    <a:pt x="679551" y="1909470"/>
                  </a:lnTo>
                  <a:lnTo>
                    <a:pt x="657707" y="1909470"/>
                  </a:lnTo>
                  <a:lnTo>
                    <a:pt x="657707" y="2085378"/>
                  </a:lnTo>
                  <a:lnTo>
                    <a:pt x="769531" y="2085378"/>
                  </a:lnTo>
                  <a:lnTo>
                    <a:pt x="769531" y="2066036"/>
                  </a:lnTo>
                  <a:close/>
                </a:path>
                <a:path w="2528570" h="2089150">
                  <a:moveTo>
                    <a:pt x="807034" y="172389"/>
                  </a:moveTo>
                  <a:lnTo>
                    <a:pt x="772147" y="110070"/>
                  </a:lnTo>
                  <a:lnTo>
                    <a:pt x="770597" y="107302"/>
                  </a:lnTo>
                  <a:lnTo>
                    <a:pt x="784555" y="100368"/>
                  </a:lnTo>
                  <a:lnTo>
                    <a:pt x="794296" y="90716"/>
                  </a:lnTo>
                  <a:lnTo>
                    <a:pt x="795159" y="89865"/>
                  </a:lnTo>
                  <a:lnTo>
                    <a:pt x="801903" y="75463"/>
                  </a:lnTo>
                  <a:lnTo>
                    <a:pt x="804265" y="56794"/>
                  </a:lnTo>
                  <a:lnTo>
                    <a:pt x="800925" y="34620"/>
                  </a:lnTo>
                  <a:lnTo>
                    <a:pt x="794156" y="23114"/>
                  </a:lnTo>
                  <a:lnTo>
                    <a:pt x="791108" y="17932"/>
                  </a:lnTo>
                  <a:lnTo>
                    <a:pt x="781900" y="11887"/>
                  </a:lnTo>
                  <a:lnTo>
                    <a:pt x="781900" y="56794"/>
                  </a:lnTo>
                  <a:lnTo>
                    <a:pt x="779741" y="71526"/>
                  </a:lnTo>
                  <a:lnTo>
                    <a:pt x="773417" y="82143"/>
                  </a:lnTo>
                  <a:lnTo>
                    <a:pt x="763244" y="88557"/>
                  </a:lnTo>
                  <a:lnTo>
                    <a:pt x="749490" y="90716"/>
                  </a:lnTo>
                  <a:lnTo>
                    <a:pt x="701484" y="90716"/>
                  </a:lnTo>
                  <a:lnTo>
                    <a:pt x="701484" y="23114"/>
                  </a:lnTo>
                  <a:lnTo>
                    <a:pt x="749490" y="23114"/>
                  </a:lnTo>
                  <a:lnTo>
                    <a:pt x="763244" y="25196"/>
                  </a:lnTo>
                  <a:lnTo>
                    <a:pt x="773417" y="31470"/>
                  </a:lnTo>
                  <a:lnTo>
                    <a:pt x="779741" y="41986"/>
                  </a:lnTo>
                  <a:lnTo>
                    <a:pt x="781900" y="56794"/>
                  </a:lnTo>
                  <a:lnTo>
                    <a:pt x="781900" y="11887"/>
                  </a:lnTo>
                  <a:lnTo>
                    <a:pt x="775119" y="7429"/>
                  </a:lnTo>
                  <a:lnTo>
                    <a:pt x="753249" y="3771"/>
                  </a:lnTo>
                  <a:lnTo>
                    <a:pt x="679627" y="3771"/>
                  </a:lnTo>
                  <a:lnTo>
                    <a:pt x="679627" y="179679"/>
                  </a:lnTo>
                  <a:lnTo>
                    <a:pt x="701484" y="179679"/>
                  </a:lnTo>
                  <a:lnTo>
                    <a:pt x="701484" y="110070"/>
                  </a:lnTo>
                  <a:lnTo>
                    <a:pt x="746467" y="110070"/>
                  </a:lnTo>
                  <a:lnTo>
                    <a:pt x="785418" y="179679"/>
                  </a:lnTo>
                  <a:lnTo>
                    <a:pt x="807034" y="179679"/>
                  </a:lnTo>
                  <a:lnTo>
                    <a:pt x="807034" y="172389"/>
                  </a:lnTo>
                  <a:close/>
                </a:path>
                <a:path w="2528570" h="2089150">
                  <a:moveTo>
                    <a:pt x="848931" y="377202"/>
                  </a:moveTo>
                  <a:lnTo>
                    <a:pt x="844169" y="350494"/>
                  </a:lnTo>
                  <a:lnTo>
                    <a:pt x="833031" y="334225"/>
                  </a:lnTo>
                  <a:lnTo>
                    <a:pt x="830592" y="330682"/>
                  </a:lnTo>
                  <a:lnTo>
                    <a:pt x="827074" y="328650"/>
                  </a:lnTo>
                  <a:lnTo>
                    <a:pt x="827074" y="376199"/>
                  </a:lnTo>
                  <a:lnTo>
                    <a:pt x="827074" y="435508"/>
                  </a:lnTo>
                  <a:lnTo>
                    <a:pt x="824064" y="452450"/>
                  </a:lnTo>
                  <a:lnTo>
                    <a:pt x="815225" y="465721"/>
                  </a:lnTo>
                  <a:lnTo>
                    <a:pt x="800887" y="474383"/>
                  </a:lnTo>
                  <a:lnTo>
                    <a:pt x="781342" y="477469"/>
                  </a:lnTo>
                  <a:lnTo>
                    <a:pt x="761682" y="474383"/>
                  </a:lnTo>
                  <a:lnTo>
                    <a:pt x="747344" y="465721"/>
                  </a:lnTo>
                  <a:lnTo>
                    <a:pt x="738581" y="452450"/>
                  </a:lnTo>
                  <a:lnTo>
                    <a:pt x="735596" y="435508"/>
                  </a:lnTo>
                  <a:lnTo>
                    <a:pt x="735596" y="376199"/>
                  </a:lnTo>
                  <a:lnTo>
                    <a:pt x="738581" y="359244"/>
                  </a:lnTo>
                  <a:lnTo>
                    <a:pt x="747344" y="345973"/>
                  </a:lnTo>
                  <a:lnTo>
                    <a:pt x="761682" y="337324"/>
                  </a:lnTo>
                  <a:lnTo>
                    <a:pt x="781342" y="334225"/>
                  </a:lnTo>
                  <a:lnTo>
                    <a:pt x="800887" y="337324"/>
                  </a:lnTo>
                  <a:lnTo>
                    <a:pt x="815225" y="345973"/>
                  </a:lnTo>
                  <a:lnTo>
                    <a:pt x="824064" y="359244"/>
                  </a:lnTo>
                  <a:lnTo>
                    <a:pt x="827074" y="376199"/>
                  </a:lnTo>
                  <a:lnTo>
                    <a:pt x="827074" y="328650"/>
                  </a:lnTo>
                  <a:lnTo>
                    <a:pt x="809282" y="318363"/>
                  </a:lnTo>
                  <a:lnTo>
                    <a:pt x="781342" y="314121"/>
                  </a:lnTo>
                  <a:lnTo>
                    <a:pt x="753389" y="318363"/>
                  </a:lnTo>
                  <a:lnTo>
                    <a:pt x="732078" y="330682"/>
                  </a:lnTo>
                  <a:lnTo>
                    <a:pt x="718502" y="350494"/>
                  </a:lnTo>
                  <a:lnTo>
                    <a:pt x="713740" y="377202"/>
                  </a:lnTo>
                  <a:lnTo>
                    <a:pt x="713740" y="434492"/>
                  </a:lnTo>
                  <a:lnTo>
                    <a:pt x="718502" y="461213"/>
                  </a:lnTo>
                  <a:lnTo>
                    <a:pt x="732078" y="481025"/>
                  </a:lnTo>
                  <a:lnTo>
                    <a:pt x="753389" y="493344"/>
                  </a:lnTo>
                  <a:lnTo>
                    <a:pt x="781342" y="497573"/>
                  </a:lnTo>
                  <a:lnTo>
                    <a:pt x="809282" y="493344"/>
                  </a:lnTo>
                  <a:lnTo>
                    <a:pt x="830592" y="481025"/>
                  </a:lnTo>
                  <a:lnTo>
                    <a:pt x="833031" y="477469"/>
                  </a:lnTo>
                  <a:lnTo>
                    <a:pt x="844169" y="461213"/>
                  </a:lnTo>
                  <a:lnTo>
                    <a:pt x="848931" y="434492"/>
                  </a:lnTo>
                  <a:lnTo>
                    <a:pt x="848931" y="377202"/>
                  </a:lnTo>
                  <a:close/>
                </a:path>
                <a:path w="2528570" h="2089150">
                  <a:moveTo>
                    <a:pt x="908392" y="2066036"/>
                  </a:moveTo>
                  <a:lnTo>
                    <a:pt x="820432" y="2066036"/>
                  </a:lnTo>
                  <a:lnTo>
                    <a:pt x="820432" y="2006473"/>
                  </a:lnTo>
                  <a:lnTo>
                    <a:pt x="896327" y="2006473"/>
                  </a:lnTo>
                  <a:lnTo>
                    <a:pt x="896327" y="1987118"/>
                  </a:lnTo>
                  <a:lnTo>
                    <a:pt x="820432" y="1987118"/>
                  </a:lnTo>
                  <a:lnTo>
                    <a:pt x="820432" y="1928825"/>
                  </a:lnTo>
                  <a:lnTo>
                    <a:pt x="908138" y="1928825"/>
                  </a:lnTo>
                  <a:lnTo>
                    <a:pt x="908138" y="1909470"/>
                  </a:lnTo>
                  <a:lnTo>
                    <a:pt x="798576" y="1909470"/>
                  </a:lnTo>
                  <a:lnTo>
                    <a:pt x="798576" y="2085378"/>
                  </a:lnTo>
                  <a:lnTo>
                    <a:pt x="908392" y="2085378"/>
                  </a:lnTo>
                  <a:lnTo>
                    <a:pt x="908392" y="2066036"/>
                  </a:lnTo>
                  <a:close/>
                </a:path>
                <a:path w="2528570" h="2089150">
                  <a:moveTo>
                    <a:pt x="973493" y="63080"/>
                  </a:moveTo>
                  <a:lnTo>
                    <a:pt x="968717" y="36360"/>
                  </a:lnTo>
                  <a:lnTo>
                    <a:pt x="957580" y="20104"/>
                  </a:lnTo>
                  <a:lnTo>
                    <a:pt x="955141" y="16548"/>
                  </a:lnTo>
                  <a:lnTo>
                    <a:pt x="951623" y="14516"/>
                  </a:lnTo>
                  <a:lnTo>
                    <a:pt x="951623" y="62064"/>
                  </a:lnTo>
                  <a:lnTo>
                    <a:pt x="951623" y="121373"/>
                  </a:lnTo>
                  <a:lnTo>
                    <a:pt x="948613" y="138328"/>
                  </a:lnTo>
                  <a:lnTo>
                    <a:pt x="939787" y="151599"/>
                  </a:lnTo>
                  <a:lnTo>
                    <a:pt x="925436" y="160248"/>
                  </a:lnTo>
                  <a:lnTo>
                    <a:pt x="905891" y="163347"/>
                  </a:lnTo>
                  <a:lnTo>
                    <a:pt x="886231" y="160248"/>
                  </a:lnTo>
                  <a:lnTo>
                    <a:pt x="871905" y="151599"/>
                  </a:lnTo>
                  <a:lnTo>
                    <a:pt x="863130" y="138328"/>
                  </a:lnTo>
                  <a:lnTo>
                    <a:pt x="860158" y="121373"/>
                  </a:lnTo>
                  <a:lnTo>
                    <a:pt x="860158" y="62064"/>
                  </a:lnTo>
                  <a:lnTo>
                    <a:pt x="863130" y="45123"/>
                  </a:lnTo>
                  <a:lnTo>
                    <a:pt x="871905" y="31851"/>
                  </a:lnTo>
                  <a:lnTo>
                    <a:pt x="886231" y="23202"/>
                  </a:lnTo>
                  <a:lnTo>
                    <a:pt x="905891" y="20104"/>
                  </a:lnTo>
                  <a:lnTo>
                    <a:pt x="925436" y="23202"/>
                  </a:lnTo>
                  <a:lnTo>
                    <a:pt x="939787" y="31851"/>
                  </a:lnTo>
                  <a:lnTo>
                    <a:pt x="948613" y="45123"/>
                  </a:lnTo>
                  <a:lnTo>
                    <a:pt x="951623" y="62064"/>
                  </a:lnTo>
                  <a:lnTo>
                    <a:pt x="951623" y="14516"/>
                  </a:lnTo>
                  <a:lnTo>
                    <a:pt x="933843" y="4229"/>
                  </a:lnTo>
                  <a:lnTo>
                    <a:pt x="905891" y="0"/>
                  </a:lnTo>
                  <a:lnTo>
                    <a:pt x="877938" y="4229"/>
                  </a:lnTo>
                  <a:lnTo>
                    <a:pt x="856627" y="16548"/>
                  </a:lnTo>
                  <a:lnTo>
                    <a:pt x="843051" y="36360"/>
                  </a:lnTo>
                  <a:lnTo>
                    <a:pt x="838288" y="63080"/>
                  </a:lnTo>
                  <a:lnTo>
                    <a:pt x="838288" y="120370"/>
                  </a:lnTo>
                  <a:lnTo>
                    <a:pt x="843051" y="147078"/>
                  </a:lnTo>
                  <a:lnTo>
                    <a:pt x="856627" y="166890"/>
                  </a:lnTo>
                  <a:lnTo>
                    <a:pt x="877938" y="179209"/>
                  </a:lnTo>
                  <a:lnTo>
                    <a:pt x="905891" y="183451"/>
                  </a:lnTo>
                  <a:lnTo>
                    <a:pt x="933843" y="179209"/>
                  </a:lnTo>
                  <a:lnTo>
                    <a:pt x="955141" y="166890"/>
                  </a:lnTo>
                  <a:lnTo>
                    <a:pt x="957580" y="163347"/>
                  </a:lnTo>
                  <a:lnTo>
                    <a:pt x="968717" y="147078"/>
                  </a:lnTo>
                  <a:lnTo>
                    <a:pt x="973493" y="120370"/>
                  </a:lnTo>
                  <a:lnTo>
                    <a:pt x="973493" y="63080"/>
                  </a:lnTo>
                  <a:close/>
                </a:path>
                <a:path w="2528570" h="2089150">
                  <a:moveTo>
                    <a:pt x="1045603" y="317893"/>
                  </a:moveTo>
                  <a:lnTo>
                    <a:pt x="1025245" y="317893"/>
                  </a:lnTo>
                  <a:lnTo>
                    <a:pt x="968451" y="407111"/>
                  </a:lnTo>
                  <a:lnTo>
                    <a:pt x="936459" y="356844"/>
                  </a:lnTo>
                  <a:lnTo>
                    <a:pt x="911656" y="317893"/>
                  </a:lnTo>
                  <a:lnTo>
                    <a:pt x="890549" y="317893"/>
                  </a:lnTo>
                  <a:lnTo>
                    <a:pt x="890549" y="493801"/>
                  </a:lnTo>
                  <a:lnTo>
                    <a:pt x="911656" y="493801"/>
                  </a:lnTo>
                  <a:lnTo>
                    <a:pt x="911656" y="356844"/>
                  </a:lnTo>
                  <a:lnTo>
                    <a:pt x="960907" y="433997"/>
                  </a:lnTo>
                  <a:lnTo>
                    <a:pt x="975233" y="433997"/>
                  </a:lnTo>
                  <a:lnTo>
                    <a:pt x="992352" y="407111"/>
                  </a:lnTo>
                  <a:lnTo>
                    <a:pt x="1024496" y="356590"/>
                  </a:lnTo>
                  <a:lnTo>
                    <a:pt x="1024496" y="493801"/>
                  </a:lnTo>
                  <a:lnTo>
                    <a:pt x="1045603" y="493801"/>
                  </a:lnTo>
                  <a:lnTo>
                    <a:pt x="1045603" y="356590"/>
                  </a:lnTo>
                  <a:lnTo>
                    <a:pt x="1045603" y="317893"/>
                  </a:lnTo>
                  <a:close/>
                </a:path>
                <a:path w="2528570" h="2089150">
                  <a:moveTo>
                    <a:pt x="1100366" y="1909470"/>
                  </a:moveTo>
                  <a:lnTo>
                    <a:pt x="1080020" y="1909470"/>
                  </a:lnTo>
                  <a:lnTo>
                    <a:pt x="1023226" y="1998675"/>
                  </a:lnTo>
                  <a:lnTo>
                    <a:pt x="991222" y="1948421"/>
                  </a:lnTo>
                  <a:lnTo>
                    <a:pt x="966431" y="1909470"/>
                  </a:lnTo>
                  <a:lnTo>
                    <a:pt x="945324" y="1909470"/>
                  </a:lnTo>
                  <a:lnTo>
                    <a:pt x="945324" y="2085378"/>
                  </a:lnTo>
                  <a:lnTo>
                    <a:pt x="966431" y="2085378"/>
                  </a:lnTo>
                  <a:lnTo>
                    <a:pt x="966431" y="1948421"/>
                  </a:lnTo>
                  <a:lnTo>
                    <a:pt x="1015682" y="2025573"/>
                  </a:lnTo>
                  <a:lnTo>
                    <a:pt x="1030008" y="2025573"/>
                  </a:lnTo>
                  <a:lnTo>
                    <a:pt x="1047115" y="1998675"/>
                  </a:lnTo>
                  <a:lnTo>
                    <a:pt x="1079258" y="1948167"/>
                  </a:lnTo>
                  <a:lnTo>
                    <a:pt x="1079258" y="2085378"/>
                  </a:lnTo>
                  <a:lnTo>
                    <a:pt x="1100366" y="2085378"/>
                  </a:lnTo>
                  <a:lnTo>
                    <a:pt x="1100366" y="1948167"/>
                  </a:lnTo>
                  <a:lnTo>
                    <a:pt x="1100366" y="1909470"/>
                  </a:lnTo>
                  <a:close/>
                </a:path>
                <a:path w="2528570" h="2089150">
                  <a:moveTo>
                    <a:pt x="1143012" y="131686"/>
                  </a:moveTo>
                  <a:lnTo>
                    <a:pt x="1124889" y="93268"/>
                  </a:lnTo>
                  <a:lnTo>
                    <a:pt x="1121143" y="91630"/>
                  </a:lnTo>
                  <a:lnTo>
                    <a:pt x="1121143" y="130429"/>
                  </a:lnTo>
                  <a:lnTo>
                    <a:pt x="1119238" y="143154"/>
                  </a:lnTo>
                  <a:lnTo>
                    <a:pt x="1113574" y="152539"/>
                  </a:lnTo>
                  <a:lnTo>
                    <a:pt x="1104290" y="158343"/>
                  </a:lnTo>
                  <a:lnTo>
                    <a:pt x="1091501" y="160324"/>
                  </a:lnTo>
                  <a:lnTo>
                    <a:pt x="1036967" y="160324"/>
                  </a:lnTo>
                  <a:lnTo>
                    <a:pt x="1036967" y="100012"/>
                  </a:lnTo>
                  <a:lnTo>
                    <a:pt x="1091501" y="100012"/>
                  </a:lnTo>
                  <a:lnTo>
                    <a:pt x="1104290" y="102044"/>
                  </a:lnTo>
                  <a:lnTo>
                    <a:pt x="1113574" y="107962"/>
                  </a:lnTo>
                  <a:lnTo>
                    <a:pt x="1119238" y="117513"/>
                  </a:lnTo>
                  <a:lnTo>
                    <a:pt x="1121143" y="130429"/>
                  </a:lnTo>
                  <a:lnTo>
                    <a:pt x="1121143" y="91630"/>
                  </a:lnTo>
                  <a:lnTo>
                    <a:pt x="1113358" y="88201"/>
                  </a:lnTo>
                  <a:lnTo>
                    <a:pt x="1122654" y="82727"/>
                  </a:lnTo>
                  <a:lnTo>
                    <a:pt x="1123848" y="81419"/>
                  </a:lnTo>
                  <a:lnTo>
                    <a:pt x="1129880" y="74764"/>
                  </a:lnTo>
                  <a:lnTo>
                    <a:pt x="1134567" y="63957"/>
                  </a:lnTo>
                  <a:lnTo>
                    <a:pt x="1136230" y="50012"/>
                  </a:lnTo>
                  <a:lnTo>
                    <a:pt x="1132979" y="29959"/>
                  </a:lnTo>
                  <a:lnTo>
                    <a:pt x="1128560" y="23114"/>
                  </a:lnTo>
                  <a:lnTo>
                    <a:pt x="1123632" y="15481"/>
                  </a:lnTo>
                  <a:lnTo>
                    <a:pt x="1114361" y="10020"/>
                  </a:lnTo>
                  <a:lnTo>
                    <a:pt x="1114361" y="52273"/>
                  </a:lnTo>
                  <a:lnTo>
                    <a:pt x="1112507" y="64566"/>
                  </a:lnTo>
                  <a:lnTo>
                    <a:pt x="1107008" y="73723"/>
                  </a:lnTo>
                  <a:lnTo>
                    <a:pt x="1098042" y="79451"/>
                  </a:lnTo>
                  <a:lnTo>
                    <a:pt x="1085710" y="81419"/>
                  </a:lnTo>
                  <a:lnTo>
                    <a:pt x="1036967" y="81419"/>
                  </a:lnTo>
                  <a:lnTo>
                    <a:pt x="1036967" y="23114"/>
                  </a:lnTo>
                  <a:lnTo>
                    <a:pt x="1085215" y="23114"/>
                  </a:lnTo>
                  <a:lnTo>
                    <a:pt x="1097826" y="25057"/>
                  </a:lnTo>
                  <a:lnTo>
                    <a:pt x="1106944" y="30721"/>
                  </a:lnTo>
                  <a:lnTo>
                    <a:pt x="1112494" y="39865"/>
                  </a:lnTo>
                  <a:lnTo>
                    <a:pt x="1114361" y="52273"/>
                  </a:lnTo>
                  <a:lnTo>
                    <a:pt x="1114361" y="10020"/>
                  </a:lnTo>
                  <a:lnTo>
                    <a:pt x="1108773" y="6718"/>
                  </a:lnTo>
                  <a:lnTo>
                    <a:pt x="1088986" y="3771"/>
                  </a:lnTo>
                  <a:lnTo>
                    <a:pt x="1015098" y="3771"/>
                  </a:lnTo>
                  <a:lnTo>
                    <a:pt x="1015098" y="179679"/>
                  </a:lnTo>
                  <a:lnTo>
                    <a:pt x="1095260" y="179679"/>
                  </a:lnTo>
                  <a:lnTo>
                    <a:pt x="1115237" y="176555"/>
                  </a:lnTo>
                  <a:lnTo>
                    <a:pt x="1130261" y="167360"/>
                  </a:lnTo>
                  <a:lnTo>
                    <a:pt x="1134681" y="160324"/>
                  </a:lnTo>
                  <a:lnTo>
                    <a:pt x="1139723" y="152323"/>
                  </a:lnTo>
                  <a:lnTo>
                    <a:pt x="1143012" y="131686"/>
                  </a:lnTo>
                  <a:close/>
                </a:path>
                <a:path w="2528570" h="2089150">
                  <a:moveTo>
                    <a:pt x="1214412" y="370916"/>
                  </a:moveTo>
                  <a:lnTo>
                    <a:pt x="1211110" y="348957"/>
                  </a:lnTo>
                  <a:lnTo>
                    <a:pt x="1204417" y="337248"/>
                  </a:lnTo>
                  <a:lnTo>
                    <a:pt x="1201559" y="332244"/>
                  </a:lnTo>
                  <a:lnTo>
                    <a:pt x="1192047" y="325615"/>
                  </a:lnTo>
                  <a:lnTo>
                    <a:pt x="1192047" y="370916"/>
                  </a:lnTo>
                  <a:lnTo>
                    <a:pt x="1189850" y="385254"/>
                  </a:lnTo>
                  <a:lnTo>
                    <a:pt x="1183690" y="395732"/>
                  </a:lnTo>
                  <a:lnTo>
                    <a:pt x="1174242" y="402158"/>
                  </a:lnTo>
                  <a:lnTo>
                    <a:pt x="1162138" y="404342"/>
                  </a:lnTo>
                  <a:lnTo>
                    <a:pt x="1114145" y="404342"/>
                  </a:lnTo>
                  <a:lnTo>
                    <a:pt x="1114145" y="337248"/>
                  </a:lnTo>
                  <a:lnTo>
                    <a:pt x="1162138" y="337248"/>
                  </a:lnTo>
                  <a:lnTo>
                    <a:pt x="1174242" y="339432"/>
                  </a:lnTo>
                  <a:lnTo>
                    <a:pt x="1183690" y="345884"/>
                  </a:lnTo>
                  <a:lnTo>
                    <a:pt x="1189850" y="356438"/>
                  </a:lnTo>
                  <a:lnTo>
                    <a:pt x="1192047" y="370916"/>
                  </a:lnTo>
                  <a:lnTo>
                    <a:pt x="1192047" y="325615"/>
                  </a:lnTo>
                  <a:lnTo>
                    <a:pt x="1186319" y="321614"/>
                  </a:lnTo>
                  <a:lnTo>
                    <a:pt x="1165910" y="317893"/>
                  </a:lnTo>
                  <a:lnTo>
                    <a:pt x="1092276" y="317893"/>
                  </a:lnTo>
                  <a:lnTo>
                    <a:pt x="1092276" y="493801"/>
                  </a:lnTo>
                  <a:lnTo>
                    <a:pt x="1114145" y="493801"/>
                  </a:lnTo>
                  <a:lnTo>
                    <a:pt x="1114145" y="423697"/>
                  </a:lnTo>
                  <a:lnTo>
                    <a:pt x="1165910" y="423697"/>
                  </a:lnTo>
                  <a:lnTo>
                    <a:pt x="1186319" y="419976"/>
                  </a:lnTo>
                  <a:lnTo>
                    <a:pt x="1201559" y="409371"/>
                  </a:lnTo>
                  <a:lnTo>
                    <a:pt x="1204455" y="404342"/>
                  </a:lnTo>
                  <a:lnTo>
                    <a:pt x="1211110" y="392734"/>
                  </a:lnTo>
                  <a:lnTo>
                    <a:pt x="1214412" y="370916"/>
                  </a:lnTo>
                  <a:close/>
                </a:path>
                <a:path w="2528570" h="2089150">
                  <a:moveTo>
                    <a:pt x="1282750" y="2078088"/>
                  </a:moveTo>
                  <a:lnTo>
                    <a:pt x="1267345" y="2038642"/>
                  </a:lnTo>
                  <a:lnTo>
                    <a:pt x="1260081" y="2020036"/>
                  </a:lnTo>
                  <a:lnTo>
                    <a:pt x="1236764" y="1960321"/>
                  </a:lnTo>
                  <a:lnTo>
                    <a:pt x="1236764" y="2020036"/>
                  </a:lnTo>
                  <a:lnTo>
                    <a:pt x="1174191" y="2020036"/>
                  </a:lnTo>
                  <a:lnTo>
                    <a:pt x="1205598" y="1938616"/>
                  </a:lnTo>
                  <a:lnTo>
                    <a:pt x="1236764" y="2020036"/>
                  </a:lnTo>
                  <a:lnTo>
                    <a:pt x="1236764" y="1960321"/>
                  </a:lnTo>
                  <a:lnTo>
                    <a:pt x="1228293" y="1938616"/>
                  </a:lnTo>
                  <a:lnTo>
                    <a:pt x="1216914" y="1909470"/>
                  </a:lnTo>
                  <a:lnTo>
                    <a:pt x="1195044" y="1909470"/>
                  </a:lnTo>
                  <a:lnTo>
                    <a:pt x="1129461" y="2078088"/>
                  </a:lnTo>
                  <a:lnTo>
                    <a:pt x="1129461" y="2085378"/>
                  </a:lnTo>
                  <a:lnTo>
                    <a:pt x="1149565" y="2085378"/>
                  </a:lnTo>
                  <a:lnTo>
                    <a:pt x="1167663" y="2038642"/>
                  </a:lnTo>
                  <a:lnTo>
                    <a:pt x="1243545" y="2038642"/>
                  </a:lnTo>
                  <a:lnTo>
                    <a:pt x="1261148" y="2085378"/>
                  </a:lnTo>
                  <a:lnTo>
                    <a:pt x="1282750" y="2085378"/>
                  </a:lnTo>
                  <a:lnTo>
                    <a:pt x="1282750" y="2078088"/>
                  </a:lnTo>
                  <a:close/>
                </a:path>
                <a:path w="2528570" h="2089150">
                  <a:moveTo>
                    <a:pt x="1291602" y="160324"/>
                  </a:moveTo>
                  <a:lnTo>
                    <a:pt x="1201623" y="160324"/>
                  </a:lnTo>
                  <a:lnTo>
                    <a:pt x="1201623" y="3771"/>
                  </a:lnTo>
                  <a:lnTo>
                    <a:pt x="1179779" y="3771"/>
                  </a:lnTo>
                  <a:lnTo>
                    <a:pt x="1179779" y="179679"/>
                  </a:lnTo>
                  <a:lnTo>
                    <a:pt x="1291602" y="179679"/>
                  </a:lnTo>
                  <a:lnTo>
                    <a:pt x="1291602" y="160324"/>
                  </a:lnTo>
                  <a:close/>
                </a:path>
                <a:path w="2528570" h="2089150">
                  <a:moveTo>
                    <a:pt x="1361668" y="474459"/>
                  </a:moveTo>
                  <a:lnTo>
                    <a:pt x="1271701" y="474459"/>
                  </a:lnTo>
                  <a:lnTo>
                    <a:pt x="1271701" y="317893"/>
                  </a:lnTo>
                  <a:lnTo>
                    <a:pt x="1249832" y="317893"/>
                  </a:lnTo>
                  <a:lnTo>
                    <a:pt x="1249832" y="493801"/>
                  </a:lnTo>
                  <a:lnTo>
                    <a:pt x="1361668" y="493801"/>
                  </a:lnTo>
                  <a:lnTo>
                    <a:pt x="1361668" y="474459"/>
                  </a:lnTo>
                  <a:close/>
                </a:path>
                <a:path w="2528570" h="2089150">
                  <a:moveTo>
                    <a:pt x="1430464" y="160324"/>
                  </a:moveTo>
                  <a:lnTo>
                    <a:pt x="1342504" y="160324"/>
                  </a:lnTo>
                  <a:lnTo>
                    <a:pt x="1342504" y="100774"/>
                  </a:lnTo>
                  <a:lnTo>
                    <a:pt x="1418399" y="100774"/>
                  </a:lnTo>
                  <a:lnTo>
                    <a:pt x="1418399" y="81419"/>
                  </a:lnTo>
                  <a:lnTo>
                    <a:pt x="1342504" y="81419"/>
                  </a:lnTo>
                  <a:lnTo>
                    <a:pt x="1342504" y="23114"/>
                  </a:lnTo>
                  <a:lnTo>
                    <a:pt x="1430210" y="23114"/>
                  </a:lnTo>
                  <a:lnTo>
                    <a:pt x="1430210" y="3771"/>
                  </a:lnTo>
                  <a:lnTo>
                    <a:pt x="1320634" y="3771"/>
                  </a:lnTo>
                  <a:lnTo>
                    <a:pt x="1320634" y="179679"/>
                  </a:lnTo>
                  <a:lnTo>
                    <a:pt x="1430464" y="179679"/>
                  </a:lnTo>
                  <a:lnTo>
                    <a:pt x="1430464" y="160324"/>
                  </a:lnTo>
                  <a:close/>
                </a:path>
                <a:path w="2528570" h="2089150">
                  <a:moveTo>
                    <a:pt x="1431836" y="2039645"/>
                  </a:moveTo>
                  <a:lnTo>
                    <a:pt x="1398231" y="1996948"/>
                  </a:lnTo>
                  <a:lnTo>
                    <a:pt x="1364996" y="1984108"/>
                  </a:lnTo>
                  <a:lnTo>
                    <a:pt x="1348511" y="1977682"/>
                  </a:lnTo>
                  <a:lnTo>
                    <a:pt x="1337005" y="1971128"/>
                  </a:lnTo>
                  <a:lnTo>
                    <a:pt x="1330248" y="1963216"/>
                  </a:lnTo>
                  <a:lnTo>
                    <a:pt x="1328051" y="1952688"/>
                  </a:lnTo>
                  <a:lnTo>
                    <a:pt x="1330706" y="1941918"/>
                  </a:lnTo>
                  <a:lnTo>
                    <a:pt x="1338326" y="1933409"/>
                  </a:lnTo>
                  <a:lnTo>
                    <a:pt x="1350416" y="1927809"/>
                  </a:lnTo>
                  <a:lnTo>
                    <a:pt x="1366494" y="1925802"/>
                  </a:lnTo>
                  <a:lnTo>
                    <a:pt x="1382318" y="1927860"/>
                  </a:lnTo>
                  <a:lnTo>
                    <a:pt x="1395806" y="1934565"/>
                  </a:lnTo>
                  <a:lnTo>
                    <a:pt x="1405191" y="1946694"/>
                  </a:lnTo>
                  <a:lnTo>
                    <a:pt x="1408722" y="1965007"/>
                  </a:lnTo>
                  <a:lnTo>
                    <a:pt x="1430578" y="1965007"/>
                  </a:lnTo>
                  <a:lnTo>
                    <a:pt x="1416761" y="1925802"/>
                  </a:lnTo>
                  <a:lnTo>
                    <a:pt x="1366748" y="1905698"/>
                  </a:lnTo>
                  <a:lnTo>
                    <a:pt x="1341285" y="1909254"/>
                  </a:lnTo>
                  <a:lnTo>
                    <a:pt x="1322235" y="1919211"/>
                  </a:lnTo>
                  <a:lnTo>
                    <a:pt x="1310309" y="1934540"/>
                  </a:lnTo>
                  <a:lnTo>
                    <a:pt x="1306182" y="1954199"/>
                  </a:lnTo>
                  <a:lnTo>
                    <a:pt x="1309408" y="1971573"/>
                  </a:lnTo>
                  <a:lnTo>
                    <a:pt x="1318907" y="1984451"/>
                  </a:lnTo>
                  <a:lnTo>
                    <a:pt x="1334490" y="1994446"/>
                  </a:lnTo>
                  <a:lnTo>
                    <a:pt x="1355940" y="2003209"/>
                  </a:lnTo>
                  <a:lnTo>
                    <a:pt x="1368513" y="2007730"/>
                  </a:lnTo>
                  <a:lnTo>
                    <a:pt x="1386027" y="2014855"/>
                  </a:lnTo>
                  <a:lnTo>
                    <a:pt x="1398600" y="2021928"/>
                  </a:lnTo>
                  <a:lnTo>
                    <a:pt x="1406182" y="2030133"/>
                  </a:lnTo>
                  <a:lnTo>
                    <a:pt x="1408722" y="2040648"/>
                  </a:lnTo>
                  <a:lnTo>
                    <a:pt x="1406271" y="2051875"/>
                  </a:lnTo>
                  <a:lnTo>
                    <a:pt x="1398917" y="2060879"/>
                  </a:lnTo>
                  <a:lnTo>
                    <a:pt x="1386662" y="2066874"/>
                  </a:lnTo>
                  <a:lnTo>
                    <a:pt x="1369517" y="2069045"/>
                  </a:lnTo>
                  <a:lnTo>
                    <a:pt x="1353261" y="2067026"/>
                  </a:lnTo>
                  <a:lnTo>
                    <a:pt x="1338097" y="2060282"/>
                  </a:lnTo>
                  <a:lnTo>
                    <a:pt x="1326896" y="2047735"/>
                  </a:lnTo>
                  <a:lnTo>
                    <a:pt x="1322527" y="2028329"/>
                  </a:lnTo>
                  <a:lnTo>
                    <a:pt x="1300657" y="2028329"/>
                  </a:lnTo>
                  <a:lnTo>
                    <a:pt x="1306283" y="2055545"/>
                  </a:lnTo>
                  <a:lnTo>
                    <a:pt x="1321295" y="2074481"/>
                  </a:lnTo>
                  <a:lnTo>
                    <a:pt x="1342961" y="2085543"/>
                  </a:lnTo>
                  <a:lnTo>
                    <a:pt x="1368513" y="2089150"/>
                  </a:lnTo>
                  <a:lnTo>
                    <a:pt x="1396212" y="2085340"/>
                  </a:lnTo>
                  <a:lnTo>
                    <a:pt x="1416011" y="2074862"/>
                  </a:lnTo>
                  <a:lnTo>
                    <a:pt x="1420393" y="2069045"/>
                  </a:lnTo>
                  <a:lnTo>
                    <a:pt x="1427886" y="2059152"/>
                  </a:lnTo>
                  <a:lnTo>
                    <a:pt x="1431836" y="2039645"/>
                  </a:lnTo>
                  <a:close/>
                </a:path>
                <a:path w="2528570" h="2089150">
                  <a:moveTo>
                    <a:pt x="1500517" y="474459"/>
                  </a:moveTo>
                  <a:lnTo>
                    <a:pt x="1412570" y="474459"/>
                  </a:lnTo>
                  <a:lnTo>
                    <a:pt x="1412570" y="414896"/>
                  </a:lnTo>
                  <a:lnTo>
                    <a:pt x="1488452" y="414896"/>
                  </a:lnTo>
                  <a:lnTo>
                    <a:pt x="1488452" y="395541"/>
                  </a:lnTo>
                  <a:lnTo>
                    <a:pt x="1412570" y="395541"/>
                  </a:lnTo>
                  <a:lnTo>
                    <a:pt x="1412570" y="337248"/>
                  </a:lnTo>
                  <a:lnTo>
                    <a:pt x="1500263" y="337248"/>
                  </a:lnTo>
                  <a:lnTo>
                    <a:pt x="1500263" y="317893"/>
                  </a:lnTo>
                  <a:lnTo>
                    <a:pt x="1390700" y="317893"/>
                  </a:lnTo>
                  <a:lnTo>
                    <a:pt x="1390700" y="493801"/>
                  </a:lnTo>
                  <a:lnTo>
                    <a:pt x="1500517" y="493801"/>
                  </a:lnTo>
                  <a:lnTo>
                    <a:pt x="1500517" y="474459"/>
                  </a:lnTo>
                  <a:close/>
                </a:path>
                <a:path w="2528570" h="2089150">
                  <a:moveTo>
                    <a:pt x="1622437" y="3771"/>
                  </a:moveTo>
                  <a:lnTo>
                    <a:pt x="1602092" y="3771"/>
                  </a:lnTo>
                  <a:lnTo>
                    <a:pt x="1545297" y="92976"/>
                  </a:lnTo>
                  <a:lnTo>
                    <a:pt x="1513293" y="42722"/>
                  </a:lnTo>
                  <a:lnTo>
                    <a:pt x="1488503" y="3771"/>
                  </a:lnTo>
                  <a:lnTo>
                    <a:pt x="1467396" y="3771"/>
                  </a:lnTo>
                  <a:lnTo>
                    <a:pt x="1467396" y="179679"/>
                  </a:lnTo>
                  <a:lnTo>
                    <a:pt x="1488503" y="179679"/>
                  </a:lnTo>
                  <a:lnTo>
                    <a:pt x="1488503" y="42722"/>
                  </a:lnTo>
                  <a:lnTo>
                    <a:pt x="1537754" y="119875"/>
                  </a:lnTo>
                  <a:lnTo>
                    <a:pt x="1552079" y="119875"/>
                  </a:lnTo>
                  <a:lnTo>
                    <a:pt x="1569186" y="92976"/>
                  </a:lnTo>
                  <a:lnTo>
                    <a:pt x="1601330" y="42468"/>
                  </a:lnTo>
                  <a:lnTo>
                    <a:pt x="1601330" y="179679"/>
                  </a:lnTo>
                  <a:lnTo>
                    <a:pt x="1622437" y="179679"/>
                  </a:lnTo>
                  <a:lnTo>
                    <a:pt x="1622437" y="42468"/>
                  </a:lnTo>
                  <a:lnTo>
                    <a:pt x="1622437" y="3771"/>
                  </a:lnTo>
                  <a:close/>
                </a:path>
                <a:path w="2528570" h="2089150">
                  <a:moveTo>
                    <a:pt x="1653438" y="2039645"/>
                  </a:moveTo>
                  <a:lnTo>
                    <a:pt x="1619834" y="1996948"/>
                  </a:lnTo>
                  <a:lnTo>
                    <a:pt x="1586598" y="1984108"/>
                  </a:lnTo>
                  <a:lnTo>
                    <a:pt x="1570113" y="1977682"/>
                  </a:lnTo>
                  <a:lnTo>
                    <a:pt x="1558607" y="1971128"/>
                  </a:lnTo>
                  <a:lnTo>
                    <a:pt x="1551863" y="1963216"/>
                  </a:lnTo>
                  <a:lnTo>
                    <a:pt x="1549654" y="1952688"/>
                  </a:lnTo>
                  <a:lnTo>
                    <a:pt x="1552308" y="1941918"/>
                  </a:lnTo>
                  <a:lnTo>
                    <a:pt x="1559928" y="1933409"/>
                  </a:lnTo>
                  <a:lnTo>
                    <a:pt x="1572031" y="1927809"/>
                  </a:lnTo>
                  <a:lnTo>
                    <a:pt x="1588109" y="1925802"/>
                  </a:lnTo>
                  <a:lnTo>
                    <a:pt x="1603921" y="1927860"/>
                  </a:lnTo>
                  <a:lnTo>
                    <a:pt x="1617408" y="1934565"/>
                  </a:lnTo>
                  <a:lnTo>
                    <a:pt x="1626806" y="1946694"/>
                  </a:lnTo>
                  <a:lnTo>
                    <a:pt x="1630324" y="1965007"/>
                  </a:lnTo>
                  <a:lnTo>
                    <a:pt x="1652193" y="1965007"/>
                  </a:lnTo>
                  <a:lnTo>
                    <a:pt x="1647266" y="1937931"/>
                  </a:lnTo>
                  <a:lnTo>
                    <a:pt x="1638363" y="1925802"/>
                  </a:lnTo>
                  <a:lnTo>
                    <a:pt x="1633753" y="1919516"/>
                  </a:lnTo>
                  <a:lnTo>
                    <a:pt x="1613496" y="1909025"/>
                  </a:lnTo>
                  <a:lnTo>
                    <a:pt x="1588350" y="1905698"/>
                  </a:lnTo>
                  <a:lnTo>
                    <a:pt x="1562887" y="1909254"/>
                  </a:lnTo>
                  <a:lnTo>
                    <a:pt x="1543850" y="1919211"/>
                  </a:lnTo>
                  <a:lnTo>
                    <a:pt x="1531924" y="1934540"/>
                  </a:lnTo>
                  <a:lnTo>
                    <a:pt x="1527797" y="1954199"/>
                  </a:lnTo>
                  <a:lnTo>
                    <a:pt x="1531010" y="1971573"/>
                  </a:lnTo>
                  <a:lnTo>
                    <a:pt x="1540510" y="1984451"/>
                  </a:lnTo>
                  <a:lnTo>
                    <a:pt x="1556105" y="1994446"/>
                  </a:lnTo>
                  <a:lnTo>
                    <a:pt x="1577555" y="2003209"/>
                  </a:lnTo>
                  <a:lnTo>
                    <a:pt x="1590116" y="2007730"/>
                  </a:lnTo>
                  <a:lnTo>
                    <a:pt x="1607642" y="2014855"/>
                  </a:lnTo>
                  <a:lnTo>
                    <a:pt x="1620215" y="2021928"/>
                  </a:lnTo>
                  <a:lnTo>
                    <a:pt x="1627784" y="2030133"/>
                  </a:lnTo>
                  <a:lnTo>
                    <a:pt x="1630324" y="2040648"/>
                  </a:lnTo>
                  <a:lnTo>
                    <a:pt x="1627873" y="2051875"/>
                  </a:lnTo>
                  <a:lnTo>
                    <a:pt x="1620520" y="2060879"/>
                  </a:lnTo>
                  <a:lnTo>
                    <a:pt x="1608277" y="2066874"/>
                  </a:lnTo>
                  <a:lnTo>
                    <a:pt x="1591119" y="2069045"/>
                  </a:lnTo>
                  <a:lnTo>
                    <a:pt x="1574876" y="2067026"/>
                  </a:lnTo>
                  <a:lnTo>
                    <a:pt x="1559712" y="2060282"/>
                  </a:lnTo>
                  <a:lnTo>
                    <a:pt x="1548498" y="2047735"/>
                  </a:lnTo>
                  <a:lnTo>
                    <a:pt x="1544129" y="2028329"/>
                  </a:lnTo>
                  <a:lnTo>
                    <a:pt x="1522260" y="2028329"/>
                  </a:lnTo>
                  <a:lnTo>
                    <a:pt x="1527886" y="2055545"/>
                  </a:lnTo>
                  <a:lnTo>
                    <a:pt x="1542897" y="2074481"/>
                  </a:lnTo>
                  <a:lnTo>
                    <a:pt x="1564563" y="2085543"/>
                  </a:lnTo>
                  <a:lnTo>
                    <a:pt x="1590116" y="2089150"/>
                  </a:lnTo>
                  <a:lnTo>
                    <a:pt x="1617827" y="2085340"/>
                  </a:lnTo>
                  <a:lnTo>
                    <a:pt x="1637614" y="2074862"/>
                  </a:lnTo>
                  <a:lnTo>
                    <a:pt x="1642008" y="2069045"/>
                  </a:lnTo>
                  <a:lnTo>
                    <a:pt x="1649488" y="2059152"/>
                  </a:lnTo>
                  <a:lnTo>
                    <a:pt x="1653438" y="2039645"/>
                  </a:lnTo>
                  <a:close/>
                </a:path>
                <a:path w="2528570" h="2089150">
                  <a:moveTo>
                    <a:pt x="1663865" y="486511"/>
                  </a:moveTo>
                  <a:lnTo>
                    <a:pt x="1618348" y="420928"/>
                  </a:lnTo>
                  <a:lnTo>
                    <a:pt x="1606321" y="403593"/>
                  </a:lnTo>
                  <a:lnTo>
                    <a:pt x="1618145" y="386499"/>
                  </a:lnTo>
                  <a:lnTo>
                    <a:pt x="1660601" y="325183"/>
                  </a:lnTo>
                  <a:lnTo>
                    <a:pt x="1660601" y="317893"/>
                  </a:lnTo>
                  <a:lnTo>
                    <a:pt x="1639989" y="317893"/>
                  </a:lnTo>
                  <a:lnTo>
                    <a:pt x="1592999" y="386499"/>
                  </a:lnTo>
                  <a:lnTo>
                    <a:pt x="1547507" y="317893"/>
                  </a:lnTo>
                  <a:lnTo>
                    <a:pt x="1525397" y="317893"/>
                  </a:lnTo>
                  <a:lnTo>
                    <a:pt x="1525397" y="325183"/>
                  </a:lnTo>
                  <a:lnTo>
                    <a:pt x="1579422" y="403593"/>
                  </a:lnTo>
                  <a:lnTo>
                    <a:pt x="1522387" y="486511"/>
                  </a:lnTo>
                  <a:lnTo>
                    <a:pt x="1522387" y="493801"/>
                  </a:lnTo>
                  <a:lnTo>
                    <a:pt x="1543240" y="493801"/>
                  </a:lnTo>
                  <a:lnTo>
                    <a:pt x="1592491" y="420928"/>
                  </a:lnTo>
                  <a:lnTo>
                    <a:pt x="1641754" y="493801"/>
                  </a:lnTo>
                  <a:lnTo>
                    <a:pt x="1663865" y="493801"/>
                  </a:lnTo>
                  <a:lnTo>
                    <a:pt x="1663865" y="486511"/>
                  </a:lnTo>
                  <a:close/>
                </a:path>
                <a:path w="2528570" h="2089150">
                  <a:moveTo>
                    <a:pt x="1714461" y="1909470"/>
                  </a:moveTo>
                  <a:lnTo>
                    <a:pt x="1692592" y="1909470"/>
                  </a:lnTo>
                  <a:lnTo>
                    <a:pt x="1692592" y="2085378"/>
                  </a:lnTo>
                  <a:lnTo>
                    <a:pt x="1714461" y="2085378"/>
                  </a:lnTo>
                  <a:lnTo>
                    <a:pt x="1714461" y="1909470"/>
                  </a:lnTo>
                  <a:close/>
                </a:path>
                <a:path w="2528570" h="2089150">
                  <a:moveTo>
                    <a:pt x="1804822" y="172389"/>
                  </a:moveTo>
                  <a:lnTo>
                    <a:pt x="1789417" y="132930"/>
                  </a:lnTo>
                  <a:lnTo>
                    <a:pt x="1782152" y="114338"/>
                  </a:lnTo>
                  <a:lnTo>
                    <a:pt x="1758835" y="54622"/>
                  </a:lnTo>
                  <a:lnTo>
                    <a:pt x="1758835" y="114338"/>
                  </a:lnTo>
                  <a:lnTo>
                    <a:pt x="1696262" y="114338"/>
                  </a:lnTo>
                  <a:lnTo>
                    <a:pt x="1727669" y="32918"/>
                  </a:lnTo>
                  <a:lnTo>
                    <a:pt x="1758835" y="114338"/>
                  </a:lnTo>
                  <a:lnTo>
                    <a:pt x="1758835" y="54622"/>
                  </a:lnTo>
                  <a:lnTo>
                    <a:pt x="1750364" y="32918"/>
                  </a:lnTo>
                  <a:lnTo>
                    <a:pt x="1738985" y="3771"/>
                  </a:lnTo>
                  <a:lnTo>
                    <a:pt x="1717116" y="3771"/>
                  </a:lnTo>
                  <a:lnTo>
                    <a:pt x="1651533" y="172389"/>
                  </a:lnTo>
                  <a:lnTo>
                    <a:pt x="1651533" y="179679"/>
                  </a:lnTo>
                  <a:lnTo>
                    <a:pt x="1671637" y="179679"/>
                  </a:lnTo>
                  <a:lnTo>
                    <a:pt x="1689735" y="132930"/>
                  </a:lnTo>
                  <a:lnTo>
                    <a:pt x="1765617" y="132930"/>
                  </a:lnTo>
                  <a:lnTo>
                    <a:pt x="1783207" y="179679"/>
                  </a:lnTo>
                  <a:lnTo>
                    <a:pt x="1804822" y="179679"/>
                  </a:lnTo>
                  <a:lnTo>
                    <a:pt x="1804822" y="172389"/>
                  </a:lnTo>
                  <a:close/>
                </a:path>
                <a:path w="2528570" h="2089150">
                  <a:moveTo>
                    <a:pt x="1823961" y="377202"/>
                  </a:moveTo>
                  <a:lnTo>
                    <a:pt x="1819186" y="350494"/>
                  </a:lnTo>
                  <a:lnTo>
                    <a:pt x="1808048" y="334225"/>
                  </a:lnTo>
                  <a:lnTo>
                    <a:pt x="1805609" y="330682"/>
                  </a:lnTo>
                  <a:lnTo>
                    <a:pt x="1802091" y="328650"/>
                  </a:lnTo>
                  <a:lnTo>
                    <a:pt x="1802091" y="376199"/>
                  </a:lnTo>
                  <a:lnTo>
                    <a:pt x="1802091" y="435508"/>
                  </a:lnTo>
                  <a:lnTo>
                    <a:pt x="1799082" y="452450"/>
                  </a:lnTo>
                  <a:lnTo>
                    <a:pt x="1790255" y="465721"/>
                  </a:lnTo>
                  <a:lnTo>
                    <a:pt x="1775904" y="474383"/>
                  </a:lnTo>
                  <a:lnTo>
                    <a:pt x="1756359" y="477469"/>
                  </a:lnTo>
                  <a:lnTo>
                    <a:pt x="1736699" y="474383"/>
                  </a:lnTo>
                  <a:lnTo>
                    <a:pt x="1722361" y="465721"/>
                  </a:lnTo>
                  <a:lnTo>
                    <a:pt x="1713598" y="452450"/>
                  </a:lnTo>
                  <a:lnTo>
                    <a:pt x="1710613" y="435508"/>
                  </a:lnTo>
                  <a:lnTo>
                    <a:pt x="1710613" y="376199"/>
                  </a:lnTo>
                  <a:lnTo>
                    <a:pt x="1713598" y="359244"/>
                  </a:lnTo>
                  <a:lnTo>
                    <a:pt x="1722361" y="345973"/>
                  </a:lnTo>
                  <a:lnTo>
                    <a:pt x="1736699" y="337324"/>
                  </a:lnTo>
                  <a:lnTo>
                    <a:pt x="1756359" y="334225"/>
                  </a:lnTo>
                  <a:lnTo>
                    <a:pt x="1775904" y="337324"/>
                  </a:lnTo>
                  <a:lnTo>
                    <a:pt x="1790255" y="345973"/>
                  </a:lnTo>
                  <a:lnTo>
                    <a:pt x="1799082" y="359244"/>
                  </a:lnTo>
                  <a:lnTo>
                    <a:pt x="1802091" y="376199"/>
                  </a:lnTo>
                  <a:lnTo>
                    <a:pt x="1802091" y="328650"/>
                  </a:lnTo>
                  <a:lnTo>
                    <a:pt x="1784299" y="318363"/>
                  </a:lnTo>
                  <a:lnTo>
                    <a:pt x="1756359" y="314121"/>
                  </a:lnTo>
                  <a:lnTo>
                    <a:pt x="1728406" y="318363"/>
                  </a:lnTo>
                  <a:lnTo>
                    <a:pt x="1707095" y="330682"/>
                  </a:lnTo>
                  <a:lnTo>
                    <a:pt x="1693519" y="350494"/>
                  </a:lnTo>
                  <a:lnTo>
                    <a:pt x="1688757" y="377202"/>
                  </a:lnTo>
                  <a:lnTo>
                    <a:pt x="1688757" y="434492"/>
                  </a:lnTo>
                  <a:lnTo>
                    <a:pt x="1693519" y="461213"/>
                  </a:lnTo>
                  <a:lnTo>
                    <a:pt x="1707095" y="481025"/>
                  </a:lnTo>
                  <a:lnTo>
                    <a:pt x="1728406" y="493344"/>
                  </a:lnTo>
                  <a:lnTo>
                    <a:pt x="1756359" y="497573"/>
                  </a:lnTo>
                  <a:lnTo>
                    <a:pt x="1784299" y="493344"/>
                  </a:lnTo>
                  <a:lnTo>
                    <a:pt x="1805609" y="481025"/>
                  </a:lnTo>
                  <a:lnTo>
                    <a:pt x="1808048" y="477469"/>
                  </a:lnTo>
                  <a:lnTo>
                    <a:pt x="1819186" y="461213"/>
                  </a:lnTo>
                  <a:lnTo>
                    <a:pt x="1823961" y="434492"/>
                  </a:lnTo>
                  <a:lnTo>
                    <a:pt x="1823961" y="377202"/>
                  </a:lnTo>
                  <a:close/>
                </a:path>
                <a:path w="2528570" h="2089150">
                  <a:moveTo>
                    <a:pt x="1916366" y="1909470"/>
                  </a:moveTo>
                  <a:lnTo>
                    <a:pt x="1896008" y="1909470"/>
                  </a:lnTo>
                  <a:lnTo>
                    <a:pt x="1839214" y="1998675"/>
                  </a:lnTo>
                  <a:lnTo>
                    <a:pt x="1807222" y="1948421"/>
                  </a:lnTo>
                  <a:lnTo>
                    <a:pt x="1782419" y="1909470"/>
                  </a:lnTo>
                  <a:lnTo>
                    <a:pt x="1761312" y="1909470"/>
                  </a:lnTo>
                  <a:lnTo>
                    <a:pt x="1761312" y="2085378"/>
                  </a:lnTo>
                  <a:lnTo>
                    <a:pt x="1782419" y="2085378"/>
                  </a:lnTo>
                  <a:lnTo>
                    <a:pt x="1782419" y="1948421"/>
                  </a:lnTo>
                  <a:lnTo>
                    <a:pt x="1831682" y="2025573"/>
                  </a:lnTo>
                  <a:lnTo>
                    <a:pt x="1846008" y="2025573"/>
                  </a:lnTo>
                  <a:lnTo>
                    <a:pt x="1863115" y="1998675"/>
                  </a:lnTo>
                  <a:lnTo>
                    <a:pt x="1895259" y="1948167"/>
                  </a:lnTo>
                  <a:lnTo>
                    <a:pt x="1895259" y="2085378"/>
                  </a:lnTo>
                  <a:lnTo>
                    <a:pt x="1916366" y="2085378"/>
                  </a:lnTo>
                  <a:lnTo>
                    <a:pt x="1916366" y="1948167"/>
                  </a:lnTo>
                  <a:lnTo>
                    <a:pt x="1916366" y="1909470"/>
                  </a:lnTo>
                  <a:close/>
                </a:path>
                <a:path w="2528570" h="2089150">
                  <a:moveTo>
                    <a:pt x="1953907" y="133946"/>
                  </a:moveTo>
                  <a:lnTo>
                    <a:pt x="1920303" y="91249"/>
                  </a:lnTo>
                  <a:lnTo>
                    <a:pt x="1887067" y="78409"/>
                  </a:lnTo>
                  <a:lnTo>
                    <a:pt x="1870583" y="71970"/>
                  </a:lnTo>
                  <a:lnTo>
                    <a:pt x="1859076" y="65430"/>
                  </a:lnTo>
                  <a:lnTo>
                    <a:pt x="1852320" y="57518"/>
                  </a:lnTo>
                  <a:lnTo>
                    <a:pt x="1850123" y="46990"/>
                  </a:lnTo>
                  <a:lnTo>
                    <a:pt x="1852777" y="36220"/>
                  </a:lnTo>
                  <a:lnTo>
                    <a:pt x="1860397" y="27698"/>
                  </a:lnTo>
                  <a:lnTo>
                    <a:pt x="1872488" y="22110"/>
                  </a:lnTo>
                  <a:lnTo>
                    <a:pt x="1888566" y="20104"/>
                  </a:lnTo>
                  <a:lnTo>
                    <a:pt x="1904390" y="22161"/>
                  </a:lnTo>
                  <a:lnTo>
                    <a:pt x="1917877" y="28867"/>
                  </a:lnTo>
                  <a:lnTo>
                    <a:pt x="1927263" y="40982"/>
                  </a:lnTo>
                  <a:lnTo>
                    <a:pt x="1930793" y="59309"/>
                  </a:lnTo>
                  <a:lnTo>
                    <a:pt x="1952650" y="59309"/>
                  </a:lnTo>
                  <a:lnTo>
                    <a:pt x="1938832" y="20104"/>
                  </a:lnTo>
                  <a:lnTo>
                    <a:pt x="1888820" y="0"/>
                  </a:lnTo>
                  <a:lnTo>
                    <a:pt x="1863356" y="3543"/>
                  </a:lnTo>
                  <a:lnTo>
                    <a:pt x="1844306" y="13500"/>
                  </a:lnTo>
                  <a:lnTo>
                    <a:pt x="1832381" y="28841"/>
                  </a:lnTo>
                  <a:lnTo>
                    <a:pt x="1828253" y="48501"/>
                  </a:lnTo>
                  <a:lnTo>
                    <a:pt x="1831479" y="65874"/>
                  </a:lnTo>
                  <a:lnTo>
                    <a:pt x="1840979" y="78752"/>
                  </a:lnTo>
                  <a:lnTo>
                    <a:pt x="1856562" y="88747"/>
                  </a:lnTo>
                  <a:lnTo>
                    <a:pt x="1878012" y="97497"/>
                  </a:lnTo>
                  <a:lnTo>
                    <a:pt x="1890585" y="102031"/>
                  </a:lnTo>
                  <a:lnTo>
                    <a:pt x="1908098" y="109143"/>
                  </a:lnTo>
                  <a:lnTo>
                    <a:pt x="1920671" y="116230"/>
                  </a:lnTo>
                  <a:lnTo>
                    <a:pt x="1928253" y="124434"/>
                  </a:lnTo>
                  <a:lnTo>
                    <a:pt x="1930793" y="134950"/>
                  </a:lnTo>
                  <a:lnTo>
                    <a:pt x="1928342" y="146164"/>
                  </a:lnTo>
                  <a:lnTo>
                    <a:pt x="1920989" y="155181"/>
                  </a:lnTo>
                  <a:lnTo>
                    <a:pt x="1908733" y="161163"/>
                  </a:lnTo>
                  <a:lnTo>
                    <a:pt x="1891588" y="163347"/>
                  </a:lnTo>
                  <a:lnTo>
                    <a:pt x="1875332" y="161328"/>
                  </a:lnTo>
                  <a:lnTo>
                    <a:pt x="1860169" y="154584"/>
                  </a:lnTo>
                  <a:lnTo>
                    <a:pt x="1848967" y="142036"/>
                  </a:lnTo>
                  <a:lnTo>
                    <a:pt x="1844598" y="122631"/>
                  </a:lnTo>
                  <a:lnTo>
                    <a:pt x="1822729" y="122631"/>
                  </a:lnTo>
                  <a:lnTo>
                    <a:pt x="1828342" y="149834"/>
                  </a:lnTo>
                  <a:lnTo>
                    <a:pt x="1843366" y="168783"/>
                  </a:lnTo>
                  <a:lnTo>
                    <a:pt x="1865033" y="179844"/>
                  </a:lnTo>
                  <a:lnTo>
                    <a:pt x="1890585" y="183451"/>
                  </a:lnTo>
                  <a:lnTo>
                    <a:pt x="1918284" y="179641"/>
                  </a:lnTo>
                  <a:lnTo>
                    <a:pt x="1938083" y="169151"/>
                  </a:lnTo>
                  <a:lnTo>
                    <a:pt x="1942465" y="163347"/>
                  </a:lnTo>
                  <a:lnTo>
                    <a:pt x="1949945" y="153441"/>
                  </a:lnTo>
                  <a:lnTo>
                    <a:pt x="1953907" y="133946"/>
                  </a:lnTo>
                  <a:close/>
                </a:path>
                <a:path w="2528570" h="2089150">
                  <a:moveTo>
                    <a:pt x="1985441" y="448068"/>
                  </a:moveTo>
                  <a:lnTo>
                    <a:pt x="1951837" y="405384"/>
                  </a:lnTo>
                  <a:lnTo>
                    <a:pt x="1918601" y="392531"/>
                  </a:lnTo>
                  <a:lnTo>
                    <a:pt x="1902117" y="386105"/>
                  </a:lnTo>
                  <a:lnTo>
                    <a:pt x="1890610" y="379552"/>
                  </a:lnTo>
                  <a:lnTo>
                    <a:pt x="1883867" y="371640"/>
                  </a:lnTo>
                  <a:lnTo>
                    <a:pt x="1881657" y="361124"/>
                  </a:lnTo>
                  <a:lnTo>
                    <a:pt x="1884311" y="350342"/>
                  </a:lnTo>
                  <a:lnTo>
                    <a:pt x="1891931" y="341833"/>
                  </a:lnTo>
                  <a:lnTo>
                    <a:pt x="1904034" y="336245"/>
                  </a:lnTo>
                  <a:lnTo>
                    <a:pt x="1920113" y="334225"/>
                  </a:lnTo>
                  <a:lnTo>
                    <a:pt x="1935924" y="336296"/>
                  </a:lnTo>
                  <a:lnTo>
                    <a:pt x="1949411" y="342988"/>
                  </a:lnTo>
                  <a:lnTo>
                    <a:pt x="1958809" y="355117"/>
                  </a:lnTo>
                  <a:lnTo>
                    <a:pt x="1962327" y="373430"/>
                  </a:lnTo>
                  <a:lnTo>
                    <a:pt x="1984197" y="373430"/>
                  </a:lnTo>
                  <a:lnTo>
                    <a:pt x="1970366" y="334225"/>
                  </a:lnTo>
                  <a:lnTo>
                    <a:pt x="1920367" y="314121"/>
                  </a:lnTo>
                  <a:lnTo>
                    <a:pt x="1894890" y="317677"/>
                  </a:lnTo>
                  <a:lnTo>
                    <a:pt x="1875853" y="327634"/>
                  </a:lnTo>
                  <a:lnTo>
                    <a:pt x="1863928" y="342963"/>
                  </a:lnTo>
                  <a:lnTo>
                    <a:pt x="1859800" y="362623"/>
                  </a:lnTo>
                  <a:lnTo>
                    <a:pt x="1863013" y="379996"/>
                  </a:lnTo>
                  <a:lnTo>
                    <a:pt x="1872513" y="392874"/>
                  </a:lnTo>
                  <a:lnTo>
                    <a:pt x="1888109" y="402882"/>
                  </a:lnTo>
                  <a:lnTo>
                    <a:pt x="1909559" y="411632"/>
                  </a:lnTo>
                  <a:lnTo>
                    <a:pt x="1922119" y="416153"/>
                  </a:lnTo>
                  <a:lnTo>
                    <a:pt x="1939645" y="423278"/>
                  </a:lnTo>
                  <a:lnTo>
                    <a:pt x="1952218" y="430352"/>
                  </a:lnTo>
                  <a:lnTo>
                    <a:pt x="1959787" y="438556"/>
                  </a:lnTo>
                  <a:lnTo>
                    <a:pt x="1962327" y="449072"/>
                  </a:lnTo>
                  <a:lnTo>
                    <a:pt x="1959876" y="460298"/>
                  </a:lnTo>
                  <a:lnTo>
                    <a:pt x="1952523" y="469303"/>
                  </a:lnTo>
                  <a:lnTo>
                    <a:pt x="1940280" y="475297"/>
                  </a:lnTo>
                  <a:lnTo>
                    <a:pt x="1923122" y="477469"/>
                  </a:lnTo>
                  <a:lnTo>
                    <a:pt x="1906879" y="475462"/>
                  </a:lnTo>
                  <a:lnTo>
                    <a:pt x="1891715" y="468706"/>
                  </a:lnTo>
                  <a:lnTo>
                    <a:pt x="1880501" y="456158"/>
                  </a:lnTo>
                  <a:lnTo>
                    <a:pt x="1876132" y="436765"/>
                  </a:lnTo>
                  <a:lnTo>
                    <a:pt x="1854263" y="436765"/>
                  </a:lnTo>
                  <a:lnTo>
                    <a:pt x="1859889" y="463969"/>
                  </a:lnTo>
                  <a:lnTo>
                    <a:pt x="1874901" y="482904"/>
                  </a:lnTo>
                  <a:lnTo>
                    <a:pt x="1896567" y="493979"/>
                  </a:lnTo>
                  <a:lnTo>
                    <a:pt x="1922119" y="497573"/>
                  </a:lnTo>
                  <a:lnTo>
                    <a:pt x="1949831" y="493763"/>
                  </a:lnTo>
                  <a:lnTo>
                    <a:pt x="1969617" y="483285"/>
                  </a:lnTo>
                  <a:lnTo>
                    <a:pt x="1974011" y="477469"/>
                  </a:lnTo>
                  <a:lnTo>
                    <a:pt x="1981492" y="467575"/>
                  </a:lnTo>
                  <a:lnTo>
                    <a:pt x="1985441" y="448068"/>
                  </a:lnTo>
                  <a:close/>
                </a:path>
                <a:path w="2528570" h="2089150">
                  <a:moveTo>
                    <a:pt x="2085174" y="1962492"/>
                  </a:moveTo>
                  <a:lnTo>
                    <a:pt x="2081872" y="1940534"/>
                  </a:lnTo>
                  <a:lnTo>
                    <a:pt x="2075180" y="1928825"/>
                  </a:lnTo>
                  <a:lnTo>
                    <a:pt x="2072335" y="1923821"/>
                  </a:lnTo>
                  <a:lnTo>
                    <a:pt x="2062810" y="1917192"/>
                  </a:lnTo>
                  <a:lnTo>
                    <a:pt x="2062810" y="1962492"/>
                  </a:lnTo>
                  <a:lnTo>
                    <a:pt x="2060613" y="1976831"/>
                  </a:lnTo>
                  <a:lnTo>
                    <a:pt x="2054453" y="1987308"/>
                  </a:lnTo>
                  <a:lnTo>
                    <a:pt x="2045004" y="1993734"/>
                  </a:lnTo>
                  <a:lnTo>
                    <a:pt x="2032914" y="1995919"/>
                  </a:lnTo>
                  <a:lnTo>
                    <a:pt x="1984908" y="1995919"/>
                  </a:lnTo>
                  <a:lnTo>
                    <a:pt x="1984908" y="1928825"/>
                  </a:lnTo>
                  <a:lnTo>
                    <a:pt x="2032914" y="1928825"/>
                  </a:lnTo>
                  <a:lnTo>
                    <a:pt x="2045004" y="1931009"/>
                  </a:lnTo>
                  <a:lnTo>
                    <a:pt x="2054453" y="1937461"/>
                  </a:lnTo>
                  <a:lnTo>
                    <a:pt x="2060613" y="1948014"/>
                  </a:lnTo>
                  <a:lnTo>
                    <a:pt x="2062810" y="1962492"/>
                  </a:lnTo>
                  <a:lnTo>
                    <a:pt x="2062810" y="1917192"/>
                  </a:lnTo>
                  <a:lnTo>
                    <a:pt x="2057082" y="1913191"/>
                  </a:lnTo>
                  <a:lnTo>
                    <a:pt x="2036673" y="1909470"/>
                  </a:lnTo>
                  <a:lnTo>
                    <a:pt x="1963051" y="1909470"/>
                  </a:lnTo>
                  <a:lnTo>
                    <a:pt x="1963051" y="2085378"/>
                  </a:lnTo>
                  <a:lnTo>
                    <a:pt x="1984908" y="2085378"/>
                  </a:lnTo>
                  <a:lnTo>
                    <a:pt x="1984908" y="2015261"/>
                  </a:lnTo>
                  <a:lnTo>
                    <a:pt x="2036673" y="2015261"/>
                  </a:lnTo>
                  <a:lnTo>
                    <a:pt x="2057082" y="2011540"/>
                  </a:lnTo>
                  <a:lnTo>
                    <a:pt x="2072335" y="2000948"/>
                  </a:lnTo>
                  <a:lnTo>
                    <a:pt x="2075218" y="1995919"/>
                  </a:lnTo>
                  <a:lnTo>
                    <a:pt x="2081872" y="1984311"/>
                  </a:lnTo>
                  <a:lnTo>
                    <a:pt x="2085174" y="1962492"/>
                  </a:lnTo>
                  <a:close/>
                </a:path>
                <a:path w="2528570" h="2089150">
                  <a:moveTo>
                    <a:pt x="2232418" y="2066036"/>
                  </a:moveTo>
                  <a:lnTo>
                    <a:pt x="2142452" y="2066036"/>
                  </a:lnTo>
                  <a:lnTo>
                    <a:pt x="2142452" y="1909470"/>
                  </a:lnTo>
                  <a:lnTo>
                    <a:pt x="2120595" y="1909470"/>
                  </a:lnTo>
                  <a:lnTo>
                    <a:pt x="2120595" y="2085378"/>
                  </a:lnTo>
                  <a:lnTo>
                    <a:pt x="2232418" y="2085378"/>
                  </a:lnTo>
                  <a:lnTo>
                    <a:pt x="2232418" y="2066036"/>
                  </a:lnTo>
                  <a:close/>
                </a:path>
                <a:path w="2528570" h="2089150">
                  <a:moveTo>
                    <a:pt x="2371280" y="2066036"/>
                  </a:moveTo>
                  <a:lnTo>
                    <a:pt x="2283333" y="2066036"/>
                  </a:lnTo>
                  <a:lnTo>
                    <a:pt x="2283333" y="2006473"/>
                  </a:lnTo>
                  <a:lnTo>
                    <a:pt x="2359228" y="2006473"/>
                  </a:lnTo>
                  <a:lnTo>
                    <a:pt x="2359228" y="1987118"/>
                  </a:lnTo>
                  <a:lnTo>
                    <a:pt x="2283333" y="1987118"/>
                  </a:lnTo>
                  <a:lnTo>
                    <a:pt x="2283333" y="1928825"/>
                  </a:lnTo>
                  <a:lnTo>
                    <a:pt x="2371039" y="1928825"/>
                  </a:lnTo>
                  <a:lnTo>
                    <a:pt x="2371039" y="1909470"/>
                  </a:lnTo>
                  <a:lnTo>
                    <a:pt x="2261463" y="1909470"/>
                  </a:lnTo>
                  <a:lnTo>
                    <a:pt x="2261463" y="2085378"/>
                  </a:lnTo>
                  <a:lnTo>
                    <a:pt x="2371280" y="2085378"/>
                  </a:lnTo>
                  <a:lnTo>
                    <a:pt x="2371280" y="2066036"/>
                  </a:lnTo>
                  <a:close/>
                </a:path>
                <a:path w="2528570" h="2089150">
                  <a:moveTo>
                    <a:pt x="2528087" y="2039645"/>
                  </a:moveTo>
                  <a:lnTo>
                    <a:pt x="2494483" y="1996948"/>
                  </a:lnTo>
                  <a:lnTo>
                    <a:pt x="2461247" y="1984108"/>
                  </a:lnTo>
                  <a:lnTo>
                    <a:pt x="2444762" y="1977682"/>
                  </a:lnTo>
                  <a:lnTo>
                    <a:pt x="2433256" y="1971128"/>
                  </a:lnTo>
                  <a:lnTo>
                    <a:pt x="2426500" y="1963216"/>
                  </a:lnTo>
                  <a:lnTo>
                    <a:pt x="2424303" y="1952688"/>
                  </a:lnTo>
                  <a:lnTo>
                    <a:pt x="2426944" y="1941918"/>
                  </a:lnTo>
                  <a:lnTo>
                    <a:pt x="2434577" y="1933409"/>
                  </a:lnTo>
                  <a:lnTo>
                    <a:pt x="2446667" y="1927809"/>
                  </a:lnTo>
                  <a:lnTo>
                    <a:pt x="2462746" y="1925802"/>
                  </a:lnTo>
                  <a:lnTo>
                    <a:pt x="2478570" y="1927860"/>
                  </a:lnTo>
                  <a:lnTo>
                    <a:pt x="2492057" y="1934565"/>
                  </a:lnTo>
                  <a:lnTo>
                    <a:pt x="2501442" y="1946694"/>
                  </a:lnTo>
                  <a:lnTo>
                    <a:pt x="2504973" y="1965007"/>
                  </a:lnTo>
                  <a:lnTo>
                    <a:pt x="2526830" y="1965007"/>
                  </a:lnTo>
                  <a:lnTo>
                    <a:pt x="2521915" y="1937931"/>
                  </a:lnTo>
                  <a:lnTo>
                    <a:pt x="2512999" y="1925802"/>
                  </a:lnTo>
                  <a:lnTo>
                    <a:pt x="2508389" y="1919516"/>
                  </a:lnTo>
                  <a:lnTo>
                    <a:pt x="2488133" y="1909025"/>
                  </a:lnTo>
                  <a:lnTo>
                    <a:pt x="2463000" y="1905698"/>
                  </a:lnTo>
                  <a:lnTo>
                    <a:pt x="2437523" y="1909254"/>
                  </a:lnTo>
                  <a:lnTo>
                    <a:pt x="2418486" y="1919211"/>
                  </a:lnTo>
                  <a:lnTo>
                    <a:pt x="2406561" y="1934540"/>
                  </a:lnTo>
                  <a:lnTo>
                    <a:pt x="2402433" y="1954199"/>
                  </a:lnTo>
                  <a:lnTo>
                    <a:pt x="2405646" y="1971573"/>
                  </a:lnTo>
                  <a:lnTo>
                    <a:pt x="2415159" y="1984451"/>
                  </a:lnTo>
                  <a:lnTo>
                    <a:pt x="2430742" y="1994446"/>
                  </a:lnTo>
                  <a:lnTo>
                    <a:pt x="2452192" y="2003209"/>
                  </a:lnTo>
                  <a:lnTo>
                    <a:pt x="2464765" y="2007730"/>
                  </a:lnTo>
                  <a:lnTo>
                    <a:pt x="2482278" y="2014855"/>
                  </a:lnTo>
                  <a:lnTo>
                    <a:pt x="2494851" y="2021928"/>
                  </a:lnTo>
                  <a:lnTo>
                    <a:pt x="2502433" y="2030133"/>
                  </a:lnTo>
                  <a:lnTo>
                    <a:pt x="2504973" y="2040648"/>
                  </a:lnTo>
                  <a:lnTo>
                    <a:pt x="2502522" y="2051875"/>
                  </a:lnTo>
                  <a:lnTo>
                    <a:pt x="2495169" y="2060879"/>
                  </a:lnTo>
                  <a:lnTo>
                    <a:pt x="2482913" y="2066874"/>
                  </a:lnTo>
                  <a:lnTo>
                    <a:pt x="2465768" y="2069045"/>
                  </a:lnTo>
                  <a:lnTo>
                    <a:pt x="2449512" y="2067026"/>
                  </a:lnTo>
                  <a:lnTo>
                    <a:pt x="2434348" y="2060282"/>
                  </a:lnTo>
                  <a:lnTo>
                    <a:pt x="2423147" y="2047735"/>
                  </a:lnTo>
                  <a:lnTo>
                    <a:pt x="2418765" y="2028329"/>
                  </a:lnTo>
                  <a:lnTo>
                    <a:pt x="2396909" y="2028329"/>
                  </a:lnTo>
                  <a:lnTo>
                    <a:pt x="2402522" y="2055545"/>
                  </a:lnTo>
                  <a:lnTo>
                    <a:pt x="2417546" y="2074481"/>
                  </a:lnTo>
                  <a:lnTo>
                    <a:pt x="2439212" y="2085543"/>
                  </a:lnTo>
                  <a:lnTo>
                    <a:pt x="2464765" y="2089150"/>
                  </a:lnTo>
                  <a:lnTo>
                    <a:pt x="2492464" y="2085340"/>
                  </a:lnTo>
                  <a:lnTo>
                    <a:pt x="2512250" y="2074862"/>
                  </a:lnTo>
                  <a:lnTo>
                    <a:pt x="2516644" y="2069045"/>
                  </a:lnTo>
                  <a:lnTo>
                    <a:pt x="2524125" y="2059152"/>
                  </a:lnTo>
                  <a:lnTo>
                    <a:pt x="2528087" y="20396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271878" y="0"/>
            <a:ext cx="20955" cy="11308715"/>
          </a:xfrm>
          <a:custGeom>
            <a:avLst/>
            <a:gdLst/>
            <a:ahLst/>
            <a:cxnLst/>
            <a:rect l="l" t="t" r="r" b="b"/>
            <a:pathLst>
              <a:path w="20954" h="11308715">
                <a:moveTo>
                  <a:pt x="20941" y="11308556"/>
                </a:moveTo>
                <a:lnTo>
                  <a:pt x="20941" y="0"/>
                </a:lnTo>
                <a:lnTo>
                  <a:pt x="0" y="0"/>
                </a:lnTo>
                <a:lnTo>
                  <a:pt x="0" y="11308556"/>
                </a:lnTo>
                <a:lnTo>
                  <a:pt x="20941" y="11308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8307" y="2015896"/>
            <a:ext cx="2861310" cy="505459"/>
          </a:xfrm>
          <a:custGeom>
            <a:avLst/>
            <a:gdLst/>
            <a:ahLst/>
            <a:cxnLst/>
            <a:rect l="l" t="t" r="r" b="b"/>
            <a:pathLst>
              <a:path w="2861310" h="505460">
                <a:moveTo>
                  <a:pt x="159534" y="115975"/>
                </a:moveTo>
                <a:lnTo>
                  <a:pt x="0" y="115975"/>
                </a:lnTo>
                <a:lnTo>
                  <a:pt x="0" y="497115"/>
                </a:lnTo>
                <a:lnTo>
                  <a:pt x="47370" y="497115"/>
                </a:lnTo>
                <a:lnTo>
                  <a:pt x="47370" y="345204"/>
                </a:lnTo>
                <a:lnTo>
                  <a:pt x="159534" y="345204"/>
                </a:lnTo>
                <a:lnTo>
                  <a:pt x="203748" y="337138"/>
                </a:lnTo>
                <a:lnTo>
                  <a:pt x="236783" y="314168"/>
                </a:lnTo>
                <a:lnTo>
                  <a:pt x="243032" y="303278"/>
                </a:lnTo>
                <a:lnTo>
                  <a:pt x="47370" y="303278"/>
                </a:lnTo>
                <a:lnTo>
                  <a:pt x="47370" y="157900"/>
                </a:lnTo>
                <a:lnTo>
                  <a:pt x="242966" y="157900"/>
                </a:lnTo>
                <a:lnTo>
                  <a:pt x="236783" y="147079"/>
                </a:lnTo>
                <a:lnTo>
                  <a:pt x="203748" y="124049"/>
                </a:lnTo>
                <a:lnTo>
                  <a:pt x="159534" y="115975"/>
                </a:lnTo>
                <a:close/>
              </a:path>
              <a:path w="2861310" h="505460">
                <a:moveTo>
                  <a:pt x="242966" y="157900"/>
                </a:moveTo>
                <a:lnTo>
                  <a:pt x="151367" y="157900"/>
                </a:lnTo>
                <a:lnTo>
                  <a:pt x="177570" y="162639"/>
                </a:lnTo>
                <a:lnTo>
                  <a:pt x="198056" y="176617"/>
                </a:lnTo>
                <a:lnTo>
                  <a:pt x="211396" y="199477"/>
                </a:lnTo>
                <a:lnTo>
                  <a:pt x="216160" y="230862"/>
                </a:lnTo>
                <a:lnTo>
                  <a:pt x="211396" y="261931"/>
                </a:lnTo>
                <a:lnTo>
                  <a:pt x="198056" y="284630"/>
                </a:lnTo>
                <a:lnTo>
                  <a:pt x="177570" y="298548"/>
                </a:lnTo>
                <a:lnTo>
                  <a:pt x="151367" y="303278"/>
                </a:lnTo>
                <a:lnTo>
                  <a:pt x="243032" y="303278"/>
                </a:lnTo>
                <a:lnTo>
                  <a:pt x="257465" y="278130"/>
                </a:lnTo>
                <a:lnTo>
                  <a:pt x="264620" y="230862"/>
                </a:lnTo>
                <a:lnTo>
                  <a:pt x="257465" y="183279"/>
                </a:lnTo>
                <a:lnTo>
                  <a:pt x="242966" y="157900"/>
                </a:lnTo>
                <a:close/>
              </a:path>
              <a:path w="2861310" h="505460">
                <a:moveTo>
                  <a:pt x="500906" y="115975"/>
                </a:moveTo>
                <a:lnTo>
                  <a:pt x="341371" y="115975"/>
                </a:lnTo>
                <a:lnTo>
                  <a:pt x="341371" y="497115"/>
                </a:lnTo>
                <a:lnTo>
                  <a:pt x="388742" y="497115"/>
                </a:lnTo>
                <a:lnTo>
                  <a:pt x="388742" y="346293"/>
                </a:lnTo>
                <a:lnTo>
                  <a:pt x="541828" y="346293"/>
                </a:lnTo>
                <a:lnTo>
                  <a:pt x="538475" y="340303"/>
                </a:lnTo>
                <a:lnTo>
                  <a:pt x="568711" y="325270"/>
                </a:lnTo>
                <a:lnTo>
                  <a:pt x="589841" y="304367"/>
                </a:lnTo>
                <a:lnTo>
                  <a:pt x="388742" y="304367"/>
                </a:lnTo>
                <a:lnTo>
                  <a:pt x="388742" y="157900"/>
                </a:lnTo>
                <a:lnTo>
                  <a:pt x="589529" y="157900"/>
                </a:lnTo>
                <a:lnTo>
                  <a:pt x="582919" y="146670"/>
                </a:lnTo>
                <a:lnTo>
                  <a:pt x="548267" y="123896"/>
                </a:lnTo>
                <a:lnTo>
                  <a:pt x="500906" y="115975"/>
                </a:lnTo>
                <a:close/>
              </a:path>
              <a:path w="2861310" h="505460">
                <a:moveTo>
                  <a:pt x="541828" y="346293"/>
                </a:moveTo>
                <a:lnTo>
                  <a:pt x="486205" y="346293"/>
                </a:lnTo>
                <a:lnTo>
                  <a:pt x="570600" y="497115"/>
                </a:lnTo>
                <a:lnTo>
                  <a:pt x="617426" y="497115"/>
                </a:lnTo>
                <a:lnTo>
                  <a:pt x="617426" y="481325"/>
                </a:lnTo>
                <a:lnTo>
                  <a:pt x="541828" y="346293"/>
                </a:lnTo>
                <a:close/>
              </a:path>
              <a:path w="2861310" h="505460">
                <a:moveTo>
                  <a:pt x="589529" y="157900"/>
                </a:moveTo>
                <a:lnTo>
                  <a:pt x="492738" y="157900"/>
                </a:lnTo>
                <a:lnTo>
                  <a:pt x="522549" y="162409"/>
                </a:lnTo>
                <a:lnTo>
                  <a:pt x="544601" y="176005"/>
                </a:lnTo>
                <a:lnTo>
                  <a:pt x="558281" y="198788"/>
                </a:lnTo>
                <a:lnTo>
                  <a:pt x="562977" y="230862"/>
                </a:lnTo>
                <a:lnTo>
                  <a:pt x="558281" y="262791"/>
                </a:lnTo>
                <a:lnTo>
                  <a:pt x="544601" y="285787"/>
                </a:lnTo>
                <a:lnTo>
                  <a:pt x="522549" y="299697"/>
                </a:lnTo>
                <a:lnTo>
                  <a:pt x="492738" y="304367"/>
                </a:lnTo>
                <a:lnTo>
                  <a:pt x="589841" y="304367"/>
                </a:lnTo>
                <a:lnTo>
                  <a:pt x="591699" y="302530"/>
                </a:lnTo>
                <a:lnTo>
                  <a:pt x="606315" y="271315"/>
                </a:lnTo>
                <a:lnTo>
                  <a:pt x="611436" y="230862"/>
                </a:lnTo>
                <a:lnTo>
                  <a:pt x="604196" y="182819"/>
                </a:lnTo>
                <a:lnTo>
                  <a:pt x="589529" y="157900"/>
                </a:lnTo>
                <a:close/>
              </a:path>
              <a:path w="2861310" h="505460">
                <a:moveTo>
                  <a:pt x="831608" y="107808"/>
                </a:moveTo>
                <a:lnTo>
                  <a:pt x="782086" y="113710"/>
                </a:lnTo>
                <a:lnTo>
                  <a:pt x="741476" y="130981"/>
                </a:lnTo>
                <a:lnTo>
                  <a:pt x="710980" y="158968"/>
                </a:lnTo>
                <a:lnTo>
                  <a:pt x="691801" y="197016"/>
                </a:lnTo>
                <a:lnTo>
                  <a:pt x="685141" y="244474"/>
                </a:lnTo>
                <a:lnTo>
                  <a:pt x="685141" y="368617"/>
                </a:lnTo>
                <a:lnTo>
                  <a:pt x="691801" y="416074"/>
                </a:lnTo>
                <a:lnTo>
                  <a:pt x="710980" y="454123"/>
                </a:lnTo>
                <a:lnTo>
                  <a:pt x="741476" y="482109"/>
                </a:lnTo>
                <a:lnTo>
                  <a:pt x="782086" y="499380"/>
                </a:lnTo>
                <a:lnTo>
                  <a:pt x="831608" y="505283"/>
                </a:lnTo>
                <a:lnTo>
                  <a:pt x="881130" y="499380"/>
                </a:lnTo>
                <a:lnTo>
                  <a:pt x="921740" y="482109"/>
                </a:lnTo>
                <a:lnTo>
                  <a:pt x="943953" y="461724"/>
                </a:lnTo>
                <a:lnTo>
                  <a:pt x="831608" y="461724"/>
                </a:lnTo>
                <a:lnTo>
                  <a:pt x="789019" y="455020"/>
                </a:lnTo>
                <a:lnTo>
                  <a:pt x="757966" y="436269"/>
                </a:lnTo>
                <a:lnTo>
                  <a:pt x="738960" y="407513"/>
                </a:lnTo>
                <a:lnTo>
                  <a:pt x="732511" y="370794"/>
                </a:lnTo>
                <a:lnTo>
                  <a:pt x="732511" y="242296"/>
                </a:lnTo>
                <a:lnTo>
                  <a:pt x="738960" y="205577"/>
                </a:lnTo>
                <a:lnTo>
                  <a:pt x="757966" y="176821"/>
                </a:lnTo>
                <a:lnTo>
                  <a:pt x="789019" y="158071"/>
                </a:lnTo>
                <a:lnTo>
                  <a:pt x="831608" y="151367"/>
                </a:lnTo>
                <a:lnTo>
                  <a:pt x="943953" y="151367"/>
                </a:lnTo>
                <a:lnTo>
                  <a:pt x="921740" y="130981"/>
                </a:lnTo>
                <a:lnTo>
                  <a:pt x="881130" y="113710"/>
                </a:lnTo>
                <a:lnTo>
                  <a:pt x="831608" y="107808"/>
                </a:lnTo>
                <a:close/>
              </a:path>
              <a:path w="2861310" h="505460">
                <a:moveTo>
                  <a:pt x="943953" y="151367"/>
                </a:moveTo>
                <a:lnTo>
                  <a:pt x="831608" y="151367"/>
                </a:lnTo>
                <a:lnTo>
                  <a:pt x="873967" y="158071"/>
                </a:lnTo>
                <a:lnTo>
                  <a:pt x="905045" y="176821"/>
                </a:lnTo>
                <a:lnTo>
                  <a:pt x="924179" y="205577"/>
                </a:lnTo>
                <a:lnTo>
                  <a:pt x="930704" y="242296"/>
                </a:lnTo>
                <a:lnTo>
                  <a:pt x="930704" y="370794"/>
                </a:lnTo>
                <a:lnTo>
                  <a:pt x="924179" y="407513"/>
                </a:lnTo>
                <a:lnTo>
                  <a:pt x="905045" y="436269"/>
                </a:lnTo>
                <a:lnTo>
                  <a:pt x="873967" y="455020"/>
                </a:lnTo>
                <a:lnTo>
                  <a:pt x="831608" y="461724"/>
                </a:lnTo>
                <a:lnTo>
                  <a:pt x="943953" y="461724"/>
                </a:lnTo>
                <a:lnTo>
                  <a:pt x="952235" y="454123"/>
                </a:lnTo>
                <a:lnTo>
                  <a:pt x="971414" y="416074"/>
                </a:lnTo>
                <a:lnTo>
                  <a:pt x="978074" y="368617"/>
                </a:lnTo>
                <a:lnTo>
                  <a:pt x="978074" y="244474"/>
                </a:lnTo>
                <a:lnTo>
                  <a:pt x="971414" y="197016"/>
                </a:lnTo>
                <a:lnTo>
                  <a:pt x="952235" y="158968"/>
                </a:lnTo>
                <a:lnTo>
                  <a:pt x="943953" y="151367"/>
                </a:lnTo>
                <a:close/>
              </a:path>
              <a:path w="2861310" h="505460">
                <a:moveTo>
                  <a:pt x="1227774" y="115975"/>
                </a:moveTo>
                <a:lnTo>
                  <a:pt x="1068239" y="115975"/>
                </a:lnTo>
                <a:lnTo>
                  <a:pt x="1068239" y="497115"/>
                </a:lnTo>
                <a:lnTo>
                  <a:pt x="1115610" y="497115"/>
                </a:lnTo>
                <a:lnTo>
                  <a:pt x="1115610" y="345204"/>
                </a:lnTo>
                <a:lnTo>
                  <a:pt x="1227774" y="345204"/>
                </a:lnTo>
                <a:lnTo>
                  <a:pt x="1271988" y="337138"/>
                </a:lnTo>
                <a:lnTo>
                  <a:pt x="1305023" y="314168"/>
                </a:lnTo>
                <a:lnTo>
                  <a:pt x="1311272" y="303278"/>
                </a:lnTo>
                <a:lnTo>
                  <a:pt x="1115610" y="303278"/>
                </a:lnTo>
                <a:lnTo>
                  <a:pt x="1115610" y="157900"/>
                </a:lnTo>
                <a:lnTo>
                  <a:pt x="1311205" y="157900"/>
                </a:lnTo>
                <a:lnTo>
                  <a:pt x="1305023" y="147079"/>
                </a:lnTo>
                <a:lnTo>
                  <a:pt x="1271988" y="124049"/>
                </a:lnTo>
                <a:lnTo>
                  <a:pt x="1227774" y="115975"/>
                </a:lnTo>
                <a:close/>
              </a:path>
              <a:path w="2861310" h="505460">
                <a:moveTo>
                  <a:pt x="1311205" y="157900"/>
                </a:moveTo>
                <a:lnTo>
                  <a:pt x="1219606" y="157900"/>
                </a:lnTo>
                <a:lnTo>
                  <a:pt x="1245810" y="162639"/>
                </a:lnTo>
                <a:lnTo>
                  <a:pt x="1266296" y="176617"/>
                </a:lnTo>
                <a:lnTo>
                  <a:pt x="1279636" y="199477"/>
                </a:lnTo>
                <a:lnTo>
                  <a:pt x="1284400" y="230862"/>
                </a:lnTo>
                <a:lnTo>
                  <a:pt x="1279636" y="261931"/>
                </a:lnTo>
                <a:lnTo>
                  <a:pt x="1266296" y="284630"/>
                </a:lnTo>
                <a:lnTo>
                  <a:pt x="1245810" y="298548"/>
                </a:lnTo>
                <a:lnTo>
                  <a:pt x="1219606" y="303278"/>
                </a:lnTo>
                <a:lnTo>
                  <a:pt x="1311272" y="303278"/>
                </a:lnTo>
                <a:lnTo>
                  <a:pt x="1325705" y="278130"/>
                </a:lnTo>
                <a:lnTo>
                  <a:pt x="1332859" y="230862"/>
                </a:lnTo>
                <a:lnTo>
                  <a:pt x="1325705" y="183279"/>
                </a:lnTo>
                <a:lnTo>
                  <a:pt x="1311205" y="157900"/>
                </a:lnTo>
                <a:close/>
              </a:path>
              <a:path w="2861310" h="505460">
                <a:moveTo>
                  <a:pt x="1545178" y="107808"/>
                </a:moveTo>
                <a:lnTo>
                  <a:pt x="1495655" y="113710"/>
                </a:lnTo>
                <a:lnTo>
                  <a:pt x="1455046" y="130981"/>
                </a:lnTo>
                <a:lnTo>
                  <a:pt x="1424550" y="158968"/>
                </a:lnTo>
                <a:lnTo>
                  <a:pt x="1405371" y="197016"/>
                </a:lnTo>
                <a:lnTo>
                  <a:pt x="1398711" y="244474"/>
                </a:lnTo>
                <a:lnTo>
                  <a:pt x="1398711" y="368617"/>
                </a:lnTo>
                <a:lnTo>
                  <a:pt x="1405371" y="416074"/>
                </a:lnTo>
                <a:lnTo>
                  <a:pt x="1424550" y="454123"/>
                </a:lnTo>
                <a:lnTo>
                  <a:pt x="1455046" y="482109"/>
                </a:lnTo>
                <a:lnTo>
                  <a:pt x="1495655" y="499380"/>
                </a:lnTo>
                <a:lnTo>
                  <a:pt x="1545178" y="505283"/>
                </a:lnTo>
                <a:lnTo>
                  <a:pt x="1594700" y="499380"/>
                </a:lnTo>
                <a:lnTo>
                  <a:pt x="1635310" y="482109"/>
                </a:lnTo>
                <a:lnTo>
                  <a:pt x="1657523" y="461724"/>
                </a:lnTo>
                <a:lnTo>
                  <a:pt x="1545178" y="461724"/>
                </a:lnTo>
                <a:lnTo>
                  <a:pt x="1502589" y="455020"/>
                </a:lnTo>
                <a:lnTo>
                  <a:pt x="1471536" y="436269"/>
                </a:lnTo>
                <a:lnTo>
                  <a:pt x="1452530" y="407513"/>
                </a:lnTo>
                <a:lnTo>
                  <a:pt x="1446081" y="370794"/>
                </a:lnTo>
                <a:lnTo>
                  <a:pt x="1446081" y="242296"/>
                </a:lnTo>
                <a:lnTo>
                  <a:pt x="1452530" y="205577"/>
                </a:lnTo>
                <a:lnTo>
                  <a:pt x="1471536" y="176821"/>
                </a:lnTo>
                <a:lnTo>
                  <a:pt x="1502589" y="158071"/>
                </a:lnTo>
                <a:lnTo>
                  <a:pt x="1545178" y="151367"/>
                </a:lnTo>
                <a:lnTo>
                  <a:pt x="1657523" y="151367"/>
                </a:lnTo>
                <a:lnTo>
                  <a:pt x="1635310" y="130981"/>
                </a:lnTo>
                <a:lnTo>
                  <a:pt x="1594700" y="113710"/>
                </a:lnTo>
                <a:lnTo>
                  <a:pt x="1545178" y="107808"/>
                </a:lnTo>
                <a:close/>
              </a:path>
              <a:path w="2861310" h="505460">
                <a:moveTo>
                  <a:pt x="1657523" y="151367"/>
                </a:moveTo>
                <a:lnTo>
                  <a:pt x="1545178" y="151367"/>
                </a:lnTo>
                <a:lnTo>
                  <a:pt x="1587537" y="158071"/>
                </a:lnTo>
                <a:lnTo>
                  <a:pt x="1618615" y="176821"/>
                </a:lnTo>
                <a:lnTo>
                  <a:pt x="1637749" y="205577"/>
                </a:lnTo>
                <a:lnTo>
                  <a:pt x="1644274" y="242296"/>
                </a:lnTo>
                <a:lnTo>
                  <a:pt x="1644274" y="370794"/>
                </a:lnTo>
                <a:lnTo>
                  <a:pt x="1637749" y="407513"/>
                </a:lnTo>
                <a:lnTo>
                  <a:pt x="1618615" y="436269"/>
                </a:lnTo>
                <a:lnTo>
                  <a:pt x="1587537" y="455020"/>
                </a:lnTo>
                <a:lnTo>
                  <a:pt x="1545178" y="461724"/>
                </a:lnTo>
                <a:lnTo>
                  <a:pt x="1657523" y="461724"/>
                </a:lnTo>
                <a:lnTo>
                  <a:pt x="1665805" y="454123"/>
                </a:lnTo>
                <a:lnTo>
                  <a:pt x="1684984" y="416074"/>
                </a:lnTo>
                <a:lnTo>
                  <a:pt x="1691644" y="368617"/>
                </a:lnTo>
                <a:lnTo>
                  <a:pt x="1691644" y="244474"/>
                </a:lnTo>
                <a:lnTo>
                  <a:pt x="1684984" y="197016"/>
                </a:lnTo>
                <a:lnTo>
                  <a:pt x="1665805" y="158968"/>
                </a:lnTo>
                <a:lnTo>
                  <a:pt x="1657523" y="151367"/>
                </a:lnTo>
                <a:close/>
              </a:path>
              <a:path w="2861310" h="505460">
                <a:moveTo>
                  <a:pt x="1624673" y="0"/>
                </a:moveTo>
                <a:lnTo>
                  <a:pt x="1580025" y="0"/>
                </a:lnTo>
                <a:lnTo>
                  <a:pt x="1524487" y="82217"/>
                </a:lnTo>
                <a:lnTo>
                  <a:pt x="1566413" y="82217"/>
                </a:lnTo>
                <a:lnTo>
                  <a:pt x="1624673" y="16334"/>
                </a:lnTo>
                <a:lnTo>
                  <a:pt x="1624673" y="0"/>
                </a:lnTo>
                <a:close/>
              </a:path>
              <a:path w="2861310" h="505460">
                <a:moveTo>
                  <a:pt x="1804678" y="373517"/>
                </a:moveTo>
                <a:lnTo>
                  <a:pt x="1757307" y="373517"/>
                </a:lnTo>
                <a:lnTo>
                  <a:pt x="1765226" y="422137"/>
                </a:lnTo>
                <a:lnTo>
                  <a:pt x="1786945" y="459180"/>
                </a:lnTo>
                <a:lnTo>
                  <a:pt x="1819405" y="485089"/>
                </a:lnTo>
                <a:lnTo>
                  <a:pt x="1859549" y="500308"/>
                </a:lnTo>
                <a:lnTo>
                  <a:pt x="1904318" y="505283"/>
                </a:lnTo>
                <a:lnTo>
                  <a:pt x="1964348" y="497022"/>
                </a:lnTo>
                <a:lnTo>
                  <a:pt x="2007226" y="474315"/>
                </a:lnTo>
                <a:lnTo>
                  <a:pt x="2016743" y="461724"/>
                </a:lnTo>
                <a:lnTo>
                  <a:pt x="1906496" y="461724"/>
                </a:lnTo>
                <a:lnTo>
                  <a:pt x="1871292" y="457359"/>
                </a:lnTo>
                <a:lnTo>
                  <a:pt x="1838436" y="442735"/>
                </a:lnTo>
                <a:lnTo>
                  <a:pt x="1814155" y="415553"/>
                </a:lnTo>
                <a:lnTo>
                  <a:pt x="1804678" y="373517"/>
                </a:lnTo>
                <a:close/>
              </a:path>
              <a:path w="2861310" h="505460">
                <a:moveTo>
                  <a:pt x="1900507" y="107808"/>
                </a:moveTo>
                <a:lnTo>
                  <a:pt x="1845318" y="115499"/>
                </a:lnTo>
                <a:lnTo>
                  <a:pt x="1804065" y="137074"/>
                </a:lnTo>
                <a:lnTo>
                  <a:pt x="1778227" y="170288"/>
                </a:lnTo>
                <a:lnTo>
                  <a:pt x="1769286" y="212894"/>
                </a:lnTo>
                <a:lnTo>
                  <a:pt x="1776254" y="250540"/>
                </a:lnTo>
                <a:lnTo>
                  <a:pt x="1796851" y="278436"/>
                </a:lnTo>
                <a:lnTo>
                  <a:pt x="1830617" y="300105"/>
                </a:lnTo>
                <a:lnTo>
                  <a:pt x="1877094" y="319068"/>
                </a:lnTo>
                <a:lnTo>
                  <a:pt x="1904318" y="328869"/>
                </a:lnTo>
                <a:lnTo>
                  <a:pt x="1942279" y="344302"/>
                </a:lnTo>
                <a:lnTo>
                  <a:pt x="1969521" y="359633"/>
                </a:lnTo>
                <a:lnTo>
                  <a:pt x="1985940" y="377413"/>
                </a:lnTo>
                <a:lnTo>
                  <a:pt x="1991436" y="400197"/>
                </a:lnTo>
                <a:lnTo>
                  <a:pt x="1986128" y="424511"/>
                </a:lnTo>
                <a:lnTo>
                  <a:pt x="1970201" y="444028"/>
                </a:lnTo>
                <a:lnTo>
                  <a:pt x="1943658" y="457010"/>
                </a:lnTo>
                <a:lnTo>
                  <a:pt x="1906496" y="461724"/>
                </a:lnTo>
                <a:lnTo>
                  <a:pt x="2016743" y="461724"/>
                </a:lnTo>
                <a:lnTo>
                  <a:pt x="2032953" y="440276"/>
                </a:lnTo>
                <a:lnTo>
                  <a:pt x="2041529" y="398019"/>
                </a:lnTo>
                <a:lnTo>
                  <a:pt x="2032162" y="357387"/>
                </a:lnTo>
                <a:lnTo>
                  <a:pt x="2006614" y="327780"/>
                </a:lnTo>
                <a:lnTo>
                  <a:pt x="1968712" y="305524"/>
                </a:lnTo>
                <a:lnTo>
                  <a:pt x="1922287" y="286944"/>
                </a:lnTo>
                <a:lnTo>
                  <a:pt x="1896696" y="277687"/>
                </a:lnTo>
                <a:lnTo>
                  <a:pt x="1860989" y="263760"/>
                </a:lnTo>
                <a:lnTo>
                  <a:pt x="1836054" y="249578"/>
                </a:lnTo>
                <a:lnTo>
                  <a:pt x="1821429" y="232435"/>
                </a:lnTo>
                <a:lnTo>
                  <a:pt x="1816656" y="209627"/>
                </a:lnTo>
                <a:lnTo>
                  <a:pt x="1822399" y="186282"/>
                </a:lnTo>
                <a:lnTo>
                  <a:pt x="1838912" y="167837"/>
                </a:lnTo>
                <a:lnTo>
                  <a:pt x="1865124" y="155723"/>
                </a:lnTo>
                <a:lnTo>
                  <a:pt x="1899963" y="151367"/>
                </a:lnTo>
                <a:lnTo>
                  <a:pt x="2012320" y="151367"/>
                </a:lnTo>
                <a:lnTo>
                  <a:pt x="1982825" y="126695"/>
                </a:lnTo>
                <a:lnTo>
                  <a:pt x="1944789" y="112390"/>
                </a:lnTo>
                <a:lnTo>
                  <a:pt x="1900507" y="107808"/>
                </a:lnTo>
                <a:close/>
              </a:path>
              <a:path w="2861310" h="505460">
                <a:moveTo>
                  <a:pt x="2012320" y="151367"/>
                </a:moveTo>
                <a:lnTo>
                  <a:pt x="1899963" y="151367"/>
                </a:lnTo>
                <a:lnTo>
                  <a:pt x="1934240" y="155833"/>
                </a:lnTo>
                <a:lnTo>
                  <a:pt x="1963463" y="170356"/>
                </a:lnTo>
                <a:lnTo>
                  <a:pt x="1983805" y="196619"/>
                </a:lnTo>
                <a:lnTo>
                  <a:pt x="1991436" y="236306"/>
                </a:lnTo>
                <a:lnTo>
                  <a:pt x="2038807" y="236306"/>
                </a:lnTo>
                <a:lnTo>
                  <a:pt x="2031898" y="187817"/>
                </a:lnTo>
                <a:lnTo>
                  <a:pt x="2012549" y="151558"/>
                </a:lnTo>
                <a:lnTo>
                  <a:pt x="2012320" y="151367"/>
                </a:lnTo>
                <a:close/>
              </a:path>
              <a:path w="2861310" h="505460">
                <a:moveTo>
                  <a:pt x="2173734" y="115975"/>
                </a:moveTo>
                <a:lnTo>
                  <a:pt x="2126364" y="115975"/>
                </a:lnTo>
                <a:lnTo>
                  <a:pt x="2126364" y="497115"/>
                </a:lnTo>
                <a:lnTo>
                  <a:pt x="2173734" y="497115"/>
                </a:lnTo>
                <a:lnTo>
                  <a:pt x="2173734" y="115975"/>
                </a:lnTo>
                <a:close/>
              </a:path>
              <a:path w="2861310" h="505460">
                <a:moveTo>
                  <a:pt x="2400481" y="157900"/>
                </a:moveTo>
                <a:lnTo>
                  <a:pt x="2353111" y="157900"/>
                </a:lnTo>
                <a:lnTo>
                  <a:pt x="2353111" y="497115"/>
                </a:lnTo>
                <a:lnTo>
                  <a:pt x="2400481" y="497115"/>
                </a:lnTo>
                <a:lnTo>
                  <a:pt x="2400481" y="157900"/>
                </a:lnTo>
                <a:close/>
              </a:path>
              <a:path w="2861310" h="505460">
                <a:moveTo>
                  <a:pt x="2515912" y="115975"/>
                </a:moveTo>
                <a:lnTo>
                  <a:pt x="2237136" y="115975"/>
                </a:lnTo>
                <a:lnTo>
                  <a:pt x="2237136" y="157900"/>
                </a:lnTo>
                <a:lnTo>
                  <a:pt x="2515912" y="157900"/>
                </a:lnTo>
                <a:lnTo>
                  <a:pt x="2515912" y="115975"/>
                </a:lnTo>
                <a:close/>
              </a:path>
              <a:path w="2861310" h="505460">
                <a:moveTo>
                  <a:pt x="2714440" y="107808"/>
                </a:moveTo>
                <a:lnTo>
                  <a:pt x="2664918" y="113710"/>
                </a:lnTo>
                <a:lnTo>
                  <a:pt x="2624308" y="130981"/>
                </a:lnTo>
                <a:lnTo>
                  <a:pt x="2593813" y="158968"/>
                </a:lnTo>
                <a:lnTo>
                  <a:pt x="2574634" y="197016"/>
                </a:lnTo>
                <a:lnTo>
                  <a:pt x="2567974" y="244474"/>
                </a:lnTo>
                <a:lnTo>
                  <a:pt x="2567974" y="368617"/>
                </a:lnTo>
                <a:lnTo>
                  <a:pt x="2574634" y="416074"/>
                </a:lnTo>
                <a:lnTo>
                  <a:pt x="2593813" y="454123"/>
                </a:lnTo>
                <a:lnTo>
                  <a:pt x="2624308" y="482109"/>
                </a:lnTo>
                <a:lnTo>
                  <a:pt x="2664918" y="499380"/>
                </a:lnTo>
                <a:lnTo>
                  <a:pt x="2714440" y="505283"/>
                </a:lnTo>
                <a:lnTo>
                  <a:pt x="2763963" y="499380"/>
                </a:lnTo>
                <a:lnTo>
                  <a:pt x="2804572" y="482109"/>
                </a:lnTo>
                <a:lnTo>
                  <a:pt x="2826786" y="461724"/>
                </a:lnTo>
                <a:lnTo>
                  <a:pt x="2714440" y="461724"/>
                </a:lnTo>
                <a:lnTo>
                  <a:pt x="2671851" y="455020"/>
                </a:lnTo>
                <a:lnTo>
                  <a:pt x="2640799" y="436269"/>
                </a:lnTo>
                <a:lnTo>
                  <a:pt x="2621793" y="407513"/>
                </a:lnTo>
                <a:lnTo>
                  <a:pt x="2615344" y="370794"/>
                </a:lnTo>
                <a:lnTo>
                  <a:pt x="2615344" y="242296"/>
                </a:lnTo>
                <a:lnTo>
                  <a:pt x="2621793" y="205577"/>
                </a:lnTo>
                <a:lnTo>
                  <a:pt x="2640799" y="176821"/>
                </a:lnTo>
                <a:lnTo>
                  <a:pt x="2671851" y="158071"/>
                </a:lnTo>
                <a:lnTo>
                  <a:pt x="2714440" y="151367"/>
                </a:lnTo>
                <a:lnTo>
                  <a:pt x="2826786" y="151367"/>
                </a:lnTo>
                <a:lnTo>
                  <a:pt x="2804572" y="130981"/>
                </a:lnTo>
                <a:lnTo>
                  <a:pt x="2763963" y="113710"/>
                </a:lnTo>
                <a:lnTo>
                  <a:pt x="2714440" y="107808"/>
                </a:lnTo>
                <a:close/>
              </a:path>
              <a:path w="2861310" h="505460">
                <a:moveTo>
                  <a:pt x="2826786" y="151367"/>
                </a:moveTo>
                <a:lnTo>
                  <a:pt x="2714440" y="151367"/>
                </a:lnTo>
                <a:lnTo>
                  <a:pt x="2756800" y="158071"/>
                </a:lnTo>
                <a:lnTo>
                  <a:pt x="2787878" y="176821"/>
                </a:lnTo>
                <a:lnTo>
                  <a:pt x="2807012" y="205577"/>
                </a:lnTo>
                <a:lnTo>
                  <a:pt x="2813537" y="242296"/>
                </a:lnTo>
                <a:lnTo>
                  <a:pt x="2813537" y="370794"/>
                </a:lnTo>
                <a:lnTo>
                  <a:pt x="2807012" y="407513"/>
                </a:lnTo>
                <a:lnTo>
                  <a:pt x="2787878" y="436269"/>
                </a:lnTo>
                <a:lnTo>
                  <a:pt x="2756800" y="455020"/>
                </a:lnTo>
                <a:lnTo>
                  <a:pt x="2714440" y="461724"/>
                </a:lnTo>
                <a:lnTo>
                  <a:pt x="2826786" y="461724"/>
                </a:lnTo>
                <a:lnTo>
                  <a:pt x="2835068" y="454123"/>
                </a:lnTo>
                <a:lnTo>
                  <a:pt x="2854247" y="416074"/>
                </a:lnTo>
                <a:lnTo>
                  <a:pt x="2860907" y="368617"/>
                </a:lnTo>
                <a:lnTo>
                  <a:pt x="2860907" y="244474"/>
                </a:lnTo>
                <a:lnTo>
                  <a:pt x="2854247" y="197016"/>
                </a:lnTo>
                <a:lnTo>
                  <a:pt x="2835068" y="158968"/>
                </a:lnTo>
                <a:lnTo>
                  <a:pt x="2826786" y="151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61041" y="2720755"/>
            <a:ext cx="1228725" cy="183515"/>
          </a:xfrm>
          <a:custGeom>
            <a:avLst/>
            <a:gdLst/>
            <a:ahLst/>
            <a:cxnLst/>
            <a:rect l="l" t="t" r="r" b="b"/>
            <a:pathLst>
              <a:path w="1228725" h="183514">
                <a:moveTo>
                  <a:pt x="21863" y="3769"/>
                </a:moveTo>
                <a:lnTo>
                  <a:pt x="0" y="3769"/>
                </a:lnTo>
                <a:lnTo>
                  <a:pt x="0" y="179680"/>
                </a:lnTo>
                <a:lnTo>
                  <a:pt x="21863" y="179680"/>
                </a:lnTo>
                <a:lnTo>
                  <a:pt x="21863" y="3769"/>
                </a:lnTo>
                <a:close/>
              </a:path>
              <a:path w="1228725" h="183514">
                <a:moveTo>
                  <a:pt x="89829" y="3769"/>
                </a:moveTo>
                <a:lnTo>
                  <a:pt x="68720" y="3769"/>
                </a:lnTo>
                <a:lnTo>
                  <a:pt x="68720" y="179680"/>
                </a:lnTo>
                <a:lnTo>
                  <a:pt x="89829" y="179680"/>
                </a:lnTo>
                <a:lnTo>
                  <a:pt x="89829" y="42721"/>
                </a:lnTo>
                <a:lnTo>
                  <a:pt x="114627" y="42721"/>
                </a:lnTo>
                <a:lnTo>
                  <a:pt x="89829" y="3769"/>
                </a:lnTo>
                <a:close/>
              </a:path>
              <a:path w="1228725" h="183514">
                <a:moveTo>
                  <a:pt x="223773" y="42469"/>
                </a:moveTo>
                <a:lnTo>
                  <a:pt x="202663" y="42469"/>
                </a:lnTo>
                <a:lnTo>
                  <a:pt x="202663" y="179680"/>
                </a:lnTo>
                <a:lnTo>
                  <a:pt x="223773" y="179680"/>
                </a:lnTo>
                <a:lnTo>
                  <a:pt x="223773" y="42469"/>
                </a:lnTo>
                <a:close/>
              </a:path>
              <a:path w="1228725" h="183514">
                <a:moveTo>
                  <a:pt x="114627" y="42721"/>
                </a:moveTo>
                <a:lnTo>
                  <a:pt x="89829" y="42721"/>
                </a:lnTo>
                <a:lnTo>
                  <a:pt x="139084" y="119870"/>
                </a:lnTo>
                <a:lnTo>
                  <a:pt x="153398" y="119870"/>
                </a:lnTo>
                <a:lnTo>
                  <a:pt x="170513" y="92981"/>
                </a:lnTo>
                <a:lnTo>
                  <a:pt x="146623" y="92981"/>
                </a:lnTo>
                <a:lnTo>
                  <a:pt x="114627" y="42721"/>
                </a:lnTo>
                <a:close/>
              </a:path>
              <a:path w="1228725" h="183514">
                <a:moveTo>
                  <a:pt x="223773" y="3769"/>
                </a:moveTo>
                <a:lnTo>
                  <a:pt x="203417" y="3769"/>
                </a:lnTo>
                <a:lnTo>
                  <a:pt x="146623" y="92981"/>
                </a:lnTo>
                <a:lnTo>
                  <a:pt x="170513" y="92981"/>
                </a:lnTo>
                <a:lnTo>
                  <a:pt x="202663" y="42469"/>
                </a:lnTo>
                <a:lnTo>
                  <a:pt x="223773" y="42469"/>
                </a:lnTo>
                <a:lnTo>
                  <a:pt x="223773" y="3769"/>
                </a:lnTo>
                <a:close/>
              </a:path>
              <a:path w="1228725" h="183514">
                <a:moveTo>
                  <a:pt x="344073" y="3769"/>
                </a:moveTo>
                <a:lnTo>
                  <a:pt x="270442" y="3769"/>
                </a:lnTo>
                <a:lnTo>
                  <a:pt x="270442" y="179680"/>
                </a:lnTo>
                <a:lnTo>
                  <a:pt x="292305" y="179680"/>
                </a:lnTo>
                <a:lnTo>
                  <a:pt x="292305" y="109567"/>
                </a:lnTo>
                <a:lnTo>
                  <a:pt x="344073" y="109567"/>
                </a:lnTo>
                <a:lnTo>
                  <a:pt x="364479" y="105844"/>
                </a:lnTo>
                <a:lnTo>
                  <a:pt x="379726" y="95243"/>
                </a:lnTo>
                <a:lnTo>
                  <a:pt x="382611" y="90217"/>
                </a:lnTo>
                <a:lnTo>
                  <a:pt x="292305" y="90217"/>
                </a:lnTo>
                <a:lnTo>
                  <a:pt x="292305" y="23119"/>
                </a:lnTo>
                <a:lnTo>
                  <a:pt x="382580" y="23119"/>
                </a:lnTo>
                <a:lnTo>
                  <a:pt x="379726" y="18125"/>
                </a:lnTo>
                <a:lnTo>
                  <a:pt x="364479" y="7495"/>
                </a:lnTo>
                <a:lnTo>
                  <a:pt x="344073" y="3769"/>
                </a:lnTo>
                <a:close/>
              </a:path>
              <a:path w="1228725" h="183514">
                <a:moveTo>
                  <a:pt x="382580" y="23119"/>
                </a:moveTo>
                <a:lnTo>
                  <a:pt x="340303" y="23119"/>
                </a:lnTo>
                <a:lnTo>
                  <a:pt x="352397" y="25306"/>
                </a:lnTo>
                <a:lnTo>
                  <a:pt x="361852" y="31758"/>
                </a:lnTo>
                <a:lnTo>
                  <a:pt x="368009" y="42308"/>
                </a:lnTo>
                <a:lnTo>
                  <a:pt x="370208" y="56794"/>
                </a:lnTo>
                <a:lnTo>
                  <a:pt x="368009" y="71133"/>
                </a:lnTo>
                <a:lnTo>
                  <a:pt x="361852" y="81610"/>
                </a:lnTo>
                <a:lnTo>
                  <a:pt x="352397" y="88033"/>
                </a:lnTo>
                <a:lnTo>
                  <a:pt x="340303" y="90217"/>
                </a:lnTo>
                <a:lnTo>
                  <a:pt x="382611" y="90217"/>
                </a:lnTo>
                <a:lnTo>
                  <a:pt x="389272" y="78610"/>
                </a:lnTo>
                <a:lnTo>
                  <a:pt x="392574" y="56794"/>
                </a:lnTo>
                <a:lnTo>
                  <a:pt x="389272" y="34832"/>
                </a:lnTo>
                <a:lnTo>
                  <a:pt x="382580" y="23119"/>
                </a:lnTo>
                <a:close/>
              </a:path>
              <a:path w="1228725" h="183514">
                <a:moveTo>
                  <a:pt x="487796" y="3769"/>
                </a:moveTo>
                <a:lnTo>
                  <a:pt x="465933" y="3769"/>
                </a:lnTo>
                <a:lnTo>
                  <a:pt x="400343" y="172392"/>
                </a:lnTo>
                <a:lnTo>
                  <a:pt x="400343" y="179680"/>
                </a:lnTo>
                <a:lnTo>
                  <a:pt x="420447" y="179680"/>
                </a:lnTo>
                <a:lnTo>
                  <a:pt x="438541" y="132938"/>
                </a:lnTo>
                <a:lnTo>
                  <a:pt x="538232" y="132938"/>
                </a:lnTo>
                <a:lnTo>
                  <a:pt x="530971" y="114342"/>
                </a:lnTo>
                <a:lnTo>
                  <a:pt x="445075" y="114342"/>
                </a:lnTo>
                <a:lnTo>
                  <a:pt x="476488" y="32920"/>
                </a:lnTo>
                <a:lnTo>
                  <a:pt x="499179" y="32920"/>
                </a:lnTo>
                <a:lnTo>
                  <a:pt x="487796" y="3769"/>
                </a:lnTo>
                <a:close/>
              </a:path>
              <a:path w="1228725" h="183514">
                <a:moveTo>
                  <a:pt x="538232" y="132938"/>
                </a:moveTo>
                <a:lnTo>
                  <a:pt x="514434" y="132938"/>
                </a:lnTo>
                <a:lnTo>
                  <a:pt x="532025" y="179680"/>
                </a:lnTo>
                <a:lnTo>
                  <a:pt x="553637" y="179680"/>
                </a:lnTo>
                <a:lnTo>
                  <a:pt x="553637" y="172392"/>
                </a:lnTo>
                <a:lnTo>
                  <a:pt x="538232" y="132938"/>
                </a:lnTo>
                <a:close/>
              </a:path>
              <a:path w="1228725" h="183514">
                <a:moveTo>
                  <a:pt x="499179" y="32920"/>
                </a:moveTo>
                <a:lnTo>
                  <a:pt x="476488" y="32920"/>
                </a:lnTo>
                <a:lnTo>
                  <a:pt x="507649" y="114342"/>
                </a:lnTo>
                <a:lnTo>
                  <a:pt x="530971" y="114342"/>
                </a:lnTo>
                <a:lnTo>
                  <a:pt x="499179" y="32920"/>
                </a:lnTo>
                <a:close/>
              </a:path>
              <a:path w="1228725" h="183514">
                <a:moveTo>
                  <a:pt x="645174" y="0"/>
                </a:moveTo>
                <a:lnTo>
                  <a:pt x="616733" y="4276"/>
                </a:lnTo>
                <a:lnTo>
                  <a:pt x="595573" y="16680"/>
                </a:lnTo>
                <a:lnTo>
                  <a:pt x="582376" y="36576"/>
                </a:lnTo>
                <a:lnTo>
                  <a:pt x="577825" y="63327"/>
                </a:lnTo>
                <a:lnTo>
                  <a:pt x="577825" y="120121"/>
                </a:lnTo>
                <a:lnTo>
                  <a:pt x="582376" y="146873"/>
                </a:lnTo>
                <a:lnTo>
                  <a:pt x="595573" y="166769"/>
                </a:lnTo>
                <a:lnTo>
                  <a:pt x="616733" y="179173"/>
                </a:lnTo>
                <a:lnTo>
                  <a:pt x="645174" y="183449"/>
                </a:lnTo>
                <a:lnTo>
                  <a:pt x="669499" y="179864"/>
                </a:lnTo>
                <a:lnTo>
                  <a:pt x="689937" y="168905"/>
                </a:lnTo>
                <a:lnTo>
                  <a:pt x="694136" y="163345"/>
                </a:lnTo>
                <a:lnTo>
                  <a:pt x="644922" y="163345"/>
                </a:lnTo>
                <a:lnTo>
                  <a:pt x="625344" y="160502"/>
                </a:lnTo>
                <a:lnTo>
                  <a:pt x="611185" y="152288"/>
                </a:lnTo>
                <a:lnTo>
                  <a:pt x="602586" y="139173"/>
                </a:lnTo>
                <a:lnTo>
                  <a:pt x="599688" y="121629"/>
                </a:lnTo>
                <a:lnTo>
                  <a:pt x="599688" y="61820"/>
                </a:lnTo>
                <a:lnTo>
                  <a:pt x="602586" y="44276"/>
                </a:lnTo>
                <a:lnTo>
                  <a:pt x="611185" y="31161"/>
                </a:lnTo>
                <a:lnTo>
                  <a:pt x="625344" y="22946"/>
                </a:lnTo>
                <a:lnTo>
                  <a:pt x="644922" y="20104"/>
                </a:lnTo>
                <a:lnTo>
                  <a:pt x="694136" y="20104"/>
                </a:lnTo>
                <a:lnTo>
                  <a:pt x="689937" y="14544"/>
                </a:lnTo>
                <a:lnTo>
                  <a:pt x="669499" y="3584"/>
                </a:lnTo>
                <a:lnTo>
                  <a:pt x="645174" y="0"/>
                </a:lnTo>
                <a:close/>
              </a:path>
              <a:path w="1228725" h="183514">
                <a:moveTo>
                  <a:pt x="709255" y="121127"/>
                </a:moveTo>
                <a:lnTo>
                  <a:pt x="687392" y="121127"/>
                </a:lnTo>
                <a:lnTo>
                  <a:pt x="687392" y="123640"/>
                </a:lnTo>
                <a:lnTo>
                  <a:pt x="683619" y="141400"/>
                </a:lnTo>
                <a:lnTo>
                  <a:pt x="673791" y="153764"/>
                </a:lnTo>
                <a:lnTo>
                  <a:pt x="660146" y="160993"/>
                </a:lnTo>
                <a:lnTo>
                  <a:pt x="644922" y="163345"/>
                </a:lnTo>
                <a:lnTo>
                  <a:pt x="694136" y="163345"/>
                </a:lnTo>
                <a:lnTo>
                  <a:pt x="704013" y="150266"/>
                </a:lnTo>
                <a:lnTo>
                  <a:pt x="709255" y="123640"/>
                </a:lnTo>
                <a:lnTo>
                  <a:pt x="709255" y="121127"/>
                </a:lnTo>
                <a:close/>
              </a:path>
              <a:path w="1228725" h="183514">
                <a:moveTo>
                  <a:pt x="694136" y="20104"/>
                </a:moveTo>
                <a:lnTo>
                  <a:pt x="644922" y="20104"/>
                </a:lnTo>
                <a:lnTo>
                  <a:pt x="660146" y="22456"/>
                </a:lnTo>
                <a:lnTo>
                  <a:pt x="673791" y="29684"/>
                </a:lnTo>
                <a:lnTo>
                  <a:pt x="683619" y="42049"/>
                </a:lnTo>
                <a:lnTo>
                  <a:pt x="687392" y="59809"/>
                </a:lnTo>
                <a:lnTo>
                  <a:pt x="687392" y="62322"/>
                </a:lnTo>
                <a:lnTo>
                  <a:pt x="709255" y="62322"/>
                </a:lnTo>
                <a:lnTo>
                  <a:pt x="709255" y="59809"/>
                </a:lnTo>
                <a:lnTo>
                  <a:pt x="704013" y="33183"/>
                </a:lnTo>
                <a:lnTo>
                  <a:pt x="694136" y="20104"/>
                </a:lnTo>
                <a:close/>
              </a:path>
              <a:path w="1228725" h="183514">
                <a:moveTo>
                  <a:pt x="806300" y="23119"/>
                </a:moveTo>
                <a:lnTo>
                  <a:pt x="784436" y="23119"/>
                </a:lnTo>
                <a:lnTo>
                  <a:pt x="784436" y="179680"/>
                </a:lnTo>
                <a:lnTo>
                  <a:pt x="806300" y="179680"/>
                </a:lnTo>
                <a:lnTo>
                  <a:pt x="806300" y="23119"/>
                </a:lnTo>
                <a:close/>
              </a:path>
              <a:path w="1228725" h="183514">
                <a:moveTo>
                  <a:pt x="859575" y="3769"/>
                </a:moveTo>
                <a:lnTo>
                  <a:pt x="730909" y="3769"/>
                </a:lnTo>
                <a:lnTo>
                  <a:pt x="730909" y="23119"/>
                </a:lnTo>
                <a:lnTo>
                  <a:pt x="859575" y="23119"/>
                </a:lnTo>
                <a:lnTo>
                  <a:pt x="859575" y="3769"/>
                </a:lnTo>
                <a:close/>
              </a:path>
              <a:path w="1228725" h="183514">
                <a:moveTo>
                  <a:pt x="951206" y="0"/>
                </a:moveTo>
                <a:lnTo>
                  <a:pt x="923257" y="4236"/>
                </a:lnTo>
                <a:lnTo>
                  <a:pt x="901951" y="16554"/>
                </a:lnTo>
                <a:lnTo>
                  <a:pt x="888373" y="36364"/>
                </a:lnTo>
                <a:lnTo>
                  <a:pt x="883606" y="63076"/>
                </a:lnTo>
                <a:lnTo>
                  <a:pt x="883606" y="120373"/>
                </a:lnTo>
                <a:lnTo>
                  <a:pt x="888373" y="147085"/>
                </a:lnTo>
                <a:lnTo>
                  <a:pt x="901951" y="166895"/>
                </a:lnTo>
                <a:lnTo>
                  <a:pt x="923257" y="179213"/>
                </a:lnTo>
                <a:lnTo>
                  <a:pt x="951206" y="183449"/>
                </a:lnTo>
                <a:lnTo>
                  <a:pt x="979156" y="179213"/>
                </a:lnTo>
                <a:lnTo>
                  <a:pt x="1000461" y="166895"/>
                </a:lnTo>
                <a:lnTo>
                  <a:pt x="1002894" y="163345"/>
                </a:lnTo>
                <a:lnTo>
                  <a:pt x="951206" y="163345"/>
                </a:lnTo>
                <a:lnTo>
                  <a:pt x="931550" y="160251"/>
                </a:lnTo>
                <a:lnTo>
                  <a:pt x="917218" y="151597"/>
                </a:lnTo>
                <a:lnTo>
                  <a:pt x="908446" y="138325"/>
                </a:lnTo>
                <a:lnTo>
                  <a:pt x="905469" y="121378"/>
                </a:lnTo>
                <a:lnTo>
                  <a:pt x="905469" y="62071"/>
                </a:lnTo>
                <a:lnTo>
                  <a:pt x="908446" y="45124"/>
                </a:lnTo>
                <a:lnTo>
                  <a:pt x="917218" y="31852"/>
                </a:lnTo>
                <a:lnTo>
                  <a:pt x="931550" y="23198"/>
                </a:lnTo>
                <a:lnTo>
                  <a:pt x="951206" y="20104"/>
                </a:lnTo>
                <a:lnTo>
                  <a:pt x="1002894" y="20104"/>
                </a:lnTo>
                <a:lnTo>
                  <a:pt x="1000461" y="16554"/>
                </a:lnTo>
                <a:lnTo>
                  <a:pt x="979156" y="4236"/>
                </a:lnTo>
                <a:lnTo>
                  <a:pt x="951206" y="0"/>
                </a:lnTo>
                <a:close/>
              </a:path>
              <a:path w="1228725" h="183514">
                <a:moveTo>
                  <a:pt x="1002894" y="20104"/>
                </a:moveTo>
                <a:lnTo>
                  <a:pt x="951206" y="20104"/>
                </a:lnTo>
                <a:lnTo>
                  <a:pt x="970757" y="23198"/>
                </a:lnTo>
                <a:lnTo>
                  <a:pt x="985100" y="31852"/>
                </a:lnTo>
                <a:lnTo>
                  <a:pt x="993931" y="45124"/>
                </a:lnTo>
                <a:lnTo>
                  <a:pt x="996943" y="62071"/>
                </a:lnTo>
                <a:lnTo>
                  <a:pt x="996943" y="121378"/>
                </a:lnTo>
                <a:lnTo>
                  <a:pt x="993931" y="138325"/>
                </a:lnTo>
                <a:lnTo>
                  <a:pt x="985100" y="151597"/>
                </a:lnTo>
                <a:lnTo>
                  <a:pt x="970757" y="160251"/>
                </a:lnTo>
                <a:lnTo>
                  <a:pt x="951206" y="163345"/>
                </a:lnTo>
                <a:lnTo>
                  <a:pt x="1002894" y="163345"/>
                </a:lnTo>
                <a:lnTo>
                  <a:pt x="1014039" y="147085"/>
                </a:lnTo>
                <a:lnTo>
                  <a:pt x="1018806" y="120373"/>
                </a:lnTo>
                <a:lnTo>
                  <a:pt x="1018806" y="63076"/>
                </a:lnTo>
                <a:lnTo>
                  <a:pt x="1014039" y="36364"/>
                </a:lnTo>
                <a:lnTo>
                  <a:pt x="1002894" y="20104"/>
                </a:lnTo>
                <a:close/>
              </a:path>
              <a:path w="1228725" h="183514">
                <a:moveTo>
                  <a:pt x="1132551" y="126655"/>
                </a:moveTo>
                <a:lnTo>
                  <a:pt x="1112447" y="126655"/>
                </a:lnTo>
                <a:lnTo>
                  <a:pt x="1116967" y="150584"/>
                </a:lnTo>
                <a:lnTo>
                  <a:pt x="1128813" y="168434"/>
                </a:lnTo>
                <a:lnTo>
                  <a:pt x="1147115" y="179594"/>
                </a:lnTo>
                <a:lnTo>
                  <a:pt x="1171000" y="183449"/>
                </a:lnTo>
                <a:lnTo>
                  <a:pt x="1195259" y="179790"/>
                </a:lnTo>
                <a:lnTo>
                  <a:pt x="1213345" y="169251"/>
                </a:lnTo>
                <a:lnTo>
                  <a:pt x="1216141" y="165104"/>
                </a:lnTo>
                <a:lnTo>
                  <a:pt x="1171754" y="165104"/>
                </a:lnTo>
                <a:lnTo>
                  <a:pt x="1155345" y="162313"/>
                </a:lnTo>
                <a:lnTo>
                  <a:pt x="1143200" y="154456"/>
                </a:lnTo>
                <a:lnTo>
                  <a:pt x="1135532" y="142311"/>
                </a:lnTo>
                <a:lnTo>
                  <a:pt x="1132551" y="126655"/>
                </a:lnTo>
                <a:close/>
              </a:path>
              <a:path w="1228725" h="183514">
                <a:moveTo>
                  <a:pt x="1213355" y="18344"/>
                </a:moveTo>
                <a:lnTo>
                  <a:pt x="1171503" y="18344"/>
                </a:lnTo>
                <a:lnTo>
                  <a:pt x="1186384" y="21034"/>
                </a:lnTo>
                <a:lnTo>
                  <a:pt x="1196508" y="28051"/>
                </a:lnTo>
                <a:lnTo>
                  <a:pt x="1202319" y="37958"/>
                </a:lnTo>
                <a:lnTo>
                  <a:pt x="1204172" y="49255"/>
                </a:lnTo>
                <a:lnTo>
                  <a:pt x="1201946" y="61839"/>
                </a:lnTo>
                <a:lnTo>
                  <a:pt x="1195597" y="71149"/>
                </a:lnTo>
                <a:lnTo>
                  <a:pt x="1185619" y="76925"/>
                </a:lnTo>
                <a:lnTo>
                  <a:pt x="1172508" y="78908"/>
                </a:lnTo>
                <a:lnTo>
                  <a:pt x="1159943" y="78908"/>
                </a:lnTo>
                <a:lnTo>
                  <a:pt x="1159943" y="97253"/>
                </a:lnTo>
                <a:lnTo>
                  <a:pt x="1173765" y="97253"/>
                </a:lnTo>
                <a:lnTo>
                  <a:pt x="1188301" y="99479"/>
                </a:lnTo>
                <a:lnTo>
                  <a:pt x="1199209" y="105829"/>
                </a:lnTo>
                <a:lnTo>
                  <a:pt x="1206065" y="115806"/>
                </a:lnTo>
                <a:lnTo>
                  <a:pt x="1208444" y="128917"/>
                </a:lnTo>
                <a:lnTo>
                  <a:pt x="1206139" y="143583"/>
                </a:lnTo>
                <a:lnTo>
                  <a:pt x="1199240" y="155021"/>
                </a:lnTo>
                <a:lnTo>
                  <a:pt x="1187771" y="162454"/>
                </a:lnTo>
                <a:lnTo>
                  <a:pt x="1171754" y="165104"/>
                </a:lnTo>
                <a:lnTo>
                  <a:pt x="1216141" y="165104"/>
                </a:lnTo>
                <a:lnTo>
                  <a:pt x="1224645" y="152492"/>
                </a:lnTo>
                <a:lnTo>
                  <a:pt x="1228548" y="130174"/>
                </a:lnTo>
                <a:lnTo>
                  <a:pt x="1226173" y="114730"/>
                </a:lnTo>
                <a:lnTo>
                  <a:pt x="1219722" y="102185"/>
                </a:lnTo>
                <a:lnTo>
                  <a:pt x="1210207" y="92891"/>
                </a:lnTo>
                <a:lnTo>
                  <a:pt x="1198644" y="87201"/>
                </a:lnTo>
                <a:lnTo>
                  <a:pt x="1208719" y="81174"/>
                </a:lnTo>
                <a:lnTo>
                  <a:pt x="1216674" y="72720"/>
                </a:lnTo>
                <a:lnTo>
                  <a:pt x="1221897" y="61580"/>
                </a:lnTo>
                <a:lnTo>
                  <a:pt x="1223774" y="47495"/>
                </a:lnTo>
                <a:lnTo>
                  <a:pt x="1220413" y="29048"/>
                </a:lnTo>
                <a:lnTo>
                  <a:pt x="1213355" y="18344"/>
                </a:lnTo>
                <a:close/>
              </a:path>
              <a:path w="1228725" h="183514">
                <a:moveTo>
                  <a:pt x="1171503" y="0"/>
                </a:moveTo>
                <a:lnTo>
                  <a:pt x="1149012" y="3753"/>
                </a:lnTo>
                <a:lnTo>
                  <a:pt x="1131609" y="14763"/>
                </a:lnTo>
                <a:lnTo>
                  <a:pt x="1120332" y="32653"/>
                </a:lnTo>
                <a:lnTo>
                  <a:pt x="1116217" y="57045"/>
                </a:lnTo>
                <a:lnTo>
                  <a:pt x="1136321" y="57045"/>
                </a:lnTo>
                <a:lnTo>
                  <a:pt x="1138708" y="40926"/>
                </a:lnTo>
                <a:lnTo>
                  <a:pt x="1145431" y="28742"/>
                </a:lnTo>
                <a:lnTo>
                  <a:pt x="1156394" y="21034"/>
                </a:lnTo>
                <a:lnTo>
                  <a:pt x="1171503" y="18344"/>
                </a:lnTo>
                <a:lnTo>
                  <a:pt x="1213355" y="18344"/>
                </a:lnTo>
                <a:lnTo>
                  <a:pt x="1210455" y="13947"/>
                </a:lnTo>
                <a:lnTo>
                  <a:pt x="1194089" y="3745"/>
                </a:lnTo>
                <a:lnTo>
                  <a:pt x="11715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833" y="1225098"/>
            <a:ext cx="11727815" cy="8796020"/>
          </a:xfrm>
          <a:custGeom>
            <a:avLst/>
            <a:gdLst/>
            <a:ahLst/>
            <a:cxnLst/>
            <a:rect l="l" t="t" r="r" b="b"/>
            <a:pathLst>
              <a:path w="11727815" h="8796020">
                <a:moveTo>
                  <a:pt x="11727383" y="0"/>
                </a:moveTo>
                <a:lnTo>
                  <a:pt x="0" y="0"/>
                </a:lnTo>
                <a:lnTo>
                  <a:pt x="0" y="8167294"/>
                </a:lnTo>
                <a:lnTo>
                  <a:pt x="0" y="8795550"/>
                </a:lnTo>
                <a:lnTo>
                  <a:pt x="11727383" y="8795550"/>
                </a:lnTo>
                <a:lnTo>
                  <a:pt x="11727383" y="8167294"/>
                </a:lnTo>
                <a:lnTo>
                  <a:pt x="11727383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46044" y="0"/>
            <a:ext cx="1120775" cy="125730"/>
          </a:xfrm>
          <a:custGeom>
            <a:avLst/>
            <a:gdLst/>
            <a:ahLst/>
            <a:cxnLst/>
            <a:rect l="l" t="t" r="r" b="b"/>
            <a:pathLst>
              <a:path w="1120775" h="125730">
                <a:moveTo>
                  <a:pt x="1120384" y="0"/>
                </a:moveTo>
                <a:lnTo>
                  <a:pt x="0" y="0"/>
                </a:lnTo>
                <a:lnTo>
                  <a:pt x="0" y="125650"/>
                </a:lnTo>
                <a:lnTo>
                  <a:pt x="1120384" y="125650"/>
                </a:lnTo>
                <a:lnTo>
                  <a:pt x="112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58387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8573" y="291090"/>
            <a:ext cx="72238" cy="11727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720808" y="5257640"/>
            <a:ext cx="3359785" cy="653415"/>
          </a:xfrm>
          <a:custGeom>
            <a:avLst/>
            <a:gdLst/>
            <a:ahLst/>
            <a:cxnLst/>
            <a:rect l="l" t="t" r="r" b="b"/>
            <a:pathLst>
              <a:path w="3359784" h="653414">
                <a:moveTo>
                  <a:pt x="40208" y="5026"/>
                </a:moveTo>
                <a:lnTo>
                  <a:pt x="0" y="5026"/>
                </a:lnTo>
                <a:lnTo>
                  <a:pt x="0" y="239573"/>
                </a:lnTo>
                <a:lnTo>
                  <a:pt x="40208" y="239573"/>
                </a:lnTo>
                <a:lnTo>
                  <a:pt x="40208" y="139723"/>
                </a:lnTo>
                <a:lnTo>
                  <a:pt x="177586" y="139723"/>
                </a:lnTo>
                <a:lnTo>
                  <a:pt x="177586" y="104541"/>
                </a:lnTo>
                <a:lnTo>
                  <a:pt x="40208" y="104541"/>
                </a:lnTo>
                <a:lnTo>
                  <a:pt x="40208" y="5026"/>
                </a:lnTo>
                <a:close/>
              </a:path>
              <a:path w="3359784" h="653414">
                <a:moveTo>
                  <a:pt x="177586" y="139723"/>
                </a:moveTo>
                <a:lnTo>
                  <a:pt x="137378" y="139723"/>
                </a:lnTo>
                <a:lnTo>
                  <a:pt x="137378" y="239573"/>
                </a:lnTo>
                <a:lnTo>
                  <a:pt x="177586" y="239573"/>
                </a:lnTo>
                <a:lnTo>
                  <a:pt x="177586" y="139723"/>
                </a:lnTo>
                <a:close/>
              </a:path>
              <a:path w="3359784" h="653414">
                <a:moveTo>
                  <a:pt x="177586" y="5026"/>
                </a:moveTo>
                <a:lnTo>
                  <a:pt x="137378" y="5026"/>
                </a:lnTo>
                <a:lnTo>
                  <a:pt x="137378" y="104541"/>
                </a:lnTo>
                <a:lnTo>
                  <a:pt x="177586" y="104541"/>
                </a:lnTo>
                <a:lnTo>
                  <a:pt x="177586" y="5026"/>
                </a:lnTo>
                <a:close/>
              </a:path>
              <a:path w="3359784" h="653414">
                <a:moveTo>
                  <a:pt x="337738" y="5026"/>
                </a:moveTo>
                <a:lnTo>
                  <a:pt x="298200" y="5026"/>
                </a:lnTo>
                <a:lnTo>
                  <a:pt x="214433" y="226171"/>
                </a:lnTo>
                <a:lnTo>
                  <a:pt x="214433" y="239573"/>
                </a:lnTo>
                <a:lnTo>
                  <a:pt x="251625" y="239573"/>
                </a:lnTo>
                <a:lnTo>
                  <a:pt x="272735" y="181607"/>
                </a:lnTo>
                <a:lnTo>
                  <a:pt x="404625" y="181607"/>
                </a:lnTo>
                <a:lnTo>
                  <a:pt x="391933" y="148100"/>
                </a:lnTo>
                <a:lnTo>
                  <a:pt x="284797" y="148100"/>
                </a:lnTo>
                <a:lnTo>
                  <a:pt x="317299" y="58636"/>
                </a:lnTo>
                <a:lnTo>
                  <a:pt x="358045" y="58636"/>
                </a:lnTo>
                <a:lnTo>
                  <a:pt x="337738" y="5026"/>
                </a:lnTo>
                <a:close/>
              </a:path>
              <a:path w="3359784" h="653414">
                <a:moveTo>
                  <a:pt x="404625" y="181607"/>
                </a:moveTo>
                <a:lnTo>
                  <a:pt x="361193" y="181607"/>
                </a:lnTo>
                <a:lnTo>
                  <a:pt x="381967" y="239573"/>
                </a:lnTo>
                <a:lnTo>
                  <a:pt x="421505" y="239573"/>
                </a:lnTo>
                <a:lnTo>
                  <a:pt x="421505" y="226171"/>
                </a:lnTo>
                <a:lnTo>
                  <a:pt x="404625" y="181607"/>
                </a:lnTo>
                <a:close/>
              </a:path>
              <a:path w="3359784" h="653414">
                <a:moveTo>
                  <a:pt x="358045" y="58636"/>
                </a:moveTo>
                <a:lnTo>
                  <a:pt x="317299" y="58636"/>
                </a:lnTo>
                <a:lnTo>
                  <a:pt x="349130" y="148100"/>
                </a:lnTo>
                <a:lnTo>
                  <a:pt x="391933" y="148100"/>
                </a:lnTo>
                <a:lnTo>
                  <a:pt x="358045" y="58636"/>
                </a:lnTo>
                <a:close/>
              </a:path>
              <a:path w="3359784" h="653414">
                <a:moveTo>
                  <a:pt x="557270" y="5026"/>
                </a:moveTo>
                <a:lnTo>
                  <a:pt x="458425" y="5026"/>
                </a:lnTo>
                <a:lnTo>
                  <a:pt x="458425" y="239573"/>
                </a:lnTo>
                <a:lnTo>
                  <a:pt x="566317" y="239573"/>
                </a:lnTo>
                <a:lnTo>
                  <a:pt x="594316" y="235495"/>
                </a:lnTo>
                <a:lnTo>
                  <a:pt x="615405" y="223281"/>
                </a:lnTo>
                <a:lnTo>
                  <a:pt x="627767" y="204391"/>
                </a:lnTo>
                <a:lnTo>
                  <a:pt x="498634" y="204391"/>
                </a:lnTo>
                <a:lnTo>
                  <a:pt x="498634" y="139053"/>
                </a:lnTo>
                <a:lnTo>
                  <a:pt x="623811" y="139053"/>
                </a:lnTo>
                <a:lnTo>
                  <a:pt x="622399" y="136205"/>
                </a:lnTo>
                <a:lnTo>
                  <a:pt x="610573" y="125095"/>
                </a:lnTo>
                <a:lnTo>
                  <a:pt x="596138" y="117944"/>
                </a:lnTo>
                <a:lnTo>
                  <a:pt x="608028" y="110001"/>
                </a:lnTo>
                <a:lnTo>
                  <a:pt x="611741" y="105546"/>
                </a:lnTo>
                <a:lnTo>
                  <a:pt x="498634" y="105546"/>
                </a:lnTo>
                <a:lnTo>
                  <a:pt x="498634" y="40208"/>
                </a:lnTo>
                <a:lnTo>
                  <a:pt x="619502" y="40208"/>
                </a:lnTo>
                <a:lnTo>
                  <a:pt x="606232" y="20690"/>
                </a:lnTo>
                <a:lnTo>
                  <a:pt x="585128" y="8931"/>
                </a:lnTo>
                <a:lnTo>
                  <a:pt x="557270" y="5026"/>
                </a:lnTo>
                <a:close/>
              </a:path>
              <a:path w="3359784" h="653414">
                <a:moveTo>
                  <a:pt x="623811" y="139053"/>
                </a:moveTo>
                <a:lnTo>
                  <a:pt x="559616" y="139053"/>
                </a:lnTo>
                <a:lnTo>
                  <a:pt x="574322" y="141220"/>
                </a:lnTo>
                <a:lnTo>
                  <a:pt x="584788" y="147597"/>
                </a:lnTo>
                <a:lnTo>
                  <a:pt x="591044" y="157995"/>
                </a:lnTo>
                <a:lnTo>
                  <a:pt x="593123" y="172225"/>
                </a:lnTo>
                <a:lnTo>
                  <a:pt x="590997" y="186156"/>
                </a:lnTo>
                <a:lnTo>
                  <a:pt x="584662" y="196224"/>
                </a:lnTo>
                <a:lnTo>
                  <a:pt x="574181" y="202334"/>
                </a:lnTo>
                <a:lnTo>
                  <a:pt x="559616" y="204391"/>
                </a:lnTo>
                <a:lnTo>
                  <a:pt x="627767" y="204391"/>
                </a:lnTo>
                <a:lnTo>
                  <a:pt x="628703" y="202962"/>
                </a:lnTo>
                <a:lnTo>
                  <a:pt x="633331" y="174570"/>
                </a:lnTo>
                <a:lnTo>
                  <a:pt x="630394" y="152340"/>
                </a:lnTo>
                <a:lnTo>
                  <a:pt x="623811" y="139053"/>
                </a:lnTo>
                <a:close/>
              </a:path>
              <a:path w="3359784" h="653414">
                <a:moveTo>
                  <a:pt x="619502" y="40208"/>
                </a:moveTo>
                <a:lnTo>
                  <a:pt x="550569" y="40208"/>
                </a:lnTo>
                <a:lnTo>
                  <a:pt x="565082" y="42318"/>
                </a:lnTo>
                <a:lnTo>
                  <a:pt x="575448" y="48543"/>
                </a:lnTo>
                <a:lnTo>
                  <a:pt x="581668" y="58725"/>
                </a:lnTo>
                <a:lnTo>
                  <a:pt x="583741" y="72709"/>
                </a:lnTo>
                <a:lnTo>
                  <a:pt x="581668" y="86746"/>
                </a:lnTo>
                <a:lnTo>
                  <a:pt x="575448" y="97044"/>
                </a:lnTo>
                <a:lnTo>
                  <a:pt x="565082" y="103384"/>
                </a:lnTo>
                <a:lnTo>
                  <a:pt x="550569" y="105546"/>
                </a:lnTo>
                <a:lnTo>
                  <a:pt x="611741" y="105546"/>
                </a:lnTo>
                <a:lnTo>
                  <a:pt x="616871" y="99389"/>
                </a:lnTo>
                <a:lnTo>
                  <a:pt x="622384" y="85573"/>
                </a:lnTo>
                <a:lnTo>
                  <a:pt x="624284" y="68018"/>
                </a:lnTo>
                <a:lnTo>
                  <a:pt x="619609" y="40365"/>
                </a:lnTo>
                <a:lnTo>
                  <a:pt x="619502" y="40208"/>
                </a:lnTo>
                <a:close/>
              </a:path>
              <a:path w="3359784" h="653414">
                <a:moveTo>
                  <a:pt x="720491" y="5026"/>
                </a:moveTo>
                <a:lnTo>
                  <a:pt x="680282" y="5026"/>
                </a:lnTo>
                <a:lnTo>
                  <a:pt x="680282" y="239573"/>
                </a:lnTo>
                <a:lnTo>
                  <a:pt x="720491" y="239573"/>
                </a:lnTo>
                <a:lnTo>
                  <a:pt x="720491" y="5026"/>
                </a:lnTo>
                <a:close/>
              </a:path>
              <a:path w="3359784" h="653414">
                <a:moveTo>
                  <a:pt x="820948" y="5026"/>
                </a:moveTo>
                <a:lnTo>
                  <a:pt x="780730" y="5026"/>
                </a:lnTo>
                <a:lnTo>
                  <a:pt x="780730" y="239573"/>
                </a:lnTo>
                <a:lnTo>
                  <a:pt x="933196" y="239573"/>
                </a:lnTo>
                <a:lnTo>
                  <a:pt x="933196" y="204391"/>
                </a:lnTo>
                <a:lnTo>
                  <a:pt x="820948" y="204391"/>
                </a:lnTo>
                <a:lnTo>
                  <a:pt x="820948" y="5026"/>
                </a:lnTo>
                <a:close/>
              </a:path>
              <a:path w="3359784" h="653414">
                <a:moveTo>
                  <a:pt x="1010398" y="5026"/>
                </a:moveTo>
                <a:lnTo>
                  <a:pt x="970190" y="5026"/>
                </a:lnTo>
                <a:lnTo>
                  <a:pt x="970190" y="239573"/>
                </a:lnTo>
                <a:lnTo>
                  <a:pt x="1010398" y="239573"/>
                </a:lnTo>
                <a:lnTo>
                  <a:pt x="1010398" y="5026"/>
                </a:lnTo>
                <a:close/>
              </a:path>
              <a:path w="3359784" h="653414">
                <a:moveTo>
                  <a:pt x="1154415" y="5026"/>
                </a:moveTo>
                <a:lnTo>
                  <a:pt x="1070648" y="5026"/>
                </a:lnTo>
                <a:lnTo>
                  <a:pt x="1070648" y="239573"/>
                </a:lnTo>
                <a:lnTo>
                  <a:pt x="1154415" y="239573"/>
                </a:lnTo>
                <a:lnTo>
                  <a:pt x="1192560" y="234207"/>
                </a:lnTo>
                <a:lnTo>
                  <a:pt x="1221596" y="218506"/>
                </a:lnTo>
                <a:lnTo>
                  <a:pt x="1231850" y="204391"/>
                </a:lnTo>
                <a:lnTo>
                  <a:pt x="1110856" y="204391"/>
                </a:lnTo>
                <a:lnTo>
                  <a:pt x="1110856" y="40208"/>
                </a:lnTo>
                <a:lnTo>
                  <a:pt x="1231850" y="40208"/>
                </a:lnTo>
                <a:lnTo>
                  <a:pt x="1221596" y="26093"/>
                </a:lnTo>
                <a:lnTo>
                  <a:pt x="1192560" y="10392"/>
                </a:lnTo>
                <a:lnTo>
                  <a:pt x="1154415" y="5026"/>
                </a:lnTo>
                <a:close/>
              </a:path>
              <a:path w="3359784" h="653414">
                <a:moveTo>
                  <a:pt x="1231850" y="40208"/>
                </a:moveTo>
                <a:lnTo>
                  <a:pt x="1154415" y="40208"/>
                </a:lnTo>
                <a:lnTo>
                  <a:pt x="1176807" y="43689"/>
                </a:lnTo>
                <a:lnTo>
                  <a:pt x="1193073" y="53233"/>
                </a:lnTo>
                <a:lnTo>
                  <a:pt x="1202994" y="67490"/>
                </a:lnTo>
                <a:lnTo>
                  <a:pt x="1206350" y="85107"/>
                </a:lnTo>
                <a:lnTo>
                  <a:pt x="1206350" y="159492"/>
                </a:lnTo>
                <a:lnTo>
                  <a:pt x="1202994" y="177109"/>
                </a:lnTo>
                <a:lnTo>
                  <a:pt x="1193073" y="191365"/>
                </a:lnTo>
                <a:lnTo>
                  <a:pt x="1176807" y="200910"/>
                </a:lnTo>
                <a:lnTo>
                  <a:pt x="1154415" y="204391"/>
                </a:lnTo>
                <a:lnTo>
                  <a:pt x="1231850" y="204391"/>
                </a:lnTo>
                <a:lnTo>
                  <a:pt x="1240077" y="193067"/>
                </a:lnTo>
                <a:lnTo>
                  <a:pt x="1246558" y="158487"/>
                </a:lnTo>
                <a:lnTo>
                  <a:pt x="1246558" y="86112"/>
                </a:lnTo>
                <a:lnTo>
                  <a:pt x="1240077" y="51532"/>
                </a:lnTo>
                <a:lnTo>
                  <a:pt x="1231850" y="40208"/>
                </a:lnTo>
                <a:close/>
              </a:path>
              <a:path w="3359784" h="653414">
                <a:moveTo>
                  <a:pt x="1399873" y="5026"/>
                </a:moveTo>
                <a:lnTo>
                  <a:pt x="1360335" y="5026"/>
                </a:lnTo>
                <a:lnTo>
                  <a:pt x="1276568" y="226171"/>
                </a:lnTo>
                <a:lnTo>
                  <a:pt x="1276568" y="239573"/>
                </a:lnTo>
                <a:lnTo>
                  <a:pt x="1313761" y="239573"/>
                </a:lnTo>
                <a:lnTo>
                  <a:pt x="1334870" y="181607"/>
                </a:lnTo>
                <a:lnTo>
                  <a:pt x="1466760" y="181607"/>
                </a:lnTo>
                <a:lnTo>
                  <a:pt x="1454068" y="148100"/>
                </a:lnTo>
                <a:lnTo>
                  <a:pt x="1346932" y="148100"/>
                </a:lnTo>
                <a:lnTo>
                  <a:pt x="1379434" y="58636"/>
                </a:lnTo>
                <a:lnTo>
                  <a:pt x="1420180" y="58636"/>
                </a:lnTo>
                <a:lnTo>
                  <a:pt x="1399873" y="5026"/>
                </a:lnTo>
                <a:close/>
              </a:path>
              <a:path w="3359784" h="653414">
                <a:moveTo>
                  <a:pt x="1466760" y="181607"/>
                </a:moveTo>
                <a:lnTo>
                  <a:pt x="1423328" y="181607"/>
                </a:lnTo>
                <a:lnTo>
                  <a:pt x="1444102" y="239573"/>
                </a:lnTo>
                <a:lnTo>
                  <a:pt x="1483640" y="239573"/>
                </a:lnTo>
                <a:lnTo>
                  <a:pt x="1483640" y="226171"/>
                </a:lnTo>
                <a:lnTo>
                  <a:pt x="1466760" y="181607"/>
                </a:lnTo>
                <a:close/>
              </a:path>
              <a:path w="3359784" h="653414">
                <a:moveTo>
                  <a:pt x="1420180" y="58636"/>
                </a:moveTo>
                <a:lnTo>
                  <a:pt x="1379434" y="58636"/>
                </a:lnTo>
                <a:lnTo>
                  <a:pt x="1411265" y="148100"/>
                </a:lnTo>
                <a:lnTo>
                  <a:pt x="1454068" y="148100"/>
                </a:lnTo>
                <a:lnTo>
                  <a:pt x="1420180" y="58636"/>
                </a:lnTo>
                <a:close/>
              </a:path>
              <a:path w="3359784" h="653414">
                <a:moveTo>
                  <a:pt x="1604338" y="5026"/>
                </a:moveTo>
                <a:lnTo>
                  <a:pt x="1520571" y="5026"/>
                </a:lnTo>
                <a:lnTo>
                  <a:pt x="1520571" y="239573"/>
                </a:lnTo>
                <a:lnTo>
                  <a:pt x="1604338" y="239573"/>
                </a:lnTo>
                <a:lnTo>
                  <a:pt x="1642484" y="234207"/>
                </a:lnTo>
                <a:lnTo>
                  <a:pt x="1671519" y="218506"/>
                </a:lnTo>
                <a:lnTo>
                  <a:pt x="1681773" y="204391"/>
                </a:lnTo>
                <a:lnTo>
                  <a:pt x="1560779" y="204391"/>
                </a:lnTo>
                <a:lnTo>
                  <a:pt x="1560779" y="40208"/>
                </a:lnTo>
                <a:lnTo>
                  <a:pt x="1681773" y="40208"/>
                </a:lnTo>
                <a:lnTo>
                  <a:pt x="1671519" y="26093"/>
                </a:lnTo>
                <a:lnTo>
                  <a:pt x="1642484" y="10392"/>
                </a:lnTo>
                <a:lnTo>
                  <a:pt x="1604338" y="5026"/>
                </a:lnTo>
                <a:close/>
              </a:path>
              <a:path w="3359784" h="653414">
                <a:moveTo>
                  <a:pt x="1681773" y="40208"/>
                </a:moveTo>
                <a:lnTo>
                  <a:pt x="1604338" y="40208"/>
                </a:lnTo>
                <a:lnTo>
                  <a:pt x="1626730" y="43689"/>
                </a:lnTo>
                <a:lnTo>
                  <a:pt x="1642997" y="53233"/>
                </a:lnTo>
                <a:lnTo>
                  <a:pt x="1652918" y="67490"/>
                </a:lnTo>
                <a:lnTo>
                  <a:pt x="1656274" y="85107"/>
                </a:lnTo>
                <a:lnTo>
                  <a:pt x="1656274" y="159492"/>
                </a:lnTo>
                <a:lnTo>
                  <a:pt x="1652918" y="177109"/>
                </a:lnTo>
                <a:lnTo>
                  <a:pt x="1642997" y="191365"/>
                </a:lnTo>
                <a:lnTo>
                  <a:pt x="1626730" y="200910"/>
                </a:lnTo>
                <a:lnTo>
                  <a:pt x="1604338" y="204391"/>
                </a:lnTo>
                <a:lnTo>
                  <a:pt x="1681773" y="204391"/>
                </a:lnTo>
                <a:lnTo>
                  <a:pt x="1690000" y="193067"/>
                </a:lnTo>
                <a:lnTo>
                  <a:pt x="1696482" y="158487"/>
                </a:lnTo>
                <a:lnTo>
                  <a:pt x="1696482" y="86112"/>
                </a:lnTo>
                <a:lnTo>
                  <a:pt x="1690000" y="51532"/>
                </a:lnTo>
                <a:lnTo>
                  <a:pt x="1681773" y="40208"/>
                </a:lnTo>
                <a:close/>
              </a:path>
              <a:path w="3359784" h="653414">
                <a:moveTo>
                  <a:pt x="1900392" y="5026"/>
                </a:moveTo>
                <a:lnTo>
                  <a:pt x="1749946" y="5026"/>
                </a:lnTo>
                <a:lnTo>
                  <a:pt x="1749946" y="239573"/>
                </a:lnTo>
                <a:lnTo>
                  <a:pt x="1900727" y="239573"/>
                </a:lnTo>
                <a:lnTo>
                  <a:pt x="1900727" y="204391"/>
                </a:lnTo>
                <a:lnTo>
                  <a:pt x="1790154" y="204391"/>
                </a:lnTo>
                <a:lnTo>
                  <a:pt x="1790154" y="138718"/>
                </a:lnTo>
                <a:lnTo>
                  <a:pt x="1884644" y="138718"/>
                </a:lnTo>
                <a:lnTo>
                  <a:pt x="1884644" y="105211"/>
                </a:lnTo>
                <a:lnTo>
                  <a:pt x="1790154" y="105211"/>
                </a:lnTo>
                <a:lnTo>
                  <a:pt x="1790154" y="40208"/>
                </a:lnTo>
                <a:lnTo>
                  <a:pt x="1900392" y="40208"/>
                </a:lnTo>
                <a:lnTo>
                  <a:pt x="1900392" y="5026"/>
                </a:lnTo>
                <a:close/>
              </a:path>
              <a:path w="3359784" h="653414">
                <a:moveTo>
                  <a:pt x="1972714" y="163513"/>
                </a:moveTo>
                <a:lnTo>
                  <a:pt x="1932506" y="163513"/>
                </a:lnTo>
                <a:lnTo>
                  <a:pt x="1939867" y="199365"/>
                </a:lnTo>
                <a:lnTo>
                  <a:pt x="1959730" y="224663"/>
                </a:lnTo>
                <a:lnTo>
                  <a:pt x="1988766" y="239657"/>
                </a:lnTo>
                <a:lnTo>
                  <a:pt x="2023645" y="244599"/>
                </a:lnTo>
                <a:lnTo>
                  <a:pt x="2062397" y="239322"/>
                </a:lnTo>
                <a:lnTo>
                  <a:pt x="2090156" y="224747"/>
                </a:lnTo>
                <a:lnTo>
                  <a:pt x="2103071" y="207742"/>
                </a:lnTo>
                <a:lnTo>
                  <a:pt x="2025990" y="207742"/>
                </a:lnTo>
                <a:lnTo>
                  <a:pt x="2007912" y="205731"/>
                </a:lnTo>
                <a:lnTo>
                  <a:pt x="1990682" y="198695"/>
                </a:lnTo>
                <a:lnTo>
                  <a:pt x="1977787" y="185125"/>
                </a:lnTo>
                <a:lnTo>
                  <a:pt x="1972714" y="163513"/>
                </a:lnTo>
                <a:close/>
              </a:path>
              <a:path w="3359784" h="653414">
                <a:moveTo>
                  <a:pt x="2023310" y="0"/>
                </a:moveTo>
                <a:lnTo>
                  <a:pt x="1987923" y="4931"/>
                </a:lnTo>
                <a:lnTo>
                  <a:pt x="1961364" y="18847"/>
                </a:lnTo>
                <a:lnTo>
                  <a:pt x="1944668" y="40428"/>
                </a:lnTo>
                <a:lnTo>
                  <a:pt x="1938872" y="68353"/>
                </a:lnTo>
                <a:lnTo>
                  <a:pt x="1943804" y="92845"/>
                </a:lnTo>
                <a:lnTo>
                  <a:pt x="1957971" y="110740"/>
                </a:lnTo>
                <a:lnTo>
                  <a:pt x="1980431" y="124614"/>
                </a:lnTo>
                <a:lnTo>
                  <a:pt x="2010242" y="137042"/>
                </a:lnTo>
                <a:lnTo>
                  <a:pt x="2039210" y="148084"/>
                </a:lnTo>
                <a:lnTo>
                  <a:pt x="2056188" y="156267"/>
                </a:lnTo>
                <a:lnTo>
                  <a:pt x="2066444" y="165392"/>
                </a:lnTo>
                <a:lnTo>
                  <a:pt x="2069884" y="177251"/>
                </a:lnTo>
                <a:lnTo>
                  <a:pt x="2067078" y="189365"/>
                </a:lnTo>
                <a:lnTo>
                  <a:pt x="2058743" y="199030"/>
                </a:lnTo>
                <a:lnTo>
                  <a:pt x="2045005" y="205428"/>
                </a:lnTo>
                <a:lnTo>
                  <a:pt x="2025990" y="207742"/>
                </a:lnTo>
                <a:lnTo>
                  <a:pt x="2103071" y="207742"/>
                </a:lnTo>
                <a:lnTo>
                  <a:pt x="2106857" y="202758"/>
                </a:lnTo>
                <a:lnTo>
                  <a:pt x="2112438" y="175240"/>
                </a:lnTo>
                <a:lnTo>
                  <a:pt x="2106134" y="148880"/>
                </a:lnTo>
                <a:lnTo>
                  <a:pt x="2089151" y="129964"/>
                </a:lnTo>
                <a:lnTo>
                  <a:pt x="2064376" y="116012"/>
                </a:lnTo>
                <a:lnTo>
                  <a:pt x="2034702" y="104541"/>
                </a:lnTo>
                <a:lnTo>
                  <a:pt x="2007687" y="94693"/>
                </a:lnTo>
                <a:lnTo>
                  <a:pt x="1991897" y="86992"/>
                </a:lnTo>
                <a:lnTo>
                  <a:pt x="1982515" y="77845"/>
                </a:lnTo>
                <a:lnTo>
                  <a:pt x="1979416" y="65338"/>
                </a:lnTo>
                <a:lnTo>
                  <a:pt x="1982452" y="53961"/>
                </a:lnTo>
                <a:lnTo>
                  <a:pt x="1991143" y="44941"/>
                </a:lnTo>
                <a:lnTo>
                  <a:pt x="2004860" y="38998"/>
                </a:lnTo>
                <a:lnTo>
                  <a:pt x="2022975" y="36857"/>
                </a:lnTo>
                <a:lnTo>
                  <a:pt x="2099326" y="36857"/>
                </a:lnTo>
                <a:lnTo>
                  <a:pt x="2085465" y="18303"/>
                </a:lnTo>
                <a:lnTo>
                  <a:pt x="2057843" y="4392"/>
                </a:lnTo>
                <a:lnTo>
                  <a:pt x="2023310" y="0"/>
                </a:lnTo>
                <a:close/>
              </a:path>
              <a:path w="3359784" h="653414">
                <a:moveTo>
                  <a:pt x="2099326" y="36857"/>
                </a:moveTo>
                <a:lnTo>
                  <a:pt x="2022975" y="36857"/>
                </a:lnTo>
                <a:lnTo>
                  <a:pt x="2040676" y="39024"/>
                </a:lnTo>
                <a:lnTo>
                  <a:pt x="2055769" y="46155"/>
                </a:lnTo>
                <a:lnTo>
                  <a:pt x="2066277" y="59191"/>
                </a:lnTo>
                <a:lnTo>
                  <a:pt x="2070219" y="79076"/>
                </a:lnTo>
                <a:lnTo>
                  <a:pt x="2110427" y="79076"/>
                </a:lnTo>
                <a:lnTo>
                  <a:pt x="2103789" y="42831"/>
                </a:lnTo>
                <a:lnTo>
                  <a:pt x="2099326" y="36857"/>
                </a:lnTo>
                <a:close/>
              </a:path>
              <a:path w="3359784" h="653414">
                <a:moveTo>
                  <a:pt x="2344588" y="5026"/>
                </a:moveTo>
                <a:lnTo>
                  <a:pt x="2243062" y="5026"/>
                </a:lnTo>
                <a:lnTo>
                  <a:pt x="2243062" y="239573"/>
                </a:lnTo>
                <a:lnTo>
                  <a:pt x="2283270" y="239573"/>
                </a:lnTo>
                <a:lnTo>
                  <a:pt x="2283270" y="149105"/>
                </a:lnTo>
                <a:lnTo>
                  <a:pt x="2344588" y="149105"/>
                </a:lnTo>
                <a:lnTo>
                  <a:pt x="2372430" y="144021"/>
                </a:lnTo>
                <a:lnTo>
                  <a:pt x="2393173" y="129545"/>
                </a:lnTo>
                <a:lnTo>
                  <a:pt x="2402084" y="113923"/>
                </a:lnTo>
                <a:lnTo>
                  <a:pt x="2283270" y="113923"/>
                </a:lnTo>
                <a:lnTo>
                  <a:pt x="2283270" y="40208"/>
                </a:lnTo>
                <a:lnTo>
                  <a:pt x="2402084" y="40208"/>
                </a:lnTo>
                <a:lnTo>
                  <a:pt x="2393173" y="24585"/>
                </a:lnTo>
                <a:lnTo>
                  <a:pt x="2372430" y="10109"/>
                </a:lnTo>
                <a:lnTo>
                  <a:pt x="2344588" y="5026"/>
                </a:lnTo>
                <a:close/>
              </a:path>
              <a:path w="3359784" h="653414">
                <a:moveTo>
                  <a:pt x="2402084" y="40208"/>
                </a:moveTo>
                <a:lnTo>
                  <a:pt x="2337551" y="40208"/>
                </a:lnTo>
                <a:lnTo>
                  <a:pt x="2349928" y="42480"/>
                </a:lnTo>
                <a:lnTo>
                  <a:pt x="2360168" y="49338"/>
                </a:lnTo>
                <a:lnTo>
                  <a:pt x="2367142" y="60846"/>
                </a:lnTo>
                <a:lnTo>
                  <a:pt x="2369718" y="77065"/>
                </a:lnTo>
                <a:lnTo>
                  <a:pt x="2367142" y="93285"/>
                </a:lnTo>
                <a:lnTo>
                  <a:pt x="2360168" y="104792"/>
                </a:lnTo>
                <a:lnTo>
                  <a:pt x="2349928" y="111651"/>
                </a:lnTo>
                <a:lnTo>
                  <a:pt x="2337551" y="113923"/>
                </a:lnTo>
                <a:lnTo>
                  <a:pt x="2402084" y="113923"/>
                </a:lnTo>
                <a:lnTo>
                  <a:pt x="2406125" y="106839"/>
                </a:lnTo>
                <a:lnTo>
                  <a:pt x="2410596" y="77065"/>
                </a:lnTo>
                <a:lnTo>
                  <a:pt x="2406125" y="47291"/>
                </a:lnTo>
                <a:lnTo>
                  <a:pt x="2402084" y="40208"/>
                </a:lnTo>
                <a:close/>
              </a:path>
              <a:path w="3359784" h="653414">
                <a:moveTo>
                  <a:pt x="2538917" y="5026"/>
                </a:moveTo>
                <a:lnTo>
                  <a:pt x="2499368" y="5026"/>
                </a:lnTo>
                <a:lnTo>
                  <a:pt x="2415601" y="226171"/>
                </a:lnTo>
                <a:lnTo>
                  <a:pt x="2415601" y="239573"/>
                </a:lnTo>
                <a:lnTo>
                  <a:pt x="2452804" y="239573"/>
                </a:lnTo>
                <a:lnTo>
                  <a:pt x="2473914" y="181607"/>
                </a:lnTo>
                <a:lnTo>
                  <a:pt x="2605804" y="181607"/>
                </a:lnTo>
                <a:lnTo>
                  <a:pt x="2593112" y="148100"/>
                </a:lnTo>
                <a:lnTo>
                  <a:pt x="2485976" y="148100"/>
                </a:lnTo>
                <a:lnTo>
                  <a:pt x="2518478" y="58636"/>
                </a:lnTo>
                <a:lnTo>
                  <a:pt x="2559224" y="58636"/>
                </a:lnTo>
                <a:lnTo>
                  <a:pt x="2538917" y="5026"/>
                </a:lnTo>
                <a:close/>
              </a:path>
              <a:path w="3359784" h="653414">
                <a:moveTo>
                  <a:pt x="2605804" y="181607"/>
                </a:moveTo>
                <a:lnTo>
                  <a:pt x="2562372" y="181607"/>
                </a:lnTo>
                <a:lnTo>
                  <a:pt x="2583136" y="239573"/>
                </a:lnTo>
                <a:lnTo>
                  <a:pt x="2622684" y="239573"/>
                </a:lnTo>
                <a:lnTo>
                  <a:pt x="2622684" y="226171"/>
                </a:lnTo>
                <a:lnTo>
                  <a:pt x="2605804" y="181607"/>
                </a:lnTo>
                <a:close/>
              </a:path>
              <a:path w="3359784" h="653414">
                <a:moveTo>
                  <a:pt x="2559224" y="58636"/>
                </a:moveTo>
                <a:lnTo>
                  <a:pt x="2518478" y="58636"/>
                </a:lnTo>
                <a:lnTo>
                  <a:pt x="2550299" y="148100"/>
                </a:lnTo>
                <a:lnTo>
                  <a:pt x="2593112" y="148100"/>
                </a:lnTo>
                <a:lnTo>
                  <a:pt x="2559224" y="58636"/>
                </a:lnTo>
                <a:close/>
              </a:path>
              <a:path w="3359784" h="653414">
                <a:moveTo>
                  <a:pt x="2760460" y="5026"/>
                </a:moveTo>
                <a:lnTo>
                  <a:pt x="2659604" y="5026"/>
                </a:lnTo>
                <a:lnTo>
                  <a:pt x="2659604" y="239573"/>
                </a:lnTo>
                <a:lnTo>
                  <a:pt x="2699813" y="239573"/>
                </a:lnTo>
                <a:lnTo>
                  <a:pt x="2699813" y="149440"/>
                </a:lnTo>
                <a:lnTo>
                  <a:pt x="2792475" y="149440"/>
                </a:lnTo>
                <a:lnTo>
                  <a:pt x="2789946" y="144749"/>
                </a:lnTo>
                <a:lnTo>
                  <a:pt x="2808118" y="133514"/>
                </a:lnTo>
                <a:lnTo>
                  <a:pt x="2820982" y="117944"/>
                </a:lnTo>
                <a:lnTo>
                  <a:pt x="2822056" y="115263"/>
                </a:lnTo>
                <a:lnTo>
                  <a:pt x="2699813" y="115263"/>
                </a:lnTo>
                <a:lnTo>
                  <a:pt x="2699813" y="40208"/>
                </a:lnTo>
                <a:lnTo>
                  <a:pt x="2822657" y="40208"/>
                </a:lnTo>
                <a:lnTo>
                  <a:pt x="2813149" y="24208"/>
                </a:lnTo>
                <a:lnTo>
                  <a:pt x="2791014" y="9968"/>
                </a:lnTo>
                <a:lnTo>
                  <a:pt x="2760460" y="5026"/>
                </a:lnTo>
                <a:close/>
              </a:path>
              <a:path w="3359784" h="653414">
                <a:moveTo>
                  <a:pt x="2792475" y="149440"/>
                </a:moveTo>
                <a:lnTo>
                  <a:pt x="2746052" y="149440"/>
                </a:lnTo>
                <a:lnTo>
                  <a:pt x="2794302" y="239573"/>
                </a:lnTo>
                <a:lnTo>
                  <a:pt x="2833840" y="239573"/>
                </a:lnTo>
                <a:lnTo>
                  <a:pt x="2833840" y="226171"/>
                </a:lnTo>
                <a:lnTo>
                  <a:pt x="2792475" y="149440"/>
                </a:lnTo>
                <a:close/>
              </a:path>
              <a:path w="3359784" h="653414">
                <a:moveTo>
                  <a:pt x="2822657" y="40208"/>
                </a:moveTo>
                <a:lnTo>
                  <a:pt x="2753088" y="40208"/>
                </a:lnTo>
                <a:lnTo>
                  <a:pt x="2768795" y="42396"/>
                </a:lnTo>
                <a:lnTo>
                  <a:pt x="2780480" y="49171"/>
                </a:lnTo>
                <a:lnTo>
                  <a:pt x="2787768" y="60846"/>
                </a:lnTo>
                <a:lnTo>
                  <a:pt x="2790281" y="77735"/>
                </a:lnTo>
                <a:lnTo>
                  <a:pt x="2787768" y="94625"/>
                </a:lnTo>
                <a:lnTo>
                  <a:pt x="2780480" y="106300"/>
                </a:lnTo>
                <a:lnTo>
                  <a:pt x="2768795" y="113075"/>
                </a:lnTo>
                <a:lnTo>
                  <a:pt x="2753088" y="115263"/>
                </a:lnTo>
                <a:lnTo>
                  <a:pt x="2822056" y="115263"/>
                </a:lnTo>
                <a:lnTo>
                  <a:pt x="2828631" y="98855"/>
                </a:lnTo>
                <a:lnTo>
                  <a:pt x="2831159" y="77065"/>
                </a:lnTo>
                <a:lnTo>
                  <a:pt x="2826615" y="46867"/>
                </a:lnTo>
                <a:lnTo>
                  <a:pt x="2822657" y="40208"/>
                </a:lnTo>
                <a:close/>
              </a:path>
              <a:path w="3359784" h="653414">
                <a:moveTo>
                  <a:pt x="2980652" y="5026"/>
                </a:moveTo>
                <a:lnTo>
                  <a:pt x="2941114" y="5026"/>
                </a:lnTo>
                <a:lnTo>
                  <a:pt x="2857347" y="226171"/>
                </a:lnTo>
                <a:lnTo>
                  <a:pt x="2857347" y="239573"/>
                </a:lnTo>
                <a:lnTo>
                  <a:pt x="2894540" y="239573"/>
                </a:lnTo>
                <a:lnTo>
                  <a:pt x="2915649" y="181607"/>
                </a:lnTo>
                <a:lnTo>
                  <a:pt x="3047539" y="181607"/>
                </a:lnTo>
                <a:lnTo>
                  <a:pt x="3034847" y="148100"/>
                </a:lnTo>
                <a:lnTo>
                  <a:pt x="2927711" y="148100"/>
                </a:lnTo>
                <a:lnTo>
                  <a:pt x="2960213" y="58636"/>
                </a:lnTo>
                <a:lnTo>
                  <a:pt x="3000959" y="58636"/>
                </a:lnTo>
                <a:lnTo>
                  <a:pt x="2980652" y="5026"/>
                </a:lnTo>
                <a:close/>
              </a:path>
              <a:path w="3359784" h="653414">
                <a:moveTo>
                  <a:pt x="3047539" y="181607"/>
                </a:moveTo>
                <a:lnTo>
                  <a:pt x="3004107" y="181607"/>
                </a:lnTo>
                <a:lnTo>
                  <a:pt x="3024881" y="239573"/>
                </a:lnTo>
                <a:lnTo>
                  <a:pt x="3064419" y="239573"/>
                </a:lnTo>
                <a:lnTo>
                  <a:pt x="3064419" y="226171"/>
                </a:lnTo>
                <a:lnTo>
                  <a:pt x="3047539" y="181607"/>
                </a:lnTo>
                <a:close/>
              </a:path>
              <a:path w="3359784" h="653414">
                <a:moveTo>
                  <a:pt x="3000959" y="58636"/>
                </a:moveTo>
                <a:lnTo>
                  <a:pt x="2960213" y="58636"/>
                </a:lnTo>
                <a:lnTo>
                  <a:pt x="2992045" y="148100"/>
                </a:lnTo>
                <a:lnTo>
                  <a:pt x="3034847" y="148100"/>
                </a:lnTo>
                <a:lnTo>
                  <a:pt x="3000959" y="58636"/>
                </a:lnTo>
                <a:close/>
              </a:path>
              <a:path w="3359784" h="653414">
                <a:moveTo>
                  <a:pt x="3267282" y="0"/>
                </a:moveTo>
                <a:lnTo>
                  <a:pt x="3229137" y="5701"/>
                </a:lnTo>
                <a:lnTo>
                  <a:pt x="3200101" y="22240"/>
                </a:lnTo>
                <a:lnTo>
                  <a:pt x="3181620" y="48768"/>
                </a:lnTo>
                <a:lnTo>
                  <a:pt x="3175138" y="84437"/>
                </a:lnTo>
                <a:lnTo>
                  <a:pt x="3175138" y="160162"/>
                </a:lnTo>
                <a:lnTo>
                  <a:pt x="3181620" y="195831"/>
                </a:lnTo>
                <a:lnTo>
                  <a:pt x="3200101" y="222359"/>
                </a:lnTo>
                <a:lnTo>
                  <a:pt x="3229137" y="238898"/>
                </a:lnTo>
                <a:lnTo>
                  <a:pt x="3267282" y="244599"/>
                </a:lnTo>
                <a:lnTo>
                  <a:pt x="3305428" y="238898"/>
                </a:lnTo>
                <a:lnTo>
                  <a:pt x="3334463" y="222359"/>
                </a:lnTo>
                <a:lnTo>
                  <a:pt x="3344647" y="207742"/>
                </a:lnTo>
                <a:lnTo>
                  <a:pt x="3267282" y="207742"/>
                </a:lnTo>
                <a:lnTo>
                  <a:pt x="3244466" y="204156"/>
                </a:lnTo>
                <a:lnTo>
                  <a:pt x="3228247" y="194381"/>
                </a:lnTo>
                <a:lnTo>
                  <a:pt x="3218561" y="179895"/>
                </a:lnTo>
                <a:lnTo>
                  <a:pt x="3215347" y="162173"/>
                </a:lnTo>
                <a:lnTo>
                  <a:pt x="3215347" y="82426"/>
                </a:lnTo>
                <a:lnTo>
                  <a:pt x="3218561" y="64704"/>
                </a:lnTo>
                <a:lnTo>
                  <a:pt x="3228247" y="50218"/>
                </a:lnTo>
                <a:lnTo>
                  <a:pt x="3244466" y="40443"/>
                </a:lnTo>
                <a:lnTo>
                  <a:pt x="3267282" y="36857"/>
                </a:lnTo>
                <a:lnTo>
                  <a:pt x="3344647" y="36857"/>
                </a:lnTo>
                <a:lnTo>
                  <a:pt x="3334463" y="22240"/>
                </a:lnTo>
                <a:lnTo>
                  <a:pt x="3305428" y="5701"/>
                </a:lnTo>
                <a:lnTo>
                  <a:pt x="3267282" y="0"/>
                </a:lnTo>
                <a:close/>
              </a:path>
              <a:path w="3359784" h="653414">
                <a:moveTo>
                  <a:pt x="3344647" y="36857"/>
                </a:moveTo>
                <a:lnTo>
                  <a:pt x="3267282" y="36857"/>
                </a:lnTo>
                <a:lnTo>
                  <a:pt x="3290098" y="40443"/>
                </a:lnTo>
                <a:lnTo>
                  <a:pt x="3306318" y="50218"/>
                </a:lnTo>
                <a:lnTo>
                  <a:pt x="3316003" y="64704"/>
                </a:lnTo>
                <a:lnTo>
                  <a:pt x="3319218" y="82426"/>
                </a:lnTo>
                <a:lnTo>
                  <a:pt x="3319218" y="162173"/>
                </a:lnTo>
                <a:lnTo>
                  <a:pt x="3316003" y="179895"/>
                </a:lnTo>
                <a:lnTo>
                  <a:pt x="3306318" y="194381"/>
                </a:lnTo>
                <a:lnTo>
                  <a:pt x="3290098" y="204156"/>
                </a:lnTo>
                <a:lnTo>
                  <a:pt x="3267282" y="207742"/>
                </a:lnTo>
                <a:lnTo>
                  <a:pt x="3344647" y="207742"/>
                </a:lnTo>
                <a:lnTo>
                  <a:pt x="3352945" y="195831"/>
                </a:lnTo>
                <a:lnTo>
                  <a:pt x="3359426" y="160162"/>
                </a:lnTo>
                <a:lnTo>
                  <a:pt x="3359426" y="84437"/>
                </a:lnTo>
                <a:lnTo>
                  <a:pt x="3352945" y="48768"/>
                </a:lnTo>
                <a:lnTo>
                  <a:pt x="3344647" y="36857"/>
                </a:lnTo>
                <a:close/>
              </a:path>
              <a:path w="3359784" h="653414">
                <a:moveTo>
                  <a:pt x="152456" y="413390"/>
                </a:moveTo>
                <a:lnTo>
                  <a:pt x="0" y="413390"/>
                </a:lnTo>
                <a:lnTo>
                  <a:pt x="0" y="647938"/>
                </a:lnTo>
                <a:lnTo>
                  <a:pt x="40208" y="647938"/>
                </a:lnTo>
                <a:lnTo>
                  <a:pt x="40208" y="549428"/>
                </a:lnTo>
                <a:lnTo>
                  <a:pt x="136372" y="549428"/>
                </a:lnTo>
                <a:lnTo>
                  <a:pt x="136372" y="515921"/>
                </a:lnTo>
                <a:lnTo>
                  <a:pt x="40208" y="515921"/>
                </a:lnTo>
                <a:lnTo>
                  <a:pt x="40208" y="448572"/>
                </a:lnTo>
                <a:lnTo>
                  <a:pt x="152456" y="448572"/>
                </a:lnTo>
                <a:lnTo>
                  <a:pt x="152456" y="413390"/>
                </a:lnTo>
                <a:close/>
              </a:path>
              <a:path w="3359784" h="653414">
                <a:moveTo>
                  <a:pt x="232862" y="413390"/>
                </a:moveTo>
                <a:lnTo>
                  <a:pt x="192653" y="413390"/>
                </a:lnTo>
                <a:lnTo>
                  <a:pt x="192653" y="571542"/>
                </a:lnTo>
                <a:lnTo>
                  <a:pt x="198894" y="605892"/>
                </a:lnTo>
                <a:lnTo>
                  <a:pt x="216694" y="631478"/>
                </a:lnTo>
                <a:lnTo>
                  <a:pt x="244673" y="647451"/>
                </a:lnTo>
                <a:lnTo>
                  <a:pt x="281446" y="652964"/>
                </a:lnTo>
                <a:lnTo>
                  <a:pt x="318220" y="647451"/>
                </a:lnTo>
                <a:lnTo>
                  <a:pt x="346198" y="631478"/>
                </a:lnTo>
                <a:lnTo>
                  <a:pt x="356893" y="616106"/>
                </a:lnTo>
                <a:lnTo>
                  <a:pt x="281446" y="616106"/>
                </a:lnTo>
                <a:lnTo>
                  <a:pt x="260143" y="612756"/>
                </a:lnTo>
                <a:lnTo>
                  <a:pt x="244966" y="603625"/>
                </a:lnTo>
                <a:lnTo>
                  <a:pt x="235882" y="590097"/>
                </a:lnTo>
                <a:lnTo>
                  <a:pt x="232862" y="573553"/>
                </a:lnTo>
                <a:lnTo>
                  <a:pt x="232862" y="413390"/>
                </a:lnTo>
                <a:close/>
              </a:path>
              <a:path w="3359784" h="653414">
                <a:moveTo>
                  <a:pt x="370240" y="413390"/>
                </a:moveTo>
                <a:lnTo>
                  <a:pt x="330031" y="413390"/>
                </a:lnTo>
                <a:lnTo>
                  <a:pt x="330031" y="573553"/>
                </a:lnTo>
                <a:lnTo>
                  <a:pt x="327010" y="590097"/>
                </a:lnTo>
                <a:lnTo>
                  <a:pt x="317927" y="603625"/>
                </a:lnTo>
                <a:lnTo>
                  <a:pt x="302749" y="612756"/>
                </a:lnTo>
                <a:lnTo>
                  <a:pt x="281446" y="616106"/>
                </a:lnTo>
                <a:lnTo>
                  <a:pt x="356893" y="616106"/>
                </a:lnTo>
                <a:lnTo>
                  <a:pt x="363999" y="605892"/>
                </a:lnTo>
                <a:lnTo>
                  <a:pt x="370240" y="571542"/>
                </a:lnTo>
                <a:lnTo>
                  <a:pt x="370240" y="413390"/>
                </a:lnTo>
                <a:close/>
              </a:path>
              <a:path w="3359784" h="653414">
                <a:moveTo>
                  <a:pt x="512120" y="448572"/>
                </a:moveTo>
                <a:lnTo>
                  <a:pt x="471912" y="448572"/>
                </a:lnTo>
                <a:lnTo>
                  <a:pt x="471912" y="647938"/>
                </a:lnTo>
                <a:lnTo>
                  <a:pt x="512120" y="647938"/>
                </a:lnTo>
                <a:lnTo>
                  <a:pt x="512120" y="448572"/>
                </a:lnTo>
                <a:close/>
              </a:path>
              <a:path w="3359784" h="653414">
                <a:moveTo>
                  <a:pt x="580139" y="413390"/>
                </a:moveTo>
                <a:lnTo>
                  <a:pt x="403882" y="413390"/>
                </a:lnTo>
                <a:lnTo>
                  <a:pt x="403882" y="448572"/>
                </a:lnTo>
                <a:lnTo>
                  <a:pt x="580139" y="448572"/>
                </a:lnTo>
                <a:lnTo>
                  <a:pt x="580139" y="413390"/>
                </a:lnTo>
                <a:close/>
              </a:path>
              <a:path w="3359784" h="653414">
                <a:moveTo>
                  <a:pt x="653990" y="413390"/>
                </a:moveTo>
                <a:lnTo>
                  <a:pt x="613782" y="413390"/>
                </a:lnTo>
                <a:lnTo>
                  <a:pt x="613782" y="571542"/>
                </a:lnTo>
                <a:lnTo>
                  <a:pt x="620023" y="605892"/>
                </a:lnTo>
                <a:lnTo>
                  <a:pt x="637823" y="631478"/>
                </a:lnTo>
                <a:lnTo>
                  <a:pt x="665801" y="647451"/>
                </a:lnTo>
                <a:lnTo>
                  <a:pt x="702575" y="652964"/>
                </a:lnTo>
                <a:lnTo>
                  <a:pt x="739344" y="647451"/>
                </a:lnTo>
                <a:lnTo>
                  <a:pt x="767323" y="631478"/>
                </a:lnTo>
                <a:lnTo>
                  <a:pt x="778019" y="616106"/>
                </a:lnTo>
                <a:lnTo>
                  <a:pt x="702575" y="616106"/>
                </a:lnTo>
                <a:lnTo>
                  <a:pt x="681268" y="612756"/>
                </a:lnTo>
                <a:lnTo>
                  <a:pt x="666090" y="603625"/>
                </a:lnTo>
                <a:lnTo>
                  <a:pt x="657009" y="590097"/>
                </a:lnTo>
                <a:lnTo>
                  <a:pt x="653990" y="573553"/>
                </a:lnTo>
                <a:lnTo>
                  <a:pt x="653990" y="413390"/>
                </a:lnTo>
                <a:close/>
              </a:path>
              <a:path w="3359784" h="653414">
                <a:moveTo>
                  <a:pt x="791368" y="413390"/>
                </a:moveTo>
                <a:lnTo>
                  <a:pt x="751160" y="413390"/>
                </a:lnTo>
                <a:lnTo>
                  <a:pt x="751160" y="573553"/>
                </a:lnTo>
                <a:lnTo>
                  <a:pt x="748138" y="590097"/>
                </a:lnTo>
                <a:lnTo>
                  <a:pt x="739052" y="603625"/>
                </a:lnTo>
                <a:lnTo>
                  <a:pt x="723874" y="612756"/>
                </a:lnTo>
                <a:lnTo>
                  <a:pt x="702575" y="616106"/>
                </a:lnTo>
                <a:lnTo>
                  <a:pt x="778019" y="616106"/>
                </a:lnTo>
                <a:lnTo>
                  <a:pt x="785126" y="605892"/>
                </a:lnTo>
                <a:lnTo>
                  <a:pt x="791368" y="571542"/>
                </a:lnTo>
                <a:lnTo>
                  <a:pt x="791368" y="413390"/>
                </a:lnTo>
                <a:close/>
              </a:path>
              <a:path w="3359784" h="653414">
                <a:moveTo>
                  <a:pt x="949321" y="413390"/>
                </a:moveTo>
                <a:lnTo>
                  <a:pt x="848466" y="413390"/>
                </a:lnTo>
                <a:lnTo>
                  <a:pt x="848466" y="647938"/>
                </a:lnTo>
                <a:lnTo>
                  <a:pt x="888674" y="647938"/>
                </a:lnTo>
                <a:lnTo>
                  <a:pt x="888674" y="557805"/>
                </a:lnTo>
                <a:lnTo>
                  <a:pt x="981336" y="557805"/>
                </a:lnTo>
                <a:lnTo>
                  <a:pt x="978807" y="553114"/>
                </a:lnTo>
                <a:lnTo>
                  <a:pt x="996980" y="541878"/>
                </a:lnTo>
                <a:lnTo>
                  <a:pt x="1009843" y="526308"/>
                </a:lnTo>
                <a:lnTo>
                  <a:pt x="1010917" y="523628"/>
                </a:lnTo>
                <a:lnTo>
                  <a:pt x="888674" y="523628"/>
                </a:lnTo>
                <a:lnTo>
                  <a:pt x="888674" y="448572"/>
                </a:lnTo>
                <a:lnTo>
                  <a:pt x="1011519" y="448572"/>
                </a:lnTo>
                <a:lnTo>
                  <a:pt x="1002011" y="432573"/>
                </a:lnTo>
                <a:lnTo>
                  <a:pt x="979875" y="418332"/>
                </a:lnTo>
                <a:lnTo>
                  <a:pt x="949321" y="413390"/>
                </a:lnTo>
                <a:close/>
              </a:path>
              <a:path w="3359784" h="653414">
                <a:moveTo>
                  <a:pt x="981336" y="557805"/>
                </a:moveTo>
                <a:lnTo>
                  <a:pt x="934913" y="557805"/>
                </a:lnTo>
                <a:lnTo>
                  <a:pt x="983163" y="647938"/>
                </a:lnTo>
                <a:lnTo>
                  <a:pt x="1022701" y="647938"/>
                </a:lnTo>
                <a:lnTo>
                  <a:pt x="1022701" y="634535"/>
                </a:lnTo>
                <a:lnTo>
                  <a:pt x="981336" y="557805"/>
                </a:lnTo>
                <a:close/>
              </a:path>
              <a:path w="3359784" h="653414">
                <a:moveTo>
                  <a:pt x="1011519" y="448572"/>
                </a:moveTo>
                <a:lnTo>
                  <a:pt x="941950" y="448572"/>
                </a:lnTo>
                <a:lnTo>
                  <a:pt x="957656" y="450761"/>
                </a:lnTo>
                <a:lnTo>
                  <a:pt x="969342" y="457535"/>
                </a:lnTo>
                <a:lnTo>
                  <a:pt x="976629" y="469210"/>
                </a:lnTo>
                <a:lnTo>
                  <a:pt x="979142" y="486100"/>
                </a:lnTo>
                <a:lnTo>
                  <a:pt x="976629" y="502989"/>
                </a:lnTo>
                <a:lnTo>
                  <a:pt x="969342" y="514664"/>
                </a:lnTo>
                <a:lnTo>
                  <a:pt x="957656" y="521439"/>
                </a:lnTo>
                <a:lnTo>
                  <a:pt x="941950" y="523628"/>
                </a:lnTo>
                <a:lnTo>
                  <a:pt x="1010917" y="523628"/>
                </a:lnTo>
                <a:lnTo>
                  <a:pt x="1017492" y="507220"/>
                </a:lnTo>
                <a:lnTo>
                  <a:pt x="1020021" y="485430"/>
                </a:lnTo>
                <a:lnTo>
                  <a:pt x="1015476" y="455232"/>
                </a:lnTo>
                <a:lnTo>
                  <a:pt x="1011519" y="448572"/>
                </a:lnTo>
                <a:close/>
              </a:path>
              <a:path w="3359784" h="653414">
                <a:moveTo>
                  <a:pt x="1155106" y="408364"/>
                </a:moveTo>
                <a:lnTo>
                  <a:pt x="1116960" y="414065"/>
                </a:lnTo>
                <a:lnTo>
                  <a:pt x="1087924" y="430604"/>
                </a:lnTo>
                <a:lnTo>
                  <a:pt x="1069443" y="457132"/>
                </a:lnTo>
                <a:lnTo>
                  <a:pt x="1062962" y="492801"/>
                </a:lnTo>
                <a:lnTo>
                  <a:pt x="1062962" y="568527"/>
                </a:lnTo>
                <a:lnTo>
                  <a:pt x="1069443" y="604196"/>
                </a:lnTo>
                <a:lnTo>
                  <a:pt x="1087924" y="630724"/>
                </a:lnTo>
                <a:lnTo>
                  <a:pt x="1116960" y="647263"/>
                </a:lnTo>
                <a:lnTo>
                  <a:pt x="1155106" y="652964"/>
                </a:lnTo>
                <a:lnTo>
                  <a:pt x="1193251" y="647263"/>
                </a:lnTo>
                <a:lnTo>
                  <a:pt x="1222287" y="630724"/>
                </a:lnTo>
                <a:lnTo>
                  <a:pt x="1232470" y="616106"/>
                </a:lnTo>
                <a:lnTo>
                  <a:pt x="1155106" y="616106"/>
                </a:lnTo>
                <a:lnTo>
                  <a:pt x="1132290" y="612520"/>
                </a:lnTo>
                <a:lnTo>
                  <a:pt x="1116070" y="602746"/>
                </a:lnTo>
                <a:lnTo>
                  <a:pt x="1106385" y="588259"/>
                </a:lnTo>
                <a:lnTo>
                  <a:pt x="1103170" y="570537"/>
                </a:lnTo>
                <a:lnTo>
                  <a:pt x="1103170" y="490791"/>
                </a:lnTo>
                <a:lnTo>
                  <a:pt x="1106385" y="473069"/>
                </a:lnTo>
                <a:lnTo>
                  <a:pt x="1116070" y="458582"/>
                </a:lnTo>
                <a:lnTo>
                  <a:pt x="1132290" y="448808"/>
                </a:lnTo>
                <a:lnTo>
                  <a:pt x="1155106" y="445222"/>
                </a:lnTo>
                <a:lnTo>
                  <a:pt x="1232470" y="445222"/>
                </a:lnTo>
                <a:lnTo>
                  <a:pt x="1222287" y="430604"/>
                </a:lnTo>
                <a:lnTo>
                  <a:pt x="1193251" y="414065"/>
                </a:lnTo>
                <a:lnTo>
                  <a:pt x="1155106" y="408364"/>
                </a:lnTo>
                <a:close/>
              </a:path>
              <a:path w="3359784" h="653414">
                <a:moveTo>
                  <a:pt x="1232470" y="445222"/>
                </a:moveTo>
                <a:lnTo>
                  <a:pt x="1155106" y="445222"/>
                </a:lnTo>
                <a:lnTo>
                  <a:pt x="1177922" y="448808"/>
                </a:lnTo>
                <a:lnTo>
                  <a:pt x="1194141" y="458582"/>
                </a:lnTo>
                <a:lnTo>
                  <a:pt x="1203827" y="473069"/>
                </a:lnTo>
                <a:lnTo>
                  <a:pt x="1207041" y="490791"/>
                </a:lnTo>
                <a:lnTo>
                  <a:pt x="1207041" y="570537"/>
                </a:lnTo>
                <a:lnTo>
                  <a:pt x="1203827" y="588259"/>
                </a:lnTo>
                <a:lnTo>
                  <a:pt x="1194141" y="602746"/>
                </a:lnTo>
                <a:lnTo>
                  <a:pt x="1177922" y="612520"/>
                </a:lnTo>
                <a:lnTo>
                  <a:pt x="1155106" y="616106"/>
                </a:lnTo>
                <a:lnTo>
                  <a:pt x="1232470" y="616106"/>
                </a:lnTo>
                <a:lnTo>
                  <a:pt x="1240768" y="604196"/>
                </a:lnTo>
                <a:lnTo>
                  <a:pt x="1247249" y="568527"/>
                </a:lnTo>
                <a:lnTo>
                  <a:pt x="1247249" y="492801"/>
                </a:lnTo>
                <a:lnTo>
                  <a:pt x="1240768" y="457132"/>
                </a:lnTo>
                <a:lnTo>
                  <a:pt x="1232470" y="4452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01814" y="6313943"/>
            <a:ext cx="4466240" cy="253640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664870" y="9392384"/>
            <a:ext cx="20955" cy="995044"/>
          </a:xfrm>
          <a:custGeom>
            <a:avLst/>
            <a:gdLst/>
            <a:ahLst/>
            <a:cxnLst/>
            <a:rect l="l" t="t" r="r" b="b"/>
            <a:pathLst>
              <a:path w="20955" h="995045">
                <a:moveTo>
                  <a:pt x="0" y="994734"/>
                </a:moveTo>
                <a:lnTo>
                  <a:pt x="20941" y="994734"/>
                </a:lnTo>
                <a:lnTo>
                  <a:pt x="20941" y="0"/>
                </a:lnTo>
                <a:lnTo>
                  <a:pt x="0" y="0"/>
                </a:lnTo>
                <a:lnTo>
                  <a:pt x="0" y="994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64870" y="0"/>
            <a:ext cx="20955" cy="419100"/>
          </a:xfrm>
          <a:custGeom>
            <a:avLst/>
            <a:gdLst/>
            <a:ahLst/>
            <a:cxnLst/>
            <a:rect l="l" t="t" r="r" b="b"/>
            <a:pathLst>
              <a:path w="20955" h="419100">
                <a:moveTo>
                  <a:pt x="0" y="418835"/>
                </a:moveTo>
                <a:lnTo>
                  <a:pt x="20941" y="418835"/>
                </a:lnTo>
                <a:lnTo>
                  <a:pt x="20941" y="0"/>
                </a:lnTo>
                <a:lnTo>
                  <a:pt x="0" y="0"/>
                </a:lnTo>
                <a:lnTo>
                  <a:pt x="0" y="4188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61346" y="5057437"/>
            <a:ext cx="20955" cy="5330190"/>
          </a:xfrm>
          <a:custGeom>
            <a:avLst/>
            <a:gdLst/>
            <a:ahLst/>
            <a:cxnLst/>
            <a:rect l="l" t="t" r="r" b="b"/>
            <a:pathLst>
              <a:path w="20955" h="5330190">
                <a:moveTo>
                  <a:pt x="20941" y="5329680"/>
                </a:moveTo>
                <a:lnTo>
                  <a:pt x="20941" y="0"/>
                </a:lnTo>
                <a:lnTo>
                  <a:pt x="0" y="0"/>
                </a:lnTo>
                <a:lnTo>
                  <a:pt x="0" y="5329680"/>
                </a:lnTo>
                <a:lnTo>
                  <a:pt x="20941" y="53296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79630" y="3662924"/>
            <a:ext cx="3540760" cy="1068070"/>
          </a:xfrm>
          <a:custGeom>
            <a:avLst/>
            <a:gdLst/>
            <a:ahLst/>
            <a:cxnLst/>
            <a:rect l="l" t="t" r="r" b="b"/>
            <a:pathLst>
              <a:path w="3540759" h="1068070">
                <a:moveTo>
                  <a:pt x="278232" y="8167"/>
                </a:moveTo>
                <a:lnTo>
                  <a:pt x="38114" y="8167"/>
                </a:lnTo>
                <a:lnTo>
                  <a:pt x="38114" y="389307"/>
                </a:lnTo>
                <a:lnTo>
                  <a:pt x="86028" y="389307"/>
                </a:lnTo>
                <a:lnTo>
                  <a:pt x="86028" y="221061"/>
                </a:lnTo>
                <a:lnTo>
                  <a:pt x="252097" y="221061"/>
                </a:lnTo>
                <a:lnTo>
                  <a:pt x="252097" y="179135"/>
                </a:lnTo>
                <a:lnTo>
                  <a:pt x="86028" y="179135"/>
                </a:lnTo>
                <a:lnTo>
                  <a:pt x="86028" y="50092"/>
                </a:lnTo>
                <a:lnTo>
                  <a:pt x="278232" y="50092"/>
                </a:lnTo>
                <a:lnTo>
                  <a:pt x="278232" y="8167"/>
                </a:lnTo>
                <a:close/>
              </a:path>
              <a:path w="3540759" h="1068070">
                <a:moveTo>
                  <a:pt x="394291" y="8167"/>
                </a:moveTo>
                <a:lnTo>
                  <a:pt x="346921" y="8167"/>
                </a:lnTo>
                <a:lnTo>
                  <a:pt x="346921" y="265164"/>
                </a:lnTo>
                <a:lnTo>
                  <a:pt x="353638" y="311750"/>
                </a:lnTo>
                <a:lnTo>
                  <a:pt x="372690" y="348667"/>
                </a:lnTo>
                <a:lnTo>
                  <a:pt x="402432" y="375521"/>
                </a:lnTo>
                <a:lnTo>
                  <a:pt x="441217" y="391921"/>
                </a:lnTo>
                <a:lnTo>
                  <a:pt x="487398" y="397474"/>
                </a:lnTo>
                <a:lnTo>
                  <a:pt x="533314" y="391868"/>
                </a:lnTo>
                <a:lnTo>
                  <a:pt x="571937" y="375364"/>
                </a:lnTo>
                <a:lnTo>
                  <a:pt x="595557" y="353915"/>
                </a:lnTo>
                <a:lnTo>
                  <a:pt x="487398" y="353915"/>
                </a:lnTo>
                <a:lnTo>
                  <a:pt x="448042" y="347730"/>
                </a:lnTo>
                <a:lnTo>
                  <a:pt x="418793" y="330162"/>
                </a:lnTo>
                <a:lnTo>
                  <a:pt x="400570" y="302691"/>
                </a:lnTo>
                <a:lnTo>
                  <a:pt x="394291" y="266798"/>
                </a:lnTo>
                <a:lnTo>
                  <a:pt x="394291" y="8167"/>
                </a:lnTo>
                <a:close/>
              </a:path>
              <a:path w="3540759" h="1068070">
                <a:moveTo>
                  <a:pt x="627331" y="8167"/>
                </a:moveTo>
                <a:lnTo>
                  <a:pt x="579961" y="8167"/>
                </a:lnTo>
                <a:lnTo>
                  <a:pt x="579961" y="266798"/>
                </a:lnTo>
                <a:lnTo>
                  <a:pt x="573691" y="302921"/>
                </a:lnTo>
                <a:lnTo>
                  <a:pt x="555527" y="330366"/>
                </a:lnTo>
                <a:lnTo>
                  <a:pt x="526440" y="347807"/>
                </a:lnTo>
                <a:lnTo>
                  <a:pt x="487398" y="353915"/>
                </a:lnTo>
                <a:lnTo>
                  <a:pt x="595557" y="353915"/>
                </a:lnTo>
                <a:lnTo>
                  <a:pt x="601597" y="348431"/>
                </a:lnTo>
                <a:lnTo>
                  <a:pt x="620619" y="311541"/>
                </a:lnTo>
                <a:lnTo>
                  <a:pt x="627331" y="265164"/>
                </a:lnTo>
                <a:lnTo>
                  <a:pt x="627331" y="8167"/>
                </a:lnTo>
                <a:close/>
              </a:path>
              <a:path w="3540759" h="1068070">
                <a:moveTo>
                  <a:pt x="848204" y="50092"/>
                </a:moveTo>
                <a:lnTo>
                  <a:pt x="800834" y="50092"/>
                </a:lnTo>
                <a:lnTo>
                  <a:pt x="800834" y="389307"/>
                </a:lnTo>
                <a:lnTo>
                  <a:pt x="848204" y="389307"/>
                </a:lnTo>
                <a:lnTo>
                  <a:pt x="848204" y="50092"/>
                </a:lnTo>
                <a:close/>
              </a:path>
              <a:path w="3540759" h="1068070">
                <a:moveTo>
                  <a:pt x="963635" y="8167"/>
                </a:moveTo>
                <a:lnTo>
                  <a:pt x="684858" y="8167"/>
                </a:lnTo>
                <a:lnTo>
                  <a:pt x="684858" y="50092"/>
                </a:lnTo>
                <a:lnTo>
                  <a:pt x="963635" y="50092"/>
                </a:lnTo>
                <a:lnTo>
                  <a:pt x="963635" y="8167"/>
                </a:lnTo>
                <a:close/>
              </a:path>
              <a:path w="3540759" h="1068070">
                <a:moveTo>
                  <a:pt x="1068511" y="8167"/>
                </a:moveTo>
                <a:lnTo>
                  <a:pt x="1021141" y="8167"/>
                </a:lnTo>
                <a:lnTo>
                  <a:pt x="1021141" y="265164"/>
                </a:lnTo>
                <a:lnTo>
                  <a:pt x="1027858" y="311750"/>
                </a:lnTo>
                <a:lnTo>
                  <a:pt x="1046911" y="348667"/>
                </a:lnTo>
                <a:lnTo>
                  <a:pt x="1076653" y="375521"/>
                </a:lnTo>
                <a:lnTo>
                  <a:pt x="1115437" y="391921"/>
                </a:lnTo>
                <a:lnTo>
                  <a:pt x="1161619" y="397474"/>
                </a:lnTo>
                <a:lnTo>
                  <a:pt x="1207534" y="391868"/>
                </a:lnTo>
                <a:lnTo>
                  <a:pt x="1246158" y="375364"/>
                </a:lnTo>
                <a:lnTo>
                  <a:pt x="1269778" y="353915"/>
                </a:lnTo>
                <a:lnTo>
                  <a:pt x="1161619" y="353915"/>
                </a:lnTo>
                <a:lnTo>
                  <a:pt x="1122262" y="347730"/>
                </a:lnTo>
                <a:lnTo>
                  <a:pt x="1093013" y="330162"/>
                </a:lnTo>
                <a:lnTo>
                  <a:pt x="1074790" y="302691"/>
                </a:lnTo>
                <a:lnTo>
                  <a:pt x="1068511" y="266798"/>
                </a:lnTo>
                <a:lnTo>
                  <a:pt x="1068511" y="8167"/>
                </a:lnTo>
                <a:close/>
              </a:path>
              <a:path w="3540759" h="1068070">
                <a:moveTo>
                  <a:pt x="1301551" y="8167"/>
                </a:moveTo>
                <a:lnTo>
                  <a:pt x="1254181" y="8167"/>
                </a:lnTo>
                <a:lnTo>
                  <a:pt x="1254181" y="266798"/>
                </a:lnTo>
                <a:lnTo>
                  <a:pt x="1247911" y="302921"/>
                </a:lnTo>
                <a:lnTo>
                  <a:pt x="1229747" y="330366"/>
                </a:lnTo>
                <a:lnTo>
                  <a:pt x="1200660" y="347807"/>
                </a:lnTo>
                <a:lnTo>
                  <a:pt x="1161619" y="353915"/>
                </a:lnTo>
                <a:lnTo>
                  <a:pt x="1269778" y="353915"/>
                </a:lnTo>
                <a:lnTo>
                  <a:pt x="1275817" y="348431"/>
                </a:lnTo>
                <a:lnTo>
                  <a:pt x="1294839" y="311541"/>
                </a:lnTo>
                <a:lnTo>
                  <a:pt x="1301551" y="265164"/>
                </a:lnTo>
                <a:lnTo>
                  <a:pt x="1301551" y="8167"/>
                </a:lnTo>
                <a:close/>
              </a:path>
              <a:path w="3540759" h="1068070">
                <a:moveTo>
                  <a:pt x="1556737" y="8167"/>
                </a:moveTo>
                <a:lnTo>
                  <a:pt x="1397203" y="8167"/>
                </a:lnTo>
                <a:lnTo>
                  <a:pt x="1397203" y="389307"/>
                </a:lnTo>
                <a:lnTo>
                  <a:pt x="1444573" y="389307"/>
                </a:lnTo>
                <a:lnTo>
                  <a:pt x="1444573" y="238484"/>
                </a:lnTo>
                <a:lnTo>
                  <a:pt x="1597660" y="238484"/>
                </a:lnTo>
                <a:lnTo>
                  <a:pt x="1594307" y="232495"/>
                </a:lnTo>
                <a:lnTo>
                  <a:pt x="1624543" y="217462"/>
                </a:lnTo>
                <a:lnTo>
                  <a:pt x="1645673" y="196559"/>
                </a:lnTo>
                <a:lnTo>
                  <a:pt x="1444573" y="196559"/>
                </a:lnTo>
                <a:lnTo>
                  <a:pt x="1444573" y="50092"/>
                </a:lnTo>
                <a:lnTo>
                  <a:pt x="1645361" y="50092"/>
                </a:lnTo>
                <a:lnTo>
                  <a:pt x="1638751" y="38862"/>
                </a:lnTo>
                <a:lnTo>
                  <a:pt x="1604099" y="16087"/>
                </a:lnTo>
                <a:lnTo>
                  <a:pt x="1556737" y="8167"/>
                </a:lnTo>
                <a:close/>
              </a:path>
              <a:path w="3540759" h="1068070">
                <a:moveTo>
                  <a:pt x="1597660" y="238484"/>
                </a:moveTo>
                <a:lnTo>
                  <a:pt x="1542036" y="238484"/>
                </a:lnTo>
                <a:lnTo>
                  <a:pt x="1626432" y="389307"/>
                </a:lnTo>
                <a:lnTo>
                  <a:pt x="1673257" y="389307"/>
                </a:lnTo>
                <a:lnTo>
                  <a:pt x="1673257" y="373517"/>
                </a:lnTo>
                <a:lnTo>
                  <a:pt x="1597660" y="238484"/>
                </a:lnTo>
                <a:close/>
              </a:path>
              <a:path w="3540759" h="1068070">
                <a:moveTo>
                  <a:pt x="1645361" y="50092"/>
                </a:moveTo>
                <a:lnTo>
                  <a:pt x="1548570" y="50092"/>
                </a:lnTo>
                <a:lnTo>
                  <a:pt x="1578381" y="54601"/>
                </a:lnTo>
                <a:lnTo>
                  <a:pt x="1600432" y="68196"/>
                </a:lnTo>
                <a:lnTo>
                  <a:pt x="1614113" y="90980"/>
                </a:lnTo>
                <a:lnTo>
                  <a:pt x="1618809" y="123053"/>
                </a:lnTo>
                <a:lnTo>
                  <a:pt x="1614113" y="154982"/>
                </a:lnTo>
                <a:lnTo>
                  <a:pt x="1600432" y="177978"/>
                </a:lnTo>
                <a:lnTo>
                  <a:pt x="1578381" y="191888"/>
                </a:lnTo>
                <a:lnTo>
                  <a:pt x="1548570" y="196559"/>
                </a:lnTo>
                <a:lnTo>
                  <a:pt x="1645673" y="196559"/>
                </a:lnTo>
                <a:lnTo>
                  <a:pt x="1647530" y="194721"/>
                </a:lnTo>
                <a:lnTo>
                  <a:pt x="1662147" y="163507"/>
                </a:lnTo>
                <a:lnTo>
                  <a:pt x="1667268" y="123053"/>
                </a:lnTo>
                <a:lnTo>
                  <a:pt x="1660028" y="75011"/>
                </a:lnTo>
                <a:lnTo>
                  <a:pt x="1645361" y="50092"/>
                </a:lnTo>
                <a:close/>
              </a:path>
              <a:path w="3540759" h="1068070">
                <a:moveTo>
                  <a:pt x="1989258" y="8167"/>
                </a:moveTo>
                <a:lnTo>
                  <a:pt x="1751862" y="8167"/>
                </a:lnTo>
                <a:lnTo>
                  <a:pt x="1751862" y="389307"/>
                </a:lnTo>
                <a:lnTo>
                  <a:pt x="1989803" y="389307"/>
                </a:lnTo>
                <a:lnTo>
                  <a:pt x="1989803" y="347382"/>
                </a:lnTo>
                <a:lnTo>
                  <a:pt x="1799233" y="347382"/>
                </a:lnTo>
                <a:lnTo>
                  <a:pt x="1799233" y="218338"/>
                </a:lnTo>
                <a:lnTo>
                  <a:pt x="1963667" y="218338"/>
                </a:lnTo>
                <a:lnTo>
                  <a:pt x="1963667" y="176413"/>
                </a:lnTo>
                <a:lnTo>
                  <a:pt x="1799233" y="176413"/>
                </a:lnTo>
                <a:lnTo>
                  <a:pt x="1799233" y="50092"/>
                </a:lnTo>
                <a:lnTo>
                  <a:pt x="1989258" y="50092"/>
                </a:lnTo>
                <a:lnTo>
                  <a:pt x="1989258" y="8167"/>
                </a:lnTo>
                <a:close/>
              </a:path>
              <a:path w="3540759" h="1068070">
                <a:moveTo>
                  <a:pt x="2340996" y="0"/>
                </a:moveTo>
                <a:lnTo>
                  <a:pt x="2291474" y="5902"/>
                </a:lnTo>
                <a:lnTo>
                  <a:pt x="2250864" y="23173"/>
                </a:lnTo>
                <a:lnTo>
                  <a:pt x="2220369" y="51159"/>
                </a:lnTo>
                <a:lnTo>
                  <a:pt x="2201190" y="89208"/>
                </a:lnTo>
                <a:lnTo>
                  <a:pt x="2194530" y="136665"/>
                </a:lnTo>
                <a:lnTo>
                  <a:pt x="2194530" y="260808"/>
                </a:lnTo>
                <a:lnTo>
                  <a:pt x="2201190" y="308266"/>
                </a:lnTo>
                <a:lnTo>
                  <a:pt x="2220369" y="346314"/>
                </a:lnTo>
                <a:lnTo>
                  <a:pt x="2250864" y="374301"/>
                </a:lnTo>
                <a:lnTo>
                  <a:pt x="2291474" y="391572"/>
                </a:lnTo>
                <a:lnTo>
                  <a:pt x="2340996" y="397474"/>
                </a:lnTo>
                <a:lnTo>
                  <a:pt x="2390518" y="391572"/>
                </a:lnTo>
                <a:lnTo>
                  <a:pt x="2431128" y="374301"/>
                </a:lnTo>
                <a:lnTo>
                  <a:pt x="2453341" y="353915"/>
                </a:lnTo>
                <a:lnTo>
                  <a:pt x="2340996" y="353915"/>
                </a:lnTo>
                <a:lnTo>
                  <a:pt x="2298407" y="347211"/>
                </a:lnTo>
                <a:lnTo>
                  <a:pt x="2267355" y="328461"/>
                </a:lnTo>
                <a:lnTo>
                  <a:pt x="2248349" y="299705"/>
                </a:lnTo>
                <a:lnTo>
                  <a:pt x="2241900" y="262986"/>
                </a:lnTo>
                <a:lnTo>
                  <a:pt x="2241900" y="134488"/>
                </a:lnTo>
                <a:lnTo>
                  <a:pt x="2248349" y="97769"/>
                </a:lnTo>
                <a:lnTo>
                  <a:pt x="2267355" y="69013"/>
                </a:lnTo>
                <a:lnTo>
                  <a:pt x="2298407" y="50262"/>
                </a:lnTo>
                <a:lnTo>
                  <a:pt x="2340996" y="43558"/>
                </a:lnTo>
                <a:lnTo>
                  <a:pt x="2453341" y="43558"/>
                </a:lnTo>
                <a:lnTo>
                  <a:pt x="2431128" y="23173"/>
                </a:lnTo>
                <a:lnTo>
                  <a:pt x="2390518" y="5902"/>
                </a:lnTo>
                <a:lnTo>
                  <a:pt x="2340996" y="0"/>
                </a:lnTo>
                <a:close/>
              </a:path>
              <a:path w="3540759" h="1068070">
                <a:moveTo>
                  <a:pt x="2453341" y="43558"/>
                </a:moveTo>
                <a:lnTo>
                  <a:pt x="2340996" y="43558"/>
                </a:lnTo>
                <a:lnTo>
                  <a:pt x="2383356" y="50262"/>
                </a:lnTo>
                <a:lnTo>
                  <a:pt x="2414434" y="69013"/>
                </a:lnTo>
                <a:lnTo>
                  <a:pt x="2433567" y="97769"/>
                </a:lnTo>
                <a:lnTo>
                  <a:pt x="2440093" y="134488"/>
                </a:lnTo>
                <a:lnTo>
                  <a:pt x="2440093" y="262986"/>
                </a:lnTo>
                <a:lnTo>
                  <a:pt x="2433567" y="299705"/>
                </a:lnTo>
                <a:lnTo>
                  <a:pt x="2414434" y="328461"/>
                </a:lnTo>
                <a:lnTo>
                  <a:pt x="2383356" y="347211"/>
                </a:lnTo>
                <a:lnTo>
                  <a:pt x="2340996" y="353915"/>
                </a:lnTo>
                <a:lnTo>
                  <a:pt x="2453341" y="353915"/>
                </a:lnTo>
                <a:lnTo>
                  <a:pt x="2461624" y="346314"/>
                </a:lnTo>
                <a:lnTo>
                  <a:pt x="2480803" y="308266"/>
                </a:lnTo>
                <a:lnTo>
                  <a:pt x="2487463" y="260808"/>
                </a:lnTo>
                <a:lnTo>
                  <a:pt x="2487463" y="136665"/>
                </a:lnTo>
                <a:lnTo>
                  <a:pt x="2480803" y="89208"/>
                </a:lnTo>
                <a:lnTo>
                  <a:pt x="2461624" y="51159"/>
                </a:lnTo>
                <a:lnTo>
                  <a:pt x="2453341" y="43558"/>
                </a:lnTo>
                <a:close/>
              </a:path>
              <a:path w="3540759" h="1068070">
                <a:moveTo>
                  <a:pt x="2817746" y="8167"/>
                </a:moveTo>
                <a:lnTo>
                  <a:pt x="2577628" y="8167"/>
                </a:lnTo>
                <a:lnTo>
                  <a:pt x="2577628" y="389307"/>
                </a:lnTo>
                <a:lnTo>
                  <a:pt x="2625543" y="389307"/>
                </a:lnTo>
                <a:lnTo>
                  <a:pt x="2625543" y="221061"/>
                </a:lnTo>
                <a:lnTo>
                  <a:pt x="2791611" y="221061"/>
                </a:lnTo>
                <a:lnTo>
                  <a:pt x="2791611" y="179135"/>
                </a:lnTo>
                <a:lnTo>
                  <a:pt x="2625543" y="179135"/>
                </a:lnTo>
                <a:lnTo>
                  <a:pt x="2625543" y="50092"/>
                </a:lnTo>
                <a:lnTo>
                  <a:pt x="2817746" y="50092"/>
                </a:lnTo>
                <a:lnTo>
                  <a:pt x="2817746" y="8167"/>
                </a:lnTo>
                <a:close/>
              </a:path>
              <a:path w="3540759" h="1068070">
                <a:moveTo>
                  <a:pt x="47370" y="932578"/>
                </a:moveTo>
                <a:lnTo>
                  <a:pt x="0" y="932578"/>
                </a:lnTo>
                <a:lnTo>
                  <a:pt x="95" y="948913"/>
                </a:lnTo>
                <a:lnTo>
                  <a:pt x="9485" y="1002604"/>
                </a:lnTo>
                <a:lnTo>
                  <a:pt x="35868" y="1039638"/>
                </a:lnTo>
                <a:lnTo>
                  <a:pt x="76032" y="1060847"/>
                </a:lnTo>
                <a:lnTo>
                  <a:pt x="126865" y="1067611"/>
                </a:lnTo>
                <a:lnTo>
                  <a:pt x="177238" y="1060618"/>
                </a:lnTo>
                <a:lnTo>
                  <a:pt x="217454" y="1039025"/>
                </a:lnTo>
                <a:lnTo>
                  <a:pt x="228201" y="1024052"/>
                </a:lnTo>
                <a:lnTo>
                  <a:pt x="126865" y="1024052"/>
                </a:lnTo>
                <a:lnTo>
                  <a:pt x="94000" y="1019432"/>
                </a:lnTo>
                <a:lnTo>
                  <a:pt x="68945" y="1005472"/>
                </a:lnTo>
                <a:lnTo>
                  <a:pt x="52976" y="982016"/>
                </a:lnTo>
                <a:lnTo>
                  <a:pt x="47370" y="948913"/>
                </a:lnTo>
                <a:lnTo>
                  <a:pt x="47370" y="932578"/>
                </a:lnTo>
                <a:close/>
              </a:path>
              <a:path w="3540759" h="1068070">
                <a:moveTo>
                  <a:pt x="253730" y="678303"/>
                </a:moveTo>
                <a:lnTo>
                  <a:pt x="206360" y="678303"/>
                </a:lnTo>
                <a:lnTo>
                  <a:pt x="206360" y="947280"/>
                </a:lnTo>
                <a:lnTo>
                  <a:pt x="200294" y="981327"/>
                </a:lnTo>
                <a:lnTo>
                  <a:pt x="183559" y="1005267"/>
                </a:lnTo>
                <a:lnTo>
                  <a:pt x="158351" y="1019407"/>
                </a:lnTo>
                <a:lnTo>
                  <a:pt x="126865" y="1024052"/>
                </a:lnTo>
                <a:lnTo>
                  <a:pt x="228201" y="1024052"/>
                </a:lnTo>
                <a:lnTo>
                  <a:pt x="244091" y="1001915"/>
                </a:lnTo>
                <a:lnTo>
                  <a:pt x="253632" y="948913"/>
                </a:lnTo>
                <a:lnTo>
                  <a:pt x="253730" y="678303"/>
                </a:lnTo>
                <a:close/>
              </a:path>
              <a:path w="3540759" h="1068070">
                <a:moveTo>
                  <a:pt x="485283" y="670136"/>
                </a:moveTo>
                <a:lnTo>
                  <a:pt x="435761" y="676038"/>
                </a:lnTo>
                <a:lnTo>
                  <a:pt x="395151" y="693309"/>
                </a:lnTo>
                <a:lnTo>
                  <a:pt x="364656" y="721296"/>
                </a:lnTo>
                <a:lnTo>
                  <a:pt x="345477" y="759345"/>
                </a:lnTo>
                <a:lnTo>
                  <a:pt x="338816" y="806802"/>
                </a:lnTo>
                <a:lnTo>
                  <a:pt x="338816" y="930945"/>
                </a:lnTo>
                <a:lnTo>
                  <a:pt x="345477" y="978402"/>
                </a:lnTo>
                <a:lnTo>
                  <a:pt x="364656" y="1016451"/>
                </a:lnTo>
                <a:lnTo>
                  <a:pt x="395151" y="1044438"/>
                </a:lnTo>
                <a:lnTo>
                  <a:pt x="435761" y="1061709"/>
                </a:lnTo>
                <a:lnTo>
                  <a:pt x="485283" y="1067611"/>
                </a:lnTo>
                <a:lnTo>
                  <a:pt x="534805" y="1061709"/>
                </a:lnTo>
                <a:lnTo>
                  <a:pt x="575415" y="1044438"/>
                </a:lnTo>
                <a:lnTo>
                  <a:pt x="597628" y="1024052"/>
                </a:lnTo>
                <a:lnTo>
                  <a:pt x="485283" y="1024052"/>
                </a:lnTo>
                <a:lnTo>
                  <a:pt x="442694" y="1017348"/>
                </a:lnTo>
                <a:lnTo>
                  <a:pt x="411641" y="998597"/>
                </a:lnTo>
                <a:lnTo>
                  <a:pt x="392635" y="969842"/>
                </a:lnTo>
                <a:lnTo>
                  <a:pt x="386187" y="933123"/>
                </a:lnTo>
                <a:lnTo>
                  <a:pt x="386187" y="804624"/>
                </a:lnTo>
                <a:lnTo>
                  <a:pt x="392635" y="767905"/>
                </a:lnTo>
                <a:lnTo>
                  <a:pt x="411641" y="739150"/>
                </a:lnTo>
                <a:lnTo>
                  <a:pt x="442694" y="720399"/>
                </a:lnTo>
                <a:lnTo>
                  <a:pt x="485283" y="713695"/>
                </a:lnTo>
                <a:lnTo>
                  <a:pt x="597628" y="713695"/>
                </a:lnTo>
                <a:lnTo>
                  <a:pt x="575415" y="693309"/>
                </a:lnTo>
                <a:lnTo>
                  <a:pt x="534805" y="676038"/>
                </a:lnTo>
                <a:lnTo>
                  <a:pt x="485283" y="670136"/>
                </a:lnTo>
                <a:close/>
              </a:path>
              <a:path w="3540759" h="1068070">
                <a:moveTo>
                  <a:pt x="597628" y="713695"/>
                </a:moveTo>
                <a:lnTo>
                  <a:pt x="485283" y="713695"/>
                </a:lnTo>
                <a:lnTo>
                  <a:pt x="527642" y="720399"/>
                </a:lnTo>
                <a:lnTo>
                  <a:pt x="558721" y="739150"/>
                </a:lnTo>
                <a:lnTo>
                  <a:pt x="577854" y="767905"/>
                </a:lnTo>
                <a:lnTo>
                  <a:pt x="584380" y="804624"/>
                </a:lnTo>
                <a:lnTo>
                  <a:pt x="584380" y="933123"/>
                </a:lnTo>
                <a:lnTo>
                  <a:pt x="577854" y="969842"/>
                </a:lnTo>
                <a:lnTo>
                  <a:pt x="558721" y="998597"/>
                </a:lnTo>
                <a:lnTo>
                  <a:pt x="527642" y="1017348"/>
                </a:lnTo>
                <a:lnTo>
                  <a:pt x="485283" y="1024052"/>
                </a:lnTo>
                <a:lnTo>
                  <a:pt x="597628" y="1024052"/>
                </a:lnTo>
                <a:lnTo>
                  <a:pt x="605911" y="1016451"/>
                </a:lnTo>
                <a:lnTo>
                  <a:pt x="625090" y="978402"/>
                </a:lnTo>
                <a:lnTo>
                  <a:pt x="631750" y="930945"/>
                </a:lnTo>
                <a:lnTo>
                  <a:pt x="631750" y="806802"/>
                </a:lnTo>
                <a:lnTo>
                  <a:pt x="625090" y="759345"/>
                </a:lnTo>
                <a:lnTo>
                  <a:pt x="605911" y="721296"/>
                </a:lnTo>
                <a:lnTo>
                  <a:pt x="597628" y="713695"/>
                </a:lnTo>
                <a:close/>
              </a:path>
              <a:path w="3540759" h="1068070">
                <a:moveTo>
                  <a:pt x="881994" y="678303"/>
                </a:moveTo>
                <a:lnTo>
                  <a:pt x="721915" y="678303"/>
                </a:lnTo>
                <a:lnTo>
                  <a:pt x="721915" y="1059444"/>
                </a:lnTo>
                <a:lnTo>
                  <a:pt x="895606" y="1059444"/>
                </a:lnTo>
                <a:lnTo>
                  <a:pt x="938875" y="1052689"/>
                </a:lnTo>
                <a:lnTo>
                  <a:pt x="971425" y="1032764"/>
                </a:lnTo>
                <a:lnTo>
                  <a:pt x="981019" y="1017518"/>
                </a:lnTo>
                <a:lnTo>
                  <a:pt x="769285" y="1017518"/>
                </a:lnTo>
                <a:lnTo>
                  <a:pt x="769285" y="886842"/>
                </a:lnTo>
                <a:lnTo>
                  <a:pt x="976042" y="886842"/>
                </a:lnTo>
                <a:lnTo>
                  <a:pt x="959779" y="872217"/>
                </a:lnTo>
                <a:lnTo>
                  <a:pt x="934809" y="861251"/>
                </a:lnTo>
                <a:lnTo>
                  <a:pt x="954955" y="849391"/>
                </a:lnTo>
                <a:lnTo>
                  <a:pt x="957530" y="846550"/>
                </a:lnTo>
                <a:lnTo>
                  <a:pt x="769285" y="846550"/>
                </a:lnTo>
                <a:lnTo>
                  <a:pt x="769285" y="720229"/>
                </a:lnTo>
                <a:lnTo>
                  <a:pt x="967751" y="720229"/>
                </a:lnTo>
                <a:lnTo>
                  <a:pt x="957065" y="703690"/>
                </a:lnTo>
                <a:lnTo>
                  <a:pt x="924863" y="684693"/>
                </a:lnTo>
                <a:lnTo>
                  <a:pt x="881994" y="678303"/>
                </a:lnTo>
                <a:close/>
              </a:path>
              <a:path w="3540759" h="1068070">
                <a:moveTo>
                  <a:pt x="976042" y="886842"/>
                </a:moveTo>
                <a:lnTo>
                  <a:pt x="887438" y="886842"/>
                </a:lnTo>
                <a:lnTo>
                  <a:pt x="915165" y="891240"/>
                </a:lnTo>
                <a:lnTo>
                  <a:pt x="935285" y="904061"/>
                </a:lnTo>
                <a:lnTo>
                  <a:pt x="947545" y="924743"/>
                </a:lnTo>
                <a:lnTo>
                  <a:pt x="951688" y="952724"/>
                </a:lnTo>
                <a:lnTo>
                  <a:pt x="947545" y="980306"/>
                </a:lnTo>
                <a:lnTo>
                  <a:pt x="935285" y="1000639"/>
                </a:lnTo>
                <a:lnTo>
                  <a:pt x="915165" y="1013213"/>
                </a:lnTo>
                <a:lnTo>
                  <a:pt x="887438" y="1017518"/>
                </a:lnTo>
                <a:lnTo>
                  <a:pt x="981019" y="1017518"/>
                </a:lnTo>
                <a:lnTo>
                  <a:pt x="991929" y="1000180"/>
                </a:lnTo>
                <a:lnTo>
                  <a:pt x="999058" y="955447"/>
                </a:lnTo>
                <a:lnTo>
                  <a:pt x="993996" y="917835"/>
                </a:lnTo>
                <a:lnTo>
                  <a:pt x="980205" y="890585"/>
                </a:lnTo>
                <a:lnTo>
                  <a:pt x="976042" y="886842"/>
                </a:lnTo>
                <a:close/>
              </a:path>
              <a:path w="3540759" h="1068070">
                <a:moveTo>
                  <a:pt x="967751" y="720229"/>
                </a:moveTo>
                <a:lnTo>
                  <a:pt x="873826" y="720229"/>
                </a:lnTo>
                <a:lnTo>
                  <a:pt x="901153" y="724432"/>
                </a:lnTo>
                <a:lnTo>
                  <a:pt x="920924" y="736700"/>
                </a:lnTo>
                <a:lnTo>
                  <a:pt x="932937" y="756522"/>
                </a:lnTo>
                <a:lnTo>
                  <a:pt x="936987" y="783389"/>
                </a:lnTo>
                <a:lnTo>
                  <a:pt x="932954" y="810027"/>
                </a:lnTo>
                <a:lnTo>
                  <a:pt x="921060" y="829875"/>
                </a:lnTo>
                <a:lnTo>
                  <a:pt x="901612" y="842270"/>
                </a:lnTo>
                <a:lnTo>
                  <a:pt x="874915" y="846550"/>
                </a:lnTo>
                <a:lnTo>
                  <a:pt x="957530" y="846550"/>
                </a:lnTo>
                <a:lnTo>
                  <a:pt x="970609" y="832121"/>
                </a:lnTo>
                <a:lnTo>
                  <a:pt x="980750" y="808725"/>
                </a:lnTo>
                <a:lnTo>
                  <a:pt x="984357" y="778489"/>
                </a:lnTo>
                <a:lnTo>
                  <a:pt x="977321" y="735041"/>
                </a:lnTo>
                <a:lnTo>
                  <a:pt x="967751" y="720229"/>
                </a:lnTo>
                <a:close/>
              </a:path>
              <a:path w="3540759" h="1068070">
                <a:moveTo>
                  <a:pt x="1101568" y="935845"/>
                </a:moveTo>
                <a:lnTo>
                  <a:pt x="1054198" y="935845"/>
                </a:lnTo>
                <a:lnTo>
                  <a:pt x="1062117" y="984466"/>
                </a:lnTo>
                <a:lnTo>
                  <a:pt x="1083835" y="1021508"/>
                </a:lnTo>
                <a:lnTo>
                  <a:pt x="1116295" y="1047417"/>
                </a:lnTo>
                <a:lnTo>
                  <a:pt x="1156439" y="1062637"/>
                </a:lnTo>
                <a:lnTo>
                  <a:pt x="1201209" y="1067611"/>
                </a:lnTo>
                <a:lnTo>
                  <a:pt x="1261239" y="1059350"/>
                </a:lnTo>
                <a:lnTo>
                  <a:pt x="1304117" y="1036643"/>
                </a:lnTo>
                <a:lnTo>
                  <a:pt x="1313633" y="1024052"/>
                </a:lnTo>
                <a:lnTo>
                  <a:pt x="1203387" y="1024052"/>
                </a:lnTo>
                <a:lnTo>
                  <a:pt x="1168183" y="1019688"/>
                </a:lnTo>
                <a:lnTo>
                  <a:pt x="1135326" y="1005063"/>
                </a:lnTo>
                <a:lnTo>
                  <a:pt x="1111046" y="977881"/>
                </a:lnTo>
                <a:lnTo>
                  <a:pt x="1101568" y="935845"/>
                </a:lnTo>
                <a:close/>
              </a:path>
              <a:path w="3540759" h="1068070">
                <a:moveTo>
                  <a:pt x="1197398" y="670136"/>
                </a:moveTo>
                <a:lnTo>
                  <a:pt x="1142209" y="677827"/>
                </a:lnTo>
                <a:lnTo>
                  <a:pt x="1100956" y="699402"/>
                </a:lnTo>
                <a:lnTo>
                  <a:pt x="1075118" y="732616"/>
                </a:lnTo>
                <a:lnTo>
                  <a:pt x="1066176" y="775222"/>
                </a:lnTo>
                <a:lnTo>
                  <a:pt x="1073144" y="812868"/>
                </a:lnTo>
                <a:lnTo>
                  <a:pt x="1093741" y="840764"/>
                </a:lnTo>
                <a:lnTo>
                  <a:pt x="1127508" y="862433"/>
                </a:lnTo>
                <a:lnTo>
                  <a:pt x="1173985" y="881397"/>
                </a:lnTo>
                <a:lnTo>
                  <a:pt x="1201209" y="891197"/>
                </a:lnTo>
                <a:lnTo>
                  <a:pt x="1239170" y="906630"/>
                </a:lnTo>
                <a:lnTo>
                  <a:pt x="1266411" y="921961"/>
                </a:lnTo>
                <a:lnTo>
                  <a:pt x="1282831" y="939742"/>
                </a:lnTo>
                <a:lnTo>
                  <a:pt x="1288327" y="962525"/>
                </a:lnTo>
                <a:lnTo>
                  <a:pt x="1283018" y="986840"/>
                </a:lnTo>
                <a:lnTo>
                  <a:pt x="1267092" y="1006356"/>
                </a:lnTo>
                <a:lnTo>
                  <a:pt x="1240548" y="1019339"/>
                </a:lnTo>
                <a:lnTo>
                  <a:pt x="1203387" y="1024052"/>
                </a:lnTo>
                <a:lnTo>
                  <a:pt x="1313633" y="1024052"/>
                </a:lnTo>
                <a:lnTo>
                  <a:pt x="1329844" y="1002604"/>
                </a:lnTo>
                <a:lnTo>
                  <a:pt x="1338419" y="960347"/>
                </a:lnTo>
                <a:lnTo>
                  <a:pt x="1329053" y="919715"/>
                </a:lnTo>
                <a:lnTo>
                  <a:pt x="1303504" y="890109"/>
                </a:lnTo>
                <a:lnTo>
                  <a:pt x="1265603" y="867853"/>
                </a:lnTo>
                <a:lnTo>
                  <a:pt x="1219177" y="849272"/>
                </a:lnTo>
                <a:lnTo>
                  <a:pt x="1193586" y="840016"/>
                </a:lnTo>
                <a:lnTo>
                  <a:pt x="1157880" y="826089"/>
                </a:lnTo>
                <a:lnTo>
                  <a:pt x="1132944" y="811907"/>
                </a:lnTo>
                <a:lnTo>
                  <a:pt x="1118320" y="794764"/>
                </a:lnTo>
                <a:lnTo>
                  <a:pt x="1113547" y="771955"/>
                </a:lnTo>
                <a:lnTo>
                  <a:pt x="1119289" y="748610"/>
                </a:lnTo>
                <a:lnTo>
                  <a:pt x="1135803" y="730166"/>
                </a:lnTo>
                <a:lnTo>
                  <a:pt x="1162015" y="718051"/>
                </a:lnTo>
                <a:lnTo>
                  <a:pt x="1196853" y="713695"/>
                </a:lnTo>
                <a:lnTo>
                  <a:pt x="1309211" y="713695"/>
                </a:lnTo>
                <a:lnTo>
                  <a:pt x="1279715" y="689023"/>
                </a:lnTo>
                <a:lnTo>
                  <a:pt x="1241680" y="674719"/>
                </a:lnTo>
                <a:lnTo>
                  <a:pt x="1197398" y="670136"/>
                </a:lnTo>
                <a:close/>
              </a:path>
              <a:path w="3540759" h="1068070">
                <a:moveTo>
                  <a:pt x="1309211" y="713695"/>
                </a:moveTo>
                <a:lnTo>
                  <a:pt x="1196853" y="713695"/>
                </a:lnTo>
                <a:lnTo>
                  <a:pt x="1231130" y="718162"/>
                </a:lnTo>
                <a:lnTo>
                  <a:pt x="1260354" y="732684"/>
                </a:lnTo>
                <a:lnTo>
                  <a:pt x="1280695" y="758947"/>
                </a:lnTo>
                <a:lnTo>
                  <a:pt x="1288327" y="798635"/>
                </a:lnTo>
                <a:lnTo>
                  <a:pt x="1335697" y="798635"/>
                </a:lnTo>
                <a:lnTo>
                  <a:pt x="1328789" y="750145"/>
                </a:lnTo>
                <a:lnTo>
                  <a:pt x="1309440" y="713887"/>
                </a:lnTo>
                <a:lnTo>
                  <a:pt x="1309211" y="713695"/>
                </a:lnTo>
                <a:close/>
              </a:path>
              <a:path w="3540759" h="1068070">
                <a:moveTo>
                  <a:pt x="1718376" y="678303"/>
                </a:moveTo>
                <a:lnTo>
                  <a:pt x="1558842" y="678303"/>
                </a:lnTo>
                <a:lnTo>
                  <a:pt x="1558842" y="1059444"/>
                </a:lnTo>
                <a:lnTo>
                  <a:pt x="1606212" y="1059444"/>
                </a:lnTo>
                <a:lnTo>
                  <a:pt x="1606212" y="908621"/>
                </a:lnTo>
                <a:lnTo>
                  <a:pt x="1759299" y="908621"/>
                </a:lnTo>
                <a:lnTo>
                  <a:pt x="1755946" y="902632"/>
                </a:lnTo>
                <a:lnTo>
                  <a:pt x="1786182" y="887599"/>
                </a:lnTo>
                <a:lnTo>
                  <a:pt x="1807312" y="866696"/>
                </a:lnTo>
                <a:lnTo>
                  <a:pt x="1606212" y="866696"/>
                </a:lnTo>
                <a:lnTo>
                  <a:pt x="1606212" y="720229"/>
                </a:lnTo>
                <a:lnTo>
                  <a:pt x="1807000" y="720229"/>
                </a:lnTo>
                <a:lnTo>
                  <a:pt x="1800390" y="708999"/>
                </a:lnTo>
                <a:lnTo>
                  <a:pt x="1765738" y="686224"/>
                </a:lnTo>
                <a:lnTo>
                  <a:pt x="1718376" y="678303"/>
                </a:lnTo>
                <a:close/>
              </a:path>
              <a:path w="3540759" h="1068070">
                <a:moveTo>
                  <a:pt x="1759299" y="908621"/>
                </a:moveTo>
                <a:lnTo>
                  <a:pt x="1703675" y="908621"/>
                </a:lnTo>
                <a:lnTo>
                  <a:pt x="1788071" y="1059444"/>
                </a:lnTo>
                <a:lnTo>
                  <a:pt x="1834897" y="1059444"/>
                </a:lnTo>
                <a:lnTo>
                  <a:pt x="1834897" y="1043654"/>
                </a:lnTo>
                <a:lnTo>
                  <a:pt x="1759299" y="908621"/>
                </a:lnTo>
                <a:close/>
              </a:path>
              <a:path w="3540759" h="1068070">
                <a:moveTo>
                  <a:pt x="1807000" y="720229"/>
                </a:moveTo>
                <a:lnTo>
                  <a:pt x="1710209" y="720229"/>
                </a:lnTo>
                <a:lnTo>
                  <a:pt x="1740020" y="724738"/>
                </a:lnTo>
                <a:lnTo>
                  <a:pt x="1762072" y="738333"/>
                </a:lnTo>
                <a:lnTo>
                  <a:pt x="1775752" y="761116"/>
                </a:lnTo>
                <a:lnTo>
                  <a:pt x="1780448" y="793190"/>
                </a:lnTo>
                <a:lnTo>
                  <a:pt x="1775752" y="825119"/>
                </a:lnTo>
                <a:lnTo>
                  <a:pt x="1762072" y="848115"/>
                </a:lnTo>
                <a:lnTo>
                  <a:pt x="1740020" y="862025"/>
                </a:lnTo>
                <a:lnTo>
                  <a:pt x="1710209" y="866696"/>
                </a:lnTo>
                <a:lnTo>
                  <a:pt x="1807312" y="866696"/>
                </a:lnTo>
                <a:lnTo>
                  <a:pt x="1809170" y="864858"/>
                </a:lnTo>
                <a:lnTo>
                  <a:pt x="1823786" y="833644"/>
                </a:lnTo>
                <a:lnTo>
                  <a:pt x="1828907" y="793190"/>
                </a:lnTo>
                <a:lnTo>
                  <a:pt x="1821667" y="745148"/>
                </a:lnTo>
                <a:lnTo>
                  <a:pt x="1807000" y="720229"/>
                </a:lnTo>
                <a:close/>
              </a:path>
              <a:path w="3540759" h="1068070">
                <a:moveTo>
                  <a:pt x="2150897" y="678303"/>
                </a:moveTo>
                <a:lnTo>
                  <a:pt x="1913501" y="678303"/>
                </a:lnTo>
                <a:lnTo>
                  <a:pt x="1913501" y="1059444"/>
                </a:lnTo>
                <a:lnTo>
                  <a:pt x="2151442" y="1059444"/>
                </a:lnTo>
                <a:lnTo>
                  <a:pt x="2151442" y="1017518"/>
                </a:lnTo>
                <a:lnTo>
                  <a:pt x="1960872" y="1017518"/>
                </a:lnTo>
                <a:lnTo>
                  <a:pt x="1960872" y="888475"/>
                </a:lnTo>
                <a:lnTo>
                  <a:pt x="2125307" y="888475"/>
                </a:lnTo>
                <a:lnTo>
                  <a:pt x="2125307" y="846550"/>
                </a:lnTo>
                <a:lnTo>
                  <a:pt x="1960872" y="846550"/>
                </a:lnTo>
                <a:lnTo>
                  <a:pt x="1960872" y="720229"/>
                </a:lnTo>
                <a:lnTo>
                  <a:pt x="2150897" y="720229"/>
                </a:lnTo>
                <a:lnTo>
                  <a:pt x="2150897" y="678303"/>
                </a:lnTo>
                <a:close/>
              </a:path>
              <a:path w="3540759" h="1068070">
                <a:moveTo>
                  <a:pt x="2391016" y="678303"/>
                </a:moveTo>
                <a:lnTo>
                  <a:pt x="2231481" y="678303"/>
                </a:lnTo>
                <a:lnTo>
                  <a:pt x="2231481" y="1059444"/>
                </a:lnTo>
                <a:lnTo>
                  <a:pt x="2278852" y="1059444"/>
                </a:lnTo>
                <a:lnTo>
                  <a:pt x="2278852" y="907532"/>
                </a:lnTo>
                <a:lnTo>
                  <a:pt x="2391016" y="907532"/>
                </a:lnTo>
                <a:lnTo>
                  <a:pt x="2435230" y="899467"/>
                </a:lnTo>
                <a:lnTo>
                  <a:pt x="2468265" y="876496"/>
                </a:lnTo>
                <a:lnTo>
                  <a:pt x="2474514" y="865607"/>
                </a:lnTo>
                <a:lnTo>
                  <a:pt x="2278852" y="865607"/>
                </a:lnTo>
                <a:lnTo>
                  <a:pt x="2278852" y="720229"/>
                </a:lnTo>
                <a:lnTo>
                  <a:pt x="2474447" y="720229"/>
                </a:lnTo>
                <a:lnTo>
                  <a:pt x="2468265" y="709407"/>
                </a:lnTo>
                <a:lnTo>
                  <a:pt x="2435230" y="686377"/>
                </a:lnTo>
                <a:lnTo>
                  <a:pt x="2391016" y="678303"/>
                </a:lnTo>
                <a:close/>
              </a:path>
              <a:path w="3540759" h="1068070">
                <a:moveTo>
                  <a:pt x="2474447" y="720229"/>
                </a:moveTo>
                <a:lnTo>
                  <a:pt x="2382848" y="720229"/>
                </a:lnTo>
                <a:lnTo>
                  <a:pt x="2409052" y="724968"/>
                </a:lnTo>
                <a:lnTo>
                  <a:pt x="2429538" y="738946"/>
                </a:lnTo>
                <a:lnTo>
                  <a:pt x="2442878" y="761805"/>
                </a:lnTo>
                <a:lnTo>
                  <a:pt x="2447642" y="793190"/>
                </a:lnTo>
                <a:lnTo>
                  <a:pt x="2442878" y="824260"/>
                </a:lnTo>
                <a:lnTo>
                  <a:pt x="2429538" y="846958"/>
                </a:lnTo>
                <a:lnTo>
                  <a:pt x="2409052" y="860876"/>
                </a:lnTo>
                <a:lnTo>
                  <a:pt x="2382848" y="865607"/>
                </a:lnTo>
                <a:lnTo>
                  <a:pt x="2474514" y="865607"/>
                </a:lnTo>
                <a:lnTo>
                  <a:pt x="2488947" y="840458"/>
                </a:lnTo>
                <a:lnTo>
                  <a:pt x="2496102" y="793190"/>
                </a:lnTo>
                <a:lnTo>
                  <a:pt x="2488947" y="745607"/>
                </a:lnTo>
                <a:lnTo>
                  <a:pt x="2474447" y="720229"/>
                </a:lnTo>
                <a:close/>
              </a:path>
              <a:path w="3540759" h="1068070">
                <a:moveTo>
                  <a:pt x="2708420" y="670136"/>
                </a:moveTo>
                <a:lnTo>
                  <a:pt x="2658898" y="676038"/>
                </a:lnTo>
                <a:lnTo>
                  <a:pt x="2618288" y="693309"/>
                </a:lnTo>
                <a:lnTo>
                  <a:pt x="2587792" y="721296"/>
                </a:lnTo>
                <a:lnTo>
                  <a:pt x="2568613" y="759345"/>
                </a:lnTo>
                <a:lnTo>
                  <a:pt x="2561953" y="806802"/>
                </a:lnTo>
                <a:lnTo>
                  <a:pt x="2561953" y="930945"/>
                </a:lnTo>
                <a:lnTo>
                  <a:pt x="2568613" y="978402"/>
                </a:lnTo>
                <a:lnTo>
                  <a:pt x="2587792" y="1016451"/>
                </a:lnTo>
                <a:lnTo>
                  <a:pt x="2618288" y="1044438"/>
                </a:lnTo>
                <a:lnTo>
                  <a:pt x="2658898" y="1061709"/>
                </a:lnTo>
                <a:lnTo>
                  <a:pt x="2708420" y="1067611"/>
                </a:lnTo>
                <a:lnTo>
                  <a:pt x="2757942" y="1061709"/>
                </a:lnTo>
                <a:lnTo>
                  <a:pt x="2798552" y="1044438"/>
                </a:lnTo>
                <a:lnTo>
                  <a:pt x="2820765" y="1024052"/>
                </a:lnTo>
                <a:lnTo>
                  <a:pt x="2708420" y="1024052"/>
                </a:lnTo>
                <a:lnTo>
                  <a:pt x="2665831" y="1017348"/>
                </a:lnTo>
                <a:lnTo>
                  <a:pt x="2634778" y="998597"/>
                </a:lnTo>
                <a:lnTo>
                  <a:pt x="2615772" y="969842"/>
                </a:lnTo>
                <a:lnTo>
                  <a:pt x="2609323" y="933123"/>
                </a:lnTo>
                <a:lnTo>
                  <a:pt x="2609323" y="804624"/>
                </a:lnTo>
                <a:lnTo>
                  <a:pt x="2615772" y="767905"/>
                </a:lnTo>
                <a:lnTo>
                  <a:pt x="2634778" y="739150"/>
                </a:lnTo>
                <a:lnTo>
                  <a:pt x="2665831" y="720399"/>
                </a:lnTo>
                <a:lnTo>
                  <a:pt x="2708420" y="713695"/>
                </a:lnTo>
                <a:lnTo>
                  <a:pt x="2820765" y="713695"/>
                </a:lnTo>
                <a:lnTo>
                  <a:pt x="2798552" y="693309"/>
                </a:lnTo>
                <a:lnTo>
                  <a:pt x="2757942" y="676038"/>
                </a:lnTo>
                <a:lnTo>
                  <a:pt x="2708420" y="670136"/>
                </a:lnTo>
                <a:close/>
              </a:path>
              <a:path w="3540759" h="1068070">
                <a:moveTo>
                  <a:pt x="2820765" y="713695"/>
                </a:moveTo>
                <a:lnTo>
                  <a:pt x="2708420" y="713695"/>
                </a:lnTo>
                <a:lnTo>
                  <a:pt x="2750779" y="720399"/>
                </a:lnTo>
                <a:lnTo>
                  <a:pt x="2781857" y="739150"/>
                </a:lnTo>
                <a:lnTo>
                  <a:pt x="2800991" y="767905"/>
                </a:lnTo>
                <a:lnTo>
                  <a:pt x="2807516" y="804624"/>
                </a:lnTo>
                <a:lnTo>
                  <a:pt x="2807516" y="933123"/>
                </a:lnTo>
                <a:lnTo>
                  <a:pt x="2800991" y="969842"/>
                </a:lnTo>
                <a:lnTo>
                  <a:pt x="2781857" y="998597"/>
                </a:lnTo>
                <a:lnTo>
                  <a:pt x="2750779" y="1017348"/>
                </a:lnTo>
                <a:lnTo>
                  <a:pt x="2708420" y="1024052"/>
                </a:lnTo>
                <a:lnTo>
                  <a:pt x="2820765" y="1024052"/>
                </a:lnTo>
                <a:lnTo>
                  <a:pt x="2829047" y="1016451"/>
                </a:lnTo>
                <a:lnTo>
                  <a:pt x="2848226" y="978402"/>
                </a:lnTo>
                <a:lnTo>
                  <a:pt x="2854886" y="930945"/>
                </a:lnTo>
                <a:lnTo>
                  <a:pt x="2854886" y="806802"/>
                </a:lnTo>
                <a:lnTo>
                  <a:pt x="2848226" y="759345"/>
                </a:lnTo>
                <a:lnTo>
                  <a:pt x="2829047" y="721296"/>
                </a:lnTo>
                <a:lnTo>
                  <a:pt x="2820765" y="713695"/>
                </a:lnTo>
                <a:close/>
              </a:path>
              <a:path w="3540759" h="1068070">
                <a:moveTo>
                  <a:pt x="3104586" y="678303"/>
                </a:moveTo>
                <a:lnTo>
                  <a:pt x="2945051" y="678303"/>
                </a:lnTo>
                <a:lnTo>
                  <a:pt x="2945051" y="1059444"/>
                </a:lnTo>
                <a:lnTo>
                  <a:pt x="2992421" y="1059444"/>
                </a:lnTo>
                <a:lnTo>
                  <a:pt x="2992421" y="908621"/>
                </a:lnTo>
                <a:lnTo>
                  <a:pt x="3145508" y="908621"/>
                </a:lnTo>
                <a:lnTo>
                  <a:pt x="3142155" y="902632"/>
                </a:lnTo>
                <a:lnTo>
                  <a:pt x="3172391" y="887599"/>
                </a:lnTo>
                <a:lnTo>
                  <a:pt x="3193521" y="866696"/>
                </a:lnTo>
                <a:lnTo>
                  <a:pt x="2992421" y="866696"/>
                </a:lnTo>
                <a:lnTo>
                  <a:pt x="2992421" y="720229"/>
                </a:lnTo>
                <a:lnTo>
                  <a:pt x="3193209" y="720229"/>
                </a:lnTo>
                <a:lnTo>
                  <a:pt x="3186599" y="708999"/>
                </a:lnTo>
                <a:lnTo>
                  <a:pt x="3151947" y="686224"/>
                </a:lnTo>
                <a:lnTo>
                  <a:pt x="3104586" y="678303"/>
                </a:lnTo>
                <a:close/>
              </a:path>
              <a:path w="3540759" h="1068070">
                <a:moveTo>
                  <a:pt x="3145508" y="908621"/>
                </a:moveTo>
                <a:lnTo>
                  <a:pt x="3089884" y="908621"/>
                </a:lnTo>
                <a:lnTo>
                  <a:pt x="3174280" y="1059444"/>
                </a:lnTo>
                <a:lnTo>
                  <a:pt x="3221106" y="1059444"/>
                </a:lnTo>
                <a:lnTo>
                  <a:pt x="3221106" y="1043654"/>
                </a:lnTo>
                <a:lnTo>
                  <a:pt x="3145508" y="908621"/>
                </a:lnTo>
                <a:close/>
              </a:path>
              <a:path w="3540759" h="1068070">
                <a:moveTo>
                  <a:pt x="3193209" y="720229"/>
                </a:moveTo>
                <a:lnTo>
                  <a:pt x="3096418" y="720229"/>
                </a:lnTo>
                <a:lnTo>
                  <a:pt x="3126229" y="724738"/>
                </a:lnTo>
                <a:lnTo>
                  <a:pt x="3148281" y="738333"/>
                </a:lnTo>
                <a:lnTo>
                  <a:pt x="3161961" y="761116"/>
                </a:lnTo>
                <a:lnTo>
                  <a:pt x="3166657" y="793190"/>
                </a:lnTo>
                <a:lnTo>
                  <a:pt x="3161961" y="825119"/>
                </a:lnTo>
                <a:lnTo>
                  <a:pt x="3148281" y="848115"/>
                </a:lnTo>
                <a:lnTo>
                  <a:pt x="3126229" y="862025"/>
                </a:lnTo>
                <a:lnTo>
                  <a:pt x="3096418" y="866696"/>
                </a:lnTo>
                <a:lnTo>
                  <a:pt x="3193521" y="866696"/>
                </a:lnTo>
                <a:lnTo>
                  <a:pt x="3195379" y="864858"/>
                </a:lnTo>
                <a:lnTo>
                  <a:pt x="3209995" y="833644"/>
                </a:lnTo>
                <a:lnTo>
                  <a:pt x="3215116" y="793190"/>
                </a:lnTo>
                <a:lnTo>
                  <a:pt x="3207876" y="745148"/>
                </a:lnTo>
                <a:lnTo>
                  <a:pt x="3193209" y="720229"/>
                </a:lnTo>
                <a:close/>
              </a:path>
              <a:path w="3540759" h="1068070">
                <a:moveTo>
                  <a:pt x="3424942" y="720229"/>
                </a:moveTo>
                <a:lnTo>
                  <a:pt x="3377572" y="720229"/>
                </a:lnTo>
                <a:lnTo>
                  <a:pt x="3377572" y="1059444"/>
                </a:lnTo>
                <a:lnTo>
                  <a:pt x="3424942" y="1059444"/>
                </a:lnTo>
                <a:lnTo>
                  <a:pt x="3424942" y="720229"/>
                </a:lnTo>
                <a:close/>
              </a:path>
              <a:path w="3540759" h="1068070">
                <a:moveTo>
                  <a:pt x="3540373" y="678303"/>
                </a:moveTo>
                <a:lnTo>
                  <a:pt x="3261597" y="678303"/>
                </a:lnTo>
                <a:lnTo>
                  <a:pt x="3261597" y="720229"/>
                </a:lnTo>
                <a:lnTo>
                  <a:pt x="3540373" y="720229"/>
                </a:lnTo>
                <a:lnTo>
                  <a:pt x="3540373" y="6783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7670" y="10303350"/>
            <a:ext cx="18428970" cy="167640"/>
          </a:xfrm>
          <a:custGeom>
            <a:avLst/>
            <a:gdLst/>
            <a:ahLst/>
            <a:cxnLst/>
            <a:rect l="l" t="t" r="r" b="b"/>
            <a:pathLst>
              <a:path w="18428970" h="167640">
                <a:moveTo>
                  <a:pt x="18428758" y="0"/>
                </a:moveTo>
                <a:lnTo>
                  <a:pt x="0" y="0"/>
                </a:lnTo>
                <a:lnTo>
                  <a:pt x="0" y="167534"/>
                </a:lnTo>
                <a:lnTo>
                  <a:pt x="18428758" y="167534"/>
                </a:lnTo>
                <a:lnTo>
                  <a:pt x="184287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28608" y="9667978"/>
            <a:ext cx="4704055" cy="149105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837670" y="418835"/>
            <a:ext cx="12984480" cy="8973820"/>
            <a:chOff x="837670" y="418835"/>
            <a:chExt cx="12984480" cy="8973820"/>
          </a:xfrm>
        </p:grpSpPr>
        <p:sp>
          <p:nvSpPr>
            <p:cNvPr id="16" name="object 16"/>
            <p:cNvSpPr/>
            <p:nvPr/>
          </p:nvSpPr>
          <p:spPr>
            <a:xfrm>
              <a:off x="837670" y="418835"/>
              <a:ext cx="12984480" cy="8973820"/>
            </a:xfrm>
            <a:custGeom>
              <a:avLst/>
              <a:gdLst/>
              <a:ahLst/>
              <a:cxnLst/>
              <a:rect l="l" t="t" r="r" b="b"/>
              <a:pathLst>
                <a:path w="12984480" h="8973820">
                  <a:moveTo>
                    <a:pt x="12983897" y="0"/>
                  </a:moveTo>
                  <a:lnTo>
                    <a:pt x="0" y="0"/>
                  </a:lnTo>
                  <a:lnTo>
                    <a:pt x="0" y="8973548"/>
                  </a:lnTo>
                  <a:lnTo>
                    <a:pt x="12983897" y="8973548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F4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7546" y="1111170"/>
              <a:ext cx="10482801" cy="70557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182905" y="4390874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440" y="0"/>
                  </a:moveTo>
                  <a:lnTo>
                    <a:pt x="0" y="0"/>
                  </a:lnTo>
                  <a:lnTo>
                    <a:pt x="0" y="139440"/>
                  </a:lnTo>
                  <a:lnTo>
                    <a:pt x="139440" y="139440"/>
                  </a:lnTo>
                  <a:lnTo>
                    <a:pt x="139440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84406" y="4394840"/>
              <a:ext cx="1691760" cy="1469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182905" y="4855934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440" y="0"/>
                  </a:moveTo>
                  <a:lnTo>
                    <a:pt x="0" y="0"/>
                  </a:lnTo>
                  <a:lnTo>
                    <a:pt x="0" y="139440"/>
                  </a:lnTo>
                  <a:lnTo>
                    <a:pt x="139440" y="139440"/>
                  </a:lnTo>
                  <a:lnTo>
                    <a:pt x="139440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93404" y="4859900"/>
              <a:ext cx="1598987" cy="14692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203056" y="5266523"/>
              <a:ext cx="1120140" cy="120650"/>
            </a:xfrm>
            <a:custGeom>
              <a:avLst/>
              <a:gdLst/>
              <a:ahLst/>
              <a:cxnLst/>
              <a:rect l="l" t="t" r="r" b="b"/>
              <a:pathLst>
                <a:path w="1120140" h="120650">
                  <a:moveTo>
                    <a:pt x="18428" y="1172"/>
                  </a:moveTo>
                  <a:lnTo>
                    <a:pt x="0" y="1172"/>
                  </a:lnTo>
                  <a:lnTo>
                    <a:pt x="0" y="118446"/>
                  </a:lnTo>
                  <a:lnTo>
                    <a:pt x="20104" y="118446"/>
                  </a:lnTo>
                  <a:lnTo>
                    <a:pt x="20104" y="38532"/>
                  </a:lnTo>
                  <a:lnTo>
                    <a:pt x="41925" y="38532"/>
                  </a:lnTo>
                  <a:lnTo>
                    <a:pt x="18428" y="1172"/>
                  </a:lnTo>
                  <a:close/>
                </a:path>
                <a:path w="1120140" h="120650">
                  <a:moveTo>
                    <a:pt x="41925" y="38532"/>
                  </a:moveTo>
                  <a:lnTo>
                    <a:pt x="20104" y="38532"/>
                  </a:lnTo>
                  <a:lnTo>
                    <a:pt x="70364" y="118446"/>
                  </a:lnTo>
                  <a:lnTo>
                    <a:pt x="88793" y="118446"/>
                  </a:lnTo>
                  <a:lnTo>
                    <a:pt x="88793" y="81086"/>
                  </a:lnTo>
                  <a:lnTo>
                    <a:pt x="68689" y="81086"/>
                  </a:lnTo>
                  <a:lnTo>
                    <a:pt x="41925" y="38532"/>
                  </a:lnTo>
                  <a:close/>
                </a:path>
                <a:path w="1120140" h="120650">
                  <a:moveTo>
                    <a:pt x="88793" y="1172"/>
                  </a:moveTo>
                  <a:lnTo>
                    <a:pt x="68689" y="1172"/>
                  </a:lnTo>
                  <a:lnTo>
                    <a:pt x="68689" y="81086"/>
                  </a:lnTo>
                  <a:lnTo>
                    <a:pt x="88793" y="81086"/>
                  </a:lnTo>
                  <a:lnTo>
                    <a:pt x="88793" y="1172"/>
                  </a:lnTo>
                  <a:close/>
                </a:path>
                <a:path w="1120140" h="120650">
                  <a:moveTo>
                    <a:pt x="150602" y="29318"/>
                  </a:moveTo>
                  <a:lnTo>
                    <a:pt x="116040" y="48260"/>
                  </a:lnTo>
                  <a:lnTo>
                    <a:pt x="113410" y="88458"/>
                  </a:lnTo>
                  <a:lnTo>
                    <a:pt x="116040" y="101939"/>
                  </a:lnTo>
                  <a:lnTo>
                    <a:pt x="123525" y="111996"/>
                  </a:lnTo>
                  <a:lnTo>
                    <a:pt x="135249" y="118284"/>
                  </a:lnTo>
                  <a:lnTo>
                    <a:pt x="150602" y="120457"/>
                  </a:lnTo>
                  <a:lnTo>
                    <a:pt x="164919" y="118506"/>
                  </a:lnTo>
                  <a:lnTo>
                    <a:pt x="175795" y="112897"/>
                  </a:lnTo>
                  <a:lnTo>
                    <a:pt x="182997" y="103988"/>
                  </a:lnTo>
                  <a:lnTo>
                    <a:pt x="183076" y="103703"/>
                  </a:lnTo>
                  <a:lnTo>
                    <a:pt x="138037" y="103703"/>
                  </a:lnTo>
                  <a:lnTo>
                    <a:pt x="131838" y="97169"/>
                  </a:lnTo>
                  <a:lnTo>
                    <a:pt x="131838" y="80919"/>
                  </a:lnTo>
                  <a:lnTo>
                    <a:pt x="186455" y="80919"/>
                  </a:lnTo>
                  <a:lnTo>
                    <a:pt x="186455" y="66846"/>
                  </a:lnTo>
                  <a:lnTo>
                    <a:pt x="131838" y="66846"/>
                  </a:lnTo>
                  <a:lnTo>
                    <a:pt x="131838" y="52270"/>
                  </a:lnTo>
                  <a:lnTo>
                    <a:pt x="138037" y="46071"/>
                  </a:lnTo>
                  <a:lnTo>
                    <a:pt x="182649" y="46071"/>
                  </a:lnTo>
                  <a:lnTo>
                    <a:pt x="176696" y="37778"/>
                  </a:lnTo>
                  <a:lnTo>
                    <a:pt x="165392" y="31491"/>
                  </a:lnTo>
                  <a:lnTo>
                    <a:pt x="150602" y="29318"/>
                  </a:lnTo>
                  <a:close/>
                </a:path>
                <a:path w="1120140" h="120650">
                  <a:moveTo>
                    <a:pt x="186287" y="92143"/>
                  </a:moveTo>
                  <a:lnTo>
                    <a:pt x="167858" y="92143"/>
                  </a:lnTo>
                  <a:lnTo>
                    <a:pt x="166350" y="99180"/>
                  </a:lnTo>
                  <a:lnTo>
                    <a:pt x="160822" y="103703"/>
                  </a:lnTo>
                  <a:lnTo>
                    <a:pt x="183076" y="103703"/>
                  </a:lnTo>
                  <a:lnTo>
                    <a:pt x="186287" y="92143"/>
                  </a:lnTo>
                  <a:close/>
                </a:path>
                <a:path w="1120140" h="120650">
                  <a:moveTo>
                    <a:pt x="182649" y="46071"/>
                  </a:moveTo>
                  <a:lnTo>
                    <a:pt x="161827" y="46071"/>
                  </a:lnTo>
                  <a:lnTo>
                    <a:pt x="168026" y="52270"/>
                  </a:lnTo>
                  <a:lnTo>
                    <a:pt x="168026" y="66846"/>
                  </a:lnTo>
                  <a:lnTo>
                    <a:pt x="186455" y="66846"/>
                  </a:lnTo>
                  <a:lnTo>
                    <a:pt x="186455" y="61317"/>
                  </a:lnTo>
                  <a:lnTo>
                    <a:pt x="183915" y="47836"/>
                  </a:lnTo>
                  <a:lnTo>
                    <a:pt x="182649" y="46071"/>
                  </a:lnTo>
                  <a:close/>
                </a:path>
                <a:path w="1120140" h="120650">
                  <a:moveTo>
                    <a:pt x="231155" y="47412"/>
                  </a:moveTo>
                  <a:lnTo>
                    <a:pt x="212726" y="47412"/>
                  </a:lnTo>
                  <a:lnTo>
                    <a:pt x="212726" y="87285"/>
                  </a:lnTo>
                  <a:lnTo>
                    <a:pt x="214048" y="98727"/>
                  </a:lnTo>
                  <a:lnTo>
                    <a:pt x="218778" y="108708"/>
                  </a:lnTo>
                  <a:lnTo>
                    <a:pt x="228063" y="115768"/>
                  </a:lnTo>
                  <a:lnTo>
                    <a:pt x="243050" y="118446"/>
                  </a:lnTo>
                  <a:lnTo>
                    <a:pt x="251929" y="118446"/>
                  </a:lnTo>
                  <a:lnTo>
                    <a:pt x="251929" y="102363"/>
                  </a:lnTo>
                  <a:lnTo>
                    <a:pt x="235846" y="102363"/>
                  </a:lnTo>
                  <a:lnTo>
                    <a:pt x="231155" y="98845"/>
                  </a:lnTo>
                  <a:lnTo>
                    <a:pt x="231155" y="47412"/>
                  </a:lnTo>
                  <a:close/>
                </a:path>
                <a:path w="1120140" h="120650">
                  <a:moveTo>
                    <a:pt x="251929" y="31328"/>
                  </a:moveTo>
                  <a:lnTo>
                    <a:pt x="199323" y="31328"/>
                  </a:lnTo>
                  <a:lnTo>
                    <a:pt x="199323" y="47412"/>
                  </a:lnTo>
                  <a:lnTo>
                    <a:pt x="251929" y="47412"/>
                  </a:lnTo>
                  <a:lnTo>
                    <a:pt x="251929" y="31328"/>
                  </a:lnTo>
                  <a:close/>
                </a:path>
                <a:path w="1120140" h="120650">
                  <a:moveTo>
                    <a:pt x="231155" y="13235"/>
                  </a:moveTo>
                  <a:lnTo>
                    <a:pt x="212726" y="13235"/>
                  </a:lnTo>
                  <a:lnTo>
                    <a:pt x="212726" y="31328"/>
                  </a:lnTo>
                  <a:lnTo>
                    <a:pt x="231155" y="31328"/>
                  </a:lnTo>
                  <a:lnTo>
                    <a:pt x="231155" y="13235"/>
                  </a:lnTo>
                  <a:close/>
                </a:path>
                <a:path w="1120140" h="120650">
                  <a:moveTo>
                    <a:pt x="342094" y="29318"/>
                  </a:moveTo>
                  <a:lnTo>
                    <a:pt x="329818" y="31232"/>
                  </a:lnTo>
                  <a:lnTo>
                    <a:pt x="319808" y="37087"/>
                  </a:lnTo>
                  <a:lnTo>
                    <a:pt x="313067" y="47058"/>
                  </a:lnTo>
                  <a:lnTo>
                    <a:pt x="310597" y="61317"/>
                  </a:lnTo>
                  <a:lnTo>
                    <a:pt x="310597" y="88458"/>
                  </a:lnTo>
                  <a:lnTo>
                    <a:pt x="313082" y="102716"/>
                  </a:lnTo>
                  <a:lnTo>
                    <a:pt x="319791" y="112687"/>
                  </a:lnTo>
                  <a:lnTo>
                    <a:pt x="329610" y="118543"/>
                  </a:lnTo>
                  <a:lnTo>
                    <a:pt x="341424" y="120457"/>
                  </a:lnTo>
                  <a:lnTo>
                    <a:pt x="350000" y="119472"/>
                  </a:lnTo>
                  <a:lnTo>
                    <a:pt x="357168" y="116855"/>
                  </a:lnTo>
                  <a:lnTo>
                    <a:pt x="362956" y="113106"/>
                  </a:lnTo>
                  <a:lnTo>
                    <a:pt x="367391" y="108729"/>
                  </a:lnTo>
                  <a:lnTo>
                    <a:pt x="384983" y="108729"/>
                  </a:lnTo>
                  <a:lnTo>
                    <a:pt x="384983" y="103703"/>
                  </a:lnTo>
                  <a:lnTo>
                    <a:pt x="336565" y="103703"/>
                  </a:lnTo>
                  <a:lnTo>
                    <a:pt x="329016" y="97504"/>
                  </a:lnTo>
                  <a:lnTo>
                    <a:pt x="329016" y="52270"/>
                  </a:lnTo>
                  <a:lnTo>
                    <a:pt x="336565" y="46071"/>
                  </a:lnTo>
                  <a:lnTo>
                    <a:pt x="384983" y="46071"/>
                  </a:lnTo>
                  <a:lnTo>
                    <a:pt x="384983" y="39873"/>
                  </a:lnTo>
                  <a:lnTo>
                    <a:pt x="366543" y="39873"/>
                  </a:lnTo>
                  <a:lnTo>
                    <a:pt x="362657" y="36032"/>
                  </a:lnTo>
                  <a:lnTo>
                    <a:pt x="357275" y="32648"/>
                  </a:lnTo>
                  <a:lnTo>
                    <a:pt x="350415" y="30237"/>
                  </a:lnTo>
                  <a:lnTo>
                    <a:pt x="342094" y="29318"/>
                  </a:lnTo>
                  <a:close/>
                </a:path>
                <a:path w="1120140" h="120650">
                  <a:moveTo>
                    <a:pt x="384983" y="108729"/>
                  </a:moveTo>
                  <a:lnTo>
                    <a:pt x="367391" y="108729"/>
                  </a:lnTo>
                  <a:lnTo>
                    <a:pt x="374250" y="118446"/>
                  </a:lnTo>
                  <a:lnTo>
                    <a:pt x="384983" y="118446"/>
                  </a:lnTo>
                  <a:lnTo>
                    <a:pt x="384983" y="108729"/>
                  </a:lnTo>
                  <a:close/>
                </a:path>
                <a:path w="1120140" h="120650">
                  <a:moveTo>
                    <a:pt x="384983" y="46071"/>
                  </a:moveTo>
                  <a:lnTo>
                    <a:pt x="354659" y="46071"/>
                  </a:lnTo>
                  <a:lnTo>
                    <a:pt x="361517" y="51935"/>
                  </a:lnTo>
                  <a:lnTo>
                    <a:pt x="366543" y="57296"/>
                  </a:lnTo>
                  <a:lnTo>
                    <a:pt x="366543" y="92478"/>
                  </a:lnTo>
                  <a:lnTo>
                    <a:pt x="361517" y="97839"/>
                  </a:lnTo>
                  <a:lnTo>
                    <a:pt x="354816" y="103703"/>
                  </a:lnTo>
                  <a:lnTo>
                    <a:pt x="384983" y="103703"/>
                  </a:lnTo>
                  <a:lnTo>
                    <a:pt x="384983" y="46071"/>
                  </a:lnTo>
                  <a:close/>
                </a:path>
                <a:path w="1120140" h="120650">
                  <a:moveTo>
                    <a:pt x="384983" y="335"/>
                  </a:moveTo>
                  <a:lnTo>
                    <a:pt x="366543" y="335"/>
                  </a:lnTo>
                  <a:lnTo>
                    <a:pt x="366543" y="39873"/>
                  </a:lnTo>
                  <a:lnTo>
                    <a:pt x="384983" y="39873"/>
                  </a:lnTo>
                  <a:lnTo>
                    <a:pt x="384983" y="335"/>
                  </a:lnTo>
                  <a:close/>
                </a:path>
                <a:path w="1120140" h="120650">
                  <a:moveTo>
                    <a:pt x="430185" y="31328"/>
                  </a:moveTo>
                  <a:lnTo>
                    <a:pt x="411757" y="31328"/>
                  </a:lnTo>
                  <a:lnTo>
                    <a:pt x="411757" y="118446"/>
                  </a:lnTo>
                  <a:lnTo>
                    <a:pt x="430185" y="118446"/>
                  </a:lnTo>
                  <a:lnTo>
                    <a:pt x="430185" y="31328"/>
                  </a:lnTo>
                  <a:close/>
                </a:path>
                <a:path w="1120140" h="120650">
                  <a:moveTo>
                    <a:pt x="430185" y="335"/>
                  </a:moveTo>
                  <a:lnTo>
                    <a:pt x="411757" y="335"/>
                  </a:lnTo>
                  <a:lnTo>
                    <a:pt x="411757" y="18763"/>
                  </a:lnTo>
                  <a:lnTo>
                    <a:pt x="430185" y="18763"/>
                  </a:lnTo>
                  <a:lnTo>
                    <a:pt x="430185" y="335"/>
                  </a:lnTo>
                  <a:close/>
                </a:path>
                <a:path w="1120140" h="120650">
                  <a:moveTo>
                    <a:pt x="477859" y="47412"/>
                  </a:moveTo>
                  <a:lnTo>
                    <a:pt x="459431" y="47412"/>
                  </a:lnTo>
                  <a:lnTo>
                    <a:pt x="459431" y="118446"/>
                  </a:lnTo>
                  <a:lnTo>
                    <a:pt x="477859" y="118446"/>
                  </a:lnTo>
                  <a:lnTo>
                    <a:pt x="477859" y="47412"/>
                  </a:lnTo>
                  <a:close/>
                </a:path>
                <a:path w="1120140" h="120650">
                  <a:moveTo>
                    <a:pt x="496791" y="31328"/>
                  </a:moveTo>
                  <a:lnTo>
                    <a:pt x="446028" y="31328"/>
                  </a:lnTo>
                  <a:lnTo>
                    <a:pt x="446028" y="47412"/>
                  </a:lnTo>
                  <a:lnTo>
                    <a:pt x="496791" y="47412"/>
                  </a:lnTo>
                  <a:lnTo>
                    <a:pt x="496791" y="31328"/>
                  </a:lnTo>
                  <a:close/>
                </a:path>
                <a:path w="1120140" h="120650">
                  <a:moveTo>
                    <a:pt x="493775" y="0"/>
                  </a:moveTo>
                  <a:lnTo>
                    <a:pt x="491765" y="0"/>
                  </a:lnTo>
                  <a:lnTo>
                    <a:pt x="476464" y="2492"/>
                  </a:lnTo>
                  <a:lnTo>
                    <a:pt x="466488" y="9256"/>
                  </a:lnTo>
                  <a:lnTo>
                    <a:pt x="461067" y="19224"/>
                  </a:lnTo>
                  <a:lnTo>
                    <a:pt x="459431" y="31328"/>
                  </a:lnTo>
                  <a:lnTo>
                    <a:pt x="477859" y="31328"/>
                  </a:lnTo>
                  <a:lnTo>
                    <a:pt x="477859" y="20774"/>
                  </a:lnTo>
                  <a:lnTo>
                    <a:pt x="482550" y="16418"/>
                  </a:lnTo>
                  <a:lnTo>
                    <a:pt x="497963" y="16418"/>
                  </a:lnTo>
                  <a:lnTo>
                    <a:pt x="497963" y="335"/>
                  </a:lnTo>
                  <a:lnTo>
                    <a:pt x="496288" y="167"/>
                  </a:lnTo>
                  <a:lnTo>
                    <a:pt x="493775" y="0"/>
                  </a:lnTo>
                  <a:close/>
                </a:path>
                <a:path w="1120140" h="120650">
                  <a:moveTo>
                    <a:pt x="535606" y="47412"/>
                  </a:moveTo>
                  <a:lnTo>
                    <a:pt x="517188" y="47412"/>
                  </a:lnTo>
                  <a:lnTo>
                    <a:pt x="517188" y="118446"/>
                  </a:lnTo>
                  <a:lnTo>
                    <a:pt x="535606" y="118446"/>
                  </a:lnTo>
                  <a:lnTo>
                    <a:pt x="535606" y="47412"/>
                  </a:lnTo>
                  <a:close/>
                </a:path>
                <a:path w="1120140" h="120650">
                  <a:moveTo>
                    <a:pt x="554548" y="31328"/>
                  </a:moveTo>
                  <a:lnTo>
                    <a:pt x="503785" y="31328"/>
                  </a:lnTo>
                  <a:lnTo>
                    <a:pt x="503785" y="47412"/>
                  </a:lnTo>
                  <a:lnTo>
                    <a:pt x="554548" y="47412"/>
                  </a:lnTo>
                  <a:lnTo>
                    <a:pt x="554548" y="31328"/>
                  </a:lnTo>
                  <a:close/>
                </a:path>
                <a:path w="1120140" h="120650">
                  <a:moveTo>
                    <a:pt x="551522" y="0"/>
                  </a:moveTo>
                  <a:lnTo>
                    <a:pt x="549522" y="0"/>
                  </a:lnTo>
                  <a:lnTo>
                    <a:pt x="534221" y="2492"/>
                  </a:lnTo>
                  <a:lnTo>
                    <a:pt x="524245" y="9256"/>
                  </a:lnTo>
                  <a:lnTo>
                    <a:pt x="518824" y="19224"/>
                  </a:lnTo>
                  <a:lnTo>
                    <a:pt x="517188" y="31328"/>
                  </a:lnTo>
                  <a:lnTo>
                    <a:pt x="535606" y="31328"/>
                  </a:lnTo>
                  <a:lnTo>
                    <a:pt x="535606" y="20774"/>
                  </a:lnTo>
                  <a:lnTo>
                    <a:pt x="540308" y="16418"/>
                  </a:lnTo>
                  <a:lnTo>
                    <a:pt x="555721" y="16418"/>
                  </a:lnTo>
                  <a:lnTo>
                    <a:pt x="555721" y="335"/>
                  </a:lnTo>
                  <a:lnTo>
                    <a:pt x="554045" y="167"/>
                  </a:lnTo>
                  <a:lnTo>
                    <a:pt x="551522" y="0"/>
                  </a:lnTo>
                  <a:close/>
                </a:path>
                <a:path w="1120140" h="120650">
                  <a:moveTo>
                    <a:pt x="605761" y="29318"/>
                  </a:moveTo>
                  <a:lnTo>
                    <a:pt x="571199" y="48260"/>
                  </a:lnTo>
                  <a:lnTo>
                    <a:pt x="568569" y="88458"/>
                  </a:lnTo>
                  <a:lnTo>
                    <a:pt x="571199" y="101939"/>
                  </a:lnTo>
                  <a:lnTo>
                    <a:pt x="578683" y="111996"/>
                  </a:lnTo>
                  <a:lnTo>
                    <a:pt x="590408" y="118284"/>
                  </a:lnTo>
                  <a:lnTo>
                    <a:pt x="605761" y="120457"/>
                  </a:lnTo>
                  <a:lnTo>
                    <a:pt x="620077" y="118506"/>
                  </a:lnTo>
                  <a:lnTo>
                    <a:pt x="630954" y="112897"/>
                  </a:lnTo>
                  <a:lnTo>
                    <a:pt x="638155" y="103988"/>
                  </a:lnTo>
                  <a:lnTo>
                    <a:pt x="638235" y="103703"/>
                  </a:lnTo>
                  <a:lnTo>
                    <a:pt x="593196" y="103703"/>
                  </a:lnTo>
                  <a:lnTo>
                    <a:pt x="586997" y="97169"/>
                  </a:lnTo>
                  <a:lnTo>
                    <a:pt x="586997" y="80919"/>
                  </a:lnTo>
                  <a:lnTo>
                    <a:pt x="641613" y="80919"/>
                  </a:lnTo>
                  <a:lnTo>
                    <a:pt x="641613" y="66846"/>
                  </a:lnTo>
                  <a:lnTo>
                    <a:pt x="586997" y="66846"/>
                  </a:lnTo>
                  <a:lnTo>
                    <a:pt x="586997" y="52270"/>
                  </a:lnTo>
                  <a:lnTo>
                    <a:pt x="593196" y="46071"/>
                  </a:lnTo>
                  <a:lnTo>
                    <a:pt x="637808" y="46071"/>
                  </a:lnTo>
                  <a:lnTo>
                    <a:pt x="631855" y="37778"/>
                  </a:lnTo>
                  <a:lnTo>
                    <a:pt x="620551" y="31491"/>
                  </a:lnTo>
                  <a:lnTo>
                    <a:pt x="605761" y="29318"/>
                  </a:lnTo>
                  <a:close/>
                </a:path>
                <a:path w="1120140" h="120650">
                  <a:moveTo>
                    <a:pt x="641446" y="92143"/>
                  </a:moveTo>
                  <a:lnTo>
                    <a:pt x="623017" y="92143"/>
                  </a:lnTo>
                  <a:lnTo>
                    <a:pt x="621509" y="99180"/>
                  </a:lnTo>
                  <a:lnTo>
                    <a:pt x="615981" y="103703"/>
                  </a:lnTo>
                  <a:lnTo>
                    <a:pt x="638235" y="103703"/>
                  </a:lnTo>
                  <a:lnTo>
                    <a:pt x="641446" y="92143"/>
                  </a:lnTo>
                  <a:close/>
                </a:path>
                <a:path w="1120140" h="120650">
                  <a:moveTo>
                    <a:pt x="637808" y="46071"/>
                  </a:moveTo>
                  <a:lnTo>
                    <a:pt x="616986" y="46071"/>
                  </a:lnTo>
                  <a:lnTo>
                    <a:pt x="623185" y="52270"/>
                  </a:lnTo>
                  <a:lnTo>
                    <a:pt x="623185" y="66846"/>
                  </a:lnTo>
                  <a:lnTo>
                    <a:pt x="641613" y="66846"/>
                  </a:lnTo>
                  <a:lnTo>
                    <a:pt x="641613" y="61317"/>
                  </a:lnTo>
                  <a:lnTo>
                    <a:pt x="639074" y="47836"/>
                  </a:lnTo>
                  <a:lnTo>
                    <a:pt x="637808" y="46071"/>
                  </a:lnTo>
                  <a:close/>
                </a:path>
                <a:path w="1120140" h="120650">
                  <a:moveTo>
                    <a:pt x="673749" y="31328"/>
                  </a:moveTo>
                  <a:lnTo>
                    <a:pt x="664534" y="31328"/>
                  </a:lnTo>
                  <a:lnTo>
                    <a:pt x="664534" y="118446"/>
                  </a:lnTo>
                  <a:lnTo>
                    <a:pt x="682963" y="118446"/>
                  </a:lnTo>
                  <a:lnTo>
                    <a:pt x="682963" y="56291"/>
                  </a:lnTo>
                  <a:lnTo>
                    <a:pt x="688659" y="49590"/>
                  </a:lnTo>
                  <a:lnTo>
                    <a:pt x="695528" y="46909"/>
                  </a:lnTo>
                  <a:lnTo>
                    <a:pt x="708093" y="46909"/>
                  </a:lnTo>
                  <a:lnTo>
                    <a:pt x="708093" y="41045"/>
                  </a:lnTo>
                  <a:lnTo>
                    <a:pt x="680785" y="41045"/>
                  </a:lnTo>
                  <a:lnTo>
                    <a:pt x="673749" y="31328"/>
                  </a:lnTo>
                  <a:close/>
                </a:path>
                <a:path w="1120140" h="120650">
                  <a:moveTo>
                    <a:pt x="708093" y="29318"/>
                  </a:moveTo>
                  <a:lnTo>
                    <a:pt x="704742" y="29318"/>
                  </a:lnTo>
                  <a:lnTo>
                    <a:pt x="697088" y="30373"/>
                  </a:lnTo>
                  <a:lnTo>
                    <a:pt x="690502" y="33108"/>
                  </a:lnTo>
                  <a:lnTo>
                    <a:pt x="685047" y="36881"/>
                  </a:lnTo>
                  <a:lnTo>
                    <a:pt x="680785" y="41045"/>
                  </a:lnTo>
                  <a:lnTo>
                    <a:pt x="708093" y="41045"/>
                  </a:lnTo>
                  <a:lnTo>
                    <a:pt x="708093" y="29318"/>
                  </a:lnTo>
                  <a:close/>
                </a:path>
                <a:path w="1120140" h="120650">
                  <a:moveTo>
                    <a:pt x="758249" y="29318"/>
                  </a:moveTo>
                  <a:lnTo>
                    <a:pt x="723687" y="48260"/>
                  </a:lnTo>
                  <a:lnTo>
                    <a:pt x="721056" y="88458"/>
                  </a:lnTo>
                  <a:lnTo>
                    <a:pt x="723687" y="101939"/>
                  </a:lnTo>
                  <a:lnTo>
                    <a:pt x="731171" y="111996"/>
                  </a:lnTo>
                  <a:lnTo>
                    <a:pt x="742896" y="118284"/>
                  </a:lnTo>
                  <a:lnTo>
                    <a:pt x="758249" y="120457"/>
                  </a:lnTo>
                  <a:lnTo>
                    <a:pt x="772565" y="118506"/>
                  </a:lnTo>
                  <a:lnTo>
                    <a:pt x="783442" y="112897"/>
                  </a:lnTo>
                  <a:lnTo>
                    <a:pt x="790643" y="103988"/>
                  </a:lnTo>
                  <a:lnTo>
                    <a:pt x="790722" y="103703"/>
                  </a:lnTo>
                  <a:lnTo>
                    <a:pt x="745684" y="103703"/>
                  </a:lnTo>
                  <a:lnTo>
                    <a:pt x="739485" y="97169"/>
                  </a:lnTo>
                  <a:lnTo>
                    <a:pt x="739485" y="80919"/>
                  </a:lnTo>
                  <a:lnTo>
                    <a:pt x="794101" y="80919"/>
                  </a:lnTo>
                  <a:lnTo>
                    <a:pt x="794101" y="66846"/>
                  </a:lnTo>
                  <a:lnTo>
                    <a:pt x="739485" y="66846"/>
                  </a:lnTo>
                  <a:lnTo>
                    <a:pt x="739485" y="52270"/>
                  </a:lnTo>
                  <a:lnTo>
                    <a:pt x="745684" y="46071"/>
                  </a:lnTo>
                  <a:lnTo>
                    <a:pt x="790295" y="46071"/>
                  </a:lnTo>
                  <a:lnTo>
                    <a:pt x="784342" y="37778"/>
                  </a:lnTo>
                  <a:lnTo>
                    <a:pt x="773039" y="31491"/>
                  </a:lnTo>
                  <a:lnTo>
                    <a:pt x="758249" y="29318"/>
                  </a:lnTo>
                  <a:close/>
                </a:path>
                <a:path w="1120140" h="120650">
                  <a:moveTo>
                    <a:pt x="793933" y="92143"/>
                  </a:moveTo>
                  <a:lnTo>
                    <a:pt x="775505" y="92143"/>
                  </a:lnTo>
                  <a:lnTo>
                    <a:pt x="773997" y="99180"/>
                  </a:lnTo>
                  <a:lnTo>
                    <a:pt x="768468" y="103703"/>
                  </a:lnTo>
                  <a:lnTo>
                    <a:pt x="790722" y="103703"/>
                  </a:lnTo>
                  <a:lnTo>
                    <a:pt x="793933" y="92143"/>
                  </a:lnTo>
                  <a:close/>
                </a:path>
                <a:path w="1120140" h="120650">
                  <a:moveTo>
                    <a:pt x="790295" y="46071"/>
                  </a:moveTo>
                  <a:lnTo>
                    <a:pt x="769473" y="46071"/>
                  </a:lnTo>
                  <a:lnTo>
                    <a:pt x="775672" y="52270"/>
                  </a:lnTo>
                  <a:lnTo>
                    <a:pt x="775672" y="66846"/>
                  </a:lnTo>
                  <a:lnTo>
                    <a:pt x="794101" y="66846"/>
                  </a:lnTo>
                  <a:lnTo>
                    <a:pt x="794101" y="61317"/>
                  </a:lnTo>
                  <a:lnTo>
                    <a:pt x="791562" y="47836"/>
                  </a:lnTo>
                  <a:lnTo>
                    <a:pt x="790295" y="46071"/>
                  </a:lnTo>
                  <a:close/>
                </a:path>
                <a:path w="1120140" h="120650">
                  <a:moveTo>
                    <a:pt x="827744" y="31328"/>
                  </a:moveTo>
                  <a:lnTo>
                    <a:pt x="817011" y="31328"/>
                  </a:lnTo>
                  <a:lnTo>
                    <a:pt x="817011" y="118446"/>
                  </a:lnTo>
                  <a:lnTo>
                    <a:pt x="835451" y="118446"/>
                  </a:lnTo>
                  <a:lnTo>
                    <a:pt x="835451" y="57296"/>
                  </a:lnTo>
                  <a:lnTo>
                    <a:pt x="838958" y="53108"/>
                  </a:lnTo>
                  <a:lnTo>
                    <a:pt x="846508" y="46071"/>
                  </a:lnTo>
                  <a:lnTo>
                    <a:pt x="887044" y="46071"/>
                  </a:lnTo>
                  <a:lnTo>
                    <a:pt x="884033" y="41045"/>
                  </a:lnTo>
                  <a:lnTo>
                    <a:pt x="834602" y="41045"/>
                  </a:lnTo>
                  <a:lnTo>
                    <a:pt x="827744" y="31328"/>
                  </a:lnTo>
                  <a:close/>
                </a:path>
                <a:path w="1120140" h="120650">
                  <a:moveTo>
                    <a:pt x="887044" y="46071"/>
                  </a:moveTo>
                  <a:lnTo>
                    <a:pt x="864937" y="46071"/>
                  </a:lnTo>
                  <a:lnTo>
                    <a:pt x="872130" y="51600"/>
                  </a:lnTo>
                  <a:lnTo>
                    <a:pt x="872130" y="118446"/>
                  </a:lnTo>
                  <a:lnTo>
                    <a:pt x="890569" y="118446"/>
                  </a:lnTo>
                  <a:lnTo>
                    <a:pt x="890569" y="62322"/>
                  </a:lnTo>
                  <a:lnTo>
                    <a:pt x="888355" y="48260"/>
                  </a:lnTo>
                  <a:lnTo>
                    <a:pt x="887044" y="46071"/>
                  </a:lnTo>
                  <a:close/>
                </a:path>
                <a:path w="1120140" h="120650">
                  <a:moveTo>
                    <a:pt x="860413" y="29318"/>
                  </a:moveTo>
                  <a:lnTo>
                    <a:pt x="851854" y="30302"/>
                  </a:lnTo>
                  <a:lnTo>
                    <a:pt x="844743" y="32920"/>
                  </a:lnTo>
                  <a:lnTo>
                    <a:pt x="839015" y="36669"/>
                  </a:lnTo>
                  <a:lnTo>
                    <a:pt x="834602" y="41045"/>
                  </a:lnTo>
                  <a:lnTo>
                    <a:pt x="884033" y="41045"/>
                  </a:lnTo>
                  <a:lnTo>
                    <a:pt x="882151" y="37904"/>
                  </a:lnTo>
                  <a:lnTo>
                    <a:pt x="872617" y="31506"/>
                  </a:lnTo>
                  <a:lnTo>
                    <a:pt x="860413" y="29318"/>
                  </a:lnTo>
                  <a:close/>
                </a:path>
                <a:path w="1120140" h="120650">
                  <a:moveTo>
                    <a:pt x="948997" y="29318"/>
                  </a:moveTo>
                  <a:lnTo>
                    <a:pt x="915187" y="48260"/>
                  </a:lnTo>
                  <a:lnTo>
                    <a:pt x="912642" y="88122"/>
                  </a:lnTo>
                  <a:lnTo>
                    <a:pt x="915187" y="101515"/>
                  </a:lnTo>
                  <a:lnTo>
                    <a:pt x="922460" y="111703"/>
                  </a:lnTo>
                  <a:lnTo>
                    <a:pt x="933912" y="118184"/>
                  </a:lnTo>
                  <a:lnTo>
                    <a:pt x="948997" y="120457"/>
                  </a:lnTo>
                  <a:lnTo>
                    <a:pt x="963452" y="118184"/>
                  </a:lnTo>
                  <a:lnTo>
                    <a:pt x="974671" y="111703"/>
                  </a:lnTo>
                  <a:lnTo>
                    <a:pt x="980373" y="103703"/>
                  </a:lnTo>
                  <a:lnTo>
                    <a:pt x="936767" y="103703"/>
                  </a:lnTo>
                  <a:lnTo>
                    <a:pt x="931060" y="97504"/>
                  </a:lnTo>
                  <a:lnTo>
                    <a:pt x="931060" y="52270"/>
                  </a:lnTo>
                  <a:lnTo>
                    <a:pt x="936767" y="46071"/>
                  </a:lnTo>
                  <a:lnTo>
                    <a:pt x="980749" y="46071"/>
                  </a:lnTo>
                  <a:lnTo>
                    <a:pt x="974856" y="37778"/>
                  </a:lnTo>
                  <a:lnTo>
                    <a:pt x="963659" y="31491"/>
                  </a:lnTo>
                  <a:lnTo>
                    <a:pt x="948997" y="29318"/>
                  </a:lnTo>
                  <a:close/>
                </a:path>
                <a:path w="1120140" h="120650">
                  <a:moveTo>
                    <a:pt x="984514" y="86950"/>
                  </a:moveTo>
                  <a:lnTo>
                    <a:pt x="966075" y="86950"/>
                  </a:lnTo>
                  <a:lnTo>
                    <a:pt x="966075" y="97504"/>
                  </a:lnTo>
                  <a:lnTo>
                    <a:pt x="960054" y="103703"/>
                  </a:lnTo>
                  <a:lnTo>
                    <a:pt x="980373" y="103703"/>
                  </a:lnTo>
                  <a:lnTo>
                    <a:pt x="981933" y="101515"/>
                  </a:lnTo>
                  <a:lnTo>
                    <a:pt x="984514" y="88122"/>
                  </a:lnTo>
                  <a:lnTo>
                    <a:pt x="984514" y="86950"/>
                  </a:lnTo>
                  <a:close/>
                </a:path>
                <a:path w="1120140" h="120650">
                  <a:moveTo>
                    <a:pt x="980749" y="46071"/>
                  </a:moveTo>
                  <a:lnTo>
                    <a:pt x="960054" y="46071"/>
                  </a:lnTo>
                  <a:lnTo>
                    <a:pt x="966075" y="52270"/>
                  </a:lnTo>
                  <a:lnTo>
                    <a:pt x="966075" y="62322"/>
                  </a:lnTo>
                  <a:lnTo>
                    <a:pt x="984514" y="62322"/>
                  </a:lnTo>
                  <a:lnTo>
                    <a:pt x="984514" y="61317"/>
                  </a:lnTo>
                  <a:lnTo>
                    <a:pt x="982002" y="47836"/>
                  </a:lnTo>
                  <a:lnTo>
                    <a:pt x="980749" y="46071"/>
                  </a:lnTo>
                  <a:close/>
                </a:path>
                <a:path w="1120140" h="120650">
                  <a:moveTo>
                    <a:pt x="1040135" y="29318"/>
                  </a:moveTo>
                  <a:lnTo>
                    <a:pt x="1005584" y="48260"/>
                  </a:lnTo>
                  <a:lnTo>
                    <a:pt x="1002953" y="88458"/>
                  </a:lnTo>
                  <a:lnTo>
                    <a:pt x="1005584" y="101939"/>
                  </a:lnTo>
                  <a:lnTo>
                    <a:pt x="1013067" y="111996"/>
                  </a:lnTo>
                  <a:lnTo>
                    <a:pt x="1024788" y="118284"/>
                  </a:lnTo>
                  <a:lnTo>
                    <a:pt x="1040135" y="120457"/>
                  </a:lnTo>
                  <a:lnTo>
                    <a:pt x="1054456" y="118506"/>
                  </a:lnTo>
                  <a:lnTo>
                    <a:pt x="1065334" y="112897"/>
                  </a:lnTo>
                  <a:lnTo>
                    <a:pt x="1072536" y="103988"/>
                  </a:lnTo>
                  <a:lnTo>
                    <a:pt x="1072615" y="103703"/>
                  </a:lnTo>
                  <a:lnTo>
                    <a:pt x="1027570" y="103703"/>
                  </a:lnTo>
                  <a:lnTo>
                    <a:pt x="1021372" y="97169"/>
                  </a:lnTo>
                  <a:lnTo>
                    <a:pt x="1021372" y="80919"/>
                  </a:lnTo>
                  <a:lnTo>
                    <a:pt x="1075998" y="80919"/>
                  </a:lnTo>
                  <a:lnTo>
                    <a:pt x="1075998" y="66846"/>
                  </a:lnTo>
                  <a:lnTo>
                    <a:pt x="1021372" y="66846"/>
                  </a:lnTo>
                  <a:lnTo>
                    <a:pt x="1021372" y="52270"/>
                  </a:lnTo>
                  <a:lnTo>
                    <a:pt x="1027570" y="46071"/>
                  </a:lnTo>
                  <a:lnTo>
                    <a:pt x="1072190" y="46071"/>
                  </a:lnTo>
                  <a:lnTo>
                    <a:pt x="1066234" y="37778"/>
                  </a:lnTo>
                  <a:lnTo>
                    <a:pt x="1054927" y="31491"/>
                  </a:lnTo>
                  <a:lnTo>
                    <a:pt x="1040135" y="29318"/>
                  </a:lnTo>
                  <a:close/>
                </a:path>
                <a:path w="1120140" h="120650">
                  <a:moveTo>
                    <a:pt x="1075831" y="92143"/>
                  </a:moveTo>
                  <a:lnTo>
                    <a:pt x="1057391" y="92143"/>
                  </a:lnTo>
                  <a:lnTo>
                    <a:pt x="1055894" y="99180"/>
                  </a:lnTo>
                  <a:lnTo>
                    <a:pt x="1050365" y="103703"/>
                  </a:lnTo>
                  <a:lnTo>
                    <a:pt x="1072615" y="103703"/>
                  </a:lnTo>
                  <a:lnTo>
                    <a:pt x="1075831" y="92143"/>
                  </a:lnTo>
                  <a:close/>
                </a:path>
                <a:path w="1120140" h="120650">
                  <a:moveTo>
                    <a:pt x="1072190" y="46071"/>
                  </a:moveTo>
                  <a:lnTo>
                    <a:pt x="1051371" y="46071"/>
                  </a:lnTo>
                  <a:lnTo>
                    <a:pt x="1057559" y="52270"/>
                  </a:lnTo>
                  <a:lnTo>
                    <a:pt x="1057559" y="66846"/>
                  </a:lnTo>
                  <a:lnTo>
                    <a:pt x="1075998" y="66846"/>
                  </a:lnTo>
                  <a:lnTo>
                    <a:pt x="1075998" y="61317"/>
                  </a:lnTo>
                  <a:lnTo>
                    <a:pt x="1073457" y="47836"/>
                  </a:lnTo>
                  <a:lnTo>
                    <a:pt x="1072190" y="46071"/>
                  </a:lnTo>
                  <a:close/>
                </a:path>
                <a:path w="1120140" h="120650">
                  <a:moveTo>
                    <a:pt x="1119850" y="95662"/>
                  </a:moveTo>
                  <a:lnTo>
                    <a:pt x="1097233" y="95662"/>
                  </a:lnTo>
                  <a:lnTo>
                    <a:pt x="1097233" y="118446"/>
                  </a:lnTo>
                  <a:lnTo>
                    <a:pt x="1119850" y="118446"/>
                  </a:lnTo>
                  <a:lnTo>
                    <a:pt x="1119850" y="95662"/>
                  </a:lnTo>
                  <a:close/>
                </a:path>
                <a:path w="1120140" h="120650">
                  <a:moveTo>
                    <a:pt x="1119850" y="31328"/>
                  </a:moveTo>
                  <a:lnTo>
                    <a:pt x="1097233" y="31328"/>
                  </a:lnTo>
                  <a:lnTo>
                    <a:pt x="1097233" y="54113"/>
                  </a:lnTo>
                  <a:lnTo>
                    <a:pt x="1119850" y="54113"/>
                  </a:lnTo>
                  <a:lnTo>
                    <a:pt x="1119850" y="313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74377" y="5708182"/>
              <a:ext cx="178536" cy="1786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03309" y="5730242"/>
              <a:ext cx="2249512" cy="14860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94" y="6194099"/>
              <a:ext cx="137273" cy="13727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7893" y="6196977"/>
              <a:ext cx="636270" cy="120650"/>
            </a:xfrm>
            <a:custGeom>
              <a:avLst/>
              <a:gdLst/>
              <a:ahLst/>
              <a:cxnLst/>
              <a:rect l="l" t="t" r="r" b="b"/>
              <a:pathLst>
                <a:path w="636270" h="120650">
                  <a:moveTo>
                    <a:pt x="58301" y="837"/>
                  </a:moveTo>
                  <a:lnTo>
                    <a:pt x="43726" y="837"/>
                  </a:lnTo>
                  <a:lnTo>
                    <a:pt x="0" y="113253"/>
                  </a:lnTo>
                  <a:lnTo>
                    <a:pt x="0" y="118111"/>
                  </a:lnTo>
                  <a:lnTo>
                    <a:pt x="13402" y="118111"/>
                  </a:lnTo>
                  <a:lnTo>
                    <a:pt x="25465" y="86950"/>
                  </a:lnTo>
                  <a:lnTo>
                    <a:pt x="91925" y="86950"/>
                  </a:lnTo>
                  <a:lnTo>
                    <a:pt x="87084" y="74552"/>
                  </a:lnTo>
                  <a:lnTo>
                    <a:pt x="29821" y="74552"/>
                  </a:lnTo>
                  <a:lnTo>
                    <a:pt x="50762" y="20271"/>
                  </a:lnTo>
                  <a:lnTo>
                    <a:pt x="65890" y="20271"/>
                  </a:lnTo>
                  <a:lnTo>
                    <a:pt x="58301" y="837"/>
                  </a:lnTo>
                  <a:close/>
                </a:path>
                <a:path w="636270" h="120650">
                  <a:moveTo>
                    <a:pt x="91925" y="86950"/>
                  </a:moveTo>
                  <a:lnTo>
                    <a:pt x="76060" y="86950"/>
                  </a:lnTo>
                  <a:lnTo>
                    <a:pt x="87787" y="118111"/>
                  </a:lnTo>
                  <a:lnTo>
                    <a:pt x="102195" y="118111"/>
                  </a:lnTo>
                  <a:lnTo>
                    <a:pt x="102195" y="113253"/>
                  </a:lnTo>
                  <a:lnTo>
                    <a:pt x="91925" y="86950"/>
                  </a:lnTo>
                  <a:close/>
                </a:path>
                <a:path w="636270" h="120650">
                  <a:moveTo>
                    <a:pt x="65890" y="20271"/>
                  </a:moveTo>
                  <a:lnTo>
                    <a:pt x="50762" y="20271"/>
                  </a:lnTo>
                  <a:lnTo>
                    <a:pt x="71537" y="74552"/>
                  </a:lnTo>
                  <a:lnTo>
                    <a:pt x="87084" y="74552"/>
                  </a:lnTo>
                  <a:lnTo>
                    <a:pt x="65890" y="20271"/>
                  </a:lnTo>
                  <a:close/>
                </a:path>
                <a:path w="636270" h="120650">
                  <a:moveTo>
                    <a:pt x="137419" y="43726"/>
                  </a:moveTo>
                  <a:lnTo>
                    <a:pt x="124017" y="43726"/>
                  </a:lnTo>
                  <a:lnTo>
                    <a:pt x="124017" y="90133"/>
                  </a:lnTo>
                  <a:lnTo>
                    <a:pt x="125271" y="100371"/>
                  </a:lnTo>
                  <a:lnTo>
                    <a:pt x="129650" y="109336"/>
                  </a:lnTo>
                  <a:lnTo>
                    <a:pt x="138082" y="115695"/>
                  </a:lnTo>
                  <a:lnTo>
                    <a:pt x="151492" y="118111"/>
                  </a:lnTo>
                  <a:lnTo>
                    <a:pt x="159534" y="118111"/>
                  </a:lnTo>
                  <a:lnTo>
                    <a:pt x="159534" y="105881"/>
                  </a:lnTo>
                  <a:lnTo>
                    <a:pt x="142780" y="105881"/>
                  </a:lnTo>
                  <a:lnTo>
                    <a:pt x="137419" y="101358"/>
                  </a:lnTo>
                  <a:lnTo>
                    <a:pt x="137419" y="43726"/>
                  </a:lnTo>
                  <a:close/>
                </a:path>
                <a:path w="636270" h="120650">
                  <a:moveTo>
                    <a:pt x="159534" y="31999"/>
                  </a:moveTo>
                  <a:lnTo>
                    <a:pt x="109944" y="31999"/>
                  </a:lnTo>
                  <a:lnTo>
                    <a:pt x="109944" y="43726"/>
                  </a:lnTo>
                  <a:lnTo>
                    <a:pt x="159534" y="43726"/>
                  </a:lnTo>
                  <a:lnTo>
                    <a:pt x="159534" y="31999"/>
                  </a:lnTo>
                  <a:close/>
                </a:path>
                <a:path w="636270" h="120650">
                  <a:moveTo>
                    <a:pt x="137419" y="14072"/>
                  </a:moveTo>
                  <a:lnTo>
                    <a:pt x="124017" y="14072"/>
                  </a:lnTo>
                  <a:lnTo>
                    <a:pt x="124017" y="31999"/>
                  </a:lnTo>
                  <a:lnTo>
                    <a:pt x="137419" y="31999"/>
                  </a:lnTo>
                  <a:lnTo>
                    <a:pt x="137419" y="14072"/>
                  </a:lnTo>
                  <a:close/>
                </a:path>
                <a:path w="636270" h="120650">
                  <a:moveTo>
                    <a:pt x="194915" y="31999"/>
                  </a:moveTo>
                  <a:lnTo>
                    <a:pt x="181512" y="31999"/>
                  </a:lnTo>
                  <a:lnTo>
                    <a:pt x="181512" y="118111"/>
                  </a:lnTo>
                  <a:lnTo>
                    <a:pt x="194915" y="118111"/>
                  </a:lnTo>
                  <a:lnTo>
                    <a:pt x="194915" y="31999"/>
                  </a:lnTo>
                  <a:close/>
                </a:path>
                <a:path w="636270" h="120650">
                  <a:moveTo>
                    <a:pt x="194915" y="0"/>
                  </a:moveTo>
                  <a:lnTo>
                    <a:pt x="181512" y="0"/>
                  </a:lnTo>
                  <a:lnTo>
                    <a:pt x="181512" y="18428"/>
                  </a:lnTo>
                  <a:lnTo>
                    <a:pt x="194915" y="18428"/>
                  </a:lnTo>
                  <a:lnTo>
                    <a:pt x="194915" y="0"/>
                  </a:lnTo>
                  <a:close/>
                </a:path>
                <a:path w="636270" h="120650">
                  <a:moveTo>
                    <a:pt x="240170" y="43726"/>
                  </a:moveTo>
                  <a:lnTo>
                    <a:pt x="226757" y="43726"/>
                  </a:lnTo>
                  <a:lnTo>
                    <a:pt x="226757" y="90133"/>
                  </a:lnTo>
                  <a:lnTo>
                    <a:pt x="228011" y="100371"/>
                  </a:lnTo>
                  <a:lnTo>
                    <a:pt x="232392" y="109336"/>
                  </a:lnTo>
                  <a:lnTo>
                    <a:pt x="240826" y="115695"/>
                  </a:lnTo>
                  <a:lnTo>
                    <a:pt x="254243" y="118111"/>
                  </a:lnTo>
                  <a:lnTo>
                    <a:pt x="262285" y="118111"/>
                  </a:lnTo>
                  <a:lnTo>
                    <a:pt x="262285" y="105881"/>
                  </a:lnTo>
                  <a:lnTo>
                    <a:pt x="245521" y="105881"/>
                  </a:lnTo>
                  <a:lnTo>
                    <a:pt x="240170" y="101358"/>
                  </a:lnTo>
                  <a:lnTo>
                    <a:pt x="240170" y="43726"/>
                  </a:lnTo>
                  <a:close/>
                </a:path>
                <a:path w="636270" h="120650">
                  <a:moveTo>
                    <a:pt x="262285" y="31999"/>
                  </a:moveTo>
                  <a:lnTo>
                    <a:pt x="212695" y="31999"/>
                  </a:lnTo>
                  <a:lnTo>
                    <a:pt x="212695" y="43726"/>
                  </a:lnTo>
                  <a:lnTo>
                    <a:pt x="262285" y="43726"/>
                  </a:lnTo>
                  <a:lnTo>
                    <a:pt x="262285" y="31999"/>
                  </a:lnTo>
                  <a:close/>
                </a:path>
                <a:path w="636270" h="120650">
                  <a:moveTo>
                    <a:pt x="240170" y="14072"/>
                  </a:moveTo>
                  <a:lnTo>
                    <a:pt x="226757" y="14072"/>
                  </a:lnTo>
                  <a:lnTo>
                    <a:pt x="226757" y="31999"/>
                  </a:lnTo>
                  <a:lnTo>
                    <a:pt x="240170" y="31999"/>
                  </a:lnTo>
                  <a:lnTo>
                    <a:pt x="240170" y="14072"/>
                  </a:lnTo>
                  <a:close/>
                </a:path>
                <a:path w="636270" h="120650">
                  <a:moveTo>
                    <a:pt x="296818" y="31999"/>
                  </a:moveTo>
                  <a:lnTo>
                    <a:pt x="283415" y="31999"/>
                  </a:lnTo>
                  <a:lnTo>
                    <a:pt x="283415" y="87787"/>
                  </a:lnTo>
                  <a:lnTo>
                    <a:pt x="285619" y="101674"/>
                  </a:lnTo>
                  <a:lnTo>
                    <a:pt x="291750" y="111808"/>
                  </a:lnTo>
                  <a:lnTo>
                    <a:pt x="301085" y="118014"/>
                  </a:lnTo>
                  <a:lnTo>
                    <a:pt x="312901" y="120121"/>
                  </a:lnTo>
                  <a:lnTo>
                    <a:pt x="321847" y="118993"/>
                  </a:lnTo>
                  <a:lnTo>
                    <a:pt x="329554" y="115996"/>
                  </a:lnTo>
                  <a:lnTo>
                    <a:pt x="335970" y="111711"/>
                  </a:lnTo>
                  <a:lnTo>
                    <a:pt x="339854" y="107892"/>
                  </a:lnTo>
                  <a:lnTo>
                    <a:pt x="315582" y="107892"/>
                  </a:lnTo>
                  <a:lnTo>
                    <a:pt x="308201" y="106611"/>
                  </a:lnTo>
                  <a:lnTo>
                    <a:pt x="302246" y="102677"/>
                  </a:lnTo>
                  <a:lnTo>
                    <a:pt x="298267" y="95947"/>
                  </a:lnTo>
                  <a:lnTo>
                    <a:pt x="296818" y="86280"/>
                  </a:lnTo>
                  <a:lnTo>
                    <a:pt x="296818" y="31999"/>
                  </a:lnTo>
                  <a:close/>
                </a:path>
                <a:path w="636270" h="120650">
                  <a:moveTo>
                    <a:pt x="353957" y="106719"/>
                  </a:moveTo>
                  <a:lnTo>
                    <a:pt x="341047" y="106719"/>
                  </a:lnTo>
                  <a:lnTo>
                    <a:pt x="345905" y="118111"/>
                  </a:lnTo>
                  <a:lnTo>
                    <a:pt x="353957" y="118111"/>
                  </a:lnTo>
                  <a:lnTo>
                    <a:pt x="353957" y="106719"/>
                  </a:lnTo>
                  <a:close/>
                </a:path>
                <a:path w="636270" h="120650">
                  <a:moveTo>
                    <a:pt x="353957" y="31999"/>
                  </a:moveTo>
                  <a:lnTo>
                    <a:pt x="340555" y="31999"/>
                  </a:lnTo>
                  <a:lnTo>
                    <a:pt x="340555" y="94321"/>
                  </a:lnTo>
                  <a:lnTo>
                    <a:pt x="335971" y="99057"/>
                  </a:lnTo>
                  <a:lnTo>
                    <a:pt x="330145" y="103431"/>
                  </a:lnTo>
                  <a:lnTo>
                    <a:pt x="323281" y="106643"/>
                  </a:lnTo>
                  <a:lnTo>
                    <a:pt x="315582" y="107892"/>
                  </a:lnTo>
                  <a:lnTo>
                    <a:pt x="339854" y="107892"/>
                  </a:lnTo>
                  <a:lnTo>
                    <a:pt x="341047" y="106719"/>
                  </a:lnTo>
                  <a:lnTo>
                    <a:pt x="353957" y="106719"/>
                  </a:lnTo>
                  <a:lnTo>
                    <a:pt x="353957" y="31999"/>
                  </a:lnTo>
                  <a:close/>
                </a:path>
                <a:path w="636270" h="120650">
                  <a:moveTo>
                    <a:pt x="410081" y="29988"/>
                  </a:moveTo>
                  <a:lnTo>
                    <a:pt x="397631" y="32038"/>
                  </a:lnTo>
                  <a:lnTo>
                    <a:pt x="387883" y="38093"/>
                  </a:lnTo>
                  <a:lnTo>
                    <a:pt x="381527" y="48011"/>
                  </a:lnTo>
                  <a:lnTo>
                    <a:pt x="379255" y="61652"/>
                  </a:lnTo>
                  <a:lnTo>
                    <a:pt x="379255" y="88458"/>
                  </a:lnTo>
                  <a:lnTo>
                    <a:pt x="381543" y="102098"/>
                  </a:lnTo>
                  <a:lnTo>
                    <a:pt x="387883" y="112017"/>
                  </a:lnTo>
                  <a:lnTo>
                    <a:pt x="397490" y="118072"/>
                  </a:lnTo>
                  <a:lnTo>
                    <a:pt x="409579" y="120121"/>
                  </a:lnTo>
                  <a:lnTo>
                    <a:pt x="418717" y="118970"/>
                  </a:lnTo>
                  <a:lnTo>
                    <a:pt x="426521" y="115933"/>
                  </a:lnTo>
                  <a:lnTo>
                    <a:pt x="432973" y="111640"/>
                  </a:lnTo>
                  <a:lnTo>
                    <a:pt x="436847" y="107892"/>
                  </a:lnTo>
                  <a:lnTo>
                    <a:pt x="412092" y="107892"/>
                  </a:lnTo>
                  <a:lnTo>
                    <a:pt x="404178" y="106418"/>
                  </a:lnTo>
                  <a:lnTo>
                    <a:pt x="398040" y="102258"/>
                  </a:lnTo>
                  <a:lnTo>
                    <a:pt x="394069" y="95805"/>
                  </a:lnTo>
                  <a:lnTo>
                    <a:pt x="392658" y="87452"/>
                  </a:lnTo>
                  <a:lnTo>
                    <a:pt x="392658" y="62657"/>
                  </a:lnTo>
                  <a:lnTo>
                    <a:pt x="394066" y="54304"/>
                  </a:lnTo>
                  <a:lnTo>
                    <a:pt x="398019" y="47851"/>
                  </a:lnTo>
                  <a:lnTo>
                    <a:pt x="404108" y="43692"/>
                  </a:lnTo>
                  <a:lnTo>
                    <a:pt x="411924" y="42218"/>
                  </a:lnTo>
                  <a:lnTo>
                    <a:pt x="437048" y="42218"/>
                  </a:lnTo>
                  <a:lnTo>
                    <a:pt x="432722" y="37975"/>
                  </a:lnTo>
                  <a:lnTo>
                    <a:pt x="426562" y="33946"/>
                  </a:lnTo>
                  <a:lnTo>
                    <a:pt x="418989" y="31080"/>
                  </a:lnTo>
                  <a:lnTo>
                    <a:pt x="410081" y="29988"/>
                  </a:lnTo>
                  <a:close/>
                </a:path>
                <a:path w="636270" h="120650">
                  <a:moveTo>
                    <a:pt x="450792" y="106719"/>
                  </a:moveTo>
                  <a:lnTo>
                    <a:pt x="438059" y="106719"/>
                  </a:lnTo>
                  <a:lnTo>
                    <a:pt x="442750" y="118111"/>
                  </a:lnTo>
                  <a:lnTo>
                    <a:pt x="450792" y="118111"/>
                  </a:lnTo>
                  <a:lnTo>
                    <a:pt x="450792" y="106719"/>
                  </a:lnTo>
                  <a:close/>
                </a:path>
                <a:path w="636270" h="120650">
                  <a:moveTo>
                    <a:pt x="437048" y="42218"/>
                  </a:moveTo>
                  <a:lnTo>
                    <a:pt x="411924" y="42218"/>
                  </a:lnTo>
                  <a:lnTo>
                    <a:pt x="419578" y="43420"/>
                  </a:lnTo>
                  <a:lnTo>
                    <a:pt x="426416" y="46553"/>
                  </a:lnTo>
                  <a:lnTo>
                    <a:pt x="432374" y="50912"/>
                  </a:lnTo>
                  <a:lnTo>
                    <a:pt x="437389" y="55788"/>
                  </a:lnTo>
                  <a:lnTo>
                    <a:pt x="437389" y="94321"/>
                  </a:lnTo>
                  <a:lnTo>
                    <a:pt x="432400" y="99198"/>
                  </a:lnTo>
                  <a:lnTo>
                    <a:pt x="426500" y="103557"/>
                  </a:lnTo>
                  <a:lnTo>
                    <a:pt x="419720" y="106690"/>
                  </a:lnTo>
                  <a:lnTo>
                    <a:pt x="412092" y="107892"/>
                  </a:lnTo>
                  <a:lnTo>
                    <a:pt x="436847" y="107892"/>
                  </a:lnTo>
                  <a:lnTo>
                    <a:pt x="438059" y="106719"/>
                  </a:lnTo>
                  <a:lnTo>
                    <a:pt x="450792" y="106719"/>
                  </a:lnTo>
                  <a:lnTo>
                    <a:pt x="450792" y="42553"/>
                  </a:lnTo>
                  <a:lnTo>
                    <a:pt x="437389" y="42553"/>
                  </a:lnTo>
                  <a:lnTo>
                    <a:pt x="437048" y="42218"/>
                  </a:lnTo>
                  <a:close/>
                </a:path>
                <a:path w="636270" h="120650">
                  <a:moveTo>
                    <a:pt x="450792" y="0"/>
                  </a:moveTo>
                  <a:lnTo>
                    <a:pt x="437389" y="0"/>
                  </a:lnTo>
                  <a:lnTo>
                    <a:pt x="437389" y="42553"/>
                  </a:lnTo>
                  <a:lnTo>
                    <a:pt x="450792" y="42553"/>
                  </a:lnTo>
                  <a:lnTo>
                    <a:pt x="450792" y="0"/>
                  </a:lnTo>
                  <a:close/>
                </a:path>
                <a:path w="636270" h="120650">
                  <a:moveTo>
                    <a:pt x="510623" y="29988"/>
                  </a:moveTo>
                  <a:lnTo>
                    <a:pt x="477215" y="48930"/>
                  </a:lnTo>
                  <a:lnTo>
                    <a:pt x="474770" y="88458"/>
                  </a:lnTo>
                  <a:lnTo>
                    <a:pt x="477215" y="101533"/>
                  </a:lnTo>
                  <a:lnTo>
                    <a:pt x="484278" y="111514"/>
                  </a:lnTo>
                  <a:lnTo>
                    <a:pt x="495550" y="117883"/>
                  </a:lnTo>
                  <a:lnTo>
                    <a:pt x="510623" y="120121"/>
                  </a:lnTo>
                  <a:lnTo>
                    <a:pt x="524541" y="118156"/>
                  </a:lnTo>
                  <a:lnTo>
                    <a:pt x="535020" y="112562"/>
                  </a:lnTo>
                  <a:lnTo>
                    <a:pt x="538678" y="107892"/>
                  </a:lnTo>
                  <a:lnTo>
                    <a:pt x="510623" y="107892"/>
                  </a:lnTo>
                  <a:lnTo>
                    <a:pt x="500895" y="106428"/>
                  </a:lnTo>
                  <a:lnTo>
                    <a:pt x="493869" y="102342"/>
                  </a:lnTo>
                  <a:lnTo>
                    <a:pt x="489608" y="96088"/>
                  </a:lnTo>
                  <a:lnTo>
                    <a:pt x="488233" y="88458"/>
                  </a:lnTo>
                  <a:lnTo>
                    <a:pt x="488173" y="79578"/>
                  </a:lnTo>
                  <a:lnTo>
                    <a:pt x="545470" y="79578"/>
                  </a:lnTo>
                  <a:lnTo>
                    <a:pt x="545470" y="68689"/>
                  </a:lnTo>
                  <a:lnTo>
                    <a:pt x="488173" y="68689"/>
                  </a:lnTo>
                  <a:lnTo>
                    <a:pt x="488173" y="61652"/>
                  </a:lnTo>
                  <a:lnTo>
                    <a:pt x="489600" y="53809"/>
                  </a:lnTo>
                  <a:lnTo>
                    <a:pt x="493806" y="47663"/>
                  </a:lnTo>
                  <a:lnTo>
                    <a:pt x="500683" y="43653"/>
                  </a:lnTo>
                  <a:lnTo>
                    <a:pt x="510120" y="42218"/>
                  </a:lnTo>
                  <a:lnTo>
                    <a:pt x="538709" y="42218"/>
                  </a:lnTo>
                  <a:lnTo>
                    <a:pt x="536214" y="38595"/>
                  </a:lnTo>
                  <a:lnTo>
                    <a:pt x="525256" y="32226"/>
                  </a:lnTo>
                  <a:lnTo>
                    <a:pt x="510623" y="29988"/>
                  </a:lnTo>
                  <a:close/>
                </a:path>
                <a:path w="636270" h="120650">
                  <a:moveTo>
                    <a:pt x="544967" y="92311"/>
                  </a:moveTo>
                  <a:lnTo>
                    <a:pt x="531564" y="92311"/>
                  </a:lnTo>
                  <a:lnTo>
                    <a:pt x="529470" y="98633"/>
                  </a:lnTo>
                  <a:lnTo>
                    <a:pt x="525366" y="103557"/>
                  </a:lnTo>
                  <a:lnTo>
                    <a:pt x="519125" y="106753"/>
                  </a:lnTo>
                  <a:lnTo>
                    <a:pt x="510623" y="107892"/>
                  </a:lnTo>
                  <a:lnTo>
                    <a:pt x="538678" y="107892"/>
                  </a:lnTo>
                  <a:lnTo>
                    <a:pt x="541886" y="103795"/>
                  </a:lnTo>
                  <a:lnTo>
                    <a:pt x="544967" y="92311"/>
                  </a:lnTo>
                  <a:close/>
                </a:path>
                <a:path w="636270" h="120650">
                  <a:moveTo>
                    <a:pt x="538709" y="42218"/>
                  </a:moveTo>
                  <a:lnTo>
                    <a:pt x="510120" y="42218"/>
                  </a:lnTo>
                  <a:lnTo>
                    <a:pt x="519698" y="43676"/>
                  </a:lnTo>
                  <a:lnTo>
                    <a:pt x="526559" y="47726"/>
                  </a:lnTo>
                  <a:lnTo>
                    <a:pt x="530688" y="53880"/>
                  </a:lnTo>
                  <a:lnTo>
                    <a:pt x="532067" y="61652"/>
                  </a:lnTo>
                  <a:lnTo>
                    <a:pt x="532067" y="68689"/>
                  </a:lnTo>
                  <a:lnTo>
                    <a:pt x="545470" y="68689"/>
                  </a:lnTo>
                  <a:lnTo>
                    <a:pt x="545470" y="61652"/>
                  </a:lnTo>
                  <a:lnTo>
                    <a:pt x="543088" y="48577"/>
                  </a:lnTo>
                  <a:lnTo>
                    <a:pt x="538709" y="42218"/>
                  </a:lnTo>
                  <a:close/>
                </a:path>
                <a:path w="636270" h="120650">
                  <a:moveTo>
                    <a:pt x="577636" y="88960"/>
                  </a:moveTo>
                  <a:lnTo>
                    <a:pt x="564234" y="88960"/>
                  </a:lnTo>
                  <a:lnTo>
                    <a:pt x="567105" y="102593"/>
                  </a:lnTo>
                  <a:lnTo>
                    <a:pt x="575019" y="112331"/>
                  </a:lnTo>
                  <a:lnTo>
                    <a:pt x="586921" y="118174"/>
                  </a:lnTo>
                  <a:lnTo>
                    <a:pt x="601761" y="120121"/>
                  </a:lnTo>
                  <a:lnTo>
                    <a:pt x="616201" y="118203"/>
                  </a:lnTo>
                  <a:lnTo>
                    <a:pt x="627059" y="112813"/>
                  </a:lnTo>
                  <a:lnTo>
                    <a:pt x="631108" y="107892"/>
                  </a:lnTo>
                  <a:lnTo>
                    <a:pt x="602766" y="107892"/>
                  </a:lnTo>
                  <a:lnTo>
                    <a:pt x="593186" y="106771"/>
                  </a:lnTo>
                  <a:lnTo>
                    <a:pt x="585175" y="103326"/>
                  </a:lnTo>
                  <a:lnTo>
                    <a:pt x="579678" y="97431"/>
                  </a:lnTo>
                  <a:lnTo>
                    <a:pt x="577636" y="88960"/>
                  </a:lnTo>
                  <a:close/>
                </a:path>
                <a:path w="636270" h="120650">
                  <a:moveTo>
                    <a:pt x="600924" y="29988"/>
                  </a:moveTo>
                  <a:lnTo>
                    <a:pt x="586880" y="31891"/>
                  </a:lnTo>
                  <a:lnTo>
                    <a:pt x="576401" y="37171"/>
                  </a:lnTo>
                  <a:lnTo>
                    <a:pt x="569849" y="45184"/>
                  </a:lnTo>
                  <a:lnTo>
                    <a:pt x="567584" y="55286"/>
                  </a:lnTo>
                  <a:lnTo>
                    <a:pt x="569155" y="64113"/>
                  </a:lnTo>
                  <a:lnTo>
                    <a:pt x="573490" y="70364"/>
                  </a:lnTo>
                  <a:lnTo>
                    <a:pt x="580024" y="74605"/>
                  </a:lnTo>
                  <a:lnTo>
                    <a:pt x="588191" y="77400"/>
                  </a:lnTo>
                  <a:lnTo>
                    <a:pt x="619017" y="85442"/>
                  </a:lnTo>
                  <a:lnTo>
                    <a:pt x="622871" y="88625"/>
                  </a:lnTo>
                  <a:lnTo>
                    <a:pt x="622871" y="102363"/>
                  </a:lnTo>
                  <a:lnTo>
                    <a:pt x="615332" y="107892"/>
                  </a:lnTo>
                  <a:lnTo>
                    <a:pt x="631108" y="107892"/>
                  </a:lnTo>
                  <a:lnTo>
                    <a:pt x="633896" y="104502"/>
                  </a:lnTo>
                  <a:lnTo>
                    <a:pt x="636273" y="93819"/>
                  </a:lnTo>
                  <a:lnTo>
                    <a:pt x="634703" y="84934"/>
                  </a:lnTo>
                  <a:lnTo>
                    <a:pt x="630242" y="78531"/>
                  </a:lnTo>
                  <a:lnTo>
                    <a:pt x="623268" y="74076"/>
                  </a:lnTo>
                  <a:lnTo>
                    <a:pt x="614159" y="71034"/>
                  </a:lnTo>
                  <a:lnTo>
                    <a:pt x="593217" y="65840"/>
                  </a:lnTo>
                  <a:lnTo>
                    <a:pt x="584338" y="63495"/>
                  </a:lnTo>
                  <a:lnTo>
                    <a:pt x="580987" y="60479"/>
                  </a:lnTo>
                  <a:lnTo>
                    <a:pt x="580987" y="47914"/>
                  </a:lnTo>
                  <a:lnTo>
                    <a:pt x="586851" y="42218"/>
                  </a:lnTo>
                  <a:lnTo>
                    <a:pt x="628995" y="42218"/>
                  </a:lnTo>
                  <a:lnTo>
                    <a:pt x="625593" y="37548"/>
                  </a:lnTo>
                  <a:lnTo>
                    <a:pt x="614860" y="31875"/>
                  </a:lnTo>
                  <a:lnTo>
                    <a:pt x="600924" y="29988"/>
                  </a:lnTo>
                  <a:close/>
                </a:path>
                <a:path w="636270" h="120650">
                  <a:moveTo>
                    <a:pt x="628995" y="42218"/>
                  </a:moveTo>
                  <a:lnTo>
                    <a:pt x="599918" y="42218"/>
                  </a:lnTo>
                  <a:lnTo>
                    <a:pt x="608525" y="43302"/>
                  </a:lnTo>
                  <a:lnTo>
                    <a:pt x="615373" y="46616"/>
                  </a:lnTo>
                  <a:lnTo>
                    <a:pt x="619897" y="52254"/>
                  </a:lnTo>
                  <a:lnTo>
                    <a:pt x="621530" y="60312"/>
                  </a:lnTo>
                  <a:lnTo>
                    <a:pt x="634933" y="60312"/>
                  </a:lnTo>
                  <a:lnTo>
                    <a:pt x="632493" y="47022"/>
                  </a:lnTo>
                  <a:lnTo>
                    <a:pt x="628995" y="422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4275" y="9219893"/>
              <a:ext cx="2195158" cy="13457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130723" y="2514466"/>
              <a:ext cx="5777230" cy="5969000"/>
            </a:xfrm>
            <a:custGeom>
              <a:avLst/>
              <a:gdLst/>
              <a:ahLst/>
              <a:cxnLst/>
              <a:rect l="l" t="t" r="r" b="b"/>
              <a:pathLst>
                <a:path w="5777230" h="5969000">
                  <a:moveTo>
                    <a:pt x="7264" y="5645061"/>
                  </a:moveTo>
                  <a:lnTo>
                    <a:pt x="0" y="5645061"/>
                  </a:lnTo>
                  <a:lnTo>
                    <a:pt x="0" y="5968403"/>
                  </a:lnTo>
                  <a:lnTo>
                    <a:pt x="7264" y="5968403"/>
                  </a:lnTo>
                  <a:lnTo>
                    <a:pt x="7264" y="5645061"/>
                  </a:lnTo>
                  <a:close/>
                </a:path>
                <a:path w="5777230" h="5969000">
                  <a:moveTo>
                    <a:pt x="7264" y="5226697"/>
                  </a:moveTo>
                  <a:lnTo>
                    <a:pt x="0" y="5226697"/>
                  </a:lnTo>
                  <a:lnTo>
                    <a:pt x="0" y="5404510"/>
                  </a:lnTo>
                  <a:lnTo>
                    <a:pt x="7264" y="5404510"/>
                  </a:lnTo>
                  <a:lnTo>
                    <a:pt x="7264" y="5226697"/>
                  </a:lnTo>
                  <a:close/>
                </a:path>
                <a:path w="5777230" h="5969000">
                  <a:moveTo>
                    <a:pt x="7264" y="4808334"/>
                  </a:moveTo>
                  <a:lnTo>
                    <a:pt x="0" y="4808334"/>
                  </a:lnTo>
                  <a:lnTo>
                    <a:pt x="0" y="4986134"/>
                  </a:lnTo>
                  <a:lnTo>
                    <a:pt x="7264" y="4986134"/>
                  </a:lnTo>
                  <a:lnTo>
                    <a:pt x="7264" y="4808334"/>
                  </a:lnTo>
                  <a:close/>
                </a:path>
                <a:path w="5777230" h="5969000">
                  <a:moveTo>
                    <a:pt x="7264" y="4389958"/>
                  </a:moveTo>
                  <a:lnTo>
                    <a:pt x="0" y="4389958"/>
                  </a:lnTo>
                  <a:lnTo>
                    <a:pt x="0" y="4567771"/>
                  </a:lnTo>
                  <a:lnTo>
                    <a:pt x="7264" y="4567771"/>
                  </a:lnTo>
                  <a:lnTo>
                    <a:pt x="7264" y="4389958"/>
                  </a:lnTo>
                  <a:close/>
                </a:path>
                <a:path w="5777230" h="5969000">
                  <a:moveTo>
                    <a:pt x="7264" y="3971594"/>
                  </a:moveTo>
                  <a:lnTo>
                    <a:pt x="0" y="3971594"/>
                  </a:lnTo>
                  <a:lnTo>
                    <a:pt x="0" y="4149394"/>
                  </a:lnTo>
                  <a:lnTo>
                    <a:pt x="7264" y="4149394"/>
                  </a:lnTo>
                  <a:lnTo>
                    <a:pt x="7264" y="3971594"/>
                  </a:lnTo>
                  <a:close/>
                </a:path>
                <a:path w="5777230" h="5969000">
                  <a:moveTo>
                    <a:pt x="7264" y="3553244"/>
                  </a:moveTo>
                  <a:lnTo>
                    <a:pt x="0" y="3553244"/>
                  </a:lnTo>
                  <a:lnTo>
                    <a:pt x="0" y="3731031"/>
                  </a:lnTo>
                  <a:lnTo>
                    <a:pt x="7264" y="3731031"/>
                  </a:lnTo>
                  <a:lnTo>
                    <a:pt x="7264" y="3553244"/>
                  </a:lnTo>
                  <a:close/>
                </a:path>
                <a:path w="5777230" h="5969000">
                  <a:moveTo>
                    <a:pt x="7264" y="3136277"/>
                  </a:moveTo>
                  <a:lnTo>
                    <a:pt x="0" y="3136277"/>
                  </a:lnTo>
                  <a:lnTo>
                    <a:pt x="0" y="3312680"/>
                  </a:lnTo>
                  <a:lnTo>
                    <a:pt x="7264" y="3312680"/>
                  </a:lnTo>
                  <a:lnTo>
                    <a:pt x="7264" y="3136277"/>
                  </a:lnTo>
                  <a:close/>
                </a:path>
                <a:path w="5777230" h="5969000">
                  <a:moveTo>
                    <a:pt x="7264" y="2717914"/>
                  </a:moveTo>
                  <a:lnTo>
                    <a:pt x="0" y="2717914"/>
                  </a:lnTo>
                  <a:lnTo>
                    <a:pt x="0" y="2895727"/>
                  </a:lnTo>
                  <a:lnTo>
                    <a:pt x="7264" y="2895727"/>
                  </a:lnTo>
                  <a:lnTo>
                    <a:pt x="7264" y="2717914"/>
                  </a:lnTo>
                  <a:close/>
                </a:path>
                <a:path w="5777230" h="5969000">
                  <a:moveTo>
                    <a:pt x="7264" y="2299551"/>
                  </a:moveTo>
                  <a:lnTo>
                    <a:pt x="0" y="2299551"/>
                  </a:lnTo>
                  <a:lnTo>
                    <a:pt x="0" y="2477363"/>
                  </a:lnTo>
                  <a:lnTo>
                    <a:pt x="7264" y="2477363"/>
                  </a:lnTo>
                  <a:lnTo>
                    <a:pt x="7264" y="2299551"/>
                  </a:lnTo>
                  <a:close/>
                </a:path>
                <a:path w="5777230" h="5969000">
                  <a:moveTo>
                    <a:pt x="7264" y="1881187"/>
                  </a:moveTo>
                  <a:lnTo>
                    <a:pt x="0" y="1881187"/>
                  </a:lnTo>
                  <a:lnTo>
                    <a:pt x="0" y="2059000"/>
                  </a:lnTo>
                  <a:lnTo>
                    <a:pt x="7264" y="2059000"/>
                  </a:lnTo>
                  <a:lnTo>
                    <a:pt x="7264" y="1881187"/>
                  </a:lnTo>
                  <a:close/>
                </a:path>
                <a:path w="5777230" h="5969000">
                  <a:moveTo>
                    <a:pt x="7264" y="1462824"/>
                  </a:moveTo>
                  <a:lnTo>
                    <a:pt x="0" y="1462824"/>
                  </a:lnTo>
                  <a:lnTo>
                    <a:pt x="0" y="1640636"/>
                  </a:lnTo>
                  <a:lnTo>
                    <a:pt x="7264" y="1640636"/>
                  </a:lnTo>
                  <a:lnTo>
                    <a:pt x="7264" y="1462824"/>
                  </a:lnTo>
                  <a:close/>
                </a:path>
                <a:path w="5777230" h="5969000">
                  <a:moveTo>
                    <a:pt x="7264" y="1044460"/>
                  </a:moveTo>
                  <a:lnTo>
                    <a:pt x="0" y="1044460"/>
                  </a:lnTo>
                  <a:lnTo>
                    <a:pt x="0" y="1222260"/>
                  </a:lnTo>
                  <a:lnTo>
                    <a:pt x="7264" y="1222260"/>
                  </a:lnTo>
                  <a:lnTo>
                    <a:pt x="7264" y="1044460"/>
                  </a:lnTo>
                  <a:close/>
                </a:path>
                <a:path w="5777230" h="5969000">
                  <a:moveTo>
                    <a:pt x="7264" y="636549"/>
                  </a:moveTo>
                  <a:lnTo>
                    <a:pt x="0" y="636549"/>
                  </a:lnTo>
                  <a:lnTo>
                    <a:pt x="0" y="814362"/>
                  </a:lnTo>
                  <a:lnTo>
                    <a:pt x="7264" y="814362"/>
                  </a:lnTo>
                  <a:lnTo>
                    <a:pt x="7264" y="636549"/>
                  </a:lnTo>
                  <a:close/>
                </a:path>
                <a:path w="5777230" h="5969000">
                  <a:moveTo>
                    <a:pt x="7264" y="228650"/>
                  </a:moveTo>
                  <a:lnTo>
                    <a:pt x="0" y="228650"/>
                  </a:lnTo>
                  <a:lnTo>
                    <a:pt x="0" y="406450"/>
                  </a:lnTo>
                  <a:lnTo>
                    <a:pt x="7264" y="406450"/>
                  </a:lnTo>
                  <a:lnTo>
                    <a:pt x="7264" y="228650"/>
                  </a:lnTo>
                  <a:close/>
                </a:path>
                <a:path w="5777230" h="5969000">
                  <a:moveTo>
                    <a:pt x="1441767" y="5645061"/>
                  </a:moveTo>
                  <a:lnTo>
                    <a:pt x="1434515" y="5645061"/>
                  </a:lnTo>
                  <a:lnTo>
                    <a:pt x="1434515" y="5968403"/>
                  </a:lnTo>
                  <a:lnTo>
                    <a:pt x="1441767" y="5968403"/>
                  </a:lnTo>
                  <a:lnTo>
                    <a:pt x="1441767" y="5645061"/>
                  </a:lnTo>
                  <a:close/>
                </a:path>
                <a:path w="5777230" h="5969000">
                  <a:moveTo>
                    <a:pt x="1441767" y="5226697"/>
                  </a:moveTo>
                  <a:lnTo>
                    <a:pt x="1434515" y="5226697"/>
                  </a:lnTo>
                  <a:lnTo>
                    <a:pt x="1434515" y="5404510"/>
                  </a:lnTo>
                  <a:lnTo>
                    <a:pt x="1441767" y="5404510"/>
                  </a:lnTo>
                  <a:lnTo>
                    <a:pt x="1441767" y="5226697"/>
                  </a:lnTo>
                  <a:close/>
                </a:path>
                <a:path w="5777230" h="5969000">
                  <a:moveTo>
                    <a:pt x="1441767" y="4808334"/>
                  </a:moveTo>
                  <a:lnTo>
                    <a:pt x="1434515" y="4808334"/>
                  </a:lnTo>
                  <a:lnTo>
                    <a:pt x="1434515" y="4986134"/>
                  </a:lnTo>
                  <a:lnTo>
                    <a:pt x="1441767" y="4986134"/>
                  </a:lnTo>
                  <a:lnTo>
                    <a:pt x="1441767" y="4808334"/>
                  </a:lnTo>
                  <a:close/>
                </a:path>
                <a:path w="5777230" h="5969000">
                  <a:moveTo>
                    <a:pt x="1441767" y="4389958"/>
                  </a:moveTo>
                  <a:lnTo>
                    <a:pt x="1434515" y="4389958"/>
                  </a:lnTo>
                  <a:lnTo>
                    <a:pt x="1434515" y="4567771"/>
                  </a:lnTo>
                  <a:lnTo>
                    <a:pt x="1441767" y="4567771"/>
                  </a:lnTo>
                  <a:lnTo>
                    <a:pt x="1441767" y="4389958"/>
                  </a:lnTo>
                  <a:close/>
                </a:path>
                <a:path w="5777230" h="5969000">
                  <a:moveTo>
                    <a:pt x="1441767" y="3971594"/>
                  </a:moveTo>
                  <a:lnTo>
                    <a:pt x="1434515" y="3971594"/>
                  </a:lnTo>
                  <a:lnTo>
                    <a:pt x="1434515" y="4149394"/>
                  </a:lnTo>
                  <a:lnTo>
                    <a:pt x="1441767" y="4149394"/>
                  </a:lnTo>
                  <a:lnTo>
                    <a:pt x="1441767" y="3971594"/>
                  </a:lnTo>
                  <a:close/>
                </a:path>
                <a:path w="5777230" h="5969000">
                  <a:moveTo>
                    <a:pt x="1441767" y="3553244"/>
                  </a:moveTo>
                  <a:lnTo>
                    <a:pt x="1434515" y="3553244"/>
                  </a:lnTo>
                  <a:lnTo>
                    <a:pt x="1434515" y="3731031"/>
                  </a:lnTo>
                  <a:lnTo>
                    <a:pt x="1441767" y="3731031"/>
                  </a:lnTo>
                  <a:lnTo>
                    <a:pt x="1441767" y="3553244"/>
                  </a:lnTo>
                  <a:close/>
                </a:path>
                <a:path w="5777230" h="5969000">
                  <a:moveTo>
                    <a:pt x="1441767" y="3136277"/>
                  </a:moveTo>
                  <a:lnTo>
                    <a:pt x="1434515" y="3136277"/>
                  </a:lnTo>
                  <a:lnTo>
                    <a:pt x="1434515" y="3312680"/>
                  </a:lnTo>
                  <a:lnTo>
                    <a:pt x="1441767" y="3312680"/>
                  </a:lnTo>
                  <a:lnTo>
                    <a:pt x="1441767" y="3136277"/>
                  </a:lnTo>
                  <a:close/>
                </a:path>
                <a:path w="5777230" h="5969000">
                  <a:moveTo>
                    <a:pt x="1441767" y="2717914"/>
                  </a:moveTo>
                  <a:lnTo>
                    <a:pt x="1434515" y="2717914"/>
                  </a:lnTo>
                  <a:lnTo>
                    <a:pt x="1434515" y="2895727"/>
                  </a:lnTo>
                  <a:lnTo>
                    <a:pt x="1441767" y="2895727"/>
                  </a:lnTo>
                  <a:lnTo>
                    <a:pt x="1441767" y="2717914"/>
                  </a:lnTo>
                  <a:close/>
                </a:path>
                <a:path w="5777230" h="5969000">
                  <a:moveTo>
                    <a:pt x="1441767" y="2299551"/>
                  </a:moveTo>
                  <a:lnTo>
                    <a:pt x="1434515" y="2299551"/>
                  </a:lnTo>
                  <a:lnTo>
                    <a:pt x="1434515" y="2477363"/>
                  </a:lnTo>
                  <a:lnTo>
                    <a:pt x="1441767" y="2477363"/>
                  </a:lnTo>
                  <a:lnTo>
                    <a:pt x="1441767" y="2299551"/>
                  </a:lnTo>
                  <a:close/>
                </a:path>
                <a:path w="5777230" h="5969000">
                  <a:moveTo>
                    <a:pt x="1441767" y="1881187"/>
                  </a:moveTo>
                  <a:lnTo>
                    <a:pt x="1434515" y="1881187"/>
                  </a:lnTo>
                  <a:lnTo>
                    <a:pt x="1434515" y="2059000"/>
                  </a:lnTo>
                  <a:lnTo>
                    <a:pt x="1441767" y="2059000"/>
                  </a:lnTo>
                  <a:lnTo>
                    <a:pt x="1441767" y="1881187"/>
                  </a:lnTo>
                  <a:close/>
                </a:path>
                <a:path w="5777230" h="5969000">
                  <a:moveTo>
                    <a:pt x="1441767" y="1462824"/>
                  </a:moveTo>
                  <a:lnTo>
                    <a:pt x="1434515" y="1462824"/>
                  </a:lnTo>
                  <a:lnTo>
                    <a:pt x="1434515" y="1640636"/>
                  </a:lnTo>
                  <a:lnTo>
                    <a:pt x="1441767" y="1640636"/>
                  </a:lnTo>
                  <a:lnTo>
                    <a:pt x="1441767" y="1462824"/>
                  </a:lnTo>
                  <a:close/>
                </a:path>
                <a:path w="5777230" h="5969000">
                  <a:moveTo>
                    <a:pt x="1441767" y="1044460"/>
                  </a:moveTo>
                  <a:lnTo>
                    <a:pt x="1434515" y="1044460"/>
                  </a:lnTo>
                  <a:lnTo>
                    <a:pt x="1434515" y="1222260"/>
                  </a:lnTo>
                  <a:lnTo>
                    <a:pt x="1441767" y="1222260"/>
                  </a:lnTo>
                  <a:lnTo>
                    <a:pt x="1441767" y="1044460"/>
                  </a:lnTo>
                  <a:close/>
                </a:path>
                <a:path w="5777230" h="5969000">
                  <a:moveTo>
                    <a:pt x="1441767" y="636549"/>
                  </a:moveTo>
                  <a:lnTo>
                    <a:pt x="1434515" y="636549"/>
                  </a:lnTo>
                  <a:lnTo>
                    <a:pt x="1434515" y="814362"/>
                  </a:lnTo>
                  <a:lnTo>
                    <a:pt x="1441767" y="814362"/>
                  </a:lnTo>
                  <a:lnTo>
                    <a:pt x="1441767" y="636549"/>
                  </a:lnTo>
                  <a:close/>
                </a:path>
                <a:path w="5777230" h="5969000">
                  <a:moveTo>
                    <a:pt x="1441767" y="228650"/>
                  </a:moveTo>
                  <a:lnTo>
                    <a:pt x="1434515" y="228650"/>
                  </a:lnTo>
                  <a:lnTo>
                    <a:pt x="1434515" y="406450"/>
                  </a:lnTo>
                  <a:lnTo>
                    <a:pt x="1441767" y="406450"/>
                  </a:lnTo>
                  <a:lnTo>
                    <a:pt x="1441767" y="228650"/>
                  </a:lnTo>
                  <a:close/>
                </a:path>
                <a:path w="5777230" h="5969000">
                  <a:moveTo>
                    <a:pt x="2886748" y="3136277"/>
                  </a:moveTo>
                  <a:lnTo>
                    <a:pt x="2879496" y="3136277"/>
                  </a:lnTo>
                  <a:lnTo>
                    <a:pt x="2879496" y="5968403"/>
                  </a:lnTo>
                  <a:lnTo>
                    <a:pt x="2886748" y="5968403"/>
                  </a:lnTo>
                  <a:lnTo>
                    <a:pt x="2886748" y="3136277"/>
                  </a:lnTo>
                  <a:close/>
                </a:path>
                <a:path w="5777230" h="5969000">
                  <a:moveTo>
                    <a:pt x="2886748" y="2717914"/>
                  </a:moveTo>
                  <a:lnTo>
                    <a:pt x="2879496" y="2717914"/>
                  </a:lnTo>
                  <a:lnTo>
                    <a:pt x="2879496" y="2895727"/>
                  </a:lnTo>
                  <a:lnTo>
                    <a:pt x="2886748" y="2895727"/>
                  </a:lnTo>
                  <a:lnTo>
                    <a:pt x="2886748" y="2717914"/>
                  </a:lnTo>
                  <a:close/>
                </a:path>
                <a:path w="5777230" h="5969000">
                  <a:moveTo>
                    <a:pt x="2886748" y="2299551"/>
                  </a:moveTo>
                  <a:lnTo>
                    <a:pt x="2879496" y="2299551"/>
                  </a:lnTo>
                  <a:lnTo>
                    <a:pt x="2879496" y="2477363"/>
                  </a:lnTo>
                  <a:lnTo>
                    <a:pt x="2886748" y="2477363"/>
                  </a:lnTo>
                  <a:lnTo>
                    <a:pt x="2886748" y="2299551"/>
                  </a:lnTo>
                  <a:close/>
                </a:path>
                <a:path w="5777230" h="5969000">
                  <a:moveTo>
                    <a:pt x="2886748" y="1881187"/>
                  </a:moveTo>
                  <a:lnTo>
                    <a:pt x="2879496" y="1881187"/>
                  </a:lnTo>
                  <a:lnTo>
                    <a:pt x="2879496" y="2059000"/>
                  </a:lnTo>
                  <a:lnTo>
                    <a:pt x="2886748" y="2059000"/>
                  </a:lnTo>
                  <a:lnTo>
                    <a:pt x="2886748" y="1881187"/>
                  </a:lnTo>
                  <a:close/>
                </a:path>
                <a:path w="5777230" h="5969000">
                  <a:moveTo>
                    <a:pt x="2886748" y="1462824"/>
                  </a:moveTo>
                  <a:lnTo>
                    <a:pt x="2879496" y="1462824"/>
                  </a:lnTo>
                  <a:lnTo>
                    <a:pt x="2879496" y="1640636"/>
                  </a:lnTo>
                  <a:lnTo>
                    <a:pt x="2886748" y="1640636"/>
                  </a:lnTo>
                  <a:lnTo>
                    <a:pt x="2886748" y="1462824"/>
                  </a:lnTo>
                  <a:close/>
                </a:path>
                <a:path w="5777230" h="5969000">
                  <a:moveTo>
                    <a:pt x="2886748" y="1044460"/>
                  </a:moveTo>
                  <a:lnTo>
                    <a:pt x="2879496" y="1044460"/>
                  </a:lnTo>
                  <a:lnTo>
                    <a:pt x="2879496" y="1222260"/>
                  </a:lnTo>
                  <a:lnTo>
                    <a:pt x="2886748" y="1222260"/>
                  </a:lnTo>
                  <a:lnTo>
                    <a:pt x="2886748" y="1044460"/>
                  </a:lnTo>
                  <a:close/>
                </a:path>
                <a:path w="5777230" h="5969000">
                  <a:moveTo>
                    <a:pt x="2886748" y="636549"/>
                  </a:moveTo>
                  <a:lnTo>
                    <a:pt x="2879496" y="636549"/>
                  </a:lnTo>
                  <a:lnTo>
                    <a:pt x="2879496" y="814362"/>
                  </a:lnTo>
                  <a:lnTo>
                    <a:pt x="2886748" y="814362"/>
                  </a:lnTo>
                  <a:lnTo>
                    <a:pt x="2886748" y="636549"/>
                  </a:lnTo>
                  <a:close/>
                </a:path>
                <a:path w="5777230" h="5969000">
                  <a:moveTo>
                    <a:pt x="2886748" y="228650"/>
                  </a:moveTo>
                  <a:lnTo>
                    <a:pt x="2879496" y="228650"/>
                  </a:lnTo>
                  <a:lnTo>
                    <a:pt x="2879496" y="406450"/>
                  </a:lnTo>
                  <a:lnTo>
                    <a:pt x="2886748" y="406450"/>
                  </a:lnTo>
                  <a:lnTo>
                    <a:pt x="2886748" y="228650"/>
                  </a:lnTo>
                  <a:close/>
                </a:path>
                <a:path w="5777230" h="5969000">
                  <a:moveTo>
                    <a:pt x="4321264" y="0"/>
                  </a:moveTo>
                  <a:lnTo>
                    <a:pt x="4314012" y="0"/>
                  </a:lnTo>
                  <a:lnTo>
                    <a:pt x="4314012" y="5968403"/>
                  </a:lnTo>
                  <a:lnTo>
                    <a:pt x="4321264" y="5968403"/>
                  </a:lnTo>
                  <a:lnTo>
                    <a:pt x="4321264" y="0"/>
                  </a:lnTo>
                  <a:close/>
                </a:path>
                <a:path w="5777230" h="5969000">
                  <a:moveTo>
                    <a:pt x="5776722" y="0"/>
                  </a:moveTo>
                  <a:lnTo>
                    <a:pt x="5769457" y="0"/>
                  </a:lnTo>
                  <a:lnTo>
                    <a:pt x="5769457" y="5968403"/>
                  </a:lnTo>
                  <a:lnTo>
                    <a:pt x="5776722" y="5968403"/>
                  </a:lnTo>
                  <a:lnTo>
                    <a:pt x="57767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14332" y="2513012"/>
              <a:ext cx="4330700" cy="230504"/>
            </a:xfrm>
            <a:custGeom>
              <a:avLst/>
              <a:gdLst/>
              <a:ahLst/>
              <a:cxnLst/>
              <a:rect l="l" t="t" r="r" b="b"/>
              <a:pathLst>
                <a:path w="4330700" h="230505">
                  <a:moveTo>
                    <a:pt x="4330077" y="0"/>
                  </a:moveTo>
                  <a:lnTo>
                    <a:pt x="0" y="0"/>
                  </a:lnTo>
                  <a:lnTo>
                    <a:pt x="0" y="230097"/>
                  </a:lnTo>
                  <a:lnTo>
                    <a:pt x="4330077" y="230097"/>
                  </a:lnTo>
                  <a:lnTo>
                    <a:pt x="4330077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051578" y="2513012"/>
              <a:ext cx="73660" cy="230504"/>
            </a:xfrm>
            <a:custGeom>
              <a:avLst/>
              <a:gdLst/>
              <a:ahLst/>
              <a:cxnLst/>
              <a:rect l="l" t="t" r="r" b="b"/>
              <a:pathLst>
                <a:path w="73660" h="230505">
                  <a:moveTo>
                    <a:pt x="73212" y="0"/>
                  </a:moveTo>
                  <a:lnTo>
                    <a:pt x="0" y="0"/>
                  </a:lnTo>
                  <a:lnTo>
                    <a:pt x="0" y="230097"/>
                  </a:lnTo>
                  <a:lnTo>
                    <a:pt x="73212" y="230097"/>
                  </a:lnTo>
                  <a:lnTo>
                    <a:pt x="73212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37225" y="2571199"/>
              <a:ext cx="1322705" cy="149225"/>
            </a:xfrm>
            <a:custGeom>
              <a:avLst/>
              <a:gdLst/>
              <a:ahLst/>
              <a:cxnLst/>
              <a:rect l="l" t="t" r="r" b="b"/>
              <a:pathLst>
                <a:path w="1322704" h="149225">
                  <a:moveTo>
                    <a:pt x="46071" y="0"/>
                  </a:moveTo>
                  <a:lnTo>
                    <a:pt x="26292" y="2850"/>
                  </a:lnTo>
                  <a:lnTo>
                    <a:pt x="11853" y="11120"/>
                  </a:lnTo>
                  <a:lnTo>
                    <a:pt x="3005" y="24384"/>
                  </a:lnTo>
                  <a:lnTo>
                    <a:pt x="0" y="42218"/>
                  </a:lnTo>
                  <a:lnTo>
                    <a:pt x="0" y="80081"/>
                  </a:lnTo>
                  <a:lnTo>
                    <a:pt x="3005" y="97915"/>
                  </a:lnTo>
                  <a:lnTo>
                    <a:pt x="11853" y="111179"/>
                  </a:lnTo>
                  <a:lnTo>
                    <a:pt x="26292" y="119449"/>
                  </a:lnTo>
                  <a:lnTo>
                    <a:pt x="46071" y="122299"/>
                  </a:lnTo>
                  <a:lnTo>
                    <a:pt x="62631" y="119962"/>
                  </a:lnTo>
                  <a:lnTo>
                    <a:pt x="76521" y="112645"/>
                  </a:lnTo>
                  <a:lnTo>
                    <a:pt x="85607" y="100520"/>
                  </a:lnTo>
                  <a:lnTo>
                    <a:pt x="44564" y="100520"/>
                  </a:lnTo>
                  <a:lnTo>
                    <a:pt x="35381" y="99214"/>
                  </a:lnTo>
                  <a:lnTo>
                    <a:pt x="28899" y="95473"/>
                  </a:lnTo>
                  <a:lnTo>
                    <a:pt x="25056" y="89565"/>
                  </a:lnTo>
                  <a:lnTo>
                    <a:pt x="23789" y="81756"/>
                  </a:lnTo>
                  <a:lnTo>
                    <a:pt x="23789" y="40543"/>
                  </a:lnTo>
                  <a:lnTo>
                    <a:pt x="25056" y="32734"/>
                  </a:lnTo>
                  <a:lnTo>
                    <a:pt x="28899" y="26826"/>
                  </a:lnTo>
                  <a:lnTo>
                    <a:pt x="35381" y="23085"/>
                  </a:lnTo>
                  <a:lnTo>
                    <a:pt x="44564" y="21779"/>
                  </a:lnTo>
                  <a:lnTo>
                    <a:pt x="85607" y="21779"/>
                  </a:lnTo>
                  <a:lnTo>
                    <a:pt x="76521" y="9654"/>
                  </a:lnTo>
                  <a:lnTo>
                    <a:pt x="62631" y="2337"/>
                  </a:lnTo>
                  <a:lnTo>
                    <a:pt x="46071" y="0"/>
                  </a:lnTo>
                  <a:close/>
                </a:path>
                <a:path w="1322704" h="149225">
                  <a:moveTo>
                    <a:pt x="89630" y="79578"/>
                  </a:moveTo>
                  <a:lnTo>
                    <a:pt x="65840" y="79578"/>
                  </a:lnTo>
                  <a:lnTo>
                    <a:pt x="65740" y="81756"/>
                  </a:lnTo>
                  <a:lnTo>
                    <a:pt x="64047" y="90272"/>
                  </a:lnTo>
                  <a:lnTo>
                    <a:pt x="59286" y="96227"/>
                  </a:lnTo>
                  <a:lnTo>
                    <a:pt x="52482" y="99512"/>
                  </a:lnTo>
                  <a:lnTo>
                    <a:pt x="44564" y="100520"/>
                  </a:lnTo>
                  <a:lnTo>
                    <a:pt x="85607" y="100520"/>
                  </a:lnTo>
                  <a:lnTo>
                    <a:pt x="86075" y="99894"/>
                  </a:lnTo>
                  <a:lnTo>
                    <a:pt x="89534" y="81756"/>
                  </a:lnTo>
                  <a:lnTo>
                    <a:pt x="89630" y="79578"/>
                  </a:lnTo>
                  <a:close/>
                </a:path>
                <a:path w="1322704" h="149225">
                  <a:moveTo>
                    <a:pt x="85607" y="21779"/>
                  </a:moveTo>
                  <a:lnTo>
                    <a:pt x="44564" y="21779"/>
                  </a:lnTo>
                  <a:lnTo>
                    <a:pt x="52482" y="22834"/>
                  </a:lnTo>
                  <a:lnTo>
                    <a:pt x="59286" y="26198"/>
                  </a:lnTo>
                  <a:lnTo>
                    <a:pt x="64047" y="32169"/>
                  </a:lnTo>
                  <a:lnTo>
                    <a:pt x="65739" y="40543"/>
                  </a:lnTo>
                  <a:lnTo>
                    <a:pt x="65840" y="42721"/>
                  </a:lnTo>
                  <a:lnTo>
                    <a:pt x="89630" y="42721"/>
                  </a:lnTo>
                  <a:lnTo>
                    <a:pt x="89534" y="40543"/>
                  </a:lnTo>
                  <a:lnTo>
                    <a:pt x="86075" y="22405"/>
                  </a:lnTo>
                  <a:lnTo>
                    <a:pt x="85607" y="21779"/>
                  </a:lnTo>
                  <a:close/>
                </a:path>
                <a:path w="1322704" h="149225">
                  <a:moveTo>
                    <a:pt x="125001" y="31999"/>
                  </a:moveTo>
                  <a:lnTo>
                    <a:pt x="112436" y="31999"/>
                  </a:lnTo>
                  <a:lnTo>
                    <a:pt x="112436" y="119786"/>
                  </a:lnTo>
                  <a:lnTo>
                    <a:pt x="134215" y="119786"/>
                  </a:lnTo>
                  <a:lnTo>
                    <a:pt x="134215" y="58972"/>
                  </a:lnTo>
                  <a:lnTo>
                    <a:pt x="139074" y="53108"/>
                  </a:lnTo>
                  <a:lnTo>
                    <a:pt x="144937" y="50930"/>
                  </a:lnTo>
                  <a:lnTo>
                    <a:pt x="158675" y="50930"/>
                  </a:lnTo>
                  <a:lnTo>
                    <a:pt x="158675" y="40710"/>
                  </a:lnTo>
                  <a:lnTo>
                    <a:pt x="131367" y="40710"/>
                  </a:lnTo>
                  <a:lnTo>
                    <a:pt x="125001" y="31999"/>
                  </a:lnTo>
                  <a:close/>
                </a:path>
                <a:path w="1322704" h="149225">
                  <a:moveTo>
                    <a:pt x="158675" y="29988"/>
                  </a:moveTo>
                  <a:lnTo>
                    <a:pt x="142592" y="29988"/>
                  </a:lnTo>
                  <a:lnTo>
                    <a:pt x="135556" y="35852"/>
                  </a:lnTo>
                  <a:lnTo>
                    <a:pt x="131367" y="40710"/>
                  </a:lnTo>
                  <a:lnTo>
                    <a:pt x="158675" y="40710"/>
                  </a:lnTo>
                  <a:lnTo>
                    <a:pt x="158675" y="29988"/>
                  </a:lnTo>
                  <a:close/>
                </a:path>
                <a:path w="1322704" h="149225">
                  <a:moveTo>
                    <a:pt x="209114" y="29988"/>
                  </a:moveTo>
                  <a:lnTo>
                    <a:pt x="173657" y="48930"/>
                  </a:lnTo>
                  <a:lnTo>
                    <a:pt x="170916" y="89630"/>
                  </a:lnTo>
                  <a:lnTo>
                    <a:pt x="173657" y="103350"/>
                  </a:lnTo>
                  <a:lnTo>
                    <a:pt x="181408" y="113441"/>
                  </a:lnTo>
                  <a:lnTo>
                    <a:pt x="193462" y="119669"/>
                  </a:lnTo>
                  <a:lnTo>
                    <a:pt x="209114" y="121797"/>
                  </a:lnTo>
                  <a:lnTo>
                    <a:pt x="223605" y="119841"/>
                  </a:lnTo>
                  <a:lnTo>
                    <a:pt x="234704" y="114195"/>
                  </a:lnTo>
                  <a:lnTo>
                    <a:pt x="242097" y="105187"/>
                  </a:lnTo>
                  <a:lnTo>
                    <a:pt x="242982" y="102028"/>
                  </a:lnTo>
                  <a:lnTo>
                    <a:pt x="197889" y="102028"/>
                  </a:lnTo>
                  <a:lnTo>
                    <a:pt x="192695" y="96667"/>
                  </a:lnTo>
                  <a:lnTo>
                    <a:pt x="192695" y="83096"/>
                  </a:lnTo>
                  <a:lnTo>
                    <a:pt x="245636" y="83096"/>
                  </a:lnTo>
                  <a:lnTo>
                    <a:pt x="245636" y="66511"/>
                  </a:lnTo>
                  <a:lnTo>
                    <a:pt x="192695" y="66511"/>
                  </a:lnTo>
                  <a:lnTo>
                    <a:pt x="192695" y="54783"/>
                  </a:lnTo>
                  <a:lnTo>
                    <a:pt x="197889" y="49757"/>
                  </a:lnTo>
                  <a:lnTo>
                    <a:pt x="243226" y="49757"/>
                  </a:lnTo>
                  <a:lnTo>
                    <a:pt x="242969" y="48435"/>
                  </a:lnTo>
                  <a:lnTo>
                    <a:pt x="235479" y="38344"/>
                  </a:lnTo>
                  <a:lnTo>
                    <a:pt x="223938" y="32116"/>
                  </a:lnTo>
                  <a:lnTo>
                    <a:pt x="209114" y="29988"/>
                  </a:lnTo>
                  <a:close/>
                </a:path>
                <a:path w="1322704" h="149225">
                  <a:moveTo>
                    <a:pt x="245468" y="93148"/>
                  </a:moveTo>
                  <a:lnTo>
                    <a:pt x="223689" y="93148"/>
                  </a:lnTo>
                  <a:lnTo>
                    <a:pt x="222181" y="98677"/>
                  </a:lnTo>
                  <a:lnTo>
                    <a:pt x="217490" y="102028"/>
                  </a:lnTo>
                  <a:lnTo>
                    <a:pt x="242982" y="102028"/>
                  </a:lnTo>
                  <a:lnTo>
                    <a:pt x="245468" y="93148"/>
                  </a:lnTo>
                  <a:close/>
                </a:path>
                <a:path w="1322704" h="149225">
                  <a:moveTo>
                    <a:pt x="243226" y="49757"/>
                  </a:moveTo>
                  <a:lnTo>
                    <a:pt x="218328" y="49757"/>
                  </a:lnTo>
                  <a:lnTo>
                    <a:pt x="223857" y="54616"/>
                  </a:lnTo>
                  <a:lnTo>
                    <a:pt x="223857" y="66511"/>
                  </a:lnTo>
                  <a:lnTo>
                    <a:pt x="245636" y="66511"/>
                  </a:lnTo>
                  <a:lnTo>
                    <a:pt x="245636" y="62155"/>
                  </a:lnTo>
                  <a:lnTo>
                    <a:pt x="243226" y="49757"/>
                  </a:lnTo>
                  <a:close/>
                </a:path>
                <a:path w="1322704" h="149225">
                  <a:moveTo>
                    <a:pt x="335501" y="49757"/>
                  </a:moveTo>
                  <a:lnTo>
                    <a:pt x="311257" y="49757"/>
                  </a:lnTo>
                  <a:lnTo>
                    <a:pt x="315613" y="54113"/>
                  </a:lnTo>
                  <a:lnTo>
                    <a:pt x="315613" y="67181"/>
                  </a:lnTo>
                  <a:lnTo>
                    <a:pt x="297519" y="67181"/>
                  </a:lnTo>
                  <a:lnTo>
                    <a:pt x="281933" y="69086"/>
                  </a:lnTo>
                  <a:lnTo>
                    <a:pt x="270839" y="74636"/>
                  </a:lnTo>
                  <a:lnTo>
                    <a:pt x="264206" y="83578"/>
                  </a:lnTo>
                  <a:lnTo>
                    <a:pt x="262002" y="95662"/>
                  </a:lnTo>
                  <a:lnTo>
                    <a:pt x="264395" y="107025"/>
                  </a:lnTo>
                  <a:lnTo>
                    <a:pt x="270839" y="115200"/>
                  </a:lnTo>
                  <a:lnTo>
                    <a:pt x="280237" y="120140"/>
                  </a:lnTo>
                  <a:lnTo>
                    <a:pt x="291488" y="121797"/>
                  </a:lnTo>
                  <a:lnTo>
                    <a:pt x="300320" y="120972"/>
                  </a:lnTo>
                  <a:lnTo>
                    <a:pt x="307488" y="118718"/>
                  </a:lnTo>
                  <a:lnTo>
                    <a:pt x="313398" y="115365"/>
                  </a:lnTo>
                  <a:lnTo>
                    <a:pt x="318461" y="111242"/>
                  </a:lnTo>
                  <a:lnTo>
                    <a:pt x="337392" y="111242"/>
                  </a:lnTo>
                  <a:lnTo>
                    <a:pt x="337392" y="102028"/>
                  </a:lnTo>
                  <a:lnTo>
                    <a:pt x="288137" y="102028"/>
                  </a:lnTo>
                  <a:lnTo>
                    <a:pt x="283781" y="98677"/>
                  </a:lnTo>
                  <a:lnTo>
                    <a:pt x="283781" y="89128"/>
                  </a:lnTo>
                  <a:lnTo>
                    <a:pt x="286127" y="83767"/>
                  </a:lnTo>
                  <a:lnTo>
                    <a:pt x="337392" y="83767"/>
                  </a:lnTo>
                  <a:lnTo>
                    <a:pt x="337331" y="59809"/>
                  </a:lnTo>
                  <a:lnTo>
                    <a:pt x="335501" y="49757"/>
                  </a:lnTo>
                  <a:close/>
                </a:path>
                <a:path w="1322704" h="149225">
                  <a:moveTo>
                    <a:pt x="337392" y="111242"/>
                  </a:moveTo>
                  <a:lnTo>
                    <a:pt x="318461" y="111242"/>
                  </a:lnTo>
                  <a:lnTo>
                    <a:pt x="324827" y="119786"/>
                  </a:lnTo>
                  <a:lnTo>
                    <a:pt x="337392" y="119786"/>
                  </a:lnTo>
                  <a:lnTo>
                    <a:pt x="337392" y="111242"/>
                  </a:lnTo>
                  <a:close/>
                </a:path>
                <a:path w="1322704" h="149225">
                  <a:moveTo>
                    <a:pt x="337392" y="83767"/>
                  </a:moveTo>
                  <a:lnTo>
                    <a:pt x="315613" y="83767"/>
                  </a:lnTo>
                  <a:lnTo>
                    <a:pt x="315613" y="93484"/>
                  </a:lnTo>
                  <a:lnTo>
                    <a:pt x="310419" y="99180"/>
                  </a:lnTo>
                  <a:lnTo>
                    <a:pt x="304388" y="102028"/>
                  </a:lnTo>
                  <a:lnTo>
                    <a:pt x="337392" y="102028"/>
                  </a:lnTo>
                  <a:lnTo>
                    <a:pt x="337392" y="83767"/>
                  </a:lnTo>
                  <a:close/>
                </a:path>
                <a:path w="1322704" h="149225">
                  <a:moveTo>
                    <a:pt x="301540" y="29988"/>
                  </a:moveTo>
                  <a:lnTo>
                    <a:pt x="285830" y="32226"/>
                  </a:lnTo>
                  <a:lnTo>
                    <a:pt x="274818" y="38428"/>
                  </a:lnTo>
                  <a:lnTo>
                    <a:pt x="268321" y="47870"/>
                  </a:lnTo>
                  <a:lnTo>
                    <a:pt x="266190" y="59809"/>
                  </a:lnTo>
                  <a:lnTo>
                    <a:pt x="287467" y="59809"/>
                  </a:lnTo>
                  <a:lnTo>
                    <a:pt x="287467" y="54113"/>
                  </a:lnTo>
                  <a:lnTo>
                    <a:pt x="291656" y="49757"/>
                  </a:lnTo>
                  <a:lnTo>
                    <a:pt x="335501" y="49757"/>
                  </a:lnTo>
                  <a:lnTo>
                    <a:pt x="335183" y="48011"/>
                  </a:lnTo>
                  <a:lnTo>
                    <a:pt x="328513" y="38470"/>
                  </a:lnTo>
                  <a:lnTo>
                    <a:pt x="317320" y="32226"/>
                  </a:lnTo>
                  <a:lnTo>
                    <a:pt x="301540" y="29988"/>
                  </a:lnTo>
                  <a:close/>
                </a:path>
                <a:path w="1322704" h="149225">
                  <a:moveTo>
                    <a:pt x="387380" y="50930"/>
                  </a:moveTo>
                  <a:lnTo>
                    <a:pt x="365601" y="50930"/>
                  </a:lnTo>
                  <a:lnTo>
                    <a:pt x="365601" y="86447"/>
                  </a:lnTo>
                  <a:lnTo>
                    <a:pt x="366975" y="98724"/>
                  </a:lnTo>
                  <a:lnTo>
                    <a:pt x="371946" y="109399"/>
                  </a:lnTo>
                  <a:lnTo>
                    <a:pt x="381786" y="116933"/>
                  </a:lnTo>
                  <a:lnTo>
                    <a:pt x="397767" y="119786"/>
                  </a:lnTo>
                  <a:lnTo>
                    <a:pt x="407317" y="119786"/>
                  </a:lnTo>
                  <a:lnTo>
                    <a:pt x="407317" y="100855"/>
                  </a:lnTo>
                  <a:lnTo>
                    <a:pt x="392239" y="100855"/>
                  </a:lnTo>
                  <a:lnTo>
                    <a:pt x="387380" y="97839"/>
                  </a:lnTo>
                  <a:lnTo>
                    <a:pt x="387380" y="50930"/>
                  </a:lnTo>
                  <a:close/>
                </a:path>
                <a:path w="1322704" h="149225">
                  <a:moveTo>
                    <a:pt x="407317" y="31999"/>
                  </a:moveTo>
                  <a:lnTo>
                    <a:pt x="352701" y="31999"/>
                  </a:lnTo>
                  <a:lnTo>
                    <a:pt x="352701" y="50930"/>
                  </a:lnTo>
                  <a:lnTo>
                    <a:pt x="407317" y="50930"/>
                  </a:lnTo>
                  <a:lnTo>
                    <a:pt x="407317" y="31999"/>
                  </a:lnTo>
                  <a:close/>
                </a:path>
                <a:path w="1322704" h="149225">
                  <a:moveTo>
                    <a:pt x="387380" y="13737"/>
                  </a:moveTo>
                  <a:lnTo>
                    <a:pt x="365601" y="13737"/>
                  </a:lnTo>
                  <a:lnTo>
                    <a:pt x="365601" y="31999"/>
                  </a:lnTo>
                  <a:lnTo>
                    <a:pt x="387380" y="31999"/>
                  </a:lnTo>
                  <a:lnTo>
                    <a:pt x="387380" y="13737"/>
                  </a:lnTo>
                  <a:close/>
                </a:path>
                <a:path w="1322704" h="149225">
                  <a:moveTo>
                    <a:pt x="449326" y="31999"/>
                  </a:moveTo>
                  <a:lnTo>
                    <a:pt x="427547" y="31999"/>
                  </a:lnTo>
                  <a:lnTo>
                    <a:pt x="427547" y="119786"/>
                  </a:lnTo>
                  <a:lnTo>
                    <a:pt x="449326" y="119786"/>
                  </a:lnTo>
                  <a:lnTo>
                    <a:pt x="449326" y="31999"/>
                  </a:lnTo>
                  <a:close/>
                </a:path>
                <a:path w="1322704" h="149225">
                  <a:moveTo>
                    <a:pt x="449326" y="1675"/>
                  </a:moveTo>
                  <a:lnTo>
                    <a:pt x="427547" y="1675"/>
                  </a:lnTo>
                  <a:lnTo>
                    <a:pt x="427547" y="20104"/>
                  </a:lnTo>
                  <a:lnTo>
                    <a:pt x="449326" y="20104"/>
                  </a:lnTo>
                  <a:lnTo>
                    <a:pt x="449326" y="1675"/>
                  </a:lnTo>
                  <a:close/>
                </a:path>
                <a:path w="1322704" h="149225">
                  <a:moveTo>
                    <a:pt x="485702" y="31999"/>
                  </a:moveTo>
                  <a:lnTo>
                    <a:pt x="465430" y="31999"/>
                  </a:lnTo>
                  <a:lnTo>
                    <a:pt x="465430" y="42218"/>
                  </a:lnTo>
                  <a:lnTo>
                    <a:pt x="495587" y="119786"/>
                  </a:lnTo>
                  <a:lnTo>
                    <a:pt x="515356" y="119786"/>
                  </a:lnTo>
                  <a:lnTo>
                    <a:pt x="526949" y="89965"/>
                  </a:lnTo>
                  <a:lnTo>
                    <a:pt x="506309" y="89965"/>
                  </a:lnTo>
                  <a:lnTo>
                    <a:pt x="485702" y="31999"/>
                  </a:lnTo>
                  <a:close/>
                </a:path>
                <a:path w="1322704" h="149225">
                  <a:moveTo>
                    <a:pt x="545512" y="31999"/>
                  </a:moveTo>
                  <a:lnTo>
                    <a:pt x="525743" y="31999"/>
                  </a:lnTo>
                  <a:lnTo>
                    <a:pt x="506309" y="89965"/>
                  </a:lnTo>
                  <a:lnTo>
                    <a:pt x="526949" y="89965"/>
                  </a:lnTo>
                  <a:lnTo>
                    <a:pt x="545512" y="42218"/>
                  </a:lnTo>
                  <a:lnTo>
                    <a:pt x="545512" y="31999"/>
                  </a:lnTo>
                  <a:close/>
                </a:path>
                <a:path w="1322704" h="149225">
                  <a:moveTo>
                    <a:pt x="595887" y="29988"/>
                  </a:moveTo>
                  <a:lnTo>
                    <a:pt x="560430" y="48930"/>
                  </a:lnTo>
                  <a:lnTo>
                    <a:pt x="557689" y="89630"/>
                  </a:lnTo>
                  <a:lnTo>
                    <a:pt x="560430" y="103350"/>
                  </a:lnTo>
                  <a:lnTo>
                    <a:pt x="568181" y="113441"/>
                  </a:lnTo>
                  <a:lnTo>
                    <a:pt x="580236" y="119669"/>
                  </a:lnTo>
                  <a:lnTo>
                    <a:pt x="595887" y="121797"/>
                  </a:lnTo>
                  <a:lnTo>
                    <a:pt x="610379" y="119841"/>
                  </a:lnTo>
                  <a:lnTo>
                    <a:pt x="621478" y="114195"/>
                  </a:lnTo>
                  <a:lnTo>
                    <a:pt x="628870" y="105187"/>
                  </a:lnTo>
                  <a:lnTo>
                    <a:pt x="629755" y="102028"/>
                  </a:lnTo>
                  <a:lnTo>
                    <a:pt x="584662" y="102028"/>
                  </a:lnTo>
                  <a:lnTo>
                    <a:pt x="579469" y="96667"/>
                  </a:lnTo>
                  <a:lnTo>
                    <a:pt x="579469" y="83096"/>
                  </a:lnTo>
                  <a:lnTo>
                    <a:pt x="632410" y="83096"/>
                  </a:lnTo>
                  <a:lnTo>
                    <a:pt x="632410" y="66511"/>
                  </a:lnTo>
                  <a:lnTo>
                    <a:pt x="579469" y="66511"/>
                  </a:lnTo>
                  <a:lnTo>
                    <a:pt x="579469" y="54783"/>
                  </a:lnTo>
                  <a:lnTo>
                    <a:pt x="584662" y="49757"/>
                  </a:lnTo>
                  <a:lnTo>
                    <a:pt x="629999" y="49757"/>
                  </a:lnTo>
                  <a:lnTo>
                    <a:pt x="629742" y="48435"/>
                  </a:lnTo>
                  <a:lnTo>
                    <a:pt x="622253" y="38344"/>
                  </a:lnTo>
                  <a:lnTo>
                    <a:pt x="610711" y="32116"/>
                  </a:lnTo>
                  <a:lnTo>
                    <a:pt x="595887" y="29988"/>
                  </a:lnTo>
                  <a:close/>
                </a:path>
                <a:path w="1322704" h="149225">
                  <a:moveTo>
                    <a:pt x="632242" y="93148"/>
                  </a:moveTo>
                  <a:lnTo>
                    <a:pt x="610463" y="93148"/>
                  </a:lnTo>
                  <a:lnTo>
                    <a:pt x="608955" y="98677"/>
                  </a:lnTo>
                  <a:lnTo>
                    <a:pt x="604264" y="102028"/>
                  </a:lnTo>
                  <a:lnTo>
                    <a:pt x="629755" y="102028"/>
                  </a:lnTo>
                  <a:lnTo>
                    <a:pt x="632242" y="93148"/>
                  </a:lnTo>
                  <a:close/>
                </a:path>
                <a:path w="1322704" h="149225">
                  <a:moveTo>
                    <a:pt x="629999" y="49757"/>
                  </a:moveTo>
                  <a:lnTo>
                    <a:pt x="605101" y="49757"/>
                  </a:lnTo>
                  <a:lnTo>
                    <a:pt x="610630" y="54616"/>
                  </a:lnTo>
                  <a:lnTo>
                    <a:pt x="610630" y="66511"/>
                  </a:lnTo>
                  <a:lnTo>
                    <a:pt x="632410" y="66511"/>
                  </a:lnTo>
                  <a:lnTo>
                    <a:pt x="632410" y="62155"/>
                  </a:lnTo>
                  <a:lnTo>
                    <a:pt x="629999" y="49757"/>
                  </a:lnTo>
                  <a:close/>
                </a:path>
                <a:path w="1322704" h="149225">
                  <a:moveTo>
                    <a:pt x="718522" y="50930"/>
                  </a:moveTo>
                  <a:lnTo>
                    <a:pt x="696743" y="50930"/>
                  </a:lnTo>
                  <a:lnTo>
                    <a:pt x="696743" y="86447"/>
                  </a:lnTo>
                  <a:lnTo>
                    <a:pt x="698117" y="98724"/>
                  </a:lnTo>
                  <a:lnTo>
                    <a:pt x="703088" y="109399"/>
                  </a:lnTo>
                  <a:lnTo>
                    <a:pt x="712928" y="116933"/>
                  </a:lnTo>
                  <a:lnTo>
                    <a:pt x="728909" y="119786"/>
                  </a:lnTo>
                  <a:lnTo>
                    <a:pt x="738459" y="119786"/>
                  </a:lnTo>
                  <a:lnTo>
                    <a:pt x="738459" y="100855"/>
                  </a:lnTo>
                  <a:lnTo>
                    <a:pt x="723381" y="100855"/>
                  </a:lnTo>
                  <a:lnTo>
                    <a:pt x="718522" y="97839"/>
                  </a:lnTo>
                  <a:lnTo>
                    <a:pt x="718522" y="50930"/>
                  </a:lnTo>
                  <a:close/>
                </a:path>
                <a:path w="1322704" h="149225">
                  <a:moveTo>
                    <a:pt x="738459" y="31999"/>
                  </a:moveTo>
                  <a:lnTo>
                    <a:pt x="683843" y="31999"/>
                  </a:lnTo>
                  <a:lnTo>
                    <a:pt x="683843" y="50930"/>
                  </a:lnTo>
                  <a:lnTo>
                    <a:pt x="738459" y="50930"/>
                  </a:lnTo>
                  <a:lnTo>
                    <a:pt x="738459" y="31999"/>
                  </a:lnTo>
                  <a:close/>
                </a:path>
                <a:path w="1322704" h="149225">
                  <a:moveTo>
                    <a:pt x="718522" y="13737"/>
                  </a:moveTo>
                  <a:lnTo>
                    <a:pt x="696743" y="13737"/>
                  </a:lnTo>
                  <a:lnTo>
                    <a:pt x="696743" y="31999"/>
                  </a:lnTo>
                  <a:lnTo>
                    <a:pt x="718522" y="31999"/>
                  </a:lnTo>
                  <a:lnTo>
                    <a:pt x="718522" y="13737"/>
                  </a:lnTo>
                  <a:close/>
                </a:path>
                <a:path w="1322704" h="149225">
                  <a:moveTo>
                    <a:pt x="780468" y="1675"/>
                  </a:moveTo>
                  <a:lnTo>
                    <a:pt x="758688" y="1675"/>
                  </a:lnTo>
                  <a:lnTo>
                    <a:pt x="758688" y="119786"/>
                  </a:lnTo>
                  <a:lnTo>
                    <a:pt x="780468" y="119786"/>
                  </a:lnTo>
                  <a:lnTo>
                    <a:pt x="780468" y="58972"/>
                  </a:lnTo>
                  <a:lnTo>
                    <a:pt x="783148" y="55956"/>
                  </a:lnTo>
                  <a:lnTo>
                    <a:pt x="790185" y="49757"/>
                  </a:lnTo>
                  <a:lnTo>
                    <a:pt x="831984" y="49757"/>
                  </a:lnTo>
                  <a:lnTo>
                    <a:pt x="825932" y="39014"/>
                  </a:lnTo>
                  <a:lnTo>
                    <a:pt x="824764" y="38197"/>
                  </a:lnTo>
                  <a:lnTo>
                    <a:pt x="780468" y="38197"/>
                  </a:lnTo>
                  <a:lnTo>
                    <a:pt x="780468" y="1675"/>
                  </a:lnTo>
                  <a:close/>
                </a:path>
                <a:path w="1322704" h="149225">
                  <a:moveTo>
                    <a:pt x="831984" y="49757"/>
                  </a:moveTo>
                  <a:lnTo>
                    <a:pt x="806268" y="49757"/>
                  </a:lnTo>
                  <a:lnTo>
                    <a:pt x="812299" y="54616"/>
                  </a:lnTo>
                  <a:lnTo>
                    <a:pt x="812299" y="119786"/>
                  </a:lnTo>
                  <a:lnTo>
                    <a:pt x="834079" y="119786"/>
                  </a:lnTo>
                  <a:lnTo>
                    <a:pt x="834079" y="63998"/>
                  </a:lnTo>
                  <a:lnTo>
                    <a:pt x="831984" y="49757"/>
                  </a:lnTo>
                  <a:close/>
                </a:path>
                <a:path w="1322704" h="149225">
                  <a:moveTo>
                    <a:pt x="803588" y="29988"/>
                  </a:moveTo>
                  <a:lnTo>
                    <a:pt x="793200" y="29988"/>
                  </a:lnTo>
                  <a:lnTo>
                    <a:pt x="785829" y="33841"/>
                  </a:lnTo>
                  <a:lnTo>
                    <a:pt x="780468" y="38197"/>
                  </a:lnTo>
                  <a:lnTo>
                    <a:pt x="824764" y="38197"/>
                  </a:lnTo>
                  <a:lnTo>
                    <a:pt x="816339" y="32310"/>
                  </a:lnTo>
                  <a:lnTo>
                    <a:pt x="803588" y="29988"/>
                  </a:lnTo>
                  <a:close/>
                </a:path>
                <a:path w="1322704" h="149225">
                  <a:moveTo>
                    <a:pt x="881083" y="31999"/>
                  </a:moveTo>
                  <a:lnTo>
                    <a:pt x="859303" y="31999"/>
                  </a:lnTo>
                  <a:lnTo>
                    <a:pt x="859303" y="119786"/>
                  </a:lnTo>
                  <a:lnTo>
                    <a:pt x="881083" y="119786"/>
                  </a:lnTo>
                  <a:lnTo>
                    <a:pt x="881083" y="31999"/>
                  </a:lnTo>
                  <a:close/>
                </a:path>
                <a:path w="1322704" h="149225">
                  <a:moveTo>
                    <a:pt x="881083" y="1675"/>
                  </a:moveTo>
                  <a:lnTo>
                    <a:pt x="859303" y="1675"/>
                  </a:lnTo>
                  <a:lnTo>
                    <a:pt x="859303" y="20104"/>
                  </a:lnTo>
                  <a:lnTo>
                    <a:pt x="881083" y="20104"/>
                  </a:lnTo>
                  <a:lnTo>
                    <a:pt x="881083" y="1675"/>
                  </a:lnTo>
                  <a:close/>
                </a:path>
                <a:path w="1322704" h="149225">
                  <a:moveTo>
                    <a:pt x="919804" y="31999"/>
                  </a:moveTo>
                  <a:lnTo>
                    <a:pt x="907239" y="31999"/>
                  </a:lnTo>
                  <a:lnTo>
                    <a:pt x="907239" y="119786"/>
                  </a:lnTo>
                  <a:lnTo>
                    <a:pt x="929018" y="119786"/>
                  </a:lnTo>
                  <a:lnTo>
                    <a:pt x="929018" y="58972"/>
                  </a:lnTo>
                  <a:lnTo>
                    <a:pt x="931699" y="55956"/>
                  </a:lnTo>
                  <a:lnTo>
                    <a:pt x="938735" y="49757"/>
                  </a:lnTo>
                  <a:lnTo>
                    <a:pt x="980535" y="49757"/>
                  </a:lnTo>
                  <a:lnTo>
                    <a:pt x="975442" y="40710"/>
                  </a:lnTo>
                  <a:lnTo>
                    <a:pt x="926170" y="40710"/>
                  </a:lnTo>
                  <a:lnTo>
                    <a:pt x="919804" y="31999"/>
                  </a:lnTo>
                  <a:close/>
                </a:path>
                <a:path w="1322704" h="149225">
                  <a:moveTo>
                    <a:pt x="980535" y="49757"/>
                  </a:moveTo>
                  <a:lnTo>
                    <a:pt x="954819" y="49757"/>
                  </a:lnTo>
                  <a:lnTo>
                    <a:pt x="960850" y="54616"/>
                  </a:lnTo>
                  <a:lnTo>
                    <a:pt x="960850" y="119786"/>
                  </a:lnTo>
                  <a:lnTo>
                    <a:pt x="982629" y="119786"/>
                  </a:lnTo>
                  <a:lnTo>
                    <a:pt x="982629" y="63998"/>
                  </a:lnTo>
                  <a:lnTo>
                    <a:pt x="980535" y="49757"/>
                  </a:lnTo>
                  <a:close/>
                </a:path>
                <a:path w="1322704" h="149225">
                  <a:moveTo>
                    <a:pt x="952138" y="29988"/>
                  </a:moveTo>
                  <a:lnTo>
                    <a:pt x="943699" y="30910"/>
                  </a:lnTo>
                  <a:lnTo>
                    <a:pt x="936641" y="33339"/>
                  </a:lnTo>
                  <a:lnTo>
                    <a:pt x="930840" y="36773"/>
                  </a:lnTo>
                  <a:lnTo>
                    <a:pt x="926170" y="40710"/>
                  </a:lnTo>
                  <a:lnTo>
                    <a:pt x="975442" y="40710"/>
                  </a:lnTo>
                  <a:lnTo>
                    <a:pt x="974483" y="39014"/>
                  </a:lnTo>
                  <a:lnTo>
                    <a:pt x="964889" y="32310"/>
                  </a:lnTo>
                  <a:lnTo>
                    <a:pt x="952138" y="29988"/>
                  </a:lnTo>
                  <a:close/>
                </a:path>
                <a:path w="1322704" h="149225">
                  <a:moveTo>
                    <a:pt x="1029644" y="1675"/>
                  </a:moveTo>
                  <a:lnTo>
                    <a:pt x="1007864" y="1675"/>
                  </a:lnTo>
                  <a:lnTo>
                    <a:pt x="1007864" y="119786"/>
                  </a:lnTo>
                  <a:lnTo>
                    <a:pt x="1029644" y="119786"/>
                  </a:lnTo>
                  <a:lnTo>
                    <a:pt x="1029644" y="84269"/>
                  </a:lnTo>
                  <a:lnTo>
                    <a:pt x="1064891" y="84269"/>
                  </a:lnTo>
                  <a:lnTo>
                    <a:pt x="1058459" y="74217"/>
                  </a:lnTo>
                  <a:lnTo>
                    <a:pt x="1064131" y="65338"/>
                  </a:lnTo>
                  <a:lnTo>
                    <a:pt x="1029644" y="65338"/>
                  </a:lnTo>
                  <a:lnTo>
                    <a:pt x="1029644" y="1675"/>
                  </a:lnTo>
                  <a:close/>
                </a:path>
                <a:path w="1322704" h="149225">
                  <a:moveTo>
                    <a:pt x="1064891" y="84269"/>
                  </a:moveTo>
                  <a:lnTo>
                    <a:pt x="1038858" y="84269"/>
                  </a:lnTo>
                  <a:lnTo>
                    <a:pt x="1061643" y="119786"/>
                  </a:lnTo>
                  <a:lnTo>
                    <a:pt x="1081077" y="119786"/>
                  </a:lnTo>
                  <a:lnTo>
                    <a:pt x="1081077" y="109567"/>
                  </a:lnTo>
                  <a:lnTo>
                    <a:pt x="1064891" y="84269"/>
                  </a:lnTo>
                  <a:close/>
                </a:path>
                <a:path w="1322704" h="149225">
                  <a:moveTo>
                    <a:pt x="1078899" y="31999"/>
                  </a:moveTo>
                  <a:lnTo>
                    <a:pt x="1060135" y="31999"/>
                  </a:lnTo>
                  <a:lnTo>
                    <a:pt x="1038858" y="65338"/>
                  </a:lnTo>
                  <a:lnTo>
                    <a:pt x="1064131" y="65338"/>
                  </a:lnTo>
                  <a:lnTo>
                    <a:pt x="1078899" y="42218"/>
                  </a:lnTo>
                  <a:lnTo>
                    <a:pt x="1078899" y="31999"/>
                  </a:lnTo>
                  <a:close/>
                </a:path>
                <a:path w="1322704" h="149225">
                  <a:moveTo>
                    <a:pt x="1122081" y="31999"/>
                  </a:moveTo>
                  <a:lnTo>
                    <a:pt x="1100301" y="31999"/>
                  </a:lnTo>
                  <a:lnTo>
                    <a:pt x="1100301" y="119786"/>
                  </a:lnTo>
                  <a:lnTo>
                    <a:pt x="1122081" y="119786"/>
                  </a:lnTo>
                  <a:lnTo>
                    <a:pt x="1122081" y="31999"/>
                  </a:lnTo>
                  <a:close/>
                </a:path>
                <a:path w="1322704" h="149225">
                  <a:moveTo>
                    <a:pt x="1122081" y="1675"/>
                  </a:moveTo>
                  <a:lnTo>
                    <a:pt x="1100301" y="1675"/>
                  </a:lnTo>
                  <a:lnTo>
                    <a:pt x="1100301" y="20104"/>
                  </a:lnTo>
                  <a:lnTo>
                    <a:pt x="1122081" y="20104"/>
                  </a:lnTo>
                  <a:lnTo>
                    <a:pt x="1122081" y="1675"/>
                  </a:lnTo>
                  <a:close/>
                </a:path>
                <a:path w="1322704" h="149225">
                  <a:moveTo>
                    <a:pt x="1160802" y="31999"/>
                  </a:moveTo>
                  <a:lnTo>
                    <a:pt x="1148237" y="31999"/>
                  </a:lnTo>
                  <a:lnTo>
                    <a:pt x="1148237" y="119786"/>
                  </a:lnTo>
                  <a:lnTo>
                    <a:pt x="1170016" y="119786"/>
                  </a:lnTo>
                  <a:lnTo>
                    <a:pt x="1170016" y="58972"/>
                  </a:lnTo>
                  <a:lnTo>
                    <a:pt x="1172697" y="55956"/>
                  </a:lnTo>
                  <a:lnTo>
                    <a:pt x="1179733" y="49757"/>
                  </a:lnTo>
                  <a:lnTo>
                    <a:pt x="1221532" y="49757"/>
                  </a:lnTo>
                  <a:lnTo>
                    <a:pt x="1216440" y="40710"/>
                  </a:lnTo>
                  <a:lnTo>
                    <a:pt x="1167168" y="40710"/>
                  </a:lnTo>
                  <a:lnTo>
                    <a:pt x="1160802" y="31999"/>
                  </a:lnTo>
                  <a:close/>
                </a:path>
                <a:path w="1322704" h="149225">
                  <a:moveTo>
                    <a:pt x="1221532" y="49757"/>
                  </a:moveTo>
                  <a:lnTo>
                    <a:pt x="1195816" y="49757"/>
                  </a:lnTo>
                  <a:lnTo>
                    <a:pt x="1201848" y="54616"/>
                  </a:lnTo>
                  <a:lnTo>
                    <a:pt x="1201848" y="119786"/>
                  </a:lnTo>
                  <a:lnTo>
                    <a:pt x="1223627" y="119786"/>
                  </a:lnTo>
                  <a:lnTo>
                    <a:pt x="1223627" y="63998"/>
                  </a:lnTo>
                  <a:lnTo>
                    <a:pt x="1221532" y="49757"/>
                  </a:lnTo>
                  <a:close/>
                </a:path>
                <a:path w="1322704" h="149225">
                  <a:moveTo>
                    <a:pt x="1193136" y="29988"/>
                  </a:moveTo>
                  <a:lnTo>
                    <a:pt x="1184696" y="30910"/>
                  </a:lnTo>
                  <a:lnTo>
                    <a:pt x="1177639" y="33339"/>
                  </a:lnTo>
                  <a:lnTo>
                    <a:pt x="1171838" y="36773"/>
                  </a:lnTo>
                  <a:lnTo>
                    <a:pt x="1167168" y="40710"/>
                  </a:lnTo>
                  <a:lnTo>
                    <a:pt x="1216440" y="40710"/>
                  </a:lnTo>
                  <a:lnTo>
                    <a:pt x="1215481" y="39014"/>
                  </a:lnTo>
                  <a:lnTo>
                    <a:pt x="1205887" y="32310"/>
                  </a:lnTo>
                  <a:lnTo>
                    <a:pt x="1193136" y="29988"/>
                  </a:lnTo>
                  <a:close/>
                </a:path>
                <a:path w="1322704" h="149225">
                  <a:moveTo>
                    <a:pt x="1270296" y="119284"/>
                  </a:moveTo>
                  <a:lnTo>
                    <a:pt x="1248516" y="119284"/>
                  </a:lnTo>
                  <a:lnTo>
                    <a:pt x="1248516" y="119954"/>
                  </a:lnTo>
                  <a:lnTo>
                    <a:pt x="1251090" y="131993"/>
                  </a:lnTo>
                  <a:lnTo>
                    <a:pt x="1258422" y="141000"/>
                  </a:lnTo>
                  <a:lnTo>
                    <a:pt x="1269932" y="146647"/>
                  </a:lnTo>
                  <a:lnTo>
                    <a:pt x="1285039" y="148602"/>
                  </a:lnTo>
                  <a:lnTo>
                    <a:pt x="1300232" y="146490"/>
                  </a:lnTo>
                  <a:lnTo>
                    <a:pt x="1312096" y="140121"/>
                  </a:lnTo>
                  <a:lnTo>
                    <a:pt x="1319813" y="129448"/>
                  </a:lnTo>
                  <a:lnTo>
                    <a:pt x="1319925" y="128833"/>
                  </a:lnTo>
                  <a:lnTo>
                    <a:pt x="1273814" y="128833"/>
                  </a:lnTo>
                  <a:lnTo>
                    <a:pt x="1270296" y="123640"/>
                  </a:lnTo>
                  <a:lnTo>
                    <a:pt x="1270296" y="119284"/>
                  </a:lnTo>
                  <a:close/>
                </a:path>
                <a:path w="1322704" h="149225">
                  <a:moveTo>
                    <a:pt x="1322567" y="104373"/>
                  </a:moveTo>
                  <a:lnTo>
                    <a:pt x="1300787" y="104373"/>
                  </a:lnTo>
                  <a:lnTo>
                    <a:pt x="1300787" y="122802"/>
                  </a:lnTo>
                  <a:lnTo>
                    <a:pt x="1296264" y="128833"/>
                  </a:lnTo>
                  <a:lnTo>
                    <a:pt x="1319925" y="128833"/>
                  </a:lnTo>
                  <a:lnTo>
                    <a:pt x="1322567" y="114425"/>
                  </a:lnTo>
                  <a:lnTo>
                    <a:pt x="1322567" y="104373"/>
                  </a:lnTo>
                  <a:close/>
                </a:path>
                <a:path w="1322704" h="149225">
                  <a:moveTo>
                    <a:pt x="1277500" y="29988"/>
                  </a:moveTo>
                  <a:lnTo>
                    <a:pt x="1265422" y="31928"/>
                  </a:lnTo>
                  <a:lnTo>
                    <a:pt x="1255511" y="37841"/>
                  </a:lnTo>
                  <a:lnTo>
                    <a:pt x="1248804" y="47870"/>
                  </a:lnTo>
                  <a:lnTo>
                    <a:pt x="1246339" y="62155"/>
                  </a:lnTo>
                  <a:lnTo>
                    <a:pt x="1246339" y="80416"/>
                  </a:lnTo>
                  <a:lnTo>
                    <a:pt x="1248804" y="94701"/>
                  </a:lnTo>
                  <a:lnTo>
                    <a:pt x="1255511" y="104729"/>
                  </a:lnTo>
                  <a:lnTo>
                    <a:pt x="1265422" y="110643"/>
                  </a:lnTo>
                  <a:lnTo>
                    <a:pt x="1277500" y="112582"/>
                  </a:lnTo>
                  <a:lnTo>
                    <a:pt x="1289730" y="112582"/>
                  </a:lnTo>
                  <a:lnTo>
                    <a:pt x="1297101" y="107556"/>
                  </a:lnTo>
                  <a:lnTo>
                    <a:pt x="1300787" y="104373"/>
                  </a:lnTo>
                  <a:lnTo>
                    <a:pt x="1322567" y="104373"/>
                  </a:lnTo>
                  <a:lnTo>
                    <a:pt x="1322567" y="92813"/>
                  </a:lnTo>
                  <a:lnTo>
                    <a:pt x="1275322" y="92813"/>
                  </a:lnTo>
                  <a:lnTo>
                    <a:pt x="1268118" y="87955"/>
                  </a:lnTo>
                  <a:lnTo>
                    <a:pt x="1268118" y="54616"/>
                  </a:lnTo>
                  <a:lnTo>
                    <a:pt x="1275322" y="49757"/>
                  </a:lnTo>
                  <a:lnTo>
                    <a:pt x="1322567" y="49757"/>
                  </a:lnTo>
                  <a:lnTo>
                    <a:pt x="1322567" y="40710"/>
                  </a:lnTo>
                  <a:lnTo>
                    <a:pt x="1303635" y="40710"/>
                  </a:lnTo>
                  <a:lnTo>
                    <a:pt x="1298798" y="36632"/>
                  </a:lnTo>
                  <a:lnTo>
                    <a:pt x="1293081" y="33213"/>
                  </a:lnTo>
                  <a:lnTo>
                    <a:pt x="1286107" y="30862"/>
                  </a:lnTo>
                  <a:lnTo>
                    <a:pt x="1277500" y="29988"/>
                  </a:lnTo>
                  <a:close/>
                </a:path>
                <a:path w="1322704" h="149225">
                  <a:moveTo>
                    <a:pt x="1322567" y="49757"/>
                  </a:moveTo>
                  <a:lnTo>
                    <a:pt x="1290568" y="49757"/>
                  </a:lnTo>
                  <a:lnTo>
                    <a:pt x="1296431" y="54616"/>
                  </a:lnTo>
                  <a:lnTo>
                    <a:pt x="1300787" y="58972"/>
                  </a:lnTo>
                  <a:lnTo>
                    <a:pt x="1300787" y="83599"/>
                  </a:lnTo>
                  <a:lnTo>
                    <a:pt x="1296431" y="87955"/>
                  </a:lnTo>
                  <a:lnTo>
                    <a:pt x="1290568" y="92813"/>
                  </a:lnTo>
                  <a:lnTo>
                    <a:pt x="1322567" y="92813"/>
                  </a:lnTo>
                  <a:lnTo>
                    <a:pt x="1322567" y="49757"/>
                  </a:lnTo>
                  <a:close/>
                </a:path>
                <a:path w="1322704" h="149225">
                  <a:moveTo>
                    <a:pt x="1322567" y="31999"/>
                  </a:moveTo>
                  <a:lnTo>
                    <a:pt x="1310001" y="31999"/>
                  </a:lnTo>
                  <a:lnTo>
                    <a:pt x="1303635" y="40710"/>
                  </a:lnTo>
                  <a:lnTo>
                    <a:pt x="1322567" y="40710"/>
                  </a:lnTo>
                  <a:lnTo>
                    <a:pt x="1322567" y="31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24782" y="2920916"/>
              <a:ext cx="4298950" cy="230504"/>
            </a:xfrm>
            <a:custGeom>
              <a:avLst/>
              <a:gdLst/>
              <a:ahLst/>
              <a:cxnLst/>
              <a:rect l="l" t="t" r="r" b="b"/>
              <a:pathLst>
                <a:path w="4298950" h="230505">
                  <a:moveTo>
                    <a:pt x="4298706" y="0"/>
                  </a:moveTo>
                  <a:lnTo>
                    <a:pt x="0" y="0"/>
                  </a:lnTo>
                  <a:lnTo>
                    <a:pt x="0" y="230097"/>
                  </a:lnTo>
                  <a:lnTo>
                    <a:pt x="4298706" y="230097"/>
                  </a:lnTo>
                  <a:lnTo>
                    <a:pt x="4298706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78353" y="2920916"/>
              <a:ext cx="146685" cy="230504"/>
            </a:xfrm>
            <a:custGeom>
              <a:avLst/>
              <a:gdLst/>
              <a:ahLst/>
              <a:cxnLst/>
              <a:rect l="l" t="t" r="r" b="b"/>
              <a:pathLst>
                <a:path w="146685" h="230505">
                  <a:moveTo>
                    <a:pt x="146424" y="0"/>
                  </a:moveTo>
                  <a:lnTo>
                    <a:pt x="0" y="0"/>
                  </a:lnTo>
                  <a:lnTo>
                    <a:pt x="0" y="230097"/>
                  </a:lnTo>
                  <a:lnTo>
                    <a:pt x="146424" y="230097"/>
                  </a:lnTo>
                  <a:lnTo>
                    <a:pt x="146424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89868" y="2980780"/>
              <a:ext cx="1470025" cy="147320"/>
            </a:xfrm>
            <a:custGeom>
              <a:avLst/>
              <a:gdLst/>
              <a:ahLst/>
              <a:cxnLst/>
              <a:rect l="l" t="t" r="r" b="b"/>
              <a:pathLst>
                <a:path w="1470025" h="147319">
                  <a:moveTo>
                    <a:pt x="63830" y="837"/>
                  </a:moveTo>
                  <a:lnTo>
                    <a:pt x="40543" y="837"/>
                  </a:lnTo>
                  <a:lnTo>
                    <a:pt x="0" y="110237"/>
                  </a:lnTo>
                  <a:lnTo>
                    <a:pt x="0" y="118111"/>
                  </a:lnTo>
                  <a:lnTo>
                    <a:pt x="21946" y="118111"/>
                  </a:lnTo>
                  <a:lnTo>
                    <a:pt x="31663" y="90635"/>
                  </a:lnTo>
                  <a:lnTo>
                    <a:pt x="97247" y="90635"/>
                  </a:lnTo>
                  <a:lnTo>
                    <a:pt x="89890" y="70866"/>
                  </a:lnTo>
                  <a:lnTo>
                    <a:pt x="38700" y="70866"/>
                  </a:lnTo>
                  <a:lnTo>
                    <a:pt x="51768" y="32669"/>
                  </a:lnTo>
                  <a:lnTo>
                    <a:pt x="75675" y="32669"/>
                  </a:lnTo>
                  <a:lnTo>
                    <a:pt x="63830" y="837"/>
                  </a:lnTo>
                  <a:close/>
                </a:path>
                <a:path w="1470025" h="147319">
                  <a:moveTo>
                    <a:pt x="97247" y="90635"/>
                  </a:moveTo>
                  <a:lnTo>
                    <a:pt x="71704" y="90635"/>
                  </a:lnTo>
                  <a:lnTo>
                    <a:pt x="81086" y="118111"/>
                  </a:lnTo>
                  <a:lnTo>
                    <a:pt x="104541" y="118111"/>
                  </a:lnTo>
                  <a:lnTo>
                    <a:pt x="104541" y="110237"/>
                  </a:lnTo>
                  <a:lnTo>
                    <a:pt x="97247" y="90635"/>
                  </a:lnTo>
                  <a:close/>
                </a:path>
                <a:path w="1470025" h="147319">
                  <a:moveTo>
                    <a:pt x="75675" y="32669"/>
                  </a:moveTo>
                  <a:lnTo>
                    <a:pt x="51768" y="32669"/>
                  </a:lnTo>
                  <a:lnTo>
                    <a:pt x="64500" y="70866"/>
                  </a:lnTo>
                  <a:lnTo>
                    <a:pt x="89890" y="70866"/>
                  </a:lnTo>
                  <a:lnTo>
                    <a:pt x="75675" y="32669"/>
                  </a:lnTo>
                  <a:close/>
                </a:path>
                <a:path w="1470025" h="147319">
                  <a:moveTo>
                    <a:pt x="133210" y="30323"/>
                  </a:moveTo>
                  <a:lnTo>
                    <a:pt x="120645" y="30323"/>
                  </a:lnTo>
                  <a:lnTo>
                    <a:pt x="120645" y="118111"/>
                  </a:lnTo>
                  <a:lnTo>
                    <a:pt x="142424" y="118111"/>
                  </a:lnTo>
                  <a:lnTo>
                    <a:pt x="142424" y="57296"/>
                  </a:lnTo>
                  <a:lnTo>
                    <a:pt x="145105" y="54281"/>
                  </a:lnTo>
                  <a:lnTo>
                    <a:pt x="152152" y="48082"/>
                  </a:lnTo>
                  <a:lnTo>
                    <a:pt x="193941" y="48082"/>
                  </a:lnTo>
                  <a:lnTo>
                    <a:pt x="188848" y="39035"/>
                  </a:lnTo>
                  <a:lnTo>
                    <a:pt x="139576" y="39035"/>
                  </a:lnTo>
                  <a:lnTo>
                    <a:pt x="133210" y="30323"/>
                  </a:lnTo>
                  <a:close/>
                </a:path>
                <a:path w="1470025" h="147319">
                  <a:moveTo>
                    <a:pt x="193941" y="48082"/>
                  </a:moveTo>
                  <a:lnTo>
                    <a:pt x="168225" y="48082"/>
                  </a:lnTo>
                  <a:lnTo>
                    <a:pt x="174266" y="52940"/>
                  </a:lnTo>
                  <a:lnTo>
                    <a:pt x="174266" y="118111"/>
                  </a:lnTo>
                  <a:lnTo>
                    <a:pt x="196035" y="118111"/>
                  </a:lnTo>
                  <a:lnTo>
                    <a:pt x="196035" y="62322"/>
                  </a:lnTo>
                  <a:lnTo>
                    <a:pt x="193941" y="48082"/>
                  </a:lnTo>
                  <a:close/>
                </a:path>
                <a:path w="1470025" h="147319">
                  <a:moveTo>
                    <a:pt x="165544" y="28313"/>
                  </a:moveTo>
                  <a:lnTo>
                    <a:pt x="157109" y="29234"/>
                  </a:lnTo>
                  <a:lnTo>
                    <a:pt x="150051" y="31663"/>
                  </a:lnTo>
                  <a:lnTo>
                    <a:pt x="144248" y="35098"/>
                  </a:lnTo>
                  <a:lnTo>
                    <a:pt x="139576" y="39035"/>
                  </a:lnTo>
                  <a:lnTo>
                    <a:pt x="188848" y="39035"/>
                  </a:lnTo>
                  <a:lnTo>
                    <a:pt x="187889" y="37339"/>
                  </a:lnTo>
                  <a:lnTo>
                    <a:pt x="178295" y="30635"/>
                  </a:lnTo>
                  <a:lnTo>
                    <a:pt x="165544" y="28313"/>
                  </a:lnTo>
                  <a:close/>
                </a:path>
                <a:path w="1470025" h="147319">
                  <a:moveTo>
                    <a:pt x="288906" y="48082"/>
                  </a:moveTo>
                  <a:lnTo>
                    <a:pt x="264662" y="48082"/>
                  </a:lnTo>
                  <a:lnTo>
                    <a:pt x="269017" y="52438"/>
                  </a:lnTo>
                  <a:lnTo>
                    <a:pt x="269017" y="65505"/>
                  </a:lnTo>
                  <a:lnTo>
                    <a:pt x="250924" y="65505"/>
                  </a:lnTo>
                  <a:lnTo>
                    <a:pt x="235338" y="67411"/>
                  </a:lnTo>
                  <a:lnTo>
                    <a:pt x="224244" y="72961"/>
                  </a:lnTo>
                  <a:lnTo>
                    <a:pt x="217611" y="81903"/>
                  </a:lnTo>
                  <a:lnTo>
                    <a:pt x="215407" y="93986"/>
                  </a:lnTo>
                  <a:lnTo>
                    <a:pt x="217799" y="105350"/>
                  </a:lnTo>
                  <a:lnTo>
                    <a:pt x="224244" y="113525"/>
                  </a:lnTo>
                  <a:lnTo>
                    <a:pt x="233642" y="118464"/>
                  </a:lnTo>
                  <a:lnTo>
                    <a:pt x="244893" y="120121"/>
                  </a:lnTo>
                  <a:lnTo>
                    <a:pt x="253725" y="119297"/>
                  </a:lnTo>
                  <a:lnTo>
                    <a:pt x="260892" y="117043"/>
                  </a:lnTo>
                  <a:lnTo>
                    <a:pt x="266803" y="113690"/>
                  </a:lnTo>
                  <a:lnTo>
                    <a:pt x="271866" y="109567"/>
                  </a:lnTo>
                  <a:lnTo>
                    <a:pt x="290797" y="109567"/>
                  </a:lnTo>
                  <a:lnTo>
                    <a:pt x="290797" y="100352"/>
                  </a:lnTo>
                  <a:lnTo>
                    <a:pt x="241542" y="100352"/>
                  </a:lnTo>
                  <a:lnTo>
                    <a:pt x="237186" y="97002"/>
                  </a:lnTo>
                  <a:lnTo>
                    <a:pt x="237186" y="87452"/>
                  </a:lnTo>
                  <a:lnTo>
                    <a:pt x="239531" y="82091"/>
                  </a:lnTo>
                  <a:lnTo>
                    <a:pt x="290797" y="82091"/>
                  </a:lnTo>
                  <a:lnTo>
                    <a:pt x="290736" y="58134"/>
                  </a:lnTo>
                  <a:lnTo>
                    <a:pt x="288906" y="48082"/>
                  </a:lnTo>
                  <a:close/>
                </a:path>
                <a:path w="1470025" h="147319">
                  <a:moveTo>
                    <a:pt x="290797" y="109567"/>
                  </a:moveTo>
                  <a:lnTo>
                    <a:pt x="271866" y="109567"/>
                  </a:lnTo>
                  <a:lnTo>
                    <a:pt x="278232" y="118111"/>
                  </a:lnTo>
                  <a:lnTo>
                    <a:pt x="290797" y="118111"/>
                  </a:lnTo>
                  <a:lnTo>
                    <a:pt x="290797" y="109567"/>
                  </a:lnTo>
                  <a:close/>
                </a:path>
                <a:path w="1470025" h="147319">
                  <a:moveTo>
                    <a:pt x="290797" y="82091"/>
                  </a:moveTo>
                  <a:lnTo>
                    <a:pt x="269017" y="82091"/>
                  </a:lnTo>
                  <a:lnTo>
                    <a:pt x="269017" y="91808"/>
                  </a:lnTo>
                  <a:lnTo>
                    <a:pt x="263824" y="97504"/>
                  </a:lnTo>
                  <a:lnTo>
                    <a:pt x="257793" y="100352"/>
                  </a:lnTo>
                  <a:lnTo>
                    <a:pt x="290797" y="100352"/>
                  </a:lnTo>
                  <a:lnTo>
                    <a:pt x="290797" y="82091"/>
                  </a:lnTo>
                  <a:close/>
                </a:path>
                <a:path w="1470025" h="147319">
                  <a:moveTo>
                    <a:pt x="254945" y="28313"/>
                  </a:moveTo>
                  <a:lnTo>
                    <a:pt x="239234" y="30551"/>
                  </a:lnTo>
                  <a:lnTo>
                    <a:pt x="228223" y="36752"/>
                  </a:lnTo>
                  <a:lnTo>
                    <a:pt x="221726" y="46194"/>
                  </a:lnTo>
                  <a:lnTo>
                    <a:pt x="219595" y="58134"/>
                  </a:lnTo>
                  <a:lnTo>
                    <a:pt x="240872" y="58134"/>
                  </a:lnTo>
                  <a:lnTo>
                    <a:pt x="240872" y="52438"/>
                  </a:lnTo>
                  <a:lnTo>
                    <a:pt x="245060" y="48082"/>
                  </a:lnTo>
                  <a:lnTo>
                    <a:pt x="288906" y="48082"/>
                  </a:lnTo>
                  <a:lnTo>
                    <a:pt x="288588" y="46336"/>
                  </a:lnTo>
                  <a:lnTo>
                    <a:pt x="281918" y="36794"/>
                  </a:lnTo>
                  <a:lnTo>
                    <a:pt x="270724" y="30551"/>
                  </a:lnTo>
                  <a:lnTo>
                    <a:pt x="254945" y="28313"/>
                  </a:lnTo>
                  <a:close/>
                </a:path>
                <a:path w="1470025" h="147319">
                  <a:moveTo>
                    <a:pt x="337937" y="0"/>
                  </a:moveTo>
                  <a:lnTo>
                    <a:pt x="316157" y="0"/>
                  </a:lnTo>
                  <a:lnTo>
                    <a:pt x="316157" y="118111"/>
                  </a:lnTo>
                  <a:lnTo>
                    <a:pt x="337937" y="118111"/>
                  </a:lnTo>
                  <a:lnTo>
                    <a:pt x="337937" y="0"/>
                  </a:lnTo>
                  <a:close/>
                </a:path>
                <a:path w="1470025" h="147319">
                  <a:moveTo>
                    <a:pt x="374156" y="30323"/>
                  </a:moveTo>
                  <a:lnTo>
                    <a:pt x="354041" y="30323"/>
                  </a:lnTo>
                  <a:lnTo>
                    <a:pt x="354041" y="40543"/>
                  </a:lnTo>
                  <a:lnTo>
                    <a:pt x="384197" y="118111"/>
                  </a:lnTo>
                  <a:lnTo>
                    <a:pt x="375988" y="137042"/>
                  </a:lnTo>
                  <a:lnTo>
                    <a:pt x="375988" y="144917"/>
                  </a:lnTo>
                  <a:lnTo>
                    <a:pt x="393757" y="144917"/>
                  </a:lnTo>
                  <a:lnTo>
                    <a:pt x="415683" y="88458"/>
                  </a:lnTo>
                  <a:lnTo>
                    <a:pt x="394930" y="88458"/>
                  </a:lnTo>
                  <a:lnTo>
                    <a:pt x="374156" y="30323"/>
                  </a:lnTo>
                  <a:close/>
                </a:path>
                <a:path w="1470025" h="147319">
                  <a:moveTo>
                    <a:pt x="434290" y="30323"/>
                  </a:moveTo>
                  <a:lnTo>
                    <a:pt x="414521" y="30323"/>
                  </a:lnTo>
                  <a:lnTo>
                    <a:pt x="394930" y="88458"/>
                  </a:lnTo>
                  <a:lnTo>
                    <a:pt x="415683" y="88458"/>
                  </a:lnTo>
                  <a:lnTo>
                    <a:pt x="434290" y="40543"/>
                  </a:lnTo>
                  <a:lnTo>
                    <a:pt x="434290" y="30323"/>
                  </a:lnTo>
                  <a:close/>
                </a:path>
                <a:path w="1470025" h="147319">
                  <a:moveTo>
                    <a:pt x="480016" y="49255"/>
                  </a:moveTo>
                  <a:lnTo>
                    <a:pt x="458237" y="49255"/>
                  </a:lnTo>
                  <a:lnTo>
                    <a:pt x="458237" y="84772"/>
                  </a:lnTo>
                  <a:lnTo>
                    <a:pt x="459611" y="97049"/>
                  </a:lnTo>
                  <a:lnTo>
                    <a:pt x="464582" y="107724"/>
                  </a:lnTo>
                  <a:lnTo>
                    <a:pt x="474422" y="115258"/>
                  </a:lnTo>
                  <a:lnTo>
                    <a:pt x="490403" y="118111"/>
                  </a:lnTo>
                  <a:lnTo>
                    <a:pt x="499953" y="118111"/>
                  </a:lnTo>
                  <a:lnTo>
                    <a:pt x="499953" y="99180"/>
                  </a:lnTo>
                  <a:lnTo>
                    <a:pt x="484875" y="99180"/>
                  </a:lnTo>
                  <a:lnTo>
                    <a:pt x="480016" y="96164"/>
                  </a:lnTo>
                  <a:lnTo>
                    <a:pt x="480016" y="49255"/>
                  </a:lnTo>
                  <a:close/>
                </a:path>
                <a:path w="1470025" h="147319">
                  <a:moveTo>
                    <a:pt x="499953" y="30323"/>
                  </a:moveTo>
                  <a:lnTo>
                    <a:pt x="445337" y="30323"/>
                  </a:lnTo>
                  <a:lnTo>
                    <a:pt x="445337" y="49255"/>
                  </a:lnTo>
                  <a:lnTo>
                    <a:pt x="499953" y="49255"/>
                  </a:lnTo>
                  <a:lnTo>
                    <a:pt x="499953" y="30323"/>
                  </a:lnTo>
                  <a:close/>
                </a:path>
                <a:path w="1470025" h="147319">
                  <a:moveTo>
                    <a:pt x="480016" y="12062"/>
                  </a:moveTo>
                  <a:lnTo>
                    <a:pt x="458237" y="12062"/>
                  </a:lnTo>
                  <a:lnTo>
                    <a:pt x="458237" y="30323"/>
                  </a:lnTo>
                  <a:lnTo>
                    <a:pt x="480016" y="30323"/>
                  </a:lnTo>
                  <a:lnTo>
                    <a:pt x="480016" y="12062"/>
                  </a:lnTo>
                  <a:close/>
                </a:path>
                <a:path w="1470025" h="147319">
                  <a:moveTo>
                    <a:pt x="541962" y="30323"/>
                  </a:moveTo>
                  <a:lnTo>
                    <a:pt x="520183" y="30323"/>
                  </a:lnTo>
                  <a:lnTo>
                    <a:pt x="520183" y="118111"/>
                  </a:lnTo>
                  <a:lnTo>
                    <a:pt x="541962" y="118111"/>
                  </a:lnTo>
                  <a:lnTo>
                    <a:pt x="541962" y="30323"/>
                  </a:lnTo>
                  <a:close/>
                </a:path>
                <a:path w="1470025" h="147319">
                  <a:moveTo>
                    <a:pt x="541962" y="0"/>
                  </a:moveTo>
                  <a:lnTo>
                    <a:pt x="520183" y="0"/>
                  </a:lnTo>
                  <a:lnTo>
                    <a:pt x="520183" y="18428"/>
                  </a:lnTo>
                  <a:lnTo>
                    <a:pt x="541962" y="18428"/>
                  </a:lnTo>
                  <a:lnTo>
                    <a:pt x="541962" y="0"/>
                  </a:lnTo>
                  <a:close/>
                </a:path>
                <a:path w="1470025" h="147319">
                  <a:moveTo>
                    <a:pt x="601458" y="28313"/>
                  </a:moveTo>
                  <a:lnTo>
                    <a:pt x="586175" y="30564"/>
                  </a:lnTo>
                  <a:lnTo>
                    <a:pt x="574443" y="37025"/>
                  </a:lnTo>
                  <a:lnTo>
                    <a:pt x="566919" y="47255"/>
                  </a:lnTo>
                  <a:lnTo>
                    <a:pt x="564265" y="60814"/>
                  </a:lnTo>
                  <a:lnTo>
                    <a:pt x="564265" y="87620"/>
                  </a:lnTo>
                  <a:lnTo>
                    <a:pt x="566919" y="101180"/>
                  </a:lnTo>
                  <a:lnTo>
                    <a:pt x="574443" y="111410"/>
                  </a:lnTo>
                  <a:lnTo>
                    <a:pt x="586175" y="117870"/>
                  </a:lnTo>
                  <a:lnTo>
                    <a:pt x="601458" y="120121"/>
                  </a:lnTo>
                  <a:lnTo>
                    <a:pt x="615991" y="117836"/>
                  </a:lnTo>
                  <a:lnTo>
                    <a:pt x="627384" y="111263"/>
                  </a:lnTo>
                  <a:lnTo>
                    <a:pt x="634818" y="100826"/>
                  </a:lnTo>
                  <a:lnTo>
                    <a:pt x="634909" y="100352"/>
                  </a:lnTo>
                  <a:lnTo>
                    <a:pt x="590735" y="100352"/>
                  </a:lnTo>
                  <a:lnTo>
                    <a:pt x="586044" y="95326"/>
                  </a:lnTo>
                  <a:lnTo>
                    <a:pt x="586044" y="53108"/>
                  </a:lnTo>
                  <a:lnTo>
                    <a:pt x="590735" y="48082"/>
                  </a:lnTo>
                  <a:lnTo>
                    <a:pt x="635077" y="48082"/>
                  </a:lnTo>
                  <a:lnTo>
                    <a:pt x="634912" y="47184"/>
                  </a:lnTo>
                  <a:lnTo>
                    <a:pt x="627635" y="36878"/>
                  </a:lnTo>
                  <a:lnTo>
                    <a:pt x="616274" y="30499"/>
                  </a:lnTo>
                  <a:lnTo>
                    <a:pt x="601458" y="28313"/>
                  </a:lnTo>
                  <a:close/>
                </a:path>
                <a:path w="1470025" h="147319">
                  <a:moveTo>
                    <a:pt x="637477" y="85777"/>
                  </a:moveTo>
                  <a:lnTo>
                    <a:pt x="615698" y="85777"/>
                  </a:lnTo>
                  <a:lnTo>
                    <a:pt x="615698" y="95159"/>
                  </a:lnTo>
                  <a:lnTo>
                    <a:pt x="610672" y="100352"/>
                  </a:lnTo>
                  <a:lnTo>
                    <a:pt x="634909" y="100352"/>
                  </a:lnTo>
                  <a:lnTo>
                    <a:pt x="637477" y="86950"/>
                  </a:lnTo>
                  <a:lnTo>
                    <a:pt x="637477" y="85777"/>
                  </a:lnTo>
                  <a:close/>
                </a:path>
                <a:path w="1470025" h="147319">
                  <a:moveTo>
                    <a:pt x="635077" y="48082"/>
                  </a:moveTo>
                  <a:lnTo>
                    <a:pt x="610672" y="48082"/>
                  </a:lnTo>
                  <a:lnTo>
                    <a:pt x="615698" y="53275"/>
                  </a:lnTo>
                  <a:lnTo>
                    <a:pt x="615698" y="62155"/>
                  </a:lnTo>
                  <a:lnTo>
                    <a:pt x="637477" y="62155"/>
                  </a:lnTo>
                  <a:lnTo>
                    <a:pt x="637416" y="60814"/>
                  </a:lnTo>
                  <a:lnTo>
                    <a:pt x="635077" y="48082"/>
                  </a:lnTo>
                  <a:close/>
                </a:path>
                <a:path w="1470025" h="147319">
                  <a:moveTo>
                    <a:pt x="726714" y="48082"/>
                  </a:moveTo>
                  <a:lnTo>
                    <a:pt x="702470" y="48082"/>
                  </a:lnTo>
                  <a:lnTo>
                    <a:pt x="706826" y="52438"/>
                  </a:lnTo>
                  <a:lnTo>
                    <a:pt x="706826" y="65505"/>
                  </a:lnTo>
                  <a:lnTo>
                    <a:pt x="688732" y="65505"/>
                  </a:lnTo>
                  <a:lnTo>
                    <a:pt x="673147" y="67411"/>
                  </a:lnTo>
                  <a:lnTo>
                    <a:pt x="662053" y="72961"/>
                  </a:lnTo>
                  <a:lnTo>
                    <a:pt x="655419" y="81903"/>
                  </a:lnTo>
                  <a:lnTo>
                    <a:pt x="653215" y="93986"/>
                  </a:lnTo>
                  <a:lnTo>
                    <a:pt x="655608" y="105350"/>
                  </a:lnTo>
                  <a:lnTo>
                    <a:pt x="662053" y="113525"/>
                  </a:lnTo>
                  <a:lnTo>
                    <a:pt x="671450" y="118464"/>
                  </a:lnTo>
                  <a:lnTo>
                    <a:pt x="682701" y="120121"/>
                  </a:lnTo>
                  <a:lnTo>
                    <a:pt x="691533" y="119297"/>
                  </a:lnTo>
                  <a:lnTo>
                    <a:pt x="698701" y="117043"/>
                  </a:lnTo>
                  <a:lnTo>
                    <a:pt x="704612" y="113690"/>
                  </a:lnTo>
                  <a:lnTo>
                    <a:pt x="709674" y="109567"/>
                  </a:lnTo>
                  <a:lnTo>
                    <a:pt x="728606" y="109567"/>
                  </a:lnTo>
                  <a:lnTo>
                    <a:pt x="728606" y="100352"/>
                  </a:lnTo>
                  <a:lnTo>
                    <a:pt x="679351" y="100352"/>
                  </a:lnTo>
                  <a:lnTo>
                    <a:pt x="674995" y="97002"/>
                  </a:lnTo>
                  <a:lnTo>
                    <a:pt x="674995" y="87452"/>
                  </a:lnTo>
                  <a:lnTo>
                    <a:pt x="677340" y="82091"/>
                  </a:lnTo>
                  <a:lnTo>
                    <a:pt x="728606" y="82091"/>
                  </a:lnTo>
                  <a:lnTo>
                    <a:pt x="728545" y="58134"/>
                  </a:lnTo>
                  <a:lnTo>
                    <a:pt x="726714" y="48082"/>
                  </a:lnTo>
                  <a:close/>
                </a:path>
                <a:path w="1470025" h="147319">
                  <a:moveTo>
                    <a:pt x="728606" y="109567"/>
                  </a:moveTo>
                  <a:lnTo>
                    <a:pt x="709674" y="109567"/>
                  </a:lnTo>
                  <a:lnTo>
                    <a:pt x="716041" y="118111"/>
                  </a:lnTo>
                  <a:lnTo>
                    <a:pt x="728606" y="118111"/>
                  </a:lnTo>
                  <a:lnTo>
                    <a:pt x="728606" y="109567"/>
                  </a:lnTo>
                  <a:close/>
                </a:path>
                <a:path w="1470025" h="147319">
                  <a:moveTo>
                    <a:pt x="728606" y="82091"/>
                  </a:moveTo>
                  <a:lnTo>
                    <a:pt x="706826" y="82091"/>
                  </a:lnTo>
                  <a:lnTo>
                    <a:pt x="706826" y="91808"/>
                  </a:lnTo>
                  <a:lnTo>
                    <a:pt x="701633" y="97504"/>
                  </a:lnTo>
                  <a:lnTo>
                    <a:pt x="695601" y="100352"/>
                  </a:lnTo>
                  <a:lnTo>
                    <a:pt x="728606" y="100352"/>
                  </a:lnTo>
                  <a:lnTo>
                    <a:pt x="728606" y="82091"/>
                  </a:lnTo>
                  <a:close/>
                </a:path>
                <a:path w="1470025" h="147319">
                  <a:moveTo>
                    <a:pt x="692753" y="28313"/>
                  </a:moveTo>
                  <a:lnTo>
                    <a:pt x="677043" y="30551"/>
                  </a:lnTo>
                  <a:lnTo>
                    <a:pt x="666032" y="36752"/>
                  </a:lnTo>
                  <a:lnTo>
                    <a:pt x="659534" y="46194"/>
                  </a:lnTo>
                  <a:lnTo>
                    <a:pt x="657404" y="58134"/>
                  </a:lnTo>
                  <a:lnTo>
                    <a:pt x="678680" y="58134"/>
                  </a:lnTo>
                  <a:lnTo>
                    <a:pt x="678680" y="52438"/>
                  </a:lnTo>
                  <a:lnTo>
                    <a:pt x="682869" y="48082"/>
                  </a:lnTo>
                  <a:lnTo>
                    <a:pt x="726714" y="48082"/>
                  </a:lnTo>
                  <a:lnTo>
                    <a:pt x="726396" y="46336"/>
                  </a:lnTo>
                  <a:lnTo>
                    <a:pt x="719726" y="36794"/>
                  </a:lnTo>
                  <a:lnTo>
                    <a:pt x="708533" y="30551"/>
                  </a:lnTo>
                  <a:lnTo>
                    <a:pt x="692753" y="28313"/>
                  </a:lnTo>
                  <a:close/>
                </a:path>
                <a:path w="1470025" h="147319">
                  <a:moveTo>
                    <a:pt x="775756" y="0"/>
                  </a:moveTo>
                  <a:lnTo>
                    <a:pt x="753977" y="0"/>
                  </a:lnTo>
                  <a:lnTo>
                    <a:pt x="753977" y="118111"/>
                  </a:lnTo>
                  <a:lnTo>
                    <a:pt x="775756" y="118111"/>
                  </a:lnTo>
                  <a:lnTo>
                    <a:pt x="775756" y="0"/>
                  </a:lnTo>
                  <a:close/>
                </a:path>
                <a:path w="1470025" h="147319">
                  <a:moveTo>
                    <a:pt x="865806" y="49255"/>
                  </a:moveTo>
                  <a:lnTo>
                    <a:pt x="844026" y="49255"/>
                  </a:lnTo>
                  <a:lnTo>
                    <a:pt x="844026" y="84772"/>
                  </a:lnTo>
                  <a:lnTo>
                    <a:pt x="845400" y="97049"/>
                  </a:lnTo>
                  <a:lnTo>
                    <a:pt x="850372" y="107724"/>
                  </a:lnTo>
                  <a:lnTo>
                    <a:pt x="860212" y="115258"/>
                  </a:lnTo>
                  <a:lnTo>
                    <a:pt x="876193" y="118111"/>
                  </a:lnTo>
                  <a:lnTo>
                    <a:pt x="885742" y="118111"/>
                  </a:lnTo>
                  <a:lnTo>
                    <a:pt x="885742" y="99180"/>
                  </a:lnTo>
                  <a:lnTo>
                    <a:pt x="870664" y="99180"/>
                  </a:lnTo>
                  <a:lnTo>
                    <a:pt x="865806" y="96164"/>
                  </a:lnTo>
                  <a:lnTo>
                    <a:pt x="865806" y="49255"/>
                  </a:lnTo>
                  <a:close/>
                </a:path>
                <a:path w="1470025" h="147319">
                  <a:moveTo>
                    <a:pt x="885742" y="30323"/>
                  </a:moveTo>
                  <a:lnTo>
                    <a:pt x="831126" y="30323"/>
                  </a:lnTo>
                  <a:lnTo>
                    <a:pt x="831126" y="49255"/>
                  </a:lnTo>
                  <a:lnTo>
                    <a:pt x="885742" y="49255"/>
                  </a:lnTo>
                  <a:lnTo>
                    <a:pt x="885742" y="30323"/>
                  </a:lnTo>
                  <a:close/>
                </a:path>
                <a:path w="1470025" h="147319">
                  <a:moveTo>
                    <a:pt x="865806" y="12062"/>
                  </a:moveTo>
                  <a:lnTo>
                    <a:pt x="844026" y="12062"/>
                  </a:lnTo>
                  <a:lnTo>
                    <a:pt x="844026" y="30323"/>
                  </a:lnTo>
                  <a:lnTo>
                    <a:pt x="865806" y="30323"/>
                  </a:lnTo>
                  <a:lnTo>
                    <a:pt x="865806" y="12062"/>
                  </a:lnTo>
                  <a:close/>
                </a:path>
                <a:path w="1470025" h="147319">
                  <a:moveTo>
                    <a:pt x="927751" y="0"/>
                  </a:moveTo>
                  <a:lnTo>
                    <a:pt x="905972" y="0"/>
                  </a:lnTo>
                  <a:lnTo>
                    <a:pt x="905972" y="118111"/>
                  </a:lnTo>
                  <a:lnTo>
                    <a:pt x="927751" y="118111"/>
                  </a:lnTo>
                  <a:lnTo>
                    <a:pt x="927751" y="57296"/>
                  </a:lnTo>
                  <a:lnTo>
                    <a:pt x="930421" y="54281"/>
                  </a:lnTo>
                  <a:lnTo>
                    <a:pt x="937458" y="48082"/>
                  </a:lnTo>
                  <a:lnTo>
                    <a:pt x="979259" y="48082"/>
                  </a:lnTo>
                  <a:lnTo>
                    <a:pt x="973211" y="37339"/>
                  </a:lnTo>
                  <a:lnTo>
                    <a:pt x="972042" y="36522"/>
                  </a:lnTo>
                  <a:lnTo>
                    <a:pt x="927751" y="36522"/>
                  </a:lnTo>
                  <a:lnTo>
                    <a:pt x="927751" y="0"/>
                  </a:lnTo>
                  <a:close/>
                </a:path>
                <a:path w="1470025" h="147319">
                  <a:moveTo>
                    <a:pt x="979259" y="48082"/>
                  </a:moveTo>
                  <a:lnTo>
                    <a:pt x="953541" y="48082"/>
                  </a:lnTo>
                  <a:lnTo>
                    <a:pt x="959583" y="52940"/>
                  </a:lnTo>
                  <a:lnTo>
                    <a:pt x="959583" y="118111"/>
                  </a:lnTo>
                  <a:lnTo>
                    <a:pt x="981352" y="118111"/>
                  </a:lnTo>
                  <a:lnTo>
                    <a:pt x="981352" y="62322"/>
                  </a:lnTo>
                  <a:lnTo>
                    <a:pt x="979259" y="48082"/>
                  </a:lnTo>
                  <a:close/>
                </a:path>
                <a:path w="1470025" h="147319">
                  <a:moveTo>
                    <a:pt x="950871" y="28313"/>
                  </a:moveTo>
                  <a:lnTo>
                    <a:pt x="940473" y="28313"/>
                  </a:lnTo>
                  <a:lnTo>
                    <a:pt x="933102" y="32166"/>
                  </a:lnTo>
                  <a:lnTo>
                    <a:pt x="927751" y="36522"/>
                  </a:lnTo>
                  <a:lnTo>
                    <a:pt x="972042" y="36522"/>
                  </a:lnTo>
                  <a:lnTo>
                    <a:pt x="963620" y="30635"/>
                  </a:lnTo>
                  <a:lnTo>
                    <a:pt x="950871" y="28313"/>
                  </a:lnTo>
                  <a:close/>
                </a:path>
                <a:path w="1470025" h="147319">
                  <a:moveTo>
                    <a:pt x="1028366" y="30323"/>
                  </a:moveTo>
                  <a:lnTo>
                    <a:pt x="1006587" y="30323"/>
                  </a:lnTo>
                  <a:lnTo>
                    <a:pt x="1006587" y="118111"/>
                  </a:lnTo>
                  <a:lnTo>
                    <a:pt x="1028366" y="118111"/>
                  </a:lnTo>
                  <a:lnTo>
                    <a:pt x="1028366" y="30323"/>
                  </a:lnTo>
                  <a:close/>
                </a:path>
                <a:path w="1470025" h="147319">
                  <a:moveTo>
                    <a:pt x="1028366" y="0"/>
                  </a:moveTo>
                  <a:lnTo>
                    <a:pt x="1006587" y="0"/>
                  </a:lnTo>
                  <a:lnTo>
                    <a:pt x="1006587" y="18428"/>
                  </a:lnTo>
                  <a:lnTo>
                    <a:pt x="1028366" y="18428"/>
                  </a:lnTo>
                  <a:lnTo>
                    <a:pt x="1028366" y="0"/>
                  </a:lnTo>
                  <a:close/>
                </a:path>
                <a:path w="1470025" h="147319">
                  <a:moveTo>
                    <a:pt x="1067087" y="30323"/>
                  </a:moveTo>
                  <a:lnTo>
                    <a:pt x="1054522" y="30323"/>
                  </a:lnTo>
                  <a:lnTo>
                    <a:pt x="1054522" y="118111"/>
                  </a:lnTo>
                  <a:lnTo>
                    <a:pt x="1076302" y="118111"/>
                  </a:lnTo>
                  <a:lnTo>
                    <a:pt x="1076302" y="57296"/>
                  </a:lnTo>
                  <a:lnTo>
                    <a:pt x="1078982" y="54281"/>
                  </a:lnTo>
                  <a:lnTo>
                    <a:pt x="1086019" y="48082"/>
                  </a:lnTo>
                  <a:lnTo>
                    <a:pt x="1127818" y="48082"/>
                  </a:lnTo>
                  <a:lnTo>
                    <a:pt x="1122725" y="39035"/>
                  </a:lnTo>
                  <a:lnTo>
                    <a:pt x="1073454" y="39035"/>
                  </a:lnTo>
                  <a:lnTo>
                    <a:pt x="1067087" y="30323"/>
                  </a:lnTo>
                  <a:close/>
                </a:path>
                <a:path w="1470025" h="147319">
                  <a:moveTo>
                    <a:pt x="1127818" y="48082"/>
                  </a:moveTo>
                  <a:lnTo>
                    <a:pt x="1102102" y="48082"/>
                  </a:lnTo>
                  <a:lnTo>
                    <a:pt x="1108133" y="52940"/>
                  </a:lnTo>
                  <a:lnTo>
                    <a:pt x="1108133" y="118111"/>
                  </a:lnTo>
                  <a:lnTo>
                    <a:pt x="1129913" y="118111"/>
                  </a:lnTo>
                  <a:lnTo>
                    <a:pt x="1129913" y="62322"/>
                  </a:lnTo>
                  <a:lnTo>
                    <a:pt x="1127818" y="48082"/>
                  </a:lnTo>
                  <a:close/>
                </a:path>
                <a:path w="1470025" h="147319">
                  <a:moveTo>
                    <a:pt x="1099422" y="28313"/>
                  </a:moveTo>
                  <a:lnTo>
                    <a:pt x="1090982" y="29234"/>
                  </a:lnTo>
                  <a:lnTo>
                    <a:pt x="1083925" y="31663"/>
                  </a:lnTo>
                  <a:lnTo>
                    <a:pt x="1078124" y="35098"/>
                  </a:lnTo>
                  <a:lnTo>
                    <a:pt x="1073454" y="39035"/>
                  </a:lnTo>
                  <a:lnTo>
                    <a:pt x="1122725" y="39035"/>
                  </a:lnTo>
                  <a:lnTo>
                    <a:pt x="1121766" y="37339"/>
                  </a:lnTo>
                  <a:lnTo>
                    <a:pt x="1112172" y="30635"/>
                  </a:lnTo>
                  <a:lnTo>
                    <a:pt x="1099422" y="28313"/>
                  </a:lnTo>
                  <a:close/>
                </a:path>
                <a:path w="1470025" h="147319">
                  <a:moveTo>
                    <a:pt x="1176917" y="0"/>
                  </a:moveTo>
                  <a:lnTo>
                    <a:pt x="1155137" y="0"/>
                  </a:lnTo>
                  <a:lnTo>
                    <a:pt x="1155137" y="118111"/>
                  </a:lnTo>
                  <a:lnTo>
                    <a:pt x="1176917" y="118111"/>
                  </a:lnTo>
                  <a:lnTo>
                    <a:pt x="1176917" y="82594"/>
                  </a:lnTo>
                  <a:lnTo>
                    <a:pt x="1212164" y="82594"/>
                  </a:lnTo>
                  <a:lnTo>
                    <a:pt x="1205732" y="72542"/>
                  </a:lnTo>
                  <a:lnTo>
                    <a:pt x="1211404" y="63662"/>
                  </a:lnTo>
                  <a:lnTo>
                    <a:pt x="1176917" y="63662"/>
                  </a:lnTo>
                  <a:lnTo>
                    <a:pt x="1176917" y="0"/>
                  </a:lnTo>
                  <a:close/>
                </a:path>
                <a:path w="1470025" h="147319">
                  <a:moveTo>
                    <a:pt x="1212164" y="82594"/>
                  </a:moveTo>
                  <a:lnTo>
                    <a:pt x="1186131" y="82594"/>
                  </a:lnTo>
                  <a:lnTo>
                    <a:pt x="1208916" y="118111"/>
                  </a:lnTo>
                  <a:lnTo>
                    <a:pt x="1228350" y="118111"/>
                  </a:lnTo>
                  <a:lnTo>
                    <a:pt x="1228350" y="107892"/>
                  </a:lnTo>
                  <a:lnTo>
                    <a:pt x="1212164" y="82594"/>
                  </a:lnTo>
                  <a:close/>
                </a:path>
                <a:path w="1470025" h="147319">
                  <a:moveTo>
                    <a:pt x="1226172" y="30323"/>
                  </a:moveTo>
                  <a:lnTo>
                    <a:pt x="1207408" y="30323"/>
                  </a:lnTo>
                  <a:lnTo>
                    <a:pt x="1186131" y="63662"/>
                  </a:lnTo>
                  <a:lnTo>
                    <a:pt x="1211404" y="63662"/>
                  </a:lnTo>
                  <a:lnTo>
                    <a:pt x="1226172" y="40543"/>
                  </a:lnTo>
                  <a:lnTo>
                    <a:pt x="1226172" y="30323"/>
                  </a:lnTo>
                  <a:close/>
                </a:path>
                <a:path w="1470025" h="147319">
                  <a:moveTo>
                    <a:pt x="1269364" y="30323"/>
                  </a:moveTo>
                  <a:lnTo>
                    <a:pt x="1247585" y="30323"/>
                  </a:lnTo>
                  <a:lnTo>
                    <a:pt x="1247585" y="118111"/>
                  </a:lnTo>
                  <a:lnTo>
                    <a:pt x="1269364" y="118111"/>
                  </a:lnTo>
                  <a:lnTo>
                    <a:pt x="1269364" y="30323"/>
                  </a:lnTo>
                  <a:close/>
                </a:path>
                <a:path w="1470025" h="147319">
                  <a:moveTo>
                    <a:pt x="1269364" y="0"/>
                  </a:moveTo>
                  <a:lnTo>
                    <a:pt x="1247585" y="0"/>
                  </a:lnTo>
                  <a:lnTo>
                    <a:pt x="1247585" y="18428"/>
                  </a:lnTo>
                  <a:lnTo>
                    <a:pt x="1269364" y="18428"/>
                  </a:lnTo>
                  <a:lnTo>
                    <a:pt x="1269364" y="0"/>
                  </a:lnTo>
                  <a:close/>
                </a:path>
                <a:path w="1470025" h="147319">
                  <a:moveTo>
                    <a:pt x="1308085" y="30323"/>
                  </a:moveTo>
                  <a:lnTo>
                    <a:pt x="1295520" y="30323"/>
                  </a:lnTo>
                  <a:lnTo>
                    <a:pt x="1295520" y="118111"/>
                  </a:lnTo>
                  <a:lnTo>
                    <a:pt x="1317300" y="118111"/>
                  </a:lnTo>
                  <a:lnTo>
                    <a:pt x="1317300" y="57296"/>
                  </a:lnTo>
                  <a:lnTo>
                    <a:pt x="1319980" y="54281"/>
                  </a:lnTo>
                  <a:lnTo>
                    <a:pt x="1327017" y="48082"/>
                  </a:lnTo>
                  <a:lnTo>
                    <a:pt x="1368816" y="48082"/>
                  </a:lnTo>
                  <a:lnTo>
                    <a:pt x="1363723" y="39035"/>
                  </a:lnTo>
                  <a:lnTo>
                    <a:pt x="1314452" y="39035"/>
                  </a:lnTo>
                  <a:lnTo>
                    <a:pt x="1308085" y="30323"/>
                  </a:lnTo>
                  <a:close/>
                </a:path>
                <a:path w="1470025" h="147319">
                  <a:moveTo>
                    <a:pt x="1368816" y="48082"/>
                  </a:moveTo>
                  <a:lnTo>
                    <a:pt x="1343100" y="48082"/>
                  </a:lnTo>
                  <a:lnTo>
                    <a:pt x="1349131" y="52940"/>
                  </a:lnTo>
                  <a:lnTo>
                    <a:pt x="1349131" y="118111"/>
                  </a:lnTo>
                  <a:lnTo>
                    <a:pt x="1370911" y="118111"/>
                  </a:lnTo>
                  <a:lnTo>
                    <a:pt x="1370911" y="62322"/>
                  </a:lnTo>
                  <a:lnTo>
                    <a:pt x="1368816" y="48082"/>
                  </a:lnTo>
                  <a:close/>
                </a:path>
                <a:path w="1470025" h="147319">
                  <a:moveTo>
                    <a:pt x="1340419" y="28313"/>
                  </a:moveTo>
                  <a:lnTo>
                    <a:pt x="1331980" y="29234"/>
                  </a:lnTo>
                  <a:lnTo>
                    <a:pt x="1324923" y="31663"/>
                  </a:lnTo>
                  <a:lnTo>
                    <a:pt x="1319122" y="35098"/>
                  </a:lnTo>
                  <a:lnTo>
                    <a:pt x="1314452" y="39035"/>
                  </a:lnTo>
                  <a:lnTo>
                    <a:pt x="1363723" y="39035"/>
                  </a:lnTo>
                  <a:lnTo>
                    <a:pt x="1362764" y="37339"/>
                  </a:lnTo>
                  <a:lnTo>
                    <a:pt x="1353170" y="30635"/>
                  </a:lnTo>
                  <a:lnTo>
                    <a:pt x="1340419" y="28313"/>
                  </a:lnTo>
                  <a:close/>
                </a:path>
                <a:path w="1470025" h="147319">
                  <a:moveTo>
                    <a:pt x="1417579" y="117608"/>
                  </a:moveTo>
                  <a:lnTo>
                    <a:pt x="1395800" y="117608"/>
                  </a:lnTo>
                  <a:lnTo>
                    <a:pt x="1395800" y="118279"/>
                  </a:lnTo>
                  <a:lnTo>
                    <a:pt x="1398373" y="130318"/>
                  </a:lnTo>
                  <a:lnTo>
                    <a:pt x="1405705" y="139325"/>
                  </a:lnTo>
                  <a:lnTo>
                    <a:pt x="1417216" y="144972"/>
                  </a:lnTo>
                  <a:lnTo>
                    <a:pt x="1432322" y="146927"/>
                  </a:lnTo>
                  <a:lnTo>
                    <a:pt x="1447516" y="144814"/>
                  </a:lnTo>
                  <a:lnTo>
                    <a:pt x="1459379" y="138446"/>
                  </a:lnTo>
                  <a:lnTo>
                    <a:pt x="1467096" y="127773"/>
                  </a:lnTo>
                  <a:lnTo>
                    <a:pt x="1467209" y="127158"/>
                  </a:lnTo>
                  <a:lnTo>
                    <a:pt x="1421098" y="127158"/>
                  </a:lnTo>
                  <a:lnTo>
                    <a:pt x="1417579" y="121964"/>
                  </a:lnTo>
                  <a:lnTo>
                    <a:pt x="1417579" y="117608"/>
                  </a:lnTo>
                  <a:close/>
                </a:path>
                <a:path w="1470025" h="147319">
                  <a:moveTo>
                    <a:pt x="1469850" y="102698"/>
                  </a:moveTo>
                  <a:lnTo>
                    <a:pt x="1448071" y="102698"/>
                  </a:lnTo>
                  <a:lnTo>
                    <a:pt x="1448071" y="121127"/>
                  </a:lnTo>
                  <a:lnTo>
                    <a:pt x="1443547" y="127158"/>
                  </a:lnTo>
                  <a:lnTo>
                    <a:pt x="1467209" y="127158"/>
                  </a:lnTo>
                  <a:lnTo>
                    <a:pt x="1469850" y="112750"/>
                  </a:lnTo>
                  <a:lnTo>
                    <a:pt x="1469850" y="102698"/>
                  </a:lnTo>
                  <a:close/>
                </a:path>
                <a:path w="1470025" h="147319">
                  <a:moveTo>
                    <a:pt x="1424783" y="28313"/>
                  </a:moveTo>
                  <a:lnTo>
                    <a:pt x="1412705" y="30253"/>
                  </a:lnTo>
                  <a:lnTo>
                    <a:pt x="1402794" y="36166"/>
                  </a:lnTo>
                  <a:lnTo>
                    <a:pt x="1396088" y="46194"/>
                  </a:lnTo>
                  <a:lnTo>
                    <a:pt x="1393622" y="60479"/>
                  </a:lnTo>
                  <a:lnTo>
                    <a:pt x="1393622" y="78741"/>
                  </a:lnTo>
                  <a:lnTo>
                    <a:pt x="1396088" y="93025"/>
                  </a:lnTo>
                  <a:lnTo>
                    <a:pt x="1402794" y="103054"/>
                  </a:lnTo>
                  <a:lnTo>
                    <a:pt x="1412705" y="108967"/>
                  </a:lnTo>
                  <a:lnTo>
                    <a:pt x="1424783" y="110907"/>
                  </a:lnTo>
                  <a:lnTo>
                    <a:pt x="1437013" y="110907"/>
                  </a:lnTo>
                  <a:lnTo>
                    <a:pt x="1444385" y="105881"/>
                  </a:lnTo>
                  <a:lnTo>
                    <a:pt x="1448071" y="102698"/>
                  </a:lnTo>
                  <a:lnTo>
                    <a:pt x="1469850" y="102698"/>
                  </a:lnTo>
                  <a:lnTo>
                    <a:pt x="1469850" y="91138"/>
                  </a:lnTo>
                  <a:lnTo>
                    <a:pt x="1422605" y="91138"/>
                  </a:lnTo>
                  <a:lnTo>
                    <a:pt x="1415401" y="86280"/>
                  </a:lnTo>
                  <a:lnTo>
                    <a:pt x="1415401" y="52940"/>
                  </a:lnTo>
                  <a:lnTo>
                    <a:pt x="1422605" y="48082"/>
                  </a:lnTo>
                  <a:lnTo>
                    <a:pt x="1469850" y="48082"/>
                  </a:lnTo>
                  <a:lnTo>
                    <a:pt x="1469850" y="39035"/>
                  </a:lnTo>
                  <a:lnTo>
                    <a:pt x="1450919" y="39035"/>
                  </a:lnTo>
                  <a:lnTo>
                    <a:pt x="1446081" y="34957"/>
                  </a:lnTo>
                  <a:lnTo>
                    <a:pt x="1440364" y="31538"/>
                  </a:lnTo>
                  <a:lnTo>
                    <a:pt x="1433390" y="29187"/>
                  </a:lnTo>
                  <a:lnTo>
                    <a:pt x="1424783" y="28313"/>
                  </a:lnTo>
                  <a:close/>
                </a:path>
                <a:path w="1470025" h="147319">
                  <a:moveTo>
                    <a:pt x="1469850" y="48082"/>
                  </a:moveTo>
                  <a:lnTo>
                    <a:pt x="1437851" y="48082"/>
                  </a:lnTo>
                  <a:lnTo>
                    <a:pt x="1443715" y="52940"/>
                  </a:lnTo>
                  <a:lnTo>
                    <a:pt x="1448071" y="57296"/>
                  </a:lnTo>
                  <a:lnTo>
                    <a:pt x="1448071" y="81924"/>
                  </a:lnTo>
                  <a:lnTo>
                    <a:pt x="1443715" y="86280"/>
                  </a:lnTo>
                  <a:lnTo>
                    <a:pt x="1437851" y="91138"/>
                  </a:lnTo>
                  <a:lnTo>
                    <a:pt x="1469850" y="91138"/>
                  </a:lnTo>
                  <a:lnTo>
                    <a:pt x="1469850" y="48082"/>
                  </a:lnTo>
                  <a:close/>
                </a:path>
                <a:path w="1470025" h="147319">
                  <a:moveTo>
                    <a:pt x="1469850" y="30323"/>
                  </a:moveTo>
                  <a:lnTo>
                    <a:pt x="1457285" y="30323"/>
                  </a:lnTo>
                  <a:lnTo>
                    <a:pt x="1450919" y="39035"/>
                  </a:lnTo>
                  <a:lnTo>
                    <a:pt x="1469850" y="39035"/>
                  </a:lnTo>
                  <a:lnTo>
                    <a:pt x="1469850" y="303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24782" y="3328821"/>
              <a:ext cx="4069079" cy="230504"/>
            </a:xfrm>
            <a:custGeom>
              <a:avLst/>
              <a:gdLst/>
              <a:ahLst/>
              <a:cxnLst/>
              <a:rect l="l" t="t" r="r" b="b"/>
              <a:pathLst>
                <a:path w="4069079" h="230504">
                  <a:moveTo>
                    <a:pt x="4068598" y="0"/>
                  </a:moveTo>
                  <a:lnTo>
                    <a:pt x="0" y="0"/>
                  </a:lnTo>
                  <a:lnTo>
                    <a:pt x="0" y="230097"/>
                  </a:lnTo>
                  <a:lnTo>
                    <a:pt x="4068598" y="230097"/>
                  </a:lnTo>
                  <a:lnTo>
                    <a:pt x="4068598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978364" y="3328821"/>
              <a:ext cx="146685" cy="230504"/>
            </a:xfrm>
            <a:custGeom>
              <a:avLst/>
              <a:gdLst/>
              <a:ahLst/>
              <a:cxnLst/>
              <a:rect l="l" t="t" r="r" b="b"/>
              <a:pathLst>
                <a:path w="146685" h="230504">
                  <a:moveTo>
                    <a:pt x="146424" y="0"/>
                  </a:moveTo>
                  <a:lnTo>
                    <a:pt x="0" y="0"/>
                  </a:lnTo>
                  <a:lnTo>
                    <a:pt x="0" y="230097"/>
                  </a:lnTo>
                  <a:lnTo>
                    <a:pt x="146424" y="230097"/>
                  </a:lnTo>
                  <a:lnTo>
                    <a:pt x="146424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5206" y="3378239"/>
              <a:ext cx="1710272" cy="14692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124792" y="3736725"/>
              <a:ext cx="3954145" cy="240665"/>
            </a:xfrm>
            <a:custGeom>
              <a:avLst/>
              <a:gdLst/>
              <a:ahLst/>
              <a:cxnLst/>
              <a:rect l="l" t="t" r="r" b="b"/>
              <a:pathLst>
                <a:path w="3954145" h="240664">
                  <a:moveTo>
                    <a:pt x="3953555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3953555" y="240558"/>
                  </a:lnTo>
                  <a:lnTo>
                    <a:pt x="3953555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0924" y="3794923"/>
              <a:ext cx="2338410" cy="14860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041107" y="3736725"/>
              <a:ext cx="83820" cy="240665"/>
            </a:xfrm>
            <a:custGeom>
              <a:avLst/>
              <a:gdLst/>
              <a:ahLst/>
              <a:cxnLst/>
              <a:rect l="l" t="t" r="r" b="b"/>
              <a:pathLst>
                <a:path w="83820" h="240664">
                  <a:moveTo>
                    <a:pt x="83672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83672" y="240558"/>
                  </a:lnTo>
                  <a:lnTo>
                    <a:pt x="83672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24802" y="4155091"/>
              <a:ext cx="3995420" cy="240665"/>
            </a:xfrm>
            <a:custGeom>
              <a:avLst/>
              <a:gdLst/>
              <a:ahLst/>
              <a:cxnLst/>
              <a:rect l="l" t="t" r="r" b="b"/>
              <a:pathLst>
                <a:path w="3995420" h="240664">
                  <a:moveTo>
                    <a:pt x="3995386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3995386" y="240558"/>
                  </a:lnTo>
                  <a:lnTo>
                    <a:pt x="3995386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8161" y="4214628"/>
              <a:ext cx="2476992" cy="14726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946971" y="4155091"/>
              <a:ext cx="177800" cy="240665"/>
            </a:xfrm>
            <a:custGeom>
              <a:avLst/>
              <a:gdLst/>
              <a:ahLst/>
              <a:cxnLst/>
              <a:rect l="l" t="t" r="r" b="b"/>
              <a:pathLst>
                <a:path w="177800" h="240664">
                  <a:moveTo>
                    <a:pt x="177806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177806" y="240558"/>
                  </a:lnTo>
                  <a:lnTo>
                    <a:pt x="177806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24802" y="4573455"/>
              <a:ext cx="3639820" cy="240665"/>
            </a:xfrm>
            <a:custGeom>
              <a:avLst/>
              <a:gdLst/>
              <a:ahLst/>
              <a:cxnLst/>
              <a:rect l="l" t="t" r="r" b="b"/>
              <a:pathLst>
                <a:path w="3639820" h="240664">
                  <a:moveTo>
                    <a:pt x="363977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3639773" y="240558"/>
                  </a:lnTo>
                  <a:lnTo>
                    <a:pt x="3639773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02293" y="4631653"/>
              <a:ext cx="1361440" cy="149225"/>
            </a:xfrm>
            <a:custGeom>
              <a:avLst/>
              <a:gdLst/>
              <a:ahLst/>
              <a:cxnLst/>
              <a:rect l="l" t="t" r="r" b="b"/>
              <a:pathLst>
                <a:path w="1361439" h="149225">
                  <a:moveTo>
                    <a:pt x="23789" y="81756"/>
                  </a:moveTo>
                  <a:lnTo>
                    <a:pt x="0" y="81756"/>
                  </a:lnTo>
                  <a:lnTo>
                    <a:pt x="3638" y="99541"/>
                  </a:lnTo>
                  <a:lnTo>
                    <a:pt x="13528" y="112206"/>
                  </a:lnTo>
                  <a:lnTo>
                    <a:pt x="28130" y="119781"/>
                  </a:lnTo>
                  <a:lnTo>
                    <a:pt x="45904" y="122299"/>
                  </a:lnTo>
                  <a:lnTo>
                    <a:pt x="65843" y="119598"/>
                  </a:lnTo>
                  <a:lnTo>
                    <a:pt x="80144" y="112122"/>
                  </a:lnTo>
                  <a:lnTo>
                    <a:pt x="88759" y="100813"/>
                  </a:lnTo>
                  <a:lnTo>
                    <a:pt x="88818" y="100520"/>
                  </a:lnTo>
                  <a:lnTo>
                    <a:pt x="47244" y="100520"/>
                  </a:lnTo>
                  <a:lnTo>
                    <a:pt x="39480" y="99732"/>
                  </a:lnTo>
                  <a:lnTo>
                    <a:pt x="31873" y="96855"/>
                  </a:lnTo>
                  <a:lnTo>
                    <a:pt x="26088" y="91120"/>
                  </a:lnTo>
                  <a:lnTo>
                    <a:pt x="23789" y="81756"/>
                  </a:lnTo>
                  <a:close/>
                </a:path>
                <a:path w="1361439" h="149225">
                  <a:moveTo>
                    <a:pt x="46406" y="0"/>
                  </a:moveTo>
                  <a:lnTo>
                    <a:pt x="28247" y="2531"/>
                  </a:lnTo>
                  <a:lnTo>
                    <a:pt x="14596" y="9696"/>
                  </a:lnTo>
                  <a:lnTo>
                    <a:pt x="6002" y="20850"/>
                  </a:lnTo>
                  <a:lnTo>
                    <a:pt x="3015" y="35349"/>
                  </a:lnTo>
                  <a:lnTo>
                    <a:pt x="5813" y="48142"/>
                  </a:lnTo>
                  <a:lnTo>
                    <a:pt x="13088" y="57275"/>
                  </a:lnTo>
                  <a:lnTo>
                    <a:pt x="23158" y="63738"/>
                  </a:lnTo>
                  <a:lnTo>
                    <a:pt x="34344" y="68521"/>
                  </a:lnTo>
                  <a:lnTo>
                    <a:pt x="50961" y="74735"/>
                  </a:lnTo>
                  <a:lnTo>
                    <a:pt x="59516" y="78447"/>
                  </a:lnTo>
                  <a:lnTo>
                    <a:pt x="64741" y="82473"/>
                  </a:lnTo>
                  <a:lnTo>
                    <a:pt x="66511" y="87787"/>
                  </a:lnTo>
                  <a:lnTo>
                    <a:pt x="66511" y="95159"/>
                  </a:lnTo>
                  <a:lnTo>
                    <a:pt x="59809" y="100520"/>
                  </a:lnTo>
                  <a:lnTo>
                    <a:pt x="88818" y="100520"/>
                  </a:lnTo>
                  <a:lnTo>
                    <a:pt x="79390" y="63306"/>
                  </a:lnTo>
                  <a:lnTo>
                    <a:pt x="35517" y="44731"/>
                  </a:lnTo>
                  <a:lnTo>
                    <a:pt x="26973" y="42721"/>
                  </a:lnTo>
                  <a:lnTo>
                    <a:pt x="26973" y="26470"/>
                  </a:lnTo>
                  <a:lnTo>
                    <a:pt x="34344" y="21779"/>
                  </a:lnTo>
                  <a:lnTo>
                    <a:pt x="87350" y="21779"/>
                  </a:lnTo>
                  <a:lnTo>
                    <a:pt x="87282" y="21415"/>
                  </a:lnTo>
                  <a:lnTo>
                    <a:pt x="78008" y="9151"/>
                  </a:lnTo>
                  <a:lnTo>
                    <a:pt x="63990" y="2196"/>
                  </a:lnTo>
                  <a:lnTo>
                    <a:pt x="46406" y="0"/>
                  </a:lnTo>
                  <a:close/>
                </a:path>
                <a:path w="1361439" h="149225">
                  <a:moveTo>
                    <a:pt x="87350" y="21779"/>
                  </a:moveTo>
                  <a:lnTo>
                    <a:pt x="46071" y="21779"/>
                  </a:lnTo>
                  <a:lnTo>
                    <a:pt x="53841" y="22669"/>
                  </a:lnTo>
                  <a:lnTo>
                    <a:pt x="60479" y="25632"/>
                  </a:lnTo>
                  <a:lnTo>
                    <a:pt x="65107" y="31109"/>
                  </a:lnTo>
                  <a:lnTo>
                    <a:pt x="66846" y="39538"/>
                  </a:lnTo>
                  <a:lnTo>
                    <a:pt x="90635" y="39538"/>
                  </a:lnTo>
                  <a:lnTo>
                    <a:pt x="87350" y="21779"/>
                  </a:lnTo>
                  <a:close/>
                </a:path>
                <a:path w="1361439" h="149225">
                  <a:moveTo>
                    <a:pt x="124551" y="31999"/>
                  </a:moveTo>
                  <a:lnTo>
                    <a:pt x="104447" y="31999"/>
                  </a:lnTo>
                  <a:lnTo>
                    <a:pt x="104447" y="42218"/>
                  </a:lnTo>
                  <a:lnTo>
                    <a:pt x="134603" y="119786"/>
                  </a:lnTo>
                  <a:lnTo>
                    <a:pt x="126394" y="138718"/>
                  </a:lnTo>
                  <a:lnTo>
                    <a:pt x="126394" y="146592"/>
                  </a:lnTo>
                  <a:lnTo>
                    <a:pt x="144152" y="146592"/>
                  </a:lnTo>
                  <a:lnTo>
                    <a:pt x="166083" y="90133"/>
                  </a:lnTo>
                  <a:lnTo>
                    <a:pt x="145325" y="90133"/>
                  </a:lnTo>
                  <a:lnTo>
                    <a:pt x="124551" y="31999"/>
                  </a:lnTo>
                  <a:close/>
                </a:path>
                <a:path w="1361439" h="149225">
                  <a:moveTo>
                    <a:pt x="184695" y="31999"/>
                  </a:moveTo>
                  <a:lnTo>
                    <a:pt x="164926" y="31999"/>
                  </a:lnTo>
                  <a:lnTo>
                    <a:pt x="145325" y="90133"/>
                  </a:lnTo>
                  <a:lnTo>
                    <a:pt x="166083" y="90133"/>
                  </a:lnTo>
                  <a:lnTo>
                    <a:pt x="184695" y="42218"/>
                  </a:lnTo>
                  <a:lnTo>
                    <a:pt x="184695" y="31999"/>
                  </a:lnTo>
                  <a:close/>
                </a:path>
                <a:path w="1361439" h="149225">
                  <a:moveTo>
                    <a:pt x="217469" y="89630"/>
                  </a:moveTo>
                  <a:lnTo>
                    <a:pt x="195857" y="89630"/>
                  </a:lnTo>
                  <a:lnTo>
                    <a:pt x="199041" y="102996"/>
                  </a:lnTo>
                  <a:lnTo>
                    <a:pt x="207124" y="113127"/>
                  </a:lnTo>
                  <a:lnTo>
                    <a:pt x="219417" y="119551"/>
                  </a:lnTo>
                  <a:lnTo>
                    <a:pt x="235228" y="121797"/>
                  </a:lnTo>
                  <a:lnTo>
                    <a:pt x="250290" y="119815"/>
                  </a:lnTo>
                  <a:lnTo>
                    <a:pt x="261866" y="114111"/>
                  </a:lnTo>
                  <a:lnTo>
                    <a:pt x="269295" y="105046"/>
                  </a:lnTo>
                  <a:lnTo>
                    <a:pt x="269951" y="102028"/>
                  </a:lnTo>
                  <a:lnTo>
                    <a:pt x="226181" y="102028"/>
                  </a:lnTo>
                  <a:lnTo>
                    <a:pt x="218475" y="97504"/>
                  </a:lnTo>
                  <a:lnTo>
                    <a:pt x="217469" y="89630"/>
                  </a:lnTo>
                  <a:close/>
                </a:path>
                <a:path w="1361439" h="149225">
                  <a:moveTo>
                    <a:pt x="233385" y="29988"/>
                  </a:moveTo>
                  <a:lnTo>
                    <a:pt x="218338" y="31959"/>
                  </a:lnTo>
                  <a:lnTo>
                    <a:pt x="207124" y="37590"/>
                  </a:lnTo>
                  <a:lnTo>
                    <a:pt x="200119" y="46456"/>
                  </a:lnTo>
                  <a:lnTo>
                    <a:pt x="197700" y="58134"/>
                  </a:lnTo>
                  <a:lnTo>
                    <a:pt x="199732" y="68173"/>
                  </a:lnTo>
                  <a:lnTo>
                    <a:pt x="244945" y="88625"/>
                  </a:lnTo>
                  <a:lnTo>
                    <a:pt x="249133" y="89630"/>
                  </a:lnTo>
                  <a:lnTo>
                    <a:pt x="250809" y="91473"/>
                  </a:lnTo>
                  <a:lnTo>
                    <a:pt x="250809" y="99012"/>
                  </a:lnTo>
                  <a:lnTo>
                    <a:pt x="245783" y="102028"/>
                  </a:lnTo>
                  <a:lnTo>
                    <a:pt x="269951" y="102028"/>
                  </a:lnTo>
                  <a:lnTo>
                    <a:pt x="271918" y="92981"/>
                  </a:lnTo>
                  <a:lnTo>
                    <a:pt x="270324" y="83515"/>
                  </a:lnTo>
                  <a:lnTo>
                    <a:pt x="265950" y="76688"/>
                  </a:lnTo>
                  <a:lnTo>
                    <a:pt x="259408" y="72060"/>
                  </a:lnTo>
                  <a:lnTo>
                    <a:pt x="251311" y="69191"/>
                  </a:lnTo>
                  <a:lnTo>
                    <a:pt x="221490" y="61820"/>
                  </a:lnTo>
                  <a:lnTo>
                    <a:pt x="218810" y="60144"/>
                  </a:lnTo>
                  <a:lnTo>
                    <a:pt x="218810" y="53275"/>
                  </a:lnTo>
                  <a:lnTo>
                    <a:pt x="222160" y="49757"/>
                  </a:lnTo>
                  <a:lnTo>
                    <a:pt x="268055" y="49757"/>
                  </a:lnTo>
                  <a:lnTo>
                    <a:pt x="267499" y="47304"/>
                  </a:lnTo>
                  <a:lnTo>
                    <a:pt x="260065" y="37841"/>
                  </a:lnTo>
                  <a:lnTo>
                    <a:pt x="248547" y="31991"/>
                  </a:lnTo>
                  <a:lnTo>
                    <a:pt x="233385" y="29988"/>
                  </a:lnTo>
                  <a:close/>
                </a:path>
                <a:path w="1361439" h="149225">
                  <a:moveTo>
                    <a:pt x="268055" y="49757"/>
                  </a:moveTo>
                  <a:lnTo>
                    <a:pt x="241929" y="49757"/>
                  </a:lnTo>
                  <a:lnTo>
                    <a:pt x="248128" y="53275"/>
                  </a:lnTo>
                  <a:lnTo>
                    <a:pt x="248631" y="60144"/>
                  </a:lnTo>
                  <a:lnTo>
                    <a:pt x="270410" y="60144"/>
                  </a:lnTo>
                  <a:lnTo>
                    <a:pt x="268055" y="49757"/>
                  </a:lnTo>
                  <a:close/>
                </a:path>
                <a:path w="1361439" h="149225">
                  <a:moveTo>
                    <a:pt x="318932" y="50930"/>
                  </a:moveTo>
                  <a:lnTo>
                    <a:pt x="297153" y="50930"/>
                  </a:lnTo>
                  <a:lnTo>
                    <a:pt x="297153" y="86447"/>
                  </a:lnTo>
                  <a:lnTo>
                    <a:pt x="298527" y="98724"/>
                  </a:lnTo>
                  <a:lnTo>
                    <a:pt x="303498" y="109399"/>
                  </a:lnTo>
                  <a:lnTo>
                    <a:pt x="313338" y="116933"/>
                  </a:lnTo>
                  <a:lnTo>
                    <a:pt x="329319" y="119786"/>
                  </a:lnTo>
                  <a:lnTo>
                    <a:pt x="338869" y="119786"/>
                  </a:lnTo>
                  <a:lnTo>
                    <a:pt x="338869" y="100855"/>
                  </a:lnTo>
                  <a:lnTo>
                    <a:pt x="323791" y="100855"/>
                  </a:lnTo>
                  <a:lnTo>
                    <a:pt x="318932" y="97839"/>
                  </a:lnTo>
                  <a:lnTo>
                    <a:pt x="318932" y="50930"/>
                  </a:lnTo>
                  <a:close/>
                </a:path>
                <a:path w="1361439" h="149225">
                  <a:moveTo>
                    <a:pt x="338869" y="31999"/>
                  </a:moveTo>
                  <a:lnTo>
                    <a:pt x="284253" y="31999"/>
                  </a:lnTo>
                  <a:lnTo>
                    <a:pt x="284253" y="50930"/>
                  </a:lnTo>
                  <a:lnTo>
                    <a:pt x="338869" y="50930"/>
                  </a:lnTo>
                  <a:lnTo>
                    <a:pt x="338869" y="31999"/>
                  </a:lnTo>
                  <a:close/>
                </a:path>
                <a:path w="1361439" h="149225">
                  <a:moveTo>
                    <a:pt x="318932" y="13737"/>
                  </a:moveTo>
                  <a:lnTo>
                    <a:pt x="297153" y="13737"/>
                  </a:lnTo>
                  <a:lnTo>
                    <a:pt x="297153" y="31999"/>
                  </a:lnTo>
                  <a:lnTo>
                    <a:pt x="318932" y="31999"/>
                  </a:lnTo>
                  <a:lnTo>
                    <a:pt x="318932" y="13737"/>
                  </a:lnTo>
                  <a:close/>
                </a:path>
                <a:path w="1361439" h="149225">
                  <a:moveTo>
                    <a:pt x="393433" y="29988"/>
                  </a:moveTo>
                  <a:lnTo>
                    <a:pt x="357976" y="48930"/>
                  </a:lnTo>
                  <a:lnTo>
                    <a:pt x="355235" y="89630"/>
                  </a:lnTo>
                  <a:lnTo>
                    <a:pt x="357976" y="103350"/>
                  </a:lnTo>
                  <a:lnTo>
                    <a:pt x="365727" y="113441"/>
                  </a:lnTo>
                  <a:lnTo>
                    <a:pt x="377781" y="119669"/>
                  </a:lnTo>
                  <a:lnTo>
                    <a:pt x="393433" y="121797"/>
                  </a:lnTo>
                  <a:lnTo>
                    <a:pt x="407924" y="119841"/>
                  </a:lnTo>
                  <a:lnTo>
                    <a:pt x="419023" y="114195"/>
                  </a:lnTo>
                  <a:lnTo>
                    <a:pt x="426416" y="105187"/>
                  </a:lnTo>
                  <a:lnTo>
                    <a:pt x="427301" y="102028"/>
                  </a:lnTo>
                  <a:lnTo>
                    <a:pt x="382208" y="102028"/>
                  </a:lnTo>
                  <a:lnTo>
                    <a:pt x="377014" y="96667"/>
                  </a:lnTo>
                  <a:lnTo>
                    <a:pt x="377014" y="83096"/>
                  </a:lnTo>
                  <a:lnTo>
                    <a:pt x="429955" y="83096"/>
                  </a:lnTo>
                  <a:lnTo>
                    <a:pt x="429955" y="66511"/>
                  </a:lnTo>
                  <a:lnTo>
                    <a:pt x="377014" y="66511"/>
                  </a:lnTo>
                  <a:lnTo>
                    <a:pt x="377014" y="54783"/>
                  </a:lnTo>
                  <a:lnTo>
                    <a:pt x="382208" y="49757"/>
                  </a:lnTo>
                  <a:lnTo>
                    <a:pt x="427545" y="49757"/>
                  </a:lnTo>
                  <a:lnTo>
                    <a:pt x="427288" y="48435"/>
                  </a:lnTo>
                  <a:lnTo>
                    <a:pt x="419798" y="38344"/>
                  </a:lnTo>
                  <a:lnTo>
                    <a:pt x="408257" y="32116"/>
                  </a:lnTo>
                  <a:lnTo>
                    <a:pt x="393433" y="29988"/>
                  </a:lnTo>
                  <a:close/>
                </a:path>
                <a:path w="1361439" h="149225">
                  <a:moveTo>
                    <a:pt x="429787" y="93148"/>
                  </a:moveTo>
                  <a:lnTo>
                    <a:pt x="408008" y="93148"/>
                  </a:lnTo>
                  <a:lnTo>
                    <a:pt x="406500" y="98677"/>
                  </a:lnTo>
                  <a:lnTo>
                    <a:pt x="401809" y="102028"/>
                  </a:lnTo>
                  <a:lnTo>
                    <a:pt x="427301" y="102028"/>
                  </a:lnTo>
                  <a:lnTo>
                    <a:pt x="429787" y="93148"/>
                  </a:lnTo>
                  <a:close/>
                </a:path>
                <a:path w="1361439" h="149225">
                  <a:moveTo>
                    <a:pt x="427545" y="49757"/>
                  </a:moveTo>
                  <a:lnTo>
                    <a:pt x="402647" y="49757"/>
                  </a:lnTo>
                  <a:lnTo>
                    <a:pt x="408176" y="54616"/>
                  </a:lnTo>
                  <a:lnTo>
                    <a:pt x="408176" y="66511"/>
                  </a:lnTo>
                  <a:lnTo>
                    <a:pt x="429955" y="66511"/>
                  </a:lnTo>
                  <a:lnTo>
                    <a:pt x="429955" y="62155"/>
                  </a:lnTo>
                  <a:lnTo>
                    <a:pt x="427545" y="49757"/>
                  </a:lnTo>
                  <a:close/>
                </a:path>
                <a:path w="1361439" h="149225">
                  <a:moveTo>
                    <a:pt x="464750" y="31999"/>
                  </a:moveTo>
                  <a:lnTo>
                    <a:pt x="452185" y="31999"/>
                  </a:lnTo>
                  <a:lnTo>
                    <a:pt x="452185" y="119786"/>
                  </a:lnTo>
                  <a:lnTo>
                    <a:pt x="473964" y="119786"/>
                  </a:lnTo>
                  <a:lnTo>
                    <a:pt x="473964" y="59474"/>
                  </a:lnTo>
                  <a:lnTo>
                    <a:pt x="477482" y="54616"/>
                  </a:lnTo>
                  <a:lnTo>
                    <a:pt x="482676" y="49757"/>
                  </a:lnTo>
                  <a:lnTo>
                    <a:pt x="572455" y="49757"/>
                  </a:lnTo>
                  <a:lnTo>
                    <a:pt x="572359" y="49071"/>
                  </a:lnTo>
                  <a:lnTo>
                    <a:pt x="568885" y="42553"/>
                  </a:lnTo>
                  <a:lnTo>
                    <a:pt x="519366" y="42553"/>
                  </a:lnTo>
                  <a:lnTo>
                    <a:pt x="517924" y="40710"/>
                  </a:lnTo>
                  <a:lnTo>
                    <a:pt x="471116" y="40710"/>
                  </a:lnTo>
                  <a:lnTo>
                    <a:pt x="464750" y="31999"/>
                  </a:lnTo>
                  <a:close/>
                </a:path>
                <a:path w="1361439" h="149225">
                  <a:moveTo>
                    <a:pt x="532769" y="49757"/>
                  </a:moveTo>
                  <a:lnTo>
                    <a:pt x="496916" y="49757"/>
                  </a:lnTo>
                  <a:lnTo>
                    <a:pt x="502277" y="54113"/>
                  </a:lnTo>
                  <a:lnTo>
                    <a:pt x="502277" y="119786"/>
                  </a:lnTo>
                  <a:lnTo>
                    <a:pt x="524057" y="119786"/>
                  </a:lnTo>
                  <a:lnTo>
                    <a:pt x="524057" y="59474"/>
                  </a:lnTo>
                  <a:lnTo>
                    <a:pt x="527575" y="54616"/>
                  </a:lnTo>
                  <a:lnTo>
                    <a:pt x="532769" y="49757"/>
                  </a:lnTo>
                  <a:close/>
                </a:path>
                <a:path w="1361439" h="149225">
                  <a:moveTo>
                    <a:pt x="572455" y="49757"/>
                  </a:moveTo>
                  <a:lnTo>
                    <a:pt x="547009" y="49757"/>
                  </a:lnTo>
                  <a:lnTo>
                    <a:pt x="552370" y="54113"/>
                  </a:lnTo>
                  <a:lnTo>
                    <a:pt x="552370" y="119786"/>
                  </a:lnTo>
                  <a:lnTo>
                    <a:pt x="574150" y="119786"/>
                  </a:lnTo>
                  <a:lnTo>
                    <a:pt x="574150" y="61820"/>
                  </a:lnTo>
                  <a:lnTo>
                    <a:pt x="572455" y="49757"/>
                  </a:lnTo>
                  <a:close/>
                </a:path>
                <a:path w="1361439" h="149225">
                  <a:moveTo>
                    <a:pt x="545501" y="29988"/>
                  </a:moveTo>
                  <a:lnTo>
                    <a:pt x="537036" y="31080"/>
                  </a:lnTo>
                  <a:lnTo>
                    <a:pt x="529921" y="33946"/>
                  </a:lnTo>
                  <a:lnTo>
                    <a:pt x="524062" y="37975"/>
                  </a:lnTo>
                  <a:lnTo>
                    <a:pt x="519366" y="42553"/>
                  </a:lnTo>
                  <a:lnTo>
                    <a:pt x="568885" y="42553"/>
                  </a:lnTo>
                  <a:lnTo>
                    <a:pt x="566987" y="38993"/>
                  </a:lnTo>
                  <a:lnTo>
                    <a:pt x="558035" y="32370"/>
                  </a:lnTo>
                  <a:lnTo>
                    <a:pt x="545501" y="29988"/>
                  </a:lnTo>
                  <a:close/>
                </a:path>
                <a:path w="1361439" h="149225">
                  <a:moveTo>
                    <a:pt x="495408" y="29988"/>
                  </a:moveTo>
                  <a:lnTo>
                    <a:pt x="487537" y="30910"/>
                  </a:lnTo>
                  <a:lnTo>
                    <a:pt x="480938" y="33339"/>
                  </a:lnTo>
                  <a:lnTo>
                    <a:pt x="475501" y="36773"/>
                  </a:lnTo>
                  <a:lnTo>
                    <a:pt x="471116" y="40710"/>
                  </a:lnTo>
                  <a:lnTo>
                    <a:pt x="517924" y="40710"/>
                  </a:lnTo>
                  <a:lnTo>
                    <a:pt x="515175" y="37197"/>
                  </a:lnTo>
                  <a:lnTo>
                    <a:pt x="509712" y="33255"/>
                  </a:lnTo>
                  <a:lnTo>
                    <a:pt x="503086" y="30821"/>
                  </a:lnTo>
                  <a:lnTo>
                    <a:pt x="495408" y="29988"/>
                  </a:lnTo>
                  <a:close/>
                </a:path>
                <a:path w="1361439" h="149225">
                  <a:moveTo>
                    <a:pt x="616180" y="89630"/>
                  </a:moveTo>
                  <a:lnTo>
                    <a:pt x="594568" y="89630"/>
                  </a:lnTo>
                  <a:lnTo>
                    <a:pt x="597751" y="102996"/>
                  </a:lnTo>
                  <a:lnTo>
                    <a:pt x="605834" y="113127"/>
                  </a:lnTo>
                  <a:lnTo>
                    <a:pt x="618127" y="119551"/>
                  </a:lnTo>
                  <a:lnTo>
                    <a:pt x="633938" y="121797"/>
                  </a:lnTo>
                  <a:lnTo>
                    <a:pt x="649002" y="119815"/>
                  </a:lnTo>
                  <a:lnTo>
                    <a:pt x="660581" y="114111"/>
                  </a:lnTo>
                  <a:lnTo>
                    <a:pt x="668014" y="105046"/>
                  </a:lnTo>
                  <a:lnTo>
                    <a:pt x="668671" y="102028"/>
                  </a:lnTo>
                  <a:lnTo>
                    <a:pt x="624902" y="102028"/>
                  </a:lnTo>
                  <a:lnTo>
                    <a:pt x="617195" y="97504"/>
                  </a:lnTo>
                  <a:lnTo>
                    <a:pt x="616180" y="89630"/>
                  </a:lnTo>
                  <a:close/>
                </a:path>
                <a:path w="1361439" h="149225">
                  <a:moveTo>
                    <a:pt x="632095" y="29988"/>
                  </a:moveTo>
                  <a:lnTo>
                    <a:pt x="617049" y="31959"/>
                  </a:lnTo>
                  <a:lnTo>
                    <a:pt x="605834" y="37590"/>
                  </a:lnTo>
                  <a:lnTo>
                    <a:pt x="598829" y="46456"/>
                  </a:lnTo>
                  <a:lnTo>
                    <a:pt x="596411" y="58134"/>
                  </a:lnTo>
                  <a:lnTo>
                    <a:pt x="598444" y="68173"/>
                  </a:lnTo>
                  <a:lnTo>
                    <a:pt x="643666" y="88625"/>
                  </a:lnTo>
                  <a:lnTo>
                    <a:pt x="647854" y="89630"/>
                  </a:lnTo>
                  <a:lnTo>
                    <a:pt x="649519" y="91473"/>
                  </a:lnTo>
                  <a:lnTo>
                    <a:pt x="649519" y="99012"/>
                  </a:lnTo>
                  <a:lnTo>
                    <a:pt x="644503" y="102028"/>
                  </a:lnTo>
                  <a:lnTo>
                    <a:pt x="668671" y="102028"/>
                  </a:lnTo>
                  <a:lnTo>
                    <a:pt x="670639" y="92981"/>
                  </a:lnTo>
                  <a:lnTo>
                    <a:pt x="669043" y="83515"/>
                  </a:lnTo>
                  <a:lnTo>
                    <a:pt x="664666" y="76688"/>
                  </a:lnTo>
                  <a:lnTo>
                    <a:pt x="658124" y="72060"/>
                  </a:lnTo>
                  <a:lnTo>
                    <a:pt x="650032" y="69191"/>
                  </a:lnTo>
                  <a:lnTo>
                    <a:pt x="620211" y="61820"/>
                  </a:lnTo>
                  <a:lnTo>
                    <a:pt x="617520" y="60144"/>
                  </a:lnTo>
                  <a:lnTo>
                    <a:pt x="617520" y="53275"/>
                  </a:lnTo>
                  <a:lnTo>
                    <a:pt x="620871" y="49757"/>
                  </a:lnTo>
                  <a:lnTo>
                    <a:pt x="666767" y="49757"/>
                  </a:lnTo>
                  <a:lnTo>
                    <a:pt x="666211" y="47304"/>
                  </a:lnTo>
                  <a:lnTo>
                    <a:pt x="658779" y="37841"/>
                  </a:lnTo>
                  <a:lnTo>
                    <a:pt x="647262" y="31991"/>
                  </a:lnTo>
                  <a:lnTo>
                    <a:pt x="632095" y="29988"/>
                  </a:lnTo>
                  <a:close/>
                </a:path>
                <a:path w="1361439" h="149225">
                  <a:moveTo>
                    <a:pt x="666767" y="49757"/>
                  </a:moveTo>
                  <a:lnTo>
                    <a:pt x="640640" y="49757"/>
                  </a:lnTo>
                  <a:lnTo>
                    <a:pt x="646849" y="53275"/>
                  </a:lnTo>
                  <a:lnTo>
                    <a:pt x="647341" y="60144"/>
                  </a:lnTo>
                  <a:lnTo>
                    <a:pt x="669120" y="60144"/>
                  </a:lnTo>
                  <a:lnTo>
                    <a:pt x="666767" y="49757"/>
                  </a:lnTo>
                  <a:close/>
                </a:path>
                <a:path w="1361439" h="149225">
                  <a:moveTo>
                    <a:pt x="756908" y="50930"/>
                  </a:moveTo>
                  <a:lnTo>
                    <a:pt x="735129" y="50930"/>
                  </a:lnTo>
                  <a:lnTo>
                    <a:pt x="735129" y="86447"/>
                  </a:lnTo>
                  <a:lnTo>
                    <a:pt x="736503" y="98724"/>
                  </a:lnTo>
                  <a:lnTo>
                    <a:pt x="741474" y="109399"/>
                  </a:lnTo>
                  <a:lnTo>
                    <a:pt x="751314" y="116933"/>
                  </a:lnTo>
                  <a:lnTo>
                    <a:pt x="767296" y="119786"/>
                  </a:lnTo>
                  <a:lnTo>
                    <a:pt x="776845" y="119786"/>
                  </a:lnTo>
                  <a:lnTo>
                    <a:pt x="776845" y="100855"/>
                  </a:lnTo>
                  <a:lnTo>
                    <a:pt x="761767" y="100855"/>
                  </a:lnTo>
                  <a:lnTo>
                    <a:pt x="756908" y="97839"/>
                  </a:lnTo>
                  <a:lnTo>
                    <a:pt x="756908" y="50930"/>
                  </a:lnTo>
                  <a:close/>
                </a:path>
                <a:path w="1361439" h="149225">
                  <a:moveTo>
                    <a:pt x="776845" y="31999"/>
                  </a:moveTo>
                  <a:lnTo>
                    <a:pt x="722229" y="31999"/>
                  </a:lnTo>
                  <a:lnTo>
                    <a:pt x="722229" y="50930"/>
                  </a:lnTo>
                  <a:lnTo>
                    <a:pt x="776845" y="50930"/>
                  </a:lnTo>
                  <a:lnTo>
                    <a:pt x="776845" y="31999"/>
                  </a:lnTo>
                  <a:close/>
                </a:path>
                <a:path w="1361439" h="149225">
                  <a:moveTo>
                    <a:pt x="756908" y="13737"/>
                  </a:moveTo>
                  <a:lnTo>
                    <a:pt x="735129" y="13737"/>
                  </a:lnTo>
                  <a:lnTo>
                    <a:pt x="735129" y="31999"/>
                  </a:lnTo>
                  <a:lnTo>
                    <a:pt x="756908" y="31999"/>
                  </a:lnTo>
                  <a:lnTo>
                    <a:pt x="756908" y="13737"/>
                  </a:lnTo>
                  <a:close/>
                </a:path>
                <a:path w="1361439" h="149225">
                  <a:moveTo>
                    <a:pt x="818854" y="1675"/>
                  </a:moveTo>
                  <a:lnTo>
                    <a:pt x="797075" y="1675"/>
                  </a:lnTo>
                  <a:lnTo>
                    <a:pt x="797075" y="119786"/>
                  </a:lnTo>
                  <a:lnTo>
                    <a:pt x="818854" y="119786"/>
                  </a:lnTo>
                  <a:lnTo>
                    <a:pt x="818854" y="58972"/>
                  </a:lnTo>
                  <a:lnTo>
                    <a:pt x="821524" y="55956"/>
                  </a:lnTo>
                  <a:lnTo>
                    <a:pt x="828561" y="49757"/>
                  </a:lnTo>
                  <a:lnTo>
                    <a:pt x="870362" y="49757"/>
                  </a:lnTo>
                  <a:lnTo>
                    <a:pt x="864313" y="39014"/>
                  </a:lnTo>
                  <a:lnTo>
                    <a:pt x="863145" y="38197"/>
                  </a:lnTo>
                  <a:lnTo>
                    <a:pt x="818854" y="38197"/>
                  </a:lnTo>
                  <a:lnTo>
                    <a:pt x="818854" y="1675"/>
                  </a:lnTo>
                  <a:close/>
                </a:path>
                <a:path w="1361439" h="149225">
                  <a:moveTo>
                    <a:pt x="870362" y="49757"/>
                  </a:moveTo>
                  <a:lnTo>
                    <a:pt x="844644" y="49757"/>
                  </a:lnTo>
                  <a:lnTo>
                    <a:pt x="850686" y="54616"/>
                  </a:lnTo>
                  <a:lnTo>
                    <a:pt x="850686" y="119786"/>
                  </a:lnTo>
                  <a:lnTo>
                    <a:pt x="872455" y="119786"/>
                  </a:lnTo>
                  <a:lnTo>
                    <a:pt x="872455" y="63998"/>
                  </a:lnTo>
                  <a:lnTo>
                    <a:pt x="870362" y="49757"/>
                  </a:lnTo>
                  <a:close/>
                </a:path>
                <a:path w="1361439" h="149225">
                  <a:moveTo>
                    <a:pt x="841974" y="29988"/>
                  </a:moveTo>
                  <a:lnTo>
                    <a:pt x="831576" y="29988"/>
                  </a:lnTo>
                  <a:lnTo>
                    <a:pt x="824205" y="33841"/>
                  </a:lnTo>
                  <a:lnTo>
                    <a:pt x="818854" y="38197"/>
                  </a:lnTo>
                  <a:lnTo>
                    <a:pt x="863145" y="38197"/>
                  </a:lnTo>
                  <a:lnTo>
                    <a:pt x="854723" y="32310"/>
                  </a:lnTo>
                  <a:lnTo>
                    <a:pt x="841974" y="29988"/>
                  </a:lnTo>
                  <a:close/>
                </a:path>
                <a:path w="1361439" h="149225">
                  <a:moveTo>
                    <a:pt x="919469" y="31999"/>
                  </a:moveTo>
                  <a:lnTo>
                    <a:pt x="897689" y="31999"/>
                  </a:lnTo>
                  <a:lnTo>
                    <a:pt x="897689" y="119786"/>
                  </a:lnTo>
                  <a:lnTo>
                    <a:pt x="919469" y="119786"/>
                  </a:lnTo>
                  <a:lnTo>
                    <a:pt x="919469" y="31999"/>
                  </a:lnTo>
                  <a:close/>
                </a:path>
                <a:path w="1361439" h="149225">
                  <a:moveTo>
                    <a:pt x="919469" y="1675"/>
                  </a:moveTo>
                  <a:lnTo>
                    <a:pt x="897689" y="1675"/>
                  </a:lnTo>
                  <a:lnTo>
                    <a:pt x="897689" y="20104"/>
                  </a:lnTo>
                  <a:lnTo>
                    <a:pt x="919469" y="20104"/>
                  </a:lnTo>
                  <a:lnTo>
                    <a:pt x="919469" y="1675"/>
                  </a:lnTo>
                  <a:close/>
                </a:path>
                <a:path w="1361439" h="149225">
                  <a:moveTo>
                    <a:pt x="958190" y="31999"/>
                  </a:moveTo>
                  <a:lnTo>
                    <a:pt x="945625" y="31999"/>
                  </a:lnTo>
                  <a:lnTo>
                    <a:pt x="945625" y="119786"/>
                  </a:lnTo>
                  <a:lnTo>
                    <a:pt x="967405" y="119786"/>
                  </a:lnTo>
                  <a:lnTo>
                    <a:pt x="967405" y="58972"/>
                  </a:lnTo>
                  <a:lnTo>
                    <a:pt x="970085" y="55956"/>
                  </a:lnTo>
                  <a:lnTo>
                    <a:pt x="977122" y="49757"/>
                  </a:lnTo>
                  <a:lnTo>
                    <a:pt x="1018921" y="49757"/>
                  </a:lnTo>
                  <a:lnTo>
                    <a:pt x="1013828" y="40710"/>
                  </a:lnTo>
                  <a:lnTo>
                    <a:pt x="964557" y="40710"/>
                  </a:lnTo>
                  <a:lnTo>
                    <a:pt x="958190" y="31999"/>
                  </a:lnTo>
                  <a:close/>
                </a:path>
                <a:path w="1361439" h="149225">
                  <a:moveTo>
                    <a:pt x="1018921" y="49757"/>
                  </a:moveTo>
                  <a:lnTo>
                    <a:pt x="993205" y="49757"/>
                  </a:lnTo>
                  <a:lnTo>
                    <a:pt x="999236" y="54616"/>
                  </a:lnTo>
                  <a:lnTo>
                    <a:pt x="999236" y="119786"/>
                  </a:lnTo>
                  <a:lnTo>
                    <a:pt x="1021016" y="119786"/>
                  </a:lnTo>
                  <a:lnTo>
                    <a:pt x="1021016" y="63998"/>
                  </a:lnTo>
                  <a:lnTo>
                    <a:pt x="1018921" y="49757"/>
                  </a:lnTo>
                  <a:close/>
                </a:path>
                <a:path w="1361439" h="149225">
                  <a:moveTo>
                    <a:pt x="990524" y="29988"/>
                  </a:moveTo>
                  <a:lnTo>
                    <a:pt x="982085" y="30910"/>
                  </a:lnTo>
                  <a:lnTo>
                    <a:pt x="975027" y="33339"/>
                  </a:lnTo>
                  <a:lnTo>
                    <a:pt x="969227" y="36773"/>
                  </a:lnTo>
                  <a:lnTo>
                    <a:pt x="964557" y="40710"/>
                  </a:lnTo>
                  <a:lnTo>
                    <a:pt x="1013828" y="40710"/>
                  </a:lnTo>
                  <a:lnTo>
                    <a:pt x="1012869" y="39014"/>
                  </a:lnTo>
                  <a:lnTo>
                    <a:pt x="1003275" y="32310"/>
                  </a:lnTo>
                  <a:lnTo>
                    <a:pt x="990524" y="29988"/>
                  </a:lnTo>
                  <a:close/>
                </a:path>
                <a:path w="1361439" h="149225">
                  <a:moveTo>
                    <a:pt x="1068019" y="1675"/>
                  </a:moveTo>
                  <a:lnTo>
                    <a:pt x="1046240" y="1675"/>
                  </a:lnTo>
                  <a:lnTo>
                    <a:pt x="1046240" y="119786"/>
                  </a:lnTo>
                  <a:lnTo>
                    <a:pt x="1068019" y="119786"/>
                  </a:lnTo>
                  <a:lnTo>
                    <a:pt x="1068019" y="84269"/>
                  </a:lnTo>
                  <a:lnTo>
                    <a:pt x="1103267" y="84269"/>
                  </a:lnTo>
                  <a:lnTo>
                    <a:pt x="1096835" y="74217"/>
                  </a:lnTo>
                  <a:lnTo>
                    <a:pt x="1102507" y="65338"/>
                  </a:lnTo>
                  <a:lnTo>
                    <a:pt x="1068019" y="65338"/>
                  </a:lnTo>
                  <a:lnTo>
                    <a:pt x="1068019" y="1675"/>
                  </a:lnTo>
                  <a:close/>
                </a:path>
                <a:path w="1361439" h="149225">
                  <a:moveTo>
                    <a:pt x="1103267" y="84269"/>
                  </a:moveTo>
                  <a:lnTo>
                    <a:pt x="1077234" y="84269"/>
                  </a:lnTo>
                  <a:lnTo>
                    <a:pt x="1100018" y="119786"/>
                  </a:lnTo>
                  <a:lnTo>
                    <a:pt x="1119452" y="119786"/>
                  </a:lnTo>
                  <a:lnTo>
                    <a:pt x="1119452" y="109567"/>
                  </a:lnTo>
                  <a:lnTo>
                    <a:pt x="1103267" y="84269"/>
                  </a:lnTo>
                  <a:close/>
                </a:path>
                <a:path w="1361439" h="149225">
                  <a:moveTo>
                    <a:pt x="1117274" y="31999"/>
                  </a:moveTo>
                  <a:lnTo>
                    <a:pt x="1098511" y="31999"/>
                  </a:lnTo>
                  <a:lnTo>
                    <a:pt x="1077234" y="65338"/>
                  </a:lnTo>
                  <a:lnTo>
                    <a:pt x="1102507" y="65338"/>
                  </a:lnTo>
                  <a:lnTo>
                    <a:pt x="1117274" y="42218"/>
                  </a:lnTo>
                  <a:lnTo>
                    <a:pt x="1117274" y="31999"/>
                  </a:lnTo>
                  <a:close/>
                </a:path>
                <a:path w="1361439" h="149225">
                  <a:moveTo>
                    <a:pt x="1160467" y="31999"/>
                  </a:moveTo>
                  <a:lnTo>
                    <a:pt x="1138687" y="31999"/>
                  </a:lnTo>
                  <a:lnTo>
                    <a:pt x="1138687" y="119786"/>
                  </a:lnTo>
                  <a:lnTo>
                    <a:pt x="1160467" y="119786"/>
                  </a:lnTo>
                  <a:lnTo>
                    <a:pt x="1160467" y="31999"/>
                  </a:lnTo>
                  <a:close/>
                </a:path>
                <a:path w="1361439" h="149225">
                  <a:moveTo>
                    <a:pt x="1160467" y="1675"/>
                  </a:moveTo>
                  <a:lnTo>
                    <a:pt x="1138687" y="1675"/>
                  </a:lnTo>
                  <a:lnTo>
                    <a:pt x="1138687" y="20104"/>
                  </a:lnTo>
                  <a:lnTo>
                    <a:pt x="1160467" y="20104"/>
                  </a:lnTo>
                  <a:lnTo>
                    <a:pt x="1160467" y="1675"/>
                  </a:lnTo>
                  <a:close/>
                </a:path>
                <a:path w="1361439" h="149225">
                  <a:moveTo>
                    <a:pt x="1199188" y="31999"/>
                  </a:moveTo>
                  <a:lnTo>
                    <a:pt x="1186623" y="31999"/>
                  </a:lnTo>
                  <a:lnTo>
                    <a:pt x="1186623" y="119786"/>
                  </a:lnTo>
                  <a:lnTo>
                    <a:pt x="1208402" y="119786"/>
                  </a:lnTo>
                  <a:lnTo>
                    <a:pt x="1208402" y="58972"/>
                  </a:lnTo>
                  <a:lnTo>
                    <a:pt x="1211083" y="55956"/>
                  </a:lnTo>
                  <a:lnTo>
                    <a:pt x="1218119" y="49757"/>
                  </a:lnTo>
                  <a:lnTo>
                    <a:pt x="1259919" y="49757"/>
                  </a:lnTo>
                  <a:lnTo>
                    <a:pt x="1254826" y="40710"/>
                  </a:lnTo>
                  <a:lnTo>
                    <a:pt x="1205554" y="40710"/>
                  </a:lnTo>
                  <a:lnTo>
                    <a:pt x="1199188" y="31999"/>
                  </a:lnTo>
                  <a:close/>
                </a:path>
                <a:path w="1361439" h="149225">
                  <a:moveTo>
                    <a:pt x="1259919" y="49757"/>
                  </a:moveTo>
                  <a:lnTo>
                    <a:pt x="1234203" y="49757"/>
                  </a:lnTo>
                  <a:lnTo>
                    <a:pt x="1240234" y="54616"/>
                  </a:lnTo>
                  <a:lnTo>
                    <a:pt x="1240234" y="119786"/>
                  </a:lnTo>
                  <a:lnTo>
                    <a:pt x="1262013" y="119786"/>
                  </a:lnTo>
                  <a:lnTo>
                    <a:pt x="1262013" y="63998"/>
                  </a:lnTo>
                  <a:lnTo>
                    <a:pt x="1259919" y="49757"/>
                  </a:lnTo>
                  <a:close/>
                </a:path>
                <a:path w="1361439" h="149225">
                  <a:moveTo>
                    <a:pt x="1231522" y="29988"/>
                  </a:moveTo>
                  <a:lnTo>
                    <a:pt x="1223083" y="30910"/>
                  </a:lnTo>
                  <a:lnTo>
                    <a:pt x="1216025" y="33339"/>
                  </a:lnTo>
                  <a:lnTo>
                    <a:pt x="1210224" y="36773"/>
                  </a:lnTo>
                  <a:lnTo>
                    <a:pt x="1205554" y="40710"/>
                  </a:lnTo>
                  <a:lnTo>
                    <a:pt x="1254826" y="40710"/>
                  </a:lnTo>
                  <a:lnTo>
                    <a:pt x="1253867" y="39014"/>
                  </a:lnTo>
                  <a:lnTo>
                    <a:pt x="1244273" y="32310"/>
                  </a:lnTo>
                  <a:lnTo>
                    <a:pt x="1231522" y="29988"/>
                  </a:lnTo>
                  <a:close/>
                </a:path>
                <a:path w="1361439" h="149225">
                  <a:moveTo>
                    <a:pt x="1308682" y="119284"/>
                  </a:moveTo>
                  <a:lnTo>
                    <a:pt x="1286903" y="119284"/>
                  </a:lnTo>
                  <a:lnTo>
                    <a:pt x="1286903" y="119954"/>
                  </a:lnTo>
                  <a:lnTo>
                    <a:pt x="1289476" y="131993"/>
                  </a:lnTo>
                  <a:lnTo>
                    <a:pt x="1296808" y="141000"/>
                  </a:lnTo>
                  <a:lnTo>
                    <a:pt x="1308318" y="146647"/>
                  </a:lnTo>
                  <a:lnTo>
                    <a:pt x="1323425" y="148602"/>
                  </a:lnTo>
                  <a:lnTo>
                    <a:pt x="1338618" y="146490"/>
                  </a:lnTo>
                  <a:lnTo>
                    <a:pt x="1350482" y="140121"/>
                  </a:lnTo>
                  <a:lnTo>
                    <a:pt x="1358199" y="129448"/>
                  </a:lnTo>
                  <a:lnTo>
                    <a:pt x="1358312" y="128833"/>
                  </a:lnTo>
                  <a:lnTo>
                    <a:pt x="1312200" y="128833"/>
                  </a:lnTo>
                  <a:lnTo>
                    <a:pt x="1308682" y="123640"/>
                  </a:lnTo>
                  <a:lnTo>
                    <a:pt x="1308682" y="119284"/>
                  </a:lnTo>
                  <a:close/>
                </a:path>
                <a:path w="1361439" h="149225">
                  <a:moveTo>
                    <a:pt x="1360953" y="104373"/>
                  </a:moveTo>
                  <a:lnTo>
                    <a:pt x="1339173" y="104373"/>
                  </a:lnTo>
                  <a:lnTo>
                    <a:pt x="1339173" y="122802"/>
                  </a:lnTo>
                  <a:lnTo>
                    <a:pt x="1334650" y="128833"/>
                  </a:lnTo>
                  <a:lnTo>
                    <a:pt x="1358312" y="128833"/>
                  </a:lnTo>
                  <a:lnTo>
                    <a:pt x="1360953" y="114425"/>
                  </a:lnTo>
                  <a:lnTo>
                    <a:pt x="1360953" y="104373"/>
                  </a:lnTo>
                  <a:close/>
                </a:path>
                <a:path w="1361439" h="149225">
                  <a:moveTo>
                    <a:pt x="1315886" y="29988"/>
                  </a:moveTo>
                  <a:lnTo>
                    <a:pt x="1303808" y="31928"/>
                  </a:lnTo>
                  <a:lnTo>
                    <a:pt x="1293897" y="37841"/>
                  </a:lnTo>
                  <a:lnTo>
                    <a:pt x="1287191" y="47870"/>
                  </a:lnTo>
                  <a:lnTo>
                    <a:pt x="1284725" y="62155"/>
                  </a:lnTo>
                  <a:lnTo>
                    <a:pt x="1284725" y="80416"/>
                  </a:lnTo>
                  <a:lnTo>
                    <a:pt x="1287191" y="94701"/>
                  </a:lnTo>
                  <a:lnTo>
                    <a:pt x="1293897" y="104729"/>
                  </a:lnTo>
                  <a:lnTo>
                    <a:pt x="1303808" y="110643"/>
                  </a:lnTo>
                  <a:lnTo>
                    <a:pt x="1315886" y="112582"/>
                  </a:lnTo>
                  <a:lnTo>
                    <a:pt x="1328116" y="112582"/>
                  </a:lnTo>
                  <a:lnTo>
                    <a:pt x="1335488" y="107556"/>
                  </a:lnTo>
                  <a:lnTo>
                    <a:pt x="1339173" y="104373"/>
                  </a:lnTo>
                  <a:lnTo>
                    <a:pt x="1360953" y="104373"/>
                  </a:lnTo>
                  <a:lnTo>
                    <a:pt x="1360953" y="92813"/>
                  </a:lnTo>
                  <a:lnTo>
                    <a:pt x="1313708" y="92813"/>
                  </a:lnTo>
                  <a:lnTo>
                    <a:pt x="1306504" y="87955"/>
                  </a:lnTo>
                  <a:lnTo>
                    <a:pt x="1306504" y="54616"/>
                  </a:lnTo>
                  <a:lnTo>
                    <a:pt x="1313708" y="49757"/>
                  </a:lnTo>
                  <a:lnTo>
                    <a:pt x="1360953" y="49757"/>
                  </a:lnTo>
                  <a:lnTo>
                    <a:pt x="1360953" y="40710"/>
                  </a:lnTo>
                  <a:lnTo>
                    <a:pt x="1342021" y="40710"/>
                  </a:lnTo>
                  <a:lnTo>
                    <a:pt x="1337184" y="36632"/>
                  </a:lnTo>
                  <a:lnTo>
                    <a:pt x="1331467" y="33213"/>
                  </a:lnTo>
                  <a:lnTo>
                    <a:pt x="1324493" y="30862"/>
                  </a:lnTo>
                  <a:lnTo>
                    <a:pt x="1315886" y="29988"/>
                  </a:lnTo>
                  <a:close/>
                </a:path>
                <a:path w="1361439" h="149225">
                  <a:moveTo>
                    <a:pt x="1360953" y="49757"/>
                  </a:moveTo>
                  <a:lnTo>
                    <a:pt x="1328954" y="49757"/>
                  </a:lnTo>
                  <a:lnTo>
                    <a:pt x="1334817" y="54616"/>
                  </a:lnTo>
                  <a:lnTo>
                    <a:pt x="1339173" y="58972"/>
                  </a:lnTo>
                  <a:lnTo>
                    <a:pt x="1339173" y="83599"/>
                  </a:lnTo>
                  <a:lnTo>
                    <a:pt x="1334817" y="87955"/>
                  </a:lnTo>
                  <a:lnTo>
                    <a:pt x="1328954" y="92813"/>
                  </a:lnTo>
                  <a:lnTo>
                    <a:pt x="1360953" y="92813"/>
                  </a:lnTo>
                  <a:lnTo>
                    <a:pt x="1360953" y="49757"/>
                  </a:lnTo>
                  <a:close/>
                </a:path>
                <a:path w="1361439" h="149225">
                  <a:moveTo>
                    <a:pt x="1360953" y="31999"/>
                  </a:moveTo>
                  <a:lnTo>
                    <a:pt x="1348388" y="31999"/>
                  </a:lnTo>
                  <a:lnTo>
                    <a:pt x="1342021" y="40710"/>
                  </a:lnTo>
                  <a:lnTo>
                    <a:pt x="1360953" y="40710"/>
                  </a:lnTo>
                  <a:lnTo>
                    <a:pt x="1360953" y="31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957442" y="4573455"/>
              <a:ext cx="167640" cy="240665"/>
            </a:xfrm>
            <a:custGeom>
              <a:avLst/>
              <a:gdLst/>
              <a:ahLst/>
              <a:cxnLst/>
              <a:rect l="l" t="t" r="r" b="b"/>
              <a:pathLst>
                <a:path w="167639" h="240664">
                  <a:moveTo>
                    <a:pt x="167345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167345" y="240558"/>
                  </a:lnTo>
                  <a:lnTo>
                    <a:pt x="167345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124782" y="4991821"/>
              <a:ext cx="3849370" cy="240665"/>
            </a:xfrm>
            <a:custGeom>
              <a:avLst/>
              <a:gdLst/>
              <a:ahLst/>
              <a:cxnLst/>
              <a:rect l="l" t="t" r="r" b="b"/>
              <a:pathLst>
                <a:path w="3849370" h="240664">
                  <a:moveTo>
                    <a:pt x="3848961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3848961" y="240558"/>
                  </a:lnTo>
                  <a:lnTo>
                    <a:pt x="3848961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727328" y="4991821"/>
              <a:ext cx="397510" cy="240665"/>
            </a:xfrm>
            <a:custGeom>
              <a:avLst/>
              <a:gdLst/>
              <a:ahLst/>
              <a:cxnLst/>
              <a:rect l="l" t="t" r="r" b="b"/>
              <a:pathLst>
                <a:path w="397510" h="240664">
                  <a:moveTo>
                    <a:pt x="39744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397443" y="240558"/>
                  </a:lnTo>
                  <a:lnTo>
                    <a:pt x="397443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308538" y="5051694"/>
              <a:ext cx="1163955" cy="147320"/>
            </a:xfrm>
            <a:custGeom>
              <a:avLst/>
              <a:gdLst/>
              <a:ahLst/>
              <a:cxnLst/>
              <a:rect l="l" t="t" r="r" b="b"/>
              <a:pathLst>
                <a:path w="1163954" h="147320">
                  <a:moveTo>
                    <a:pt x="63830" y="837"/>
                  </a:moveTo>
                  <a:lnTo>
                    <a:pt x="40543" y="837"/>
                  </a:lnTo>
                  <a:lnTo>
                    <a:pt x="0" y="110237"/>
                  </a:lnTo>
                  <a:lnTo>
                    <a:pt x="0" y="118111"/>
                  </a:lnTo>
                  <a:lnTo>
                    <a:pt x="21946" y="118111"/>
                  </a:lnTo>
                  <a:lnTo>
                    <a:pt x="31663" y="90635"/>
                  </a:lnTo>
                  <a:lnTo>
                    <a:pt x="97247" y="90635"/>
                  </a:lnTo>
                  <a:lnTo>
                    <a:pt x="89890" y="70866"/>
                  </a:lnTo>
                  <a:lnTo>
                    <a:pt x="38700" y="70866"/>
                  </a:lnTo>
                  <a:lnTo>
                    <a:pt x="51768" y="32669"/>
                  </a:lnTo>
                  <a:lnTo>
                    <a:pt x="75675" y="32669"/>
                  </a:lnTo>
                  <a:lnTo>
                    <a:pt x="63830" y="837"/>
                  </a:lnTo>
                  <a:close/>
                </a:path>
                <a:path w="1163954" h="147320">
                  <a:moveTo>
                    <a:pt x="97247" y="90635"/>
                  </a:moveTo>
                  <a:lnTo>
                    <a:pt x="71704" y="90635"/>
                  </a:lnTo>
                  <a:lnTo>
                    <a:pt x="81086" y="118111"/>
                  </a:lnTo>
                  <a:lnTo>
                    <a:pt x="104541" y="118111"/>
                  </a:lnTo>
                  <a:lnTo>
                    <a:pt x="104541" y="110237"/>
                  </a:lnTo>
                  <a:lnTo>
                    <a:pt x="97247" y="90635"/>
                  </a:lnTo>
                  <a:close/>
                </a:path>
                <a:path w="1163954" h="147320">
                  <a:moveTo>
                    <a:pt x="75675" y="32669"/>
                  </a:moveTo>
                  <a:lnTo>
                    <a:pt x="51768" y="32669"/>
                  </a:lnTo>
                  <a:lnTo>
                    <a:pt x="64500" y="70866"/>
                  </a:lnTo>
                  <a:lnTo>
                    <a:pt x="89890" y="70866"/>
                  </a:lnTo>
                  <a:lnTo>
                    <a:pt x="75675" y="32669"/>
                  </a:lnTo>
                  <a:close/>
                </a:path>
                <a:path w="1163954" h="147320">
                  <a:moveTo>
                    <a:pt x="146121" y="837"/>
                  </a:moveTo>
                  <a:lnTo>
                    <a:pt x="122331" y="837"/>
                  </a:lnTo>
                  <a:lnTo>
                    <a:pt x="122331" y="118111"/>
                  </a:lnTo>
                  <a:lnTo>
                    <a:pt x="146121" y="118111"/>
                  </a:lnTo>
                  <a:lnTo>
                    <a:pt x="146121" y="837"/>
                  </a:lnTo>
                  <a:close/>
                </a:path>
                <a:path w="1163954" h="147320">
                  <a:moveTo>
                    <a:pt x="280885" y="48082"/>
                  </a:moveTo>
                  <a:lnTo>
                    <a:pt x="256641" y="48082"/>
                  </a:lnTo>
                  <a:lnTo>
                    <a:pt x="260997" y="52438"/>
                  </a:lnTo>
                  <a:lnTo>
                    <a:pt x="260997" y="65505"/>
                  </a:lnTo>
                  <a:lnTo>
                    <a:pt x="242903" y="65505"/>
                  </a:lnTo>
                  <a:lnTo>
                    <a:pt x="227317" y="67411"/>
                  </a:lnTo>
                  <a:lnTo>
                    <a:pt x="216223" y="72961"/>
                  </a:lnTo>
                  <a:lnTo>
                    <a:pt x="209590" y="81903"/>
                  </a:lnTo>
                  <a:lnTo>
                    <a:pt x="207386" y="93986"/>
                  </a:lnTo>
                  <a:lnTo>
                    <a:pt x="209778" y="105350"/>
                  </a:lnTo>
                  <a:lnTo>
                    <a:pt x="216223" y="113525"/>
                  </a:lnTo>
                  <a:lnTo>
                    <a:pt x="225621" y="118464"/>
                  </a:lnTo>
                  <a:lnTo>
                    <a:pt x="236872" y="120121"/>
                  </a:lnTo>
                  <a:lnTo>
                    <a:pt x="245704" y="119297"/>
                  </a:lnTo>
                  <a:lnTo>
                    <a:pt x="252871" y="117043"/>
                  </a:lnTo>
                  <a:lnTo>
                    <a:pt x="258782" y="113690"/>
                  </a:lnTo>
                  <a:lnTo>
                    <a:pt x="263845" y="109567"/>
                  </a:lnTo>
                  <a:lnTo>
                    <a:pt x="282776" y="109567"/>
                  </a:lnTo>
                  <a:lnTo>
                    <a:pt x="282776" y="100352"/>
                  </a:lnTo>
                  <a:lnTo>
                    <a:pt x="233521" y="100352"/>
                  </a:lnTo>
                  <a:lnTo>
                    <a:pt x="229165" y="97002"/>
                  </a:lnTo>
                  <a:lnTo>
                    <a:pt x="229165" y="87452"/>
                  </a:lnTo>
                  <a:lnTo>
                    <a:pt x="231511" y="82091"/>
                  </a:lnTo>
                  <a:lnTo>
                    <a:pt x="282776" y="82091"/>
                  </a:lnTo>
                  <a:lnTo>
                    <a:pt x="282715" y="58134"/>
                  </a:lnTo>
                  <a:lnTo>
                    <a:pt x="280885" y="48082"/>
                  </a:lnTo>
                  <a:close/>
                </a:path>
                <a:path w="1163954" h="147320">
                  <a:moveTo>
                    <a:pt x="282776" y="109567"/>
                  </a:moveTo>
                  <a:lnTo>
                    <a:pt x="263845" y="109567"/>
                  </a:lnTo>
                  <a:lnTo>
                    <a:pt x="270211" y="118111"/>
                  </a:lnTo>
                  <a:lnTo>
                    <a:pt x="282776" y="118111"/>
                  </a:lnTo>
                  <a:lnTo>
                    <a:pt x="282776" y="109567"/>
                  </a:lnTo>
                  <a:close/>
                </a:path>
                <a:path w="1163954" h="147320">
                  <a:moveTo>
                    <a:pt x="282776" y="82091"/>
                  </a:moveTo>
                  <a:lnTo>
                    <a:pt x="260997" y="82091"/>
                  </a:lnTo>
                  <a:lnTo>
                    <a:pt x="260997" y="91808"/>
                  </a:lnTo>
                  <a:lnTo>
                    <a:pt x="255803" y="97504"/>
                  </a:lnTo>
                  <a:lnTo>
                    <a:pt x="249772" y="100352"/>
                  </a:lnTo>
                  <a:lnTo>
                    <a:pt x="282776" y="100352"/>
                  </a:lnTo>
                  <a:lnTo>
                    <a:pt x="282776" y="82091"/>
                  </a:lnTo>
                  <a:close/>
                </a:path>
                <a:path w="1163954" h="147320">
                  <a:moveTo>
                    <a:pt x="246924" y="28313"/>
                  </a:moveTo>
                  <a:lnTo>
                    <a:pt x="231214" y="30551"/>
                  </a:lnTo>
                  <a:lnTo>
                    <a:pt x="220202" y="36752"/>
                  </a:lnTo>
                  <a:lnTo>
                    <a:pt x="213705" y="46194"/>
                  </a:lnTo>
                  <a:lnTo>
                    <a:pt x="211574" y="58134"/>
                  </a:lnTo>
                  <a:lnTo>
                    <a:pt x="232851" y="58134"/>
                  </a:lnTo>
                  <a:lnTo>
                    <a:pt x="232851" y="52438"/>
                  </a:lnTo>
                  <a:lnTo>
                    <a:pt x="237039" y="48082"/>
                  </a:lnTo>
                  <a:lnTo>
                    <a:pt x="280885" y="48082"/>
                  </a:lnTo>
                  <a:lnTo>
                    <a:pt x="280567" y="46336"/>
                  </a:lnTo>
                  <a:lnTo>
                    <a:pt x="273897" y="36794"/>
                  </a:lnTo>
                  <a:lnTo>
                    <a:pt x="262704" y="30551"/>
                  </a:lnTo>
                  <a:lnTo>
                    <a:pt x="246924" y="28313"/>
                  </a:lnTo>
                  <a:close/>
                </a:path>
                <a:path w="1163954" h="147320">
                  <a:moveTo>
                    <a:pt x="320712" y="30323"/>
                  </a:moveTo>
                  <a:lnTo>
                    <a:pt x="308147" y="30323"/>
                  </a:lnTo>
                  <a:lnTo>
                    <a:pt x="308147" y="118111"/>
                  </a:lnTo>
                  <a:lnTo>
                    <a:pt x="329927" y="118111"/>
                  </a:lnTo>
                  <a:lnTo>
                    <a:pt x="329927" y="57296"/>
                  </a:lnTo>
                  <a:lnTo>
                    <a:pt x="332607" y="54281"/>
                  </a:lnTo>
                  <a:lnTo>
                    <a:pt x="339644" y="48082"/>
                  </a:lnTo>
                  <a:lnTo>
                    <a:pt x="381443" y="48082"/>
                  </a:lnTo>
                  <a:lnTo>
                    <a:pt x="376350" y="39035"/>
                  </a:lnTo>
                  <a:lnTo>
                    <a:pt x="327079" y="39035"/>
                  </a:lnTo>
                  <a:lnTo>
                    <a:pt x="320712" y="30323"/>
                  </a:lnTo>
                  <a:close/>
                </a:path>
                <a:path w="1163954" h="147320">
                  <a:moveTo>
                    <a:pt x="381443" y="48082"/>
                  </a:moveTo>
                  <a:lnTo>
                    <a:pt x="355727" y="48082"/>
                  </a:lnTo>
                  <a:lnTo>
                    <a:pt x="361758" y="52940"/>
                  </a:lnTo>
                  <a:lnTo>
                    <a:pt x="361758" y="118111"/>
                  </a:lnTo>
                  <a:lnTo>
                    <a:pt x="383538" y="118111"/>
                  </a:lnTo>
                  <a:lnTo>
                    <a:pt x="383538" y="62322"/>
                  </a:lnTo>
                  <a:lnTo>
                    <a:pt x="381443" y="48082"/>
                  </a:lnTo>
                  <a:close/>
                </a:path>
                <a:path w="1163954" h="147320">
                  <a:moveTo>
                    <a:pt x="353046" y="28313"/>
                  </a:moveTo>
                  <a:lnTo>
                    <a:pt x="344607" y="29234"/>
                  </a:lnTo>
                  <a:lnTo>
                    <a:pt x="337549" y="31663"/>
                  </a:lnTo>
                  <a:lnTo>
                    <a:pt x="331749" y="35098"/>
                  </a:lnTo>
                  <a:lnTo>
                    <a:pt x="327079" y="39035"/>
                  </a:lnTo>
                  <a:lnTo>
                    <a:pt x="376350" y="39035"/>
                  </a:lnTo>
                  <a:lnTo>
                    <a:pt x="375391" y="37339"/>
                  </a:lnTo>
                  <a:lnTo>
                    <a:pt x="365797" y="30635"/>
                  </a:lnTo>
                  <a:lnTo>
                    <a:pt x="353046" y="28313"/>
                  </a:lnTo>
                  <a:close/>
                </a:path>
                <a:path w="1163954" h="147320">
                  <a:moveTo>
                    <a:pt x="449640" y="28313"/>
                  </a:moveTo>
                  <a:lnTo>
                    <a:pt x="437410" y="28313"/>
                  </a:lnTo>
                  <a:lnTo>
                    <a:pt x="425332" y="30253"/>
                  </a:lnTo>
                  <a:lnTo>
                    <a:pt x="415421" y="36166"/>
                  </a:lnTo>
                  <a:lnTo>
                    <a:pt x="408715" y="46194"/>
                  </a:lnTo>
                  <a:lnTo>
                    <a:pt x="406249" y="60479"/>
                  </a:lnTo>
                  <a:lnTo>
                    <a:pt x="406249" y="87955"/>
                  </a:lnTo>
                  <a:lnTo>
                    <a:pt x="408715" y="102240"/>
                  </a:lnTo>
                  <a:lnTo>
                    <a:pt x="415421" y="112268"/>
                  </a:lnTo>
                  <a:lnTo>
                    <a:pt x="425332" y="118182"/>
                  </a:lnTo>
                  <a:lnTo>
                    <a:pt x="437410" y="120121"/>
                  </a:lnTo>
                  <a:lnTo>
                    <a:pt x="446017" y="119247"/>
                  </a:lnTo>
                  <a:lnTo>
                    <a:pt x="452991" y="116896"/>
                  </a:lnTo>
                  <a:lnTo>
                    <a:pt x="458708" y="113478"/>
                  </a:lnTo>
                  <a:lnTo>
                    <a:pt x="463546" y="109399"/>
                  </a:lnTo>
                  <a:lnTo>
                    <a:pt x="482477" y="109399"/>
                  </a:lnTo>
                  <a:lnTo>
                    <a:pt x="482477" y="100352"/>
                  </a:lnTo>
                  <a:lnTo>
                    <a:pt x="435232" y="100352"/>
                  </a:lnTo>
                  <a:lnTo>
                    <a:pt x="428028" y="95494"/>
                  </a:lnTo>
                  <a:lnTo>
                    <a:pt x="428028" y="52940"/>
                  </a:lnTo>
                  <a:lnTo>
                    <a:pt x="435232" y="48082"/>
                  </a:lnTo>
                  <a:lnTo>
                    <a:pt x="482477" y="48082"/>
                  </a:lnTo>
                  <a:lnTo>
                    <a:pt x="482477" y="36522"/>
                  </a:lnTo>
                  <a:lnTo>
                    <a:pt x="460698" y="36522"/>
                  </a:lnTo>
                  <a:lnTo>
                    <a:pt x="457012" y="33339"/>
                  </a:lnTo>
                  <a:lnTo>
                    <a:pt x="449640" y="28313"/>
                  </a:lnTo>
                  <a:close/>
                </a:path>
                <a:path w="1163954" h="147320">
                  <a:moveTo>
                    <a:pt x="482477" y="109399"/>
                  </a:moveTo>
                  <a:lnTo>
                    <a:pt x="463546" y="109399"/>
                  </a:lnTo>
                  <a:lnTo>
                    <a:pt x="469912" y="118111"/>
                  </a:lnTo>
                  <a:lnTo>
                    <a:pt x="482477" y="118111"/>
                  </a:lnTo>
                  <a:lnTo>
                    <a:pt x="482477" y="109399"/>
                  </a:lnTo>
                  <a:close/>
                </a:path>
                <a:path w="1163954" h="147320">
                  <a:moveTo>
                    <a:pt x="482477" y="48082"/>
                  </a:moveTo>
                  <a:lnTo>
                    <a:pt x="450478" y="48082"/>
                  </a:lnTo>
                  <a:lnTo>
                    <a:pt x="456342" y="52940"/>
                  </a:lnTo>
                  <a:lnTo>
                    <a:pt x="460698" y="57296"/>
                  </a:lnTo>
                  <a:lnTo>
                    <a:pt x="460698" y="91138"/>
                  </a:lnTo>
                  <a:lnTo>
                    <a:pt x="456342" y="95494"/>
                  </a:lnTo>
                  <a:lnTo>
                    <a:pt x="450478" y="100352"/>
                  </a:lnTo>
                  <a:lnTo>
                    <a:pt x="482477" y="100352"/>
                  </a:lnTo>
                  <a:lnTo>
                    <a:pt x="482477" y="48082"/>
                  </a:lnTo>
                  <a:close/>
                </a:path>
                <a:path w="1163954" h="147320">
                  <a:moveTo>
                    <a:pt x="482477" y="0"/>
                  </a:moveTo>
                  <a:lnTo>
                    <a:pt x="460698" y="0"/>
                  </a:lnTo>
                  <a:lnTo>
                    <a:pt x="460698" y="36522"/>
                  </a:lnTo>
                  <a:lnTo>
                    <a:pt x="482477" y="36522"/>
                  </a:lnTo>
                  <a:lnTo>
                    <a:pt x="482477" y="0"/>
                  </a:lnTo>
                  <a:close/>
                </a:path>
                <a:path w="1163954" h="147320">
                  <a:moveTo>
                    <a:pt x="616800" y="109399"/>
                  </a:moveTo>
                  <a:lnTo>
                    <a:pt x="566757" y="109399"/>
                  </a:lnTo>
                  <a:lnTo>
                    <a:pt x="571595" y="113478"/>
                  </a:lnTo>
                  <a:lnTo>
                    <a:pt x="577312" y="116896"/>
                  </a:lnTo>
                  <a:lnTo>
                    <a:pt x="584285" y="119247"/>
                  </a:lnTo>
                  <a:lnTo>
                    <a:pt x="592892" y="120121"/>
                  </a:lnTo>
                  <a:lnTo>
                    <a:pt x="604971" y="118182"/>
                  </a:lnTo>
                  <a:lnTo>
                    <a:pt x="614881" y="112268"/>
                  </a:lnTo>
                  <a:lnTo>
                    <a:pt x="616800" y="109399"/>
                  </a:lnTo>
                  <a:close/>
                </a:path>
                <a:path w="1163954" h="147320">
                  <a:moveTo>
                    <a:pt x="569605" y="0"/>
                  </a:moveTo>
                  <a:lnTo>
                    <a:pt x="547826" y="0"/>
                  </a:lnTo>
                  <a:lnTo>
                    <a:pt x="547826" y="118111"/>
                  </a:lnTo>
                  <a:lnTo>
                    <a:pt x="560391" y="118111"/>
                  </a:lnTo>
                  <a:lnTo>
                    <a:pt x="566757" y="109399"/>
                  </a:lnTo>
                  <a:lnTo>
                    <a:pt x="616800" y="109399"/>
                  </a:lnTo>
                  <a:lnTo>
                    <a:pt x="621588" y="102240"/>
                  </a:lnTo>
                  <a:lnTo>
                    <a:pt x="621914" y="100352"/>
                  </a:lnTo>
                  <a:lnTo>
                    <a:pt x="579825" y="100352"/>
                  </a:lnTo>
                  <a:lnTo>
                    <a:pt x="573961" y="95494"/>
                  </a:lnTo>
                  <a:lnTo>
                    <a:pt x="569605" y="91138"/>
                  </a:lnTo>
                  <a:lnTo>
                    <a:pt x="569605" y="57296"/>
                  </a:lnTo>
                  <a:lnTo>
                    <a:pt x="573961" y="52940"/>
                  </a:lnTo>
                  <a:lnTo>
                    <a:pt x="579825" y="48082"/>
                  </a:lnTo>
                  <a:lnTo>
                    <a:pt x="621914" y="48082"/>
                  </a:lnTo>
                  <a:lnTo>
                    <a:pt x="621588" y="46194"/>
                  </a:lnTo>
                  <a:lnTo>
                    <a:pt x="615119" y="36522"/>
                  </a:lnTo>
                  <a:lnTo>
                    <a:pt x="569605" y="36522"/>
                  </a:lnTo>
                  <a:lnTo>
                    <a:pt x="569605" y="0"/>
                  </a:lnTo>
                  <a:close/>
                </a:path>
                <a:path w="1163954" h="147320">
                  <a:moveTo>
                    <a:pt x="621914" y="48082"/>
                  </a:moveTo>
                  <a:lnTo>
                    <a:pt x="595070" y="48082"/>
                  </a:lnTo>
                  <a:lnTo>
                    <a:pt x="602274" y="52940"/>
                  </a:lnTo>
                  <a:lnTo>
                    <a:pt x="602274" y="95494"/>
                  </a:lnTo>
                  <a:lnTo>
                    <a:pt x="595070" y="100352"/>
                  </a:lnTo>
                  <a:lnTo>
                    <a:pt x="621914" y="100352"/>
                  </a:lnTo>
                  <a:lnTo>
                    <a:pt x="624054" y="87955"/>
                  </a:lnTo>
                  <a:lnTo>
                    <a:pt x="624054" y="60479"/>
                  </a:lnTo>
                  <a:lnTo>
                    <a:pt x="621914" y="48082"/>
                  </a:lnTo>
                  <a:close/>
                </a:path>
                <a:path w="1163954" h="147320">
                  <a:moveTo>
                    <a:pt x="592892" y="28313"/>
                  </a:moveTo>
                  <a:lnTo>
                    <a:pt x="580662" y="28313"/>
                  </a:lnTo>
                  <a:lnTo>
                    <a:pt x="573291" y="33339"/>
                  </a:lnTo>
                  <a:lnTo>
                    <a:pt x="569605" y="36522"/>
                  </a:lnTo>
                  <a:lnTo>
                    <a:pt x="615119" y="36522"/>
                  </a:lnTo>
                  <a:lnTo>
                    <a:pt x="614881" y="36166"/>
                  </a:lnTo>
                  <a:lnTo>
                    <a:pt x="604971" y="30253"/>
                  </a:lnTo>
                  <a:lnTo>
                    <a:pt x="592892" y="28313"/>
                  </a:lnTo>
                  <a:close/>
                </a:path>
                <a:path w="1163954" h="147320">
                  <a:moveTo>
                    <a:pt x="669414" y="30323"/>
                  </a:moveTo>
                  <a:lnTo>
                    <a:pt x="647634" y="30323"/>
                  </a:lnTo>
                  <a:lnTo>
                    <a:pt x="647634" y="118111"/>
                  </a:lnTo>
                  <a:lnTo>
                    <a:pt x="669414" y="118111"/>
                  </a:lnTo>
                  <a:lnTo>
                    <a:pt x="669414" y="30323"/>
                  </a:lnTo>
                  <a:close/>
                </a:path>
                <a:path w="1163954" h="147320">
                  <a:moveTo>
                    <a:pt x="669414" y="0"/>
                  </a:moveTo>
                  <a:lnTo>
                    <a:pt x="647634" y="0"/>
                  </a:lnTo>
                  <a:lnTo>
                    <a:pt x="647634" y="18428"/>
                  </a:lnTo>
                  <a:lnTo>
                    <a:pt x="669414" y="18428"/>
                  </a:lnTo>
                  <a:lnTo>
                    <a:pt x="669414" y="0"/>
                  </a:lnTo>
                  <a:close/>
                </a:path>
                <a:path w="1163954" h="147320">
                  <a:moveTo>
                    <a:pt x="717014" y="117608"/>
                  </a:moveTo>
                  <a:lnTo>
                    <a:pt x="695235" y="117608"/>
                  </a:lnTo>
                  <a:lnTo>
                    <a:pt x="695235" y="118279"/>
                  </a:lnTo>
                  <a:lnTo>
                    <a:pt x="697808" y="130318"/>
                  </a:lnTo>
                  <a:lnTo>
                    <a:pt x="705140" y="139325"/>
                  </a:lnTo>
                  <a:lnTo>
                    <a:pt x="716650" y="144972"/>
                  </a:lnTo>
                  <a:lnTo>
                    <a:pt x="731757" y="146927"/>
                  </a:lnTo>
                  <a:lnTo>
                    <a:pt x="746951" y="144814"/>
                  </a:lnTo>
                  <a:lnTo>
                    <a:pt x="758814" y="138446"/>
                  </a:lnTo>
                  <a:lnTo>
                    <a:pt x="766531" y="127773"/>
                  </a:lnTo>
                  <a:lnTo>
                    <a:pt x="766644" y="127158"/>
                  </a:lnTo>
                  <a:lnTo>
                    <a:pt x="720533" y="127158"/>
                  </a:lnTo>
                  <a:lnTo>
                    <a:pt x="717014" y="121964"/>
                  </a:lnTo>
                  <a:lnTo>
                    <a:pt x="717014" y="117608"/>
                  </a:lnTo>
                  <a:close/>
                </a:path>
                <a:path w="1163954" h="147320">
                  <a:moveTo>
                    <a:pt x="769285" y="102698"/>
                  </a:moveTo>
                  <a:lnTo>
                    <a:pt x="747506" y="102698"/>
                  </a:lnTo>
                  <a:lnTo>
                    <a:pt x="747506" y="121127"/>
                  </a:lnTo>
                  <a:lnTo>
                    <a:pt x="742982" y="127158"/>
                  </a:lnTo>
                  <a:lnTo>
                    <a:pt x="766644" y="127158"/>
                  </a:lnTo>
                  <a:lnTo>
                    <a:pt x="769285" y="112750"/>
                  </a:lnTo>
                  <a:lnTo>
                    <a:pt x="769285" y="102698"/>
                  </a:lnTo>
                  <a:close/>
                </a:path>
                <a:path w="1163954" h="147320">
                  <a:moveTo>
                    <a:pt x="724218" y="28313"/>
                  </a:moveTo>
                  <a:lnTo>
                    <a:pt x="712140" y="30253"/>
                  </a:lnTo>
                  <a:lnTo>
                    <a:pt x="702229" y="36166"/>
                  </a:lnTo>
                  <a:lnTo>
                    <a:pt x="695523" y="46194"/>
                  </a:lnTo>
                  <a:lnTo>
                    <a:pt x="693057" y="60479"/>
                  </a:lnTo>
                  <a:lnTo>
                    <a:pt x="693057" y="78741"/>
                  </a:lnTo>
                  <a:lnTo>
                    <a:pt x="695523" y="93025"/>
                  </a:lnTo>
                  <a:lnTo>
                    <a:pt x="702229" y="103054"/>
                  </a:lnTo>
                  <a:lnTo>
                    <a:pt x="712140" y="108967"/>
                  </a:lnTo>
                  <a:lnTo>
                    <a:pt x="724218" y="110907"/>
                  </a:lnTo>
                  <a:lnTo>
                    <a:pt x="736448" y="110907"/>
                  </a:lnTo>
                  <a:lnTo>
                    <a:pt x="743820" y="105881"/>
                  </a:lnTo>
                  <a:lnTo>
                    <a:pt x="747506" y="102698"/>
                  </a:lnTo>
                  <a:lnTo>
                    <a:pt x="769285" y="102698"/>
                  </a:lnTo>
                  <a:lnTo>
                    <a:pt x="769285" y="91138"/>
                  </a:lnTo>
                  <a:lnTo>
                    <a:pt x="722040" y="91138"/>
                  </a:lnTo>
                  <a:lnTo>
                    <a:pt x="714836" y="86280"/>
                  </a:lnTo>
                  <a:lnTo>
                    <a:pt x="714836" y="52940"/>
                  </a:lnTo>
                  <a:lnTo>
                    <a:pt x="722040" y="48082"/>
                  </a:lnTo>
                  <a:lnTo>
                    <a:pt x="769285" y="48082"/>
                  </a:lnTo>
                  <a:lnTo>
                    <a:pt x="769285" y="39035"/>
                  </a:lnTo>
                  <a:lnTo>
                    <a:pt x="750354" y="39035"/>
                  </a:lnTo>
                  <a:lnTo>
                    <a:pt x="745516" y="34957"/>
                  </a:lnTo>
                  <a:lnTo>
                    <a:pt x="739799" y="31538"/>
                  </a:lnTo>
                  <a:lnTo>
                    <a:pt x="732825" y="29187"/>
                  </a:lnTo>
                  <a:lnTo>
                    <a:pt x="724218" y="28313"/>
                  </a:lnTo>
                  <a:close/>
                </a:path>
                <a:path w="1163954" h="147320">
                  <a:moveTo>
                    <a:pt x="769285" y="48082"/>
                  </a:moveTo>
                  <a:lnTo>
                    <a:pt x="737286" y="48082"/>
                  </a:lnTo>
                  <a:lnTo>
                    <a:pt x="743150" y="52940"/>
                  </a:lnTo>
                  <a:lnTo>
                    <a:pt x="747506" y="57296"/>
                  </a:lnTo>
                  <a:lnTo>
                    <a:pt x="747506" y="81924"/>
                  </a:lnTo>
                  <a:lnTo>
                    <a:pt x="743150" y="86280"/>
                  </a:lnTo>
                  <a:lnTo>
                    <a:pt x="737286" y="91138"/>
                  </a:lnTo>
                  <a:lnTo>
                    <a:pt x="769285" y="91138"/>
                  </a:lnTo>
                  <a:lnTo>
                    <a:pt x="769285" y="48082"/>
                  </a:lnTo>
                  <a:close/>
                </a:path>
                <a:path w="1163954" h="147320">
                  <a:moveTo>
                    <a:pt x="769285" y="30323"/>
                  </a:moveTo>
                  <a:lnTo>
                    <a:pt x="756720" y="30323"/>
                  </a:lnTo>
                  <a:lnTo>
                    <a:pt x="750354" y="39035"/>
                  </a:lnTo>
                  <a:lnTo>
                    <a:pt x="769285" y="39035"/>
                  </a:lnTo>
                  <a:lnTo>
                    <a:pt x="769285" y="30323"/>
                  </a:lnTo>
                  <a:close/>
                </a:path>
                <a:path w="1163954" h="147320">
                  <a:moveTo>
                    <a:pt x="875512" y="28313"/>
                  </a:moveTo>
                  <a:lnTo>
                    <a:pt x="863282" y="28313"/>
                  </a:lnTo>
                  <a:lnTo>
                    <a:pt x="851204" y="30253"/>
                  </a:lnTo>
                  <a:lnTo>
                    <a:pt x="841293" y="36166"/>
                  </a:lnTo>
                  <a:lnTo>
                    <a:pt x="834587" y="46194"/>
                  </a:lnTo>
                  <a:lnTo>
                    <a:pt x="832121" y="60479"/>
                  </a:lnTo>
                  <a:lnTo>
                    <a:pt x="832121" y="87955"/>
                  </a:lnTo>
                  <a:lnTo>
                    <a:pt x="834587" y="102240"/>
                  </a:lnTo>
                  <a:lnTo>
                    <a:pt x="841293" y="112268"/>
                  </a:lnTo>
                  <a:lnTo>
                    <a:pt x="851204" y="118182"/>
                  </a:lnTo>
                  <a:lnTo>
                    <a:pt x="863282" y="120121"/>
                  </a:lnTo>
                  <a:lnTo>
                    <a:pt x="871889" y="119247"/>
                  </a:lnTo>
                  <a:lnTo>
                    <a:pt x="878863" y="116896"/>
                  </a:lnTo>
                  <a:lnTo>
                    <a:pt x="884580" y="113478"/>
                  </a:lnTo>
                  <a:lnTo>
                    <a:pt x="889417" y="109399"/>
                  </a:lnTo>
                  <a:lnTo>
                    <a:pt x="908349" y="109399"/>
                  </a:lnTo>
                  <a:lnTo>
                    <a:pt x="908349" y="100352"/>
                  </a:lnTo>
                  <a:lnTo>
                    <a:pt x="861104" y="100352"/>
                  </a:lnTo>
                  <a:lnTo>
                    <a:pt x="853900" y="95494"/>
                  </a:lnTo>
                  <a:lnTo>
                    <a:pt x="853900" y="52940"/>
                  </a:lnTo>
                  <a:lnTo>
                    <a:pt x="861104" y="48082"/>
                  </a:lnTo>
                  <a:lnTo>
                    <a:pt x="908349" y="48082"/>
                  </a:lnTo>
                  <a:lnTo>
                    <a:pt x="908349" y="36522"/>
                  </a:lnTo>
                  <a:lnTo>
                    <a:pt x="886569" y="36522"/>
                  </a:lnTo>
                  <a:lnTo>
                    <a:pt x="882884" y="33339"/>
                  </a:lnTo>
                  <a:lnTo>
                    <a:pt x="875512" y="28313"/>
                  </a:lnTo>
                  <a:close/>
                </a:path>
                <a:path w="1163954" h="147320">
                  <a:moveTo>
                    <a:pt x="908349" y="109399"/>
                  </a:moveTo>
                  <a:lnTo>
                    <a:pt x="889417" y="109399"/>
                  </a:lnTo>
                  <a:lnTo>
                    <a:pt x="895784" y="118111"/>
                  </a:lnTo>
                  <a:lnTo>
                    <a:pt x="908349" y="118111"/>
                  </a:lnTo>
                  <a:lnTo>
                    <a:pt x="908349" y="109399"/>
                  </a:lnTo>
                  <a:close/>
                </a:path>
                <a:path w="1163954" h="147320">
                  <a:moveTo>
                    <a:pt x="908349" y="48082"/>
                  </a:moveTo>
                  <a:lnTo>
                    <a:pt x="876350" y="48082"/>
                  </a:lnTo>
                  <a:lnTo>
                    <a:pt x="882213" y="52940"/>
                  </a:lnTo>
                  <a:lnTo>
                    <a:pt x="886569" y="57296"/>
                  </a:lnTo>
                  <a:lnTo>
                    <a:pt x="886569" y="91138"/>
                  </a:lnTo>
                  <a:lnTo>
                    <a:pt x="882213" y="95494"/>
                  </a:lnTo>
                  <a:lnTo>
                    <a:pt x="876350" y="100352"/>
                  </a:lnTo>
                  <a:lnTo>
                    <a:pt x="908349" y="100352"/>
                  </a:lnTo>
                  <a:lnTo>
                    <a:pt x="908349" y="48082"/>
                  </a:lnTo>
                  <a:close/>
                </a:path>
                <a:path w="1163954" h="147320">
                  <a:moveTo>
                    <a:pt x="908349" y="0"/>
                  </a:moveTo>
                  <a:lnTo>
                    <a:pt x="886569" y="0"/>
                  </a:lnTo>
                  <a:lnTo>
                    <a:pt x="886569" y="36522"/>
                  </a:lnTo>
                  <a:lnTo>
                    <a:pt x="908349" y="36522"/>
                  </a:lnTo>
                  <a:lnTo>
                    <a:pt x="908349" y="0"/>
                  </a:lnTo>
                  <a:close/>
                </a:path>
                <a:path w="1163954" h="147320">
                  <a:moveTo>
                    <a:pt x="1002067" y="48082"/>
                  </a:moveTo>
                  <a:lnTo>
                    <a:pt x="977823" y="48082"/>
                  </a:lnTo>
                  <a:lnTo>
                    <a:pt x="982179" y="52438"/>
                  </a:lnTo>
                  <a:lnTo>
                    <a:pt x="982179" y="65505"/>
                  </a:lnTo>
                  <a:lnTo>
                    <a:pt x="964085" y="65505"/>
                  </a:lnTo>
                  <a:lnTo>
                    <a:pt x="948499" y="67411"/>
                  </a:lnTo>
                  <a:lnTo>
                    <a:pt x="937406" y="72961"/>
                  </a:lnTo>
                  <a:lnTo>
                    <a:pt x="930772" y="81903"/>
                  </a:lnTo>
                  <a:lnTo>
                    <a:pt x="928568" y="93986"/>
                  </a:lnTo>
                  <a:lnTo>
                    <a:pt x="930961" y="105350"/>
                  </a:lnTo>
                  <a:lnTo>
                    <a:pt x="937406" y="113525"/>
                  </a:lnTo>
                  <a:lnTo>
                    <a:pt x="946803" y="118464"/>
                  </a:lnTo>
                  <a:lnTo>
                    <a:pt x="958054" y="120121"/>
                  </a:lnTo>
                  <a:lnTo>
                    <a:pt x="966886" y="119297"/>
                  </a:lnTo>
                  <a:lnTo>
                    <a:pt x="974054" y="117043"/>
                  </a:lnTo>
                  <a:lnTo>
                    <a:pt x="979964" y="113690"/>
                  </a:lnTo>
                  <a:lnTo>
                    <a:pt x="985027" y="109567"/>
                  </a:lnTo>
                  <a:lnTo>
                    <a:pt x="1003958" y="109567"/>
                  </a:lnTo>
                  <a:lnTo>
                    <a:pt x="1003958" y="100352"/>
                  </a:lnTo>
                  <a:lnTo>
                    <a:pt x="954703" y="100352"/>
                  </a:lnTo>
                  <a:lnTo>
                    <a:pt x="950348" y="97002"/>
                  </a:lnTo>
                  <a:lnTo>
                    <a:pt x="950348" y="87452"/>
                  </a:lnTo>
                  <a:lnTo>
                    <a:pt x="952693" y="82091"/>
                  </a:lnTo>
                  <a:lnTo>
                    <a:pt x="1003958" y="82091"/>
                  </a:lnTo>
                  <a:lnTo>
                    <a:pt x="1003897" y="58134"/>
                  </a:lnTo>
                  <a:lnTo>
                    <a:pt x="1002067" y="48082"/>
                  </a:lnTo>
                  <a:close/>
                </a:path>
                <a:path w="1163954" h="147320">
                  <a:moveTo>
                    <a:pt x="1003958" y="109567"/>
                  </a:moveTo>
                  <a:lnTo>
                    <a:pt x="985027" y="109567"/>
                  </a:lnTo>
                  <a:lnTo>
                    <a:pt x="991393" y="118111"/>
                  </a:lnTo>
                  <a:lnTo>
                    <a:pt x="1003958" y="118111"/>
                  </a:lnTo>
                  <a:lnTo>
                    <a:pt x="1003958" y="109567"/>
                  </a:lnTo>
                  <a:close/>
                </a:path>
                <a:path w="1163954" h="147320">
                  <a:moveTo>
                    <a:pt x="1003958" y="82091"/>
                  </a:moveTo>
                  <a:lnTo>
                    <a:pt x="982179" y="82091"/>
                  </a:lnTo>
                  <a:lnTo>
                    <a:pt x="982179" y="91808"/>
                  </a:lnTo>
                  <a:lnTo>
                    <a:pt x="976985" y="97504"/>
                  </a:lnTo>
                  <a:lnTo>
                    <a:pt x="970954" y="100352"/>
                  </a:lnTo>
                  <a:lnTo>
                    <a:pt x="1003958" y="100352"/>
                  </a:lnTo>
                  <a:lnTo>
                    <a:pt x="1003958" y="82091"/>
                  </a:lnTo>
                  <a:close/>
                </a:path>
                <a:path w="1163954" h="147320">
                  <a:moveTo>
                    <a:pt x="968106" y="28313"/>
                  </a:moveTo>
                  <a:lnTo>
                    <a:pt x="952396" y="30551"/>
                  </a:lnTo>
                  <a:lnTo>
                    <a:pt x="941384" y="36752"/>
                  </a:lnTo>
                  <a:lnTo>
                    <a:pt x="934887" y="46194"/>
                  </a:lnTo>
                  <a:lnTo>
                    <a:pt x="932756" y="58134"/>
                  </a:lnTo>
                  <a:lnTo>
                    <a:pt x="954033" y="58134"/>
                  </a:lnTo>
                  <a:lnTo>
                    <a:pt x="954033" y="52438"/>
                  </a:lnTo>
                  <a:lnTo>
                    <a:pt x="958222" y="48082"/>
                  </a:lnTo>
                  <a:lnTo>
                    <a:pt x="1002067" y="48082"/>
                  </a:lnTo>
                  <a:lnTo>
                    <a:pt x="1001749" y="46336"/>
                  </a:lnTo>
                  <a:lnTo>
                    <a:pt x="995079" y="36794"/>
                  </a:lnTo>
                  <a:lnTo>
                    <a:pt x="983886" y="30551"/>
                  </a:lnTo>
                  <a:lnTo>
                    <a:pt x="968106" y="28313"/>
                  </a:lnTo>
                  <a:close/>
                </a:path>
                <a:path w="1163954" h="147320">
                  <a:moveTo>
                    <a:pt x="1053957" y="49255"/>
                  </a:moveTo>
                  <a:lnTo>
                    <a:pt x="1032177" y="49255"/>
                  </a:lnTo>
                  <a:lnTo>
                    <a:pt x="1032177" y="84772"/>
                  </a:lnTo>
                  <a:lnTo>
                    <a:pt x="1033552" y="97049"/>
                  </a:lnTo>
                  <a:lnTo>
                    <a:pt x="1038523" y="107724"/>
                  </a:lnTo>
                  <a:lnTo>
                    <a:pt x="1048363" y="115258"/>
                  </a:lnTo>
                  <a:lnTo>
                    <a:pt x="1064344" y="118111"/>
                  </a:lnTo>
                  <a:lnTo>
                    <a:pt x="1073894" y="118111"/>
                  </a:lnTo>
                  <a:lnTo>
                    <a:pt x="1073894" y="99180"/>
                  </a:lnTo>
                  <a:lnTo>
                    <a:pt x="1058815" y="99180"/>
                  </a:lnTo>
                  <a:lnTo>
                    <a:pt x="1053957" y="96164"/>
                  </a:lnTo>
                  <a:lnTo>
                    <a:pt x="1053957" y="49255"/>
                  </a:lnTo>
                  <a:close/>
                </a:path>
                <a:path w="1163954" h="147320">
                  <a:moveTo>
                    <a:pt x="1073894" y="30323"/>
                  </a:moveTo>
                  <a:lnTo>
                    <a:pt x="1019277" y="30323"/>
                  </a:lnTo>
                  <a:lnTo>
                    <a:pt x="1019277" y="49255"/>
                  </a:lnTo>
                  <a:lnTo>
                    <a:pt x="1073894" y="49255"/>
                  </a:lnTo>
                  <a:lnTo>
                    <a:pt x="1073894" y="30323"/>
                  </a:lnTo>
                  <a:close/>
                </a:path>
                <a:path w="1163954" h="147320">
                  <a:moveTo>
                    <a:pt x="1053957" y="12062"/>
                  </a:moveTo>
                  <a:lnTo>
                    <a:pt x="1032177" y="12062"/>
                  </a:lnTo>
                  <a:lnTo>
                    <a:pt x="1032177" y="30323"/>
                  </a:lnTo>
                  <a:lnTo>
                    <a:pt x="1053957" y="30323"/>
                  </a:lnTo>
                  <a:lnTo>
                    <a:pt x="1053957" y="12062"/>
                  </a:lnTo>
                  <a:close/>
                </a:path>
                <a:path w="1163954" h="147320">
                  <a:moveTo>
                    <a:pt x="1161748" y="48082"/>
                  </a:moveTo>
                  <a:lnTo>
                    <a:pt x="1137504" y="48082"/>
                  </a:lnTo>
                  <a:lnTo>
                    <a:pt x="1141860" y="52438"/>
                  </a:lnTo>
                  <a:lnTo>
                    <a:pt x="1141860" y="65505"/>
                  </a:lnTo>
                  <a:lnTo>
                    <a:pt x="1123766" y="65505"/>
                  </a:lnTo>
                  <a:lnTo>
                    <a:pt x="1108180" y="67411"/>
                  </a:lnTo>
                  <a:lnTo>
                    <a:pt x="1097087" y="72961"/>
                  </a:lnTo>
                  <a:lnTo>
                    <a:pt x="1090453" y="81903"/>
                  </a:lnTo>
                  <a:lnTo>
                    <a:pt x="1088249" y="93986"/>
                  </a:lnTo>
                  <a:lnTo>
                    <a:pt x="1090642" y="105350"/>
                  </a:lnTo>
                  <a:lnTo>
                    <a:pt x="1097087" y="113525"/>
                  </a:lnTo>
                  <a:lnTo>
                    <a:pt x="1106484" y="118464"/>
                  </a:lnTo>
                  <a:lnTo>
                    <a:pt x="1117735" y="120121"/>
                  </a:lnTo>
                  <a:lnTo>
                    <a:pt x="1126567" y="119297"/>
                  </a:lnTo>
                  <a:lnTo>
                    <a:pt x="1133735" y="117043"/>
                  </a:lnTo>
                  <a:lnTo>
                    <a:pt x="1139645" y="113690"/>
                  </a:lnTo>
                  <a:lnTo>
                    <a:pt x="1144708" y="109567"/>
                  </a:lnTo>
                  <a:lnTo>
                    <a:pt x="1163639" y="109567"/>
                  </a:lnTo>
                  <a:lnTo>
                    <a:pt x="1163639" y="100352"/>
                  </a:lnTo>
                  <a:lnTo>
                    <a:pt x="1114384" y="100352"/>
                  </a:lnTo>
                  <a:lnTo>
                    <a:pt x="1110029" y="97002"/>
                  </a:lnTo>
                  <a:lnTo>
                    <a:pt x="1110029" y="87452"/>
                  </a:lnTo>
                  <a:lnTo>
                    <a:pt x="1112374" y="82091"/>
                  </a:lnTo>
                  <a:lnTo>
                    <a:pt x="1163639" y="82091"/>
                  </a:lnTo>
                  <a:lnTo>
                    <a:pt x="1163578" y="58134"/>
                  </a:lnTo>
                  <a:lnTo>
                    <a:pt x="1161748" y="48082"/>
                  </a:lnTo>
                  <a:close/>
                </a:path>
                <a:path w="1163954" h="147320">
                  <a:moveTo>
                    <a:pt x="1163639" y="109567"/>
                  </a:moveTo>
                  <a:lnTo>
                    <a:pt x="1144708" y="109567"/>
                  </a:lnTo>
                  <a:lnTo>
                    <a:pt x="1151074" y="118111"/>
                  </a:lnTo>
                  <a:lnTo>
                    <a:pt x="1163639" y="118111"/>
                  </a:lnTo>
                  <a:lnTo>
                    <a:pt x="1163639" y="109567"/>
                  </a:lnTo>
                  <a:close/>
                </a:path>
                <a:path w="1163954" h="147320">
                  <a:moveTo>
                    <a:pt x="1163639" y="82091"/>
                  </a:moveTo>
                  <a:lnTo>
                    <a:pt x="1141860" y="82091"/>
                  </a:lnTo>
                  <a:lnTo>
                    <a:pt x="1141860" y="91808"/>
                  </a:lnTo>
                  <a:lnTo>
                    <a:pt x="1136666" y="97504"/>
                  </a:lnTo>
                  <a:lnTo>
                    <a:pt x="1130635" y="100352"/>
                  </a:lnTo>
                  <a:lnTo>
                    <a:pt x="1163639" y="100352"/>
                  </a:lnTo>
                  <a:lnTo>
                    <a:pt x="1163639" y="82091"/>
                  </a:lnTo>
                  <a:close/>
                </a:path>
                <a:path w="1163954" h="147320">
                  <a:moveTo>
                    <a:pt x="1127787" y="28313"/>
                  </a:moveTo>
                  <a:lnTo>
                    <a:pt x="1112077" y="30551"/>
                  </a:lnTo>
                  <a:lnTo>
                    <a:pt x="1101065" y="36752"/>
                  </a:lnTo>
                  <a:lnTo>
                    <a:pt x="1094568" y="46194"/>
                  </a:lnTo>
                  <a:lnTo>
                    <a:pt x="1092437" y="58134"/>
                  </a:lnTo>
                  <a:lnTo>
                    <a:pt x="1113714" y="58134"/>
                  </a:lnTo>
                  <a:lnTo>
                    <a:pt x="1113714" y="52438"/>
                  </a:lnTo>
                  <a:lnTo>
                    <a:pt x="1117903" y="48082"/>
                  </a:lnTo>
                  <a:lnTo>
                    <a:pt x="1161748" y="48082"/>
                  </a:lnTo>
                  <a:lnTo>
                    <a:pt x="1161430" y="46336"/>
                  </a:lnTo>
                  <a:lnTo>
                    <a:pt x="1154760" y="36794"/>
                  </a:lnTo>
                  <a:lnTo>
                    <a:pt x="1143567" y="30551"/>
                  </a:lnTo>
                  <a:lnTo>
                    <a:pt x="1127787" y="283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24782" y="5410186"/>
              <a:ext cx="3598545" cy="240665"/>
            </a:xfrm>
            <a:custGeom>
              <a:avLst/>
              <a:gdLst/>
              <a:ahLst/>
              <a:cxnLst/>
              <a:rect l="l" t="t" r="r" b="b"/>
              <a:pathLst>
                <a:path w="3598545" h="240664">
                  <a:moveTo>
                    <a:pt x="3597942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3597942" y="240558"/>
                  </a:lnTo>
                  <a:lnTo>
                    <a:pt x="3597942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2718" y="5469724"/>
              <a:ext cx="2397989" cy="12045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936531" y="5410186"/>
              <a:ext cx="188595" cy="240665"/>
            </a:xfrm>
            <a:custGeom>
              <a:avLst/>
              <a:gdLst/>
              <a:ahLst/>
              <a:cxnLst/>
              <a:rect l="l" t="t" r="r" b="b"/>
              <a:pathLst>
                <a:path w="188595" h="240664">
                  <a:moveTo>
                    <a:pt x="188266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188266" y="240558"/>
                  </a:lnTo>
                  <a:lnTo>
                    <a:pt x="188266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96121" y="5447810"/>
              <a:ext cx="160937" cy="16092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124782" y="5827139"/>
              <a:ext cx="2635885" cy="240665"/>
            </a:xfrm>
            <a:custGeom>
              <a:avLst/>
              <a:gdLst/>
              <a:ahLst/>
              <a:cxnLst/>
              <a:rect l="l" t="t" r="r" b="b"/>
              <a:pathLst>
                <a:path w="2635884" h="240664">
                  <a:moveTo>
                    <a:pt x="2635699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2635699" y="240558"/>
                  </a:lnTo>
                  <a:lnTo>
                    <a:pt x="2635699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51001" y="5887008"/>
              <a:ext cx="1622128" cy="14692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06417" y="5827139"/>
              <a:ext cx="418465" cy="240665"/>
            </a:xfrm>
            <a:custGeom>
              <a:avLst/>
              <a:gdLst/>
              <a:ahLst/>
              <a:cxnLst/>
              <a:rect l="l" t="t" r="r" b="b"/>
              <a:pathLst>
                <a:path w="418464" h="240664">
                  <a:moveTo>
                    <a:pt x="418364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418364" y="240558"/>
                  </a:lnTo>
                  <a:lnTo>
                    <a:pt x="418364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113575" y="6245494"/>
              <a:ext cx="2626360" cy="240665"/>
            </a:xfrm>
            <a:custGeom>
              <a:avLst/>
              <a:gdLst/>
              <a:ahLst/>
              <a:cxnLst/>
              <a:rect l="l" t="t" r="r" b="b"/>
              <a:pathLst>
                <a:path w="2626359" h="240664">
                  <a:moveTo>
                    <a:pt x="262599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2625993" y="240558"/>
                  </a:lnTo>
                  <a:lnTo>
                    <a:pt x="2625993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90524" y="6305373"/>
              <a:ext cx="1272540" cy="147320"/>
            </a:xfrm>
            <a:custGeom>
              <a:avLst/>
              <a:gdLst/>
              <a:ahLst/>
              <a:cxnLst/>
              <a:rect l="l" t="t" r="r" b="b"/>
              <a:pathLst>
                <a:path w="1272539" h="147320">
                  <a:moveTo>
                    <a:pt x="22952" y="837"/>
                  </a:moveTo>
                  <a:lnTo>
                    <a:pt x="0" y="837"/>
                  </a:lnTo>
                  <a:lnTo>
                    <a:pt x="0" y="118111"/>
                  </a:lnTo>
                  <a:lnTo>
                    <a:pt x="22952" y="118111"/>
                  </a:lnTo>
                  <a:lnTo>
                    <a:pt x="22952" y="43056"/>
                  </a:lnTo>
                  <a:lnTo>
                    <a:pt x="48092" y="43056"/>
                  </a:lnTo>
                  <a:lnTo>
                    <a:pt x="22952" y="837"/>
                  </a:lnTo>
                  <a:close/>
                </a:path>
                <a:path w="1272539" h="147320">
                  <a:moveTo>
                    <a:pt x="106886" y="43056"/>
                  </a:moveTo>
                  <a:lnTo>
                    <a:pt x="83934" y="43056"/>
                  </a:lnTo>
                  <a:lnTo>
                    <a:pt x="83934" y="118111"/>
                  </a:lnTo>
                  <a:lnTo>
                    <a:pt x="106886" y="118111"/>
                  </a:lnTo>
                  <a:lnTo>
                    <a:pt x="106886" y="43056"/>
                  </a:lnTo>
                  <a:close/>
                </a:path>
                <a:path w="1272539" h="147320">
                  <a:moveTo>
                    <a:pt x="48092" y="43056"/>
                  </a:moveTo>
                  <a:lnTo>
                    <a:pt x="22952" y="43056"/>
                  </a:lnTo>
                  <a:lnTo>
                    <a:pt x="46071" y="81589"/>
                  </a:lnTo>
                  <a:lnTo>
                    <a:pt x="60814" y="81589"/>
                  </a:lnTo>
                  <a:lnTo>
                    <a:pt x="78204" y="52605"/>
                  </a:lnTo>
                  <a:lnTo>
                    <a:pt x="53778" y="52605"/>
                  </a:lnTo>
                  <a:lnTo>
                    <a:pt x="48092" y="43056"/>
                  </a:lnTo>
                  <a:close/>
                </a:path>
                <a:path w="1272539" h="147320">
                  <a:moveTo>
                    <a:pt x="106886" y="837"/>
                  </a:moveTo>
                  <a:lnTo>
                    <a:pt x="84604" y="837"/>
                  </a:lnTo>
                  <a:lnTo>
                    <a:pt x="53778" y="52605"/>
                  </a:lnTo>
                  <a:lnTo>
                    <a:pt x="78204" y="52605"/>
                  </a:lnTo>
                  <a:lnTo>
                    <a:pt x="83934" y="43056"/>
                  </a:lnTo>
                  <a:lnTo>
                    <a:pt x="106886" y="43056"/>
                  </a:lnTo>
                  <a:lnTo>
                    <a:pt x="106886" y="837"/>
                  </a:lnTo>
                  <a:close/>
                </a:path>
                <a:path w="1272539" h="147320">
                  <a:moveTo>
                    <a:pt x="155712" y="30323"/>
                  </a:moveTo>
                  <a:lnTo>
                    <a:pt x="133933" y="30323"/>
                  </a:lnTo>
                  <a:lnTo>
                    <a:pt x="133933" y="86447"/>
                  </a:lnTo>
                  <a:lnTo>
                    <a:pt x="136006" y="100614"/>
                  </a:lnTo>
                  <a:lnTo>
                    <a:pt x="141974" y="111200"/>
                  </a:lnTo>
                  <a:lnTo>
                    <a:pt x="151461" y="117828"/>
                  </a:lnTo>
                  <a:lnTo>
                    <a:pt x="164089" y="120121"/>
                  </a:lnTo>
                  <a:lnTo>
                    <a:pt x="172405" y="119203"/>
                  </a:lnTo>
                  <a:lnTo>
                    <a:pt x="179355" y="116792"/>
                  </a:lnTo>
                  <a:lnTo>
                    <a:pt x="185080" y="113407"/>
                  </a:lnTo>
                  <a:lnTo>
                    <a:pt x="189721" y="109567"/>
                  </a:lnTo>
                  <a:lnTo>
                    <a:pt x="208653" y="109567"/>
                  </a:lnTo>
                  <a:lnTo>
                    <a:pt x="208653" y="100352"/>
                  </a:lnTo>
                  <a:lnTo>
                    <a:pt x="161576" y="100352"/>
                  </a:lnTo>
                  <a:lnTo>
                    <a:pt x="155712" y="95662"/>
                  </a:lnTo>
                  <a:lnTo>
                    <a:pt x="155712" y="30323"/>
                  </a:lnTo>
                  <a:close/>
                </a:path>
                <a:path w="1272539" h="147320">
                  <a:moveTo>
                    <a:pt x="208653" y="109567"/>
                  </a:moveTo>
                  <a:lnTo>
                    <a:pt x="189721" y="109567"/>
                  </a:lnTo>
                  <a:lnTo>
                    <a:pt x="196088" y="118111"/>
                  </a:lnTo>
                  <a:lnTo>
                    <a:pt x="208653" y="118111"/>
                  </a:lnTo>
                  <a:lnTo>
                    <a:pt x="208653" y="109567"/>
                  </a:lnTo>
                  <a:close/>
                </a:path>
                <a:path w="1272539" h="147320">
                  <a:moveTo>
                    <a:pt x="208653" y="30323"/>
                  </a:moveTo>
                  <a:lnTo>
                    <a:pt x="186873" y="30323"/>
                  </a:lnTo>
                  <a:lnTo>
                    <a:pt x="186873" y="91306"/>
                  </a:lnTo>
                  <a:lnTo>
                    <a:pt x="184193" y="94321"/>
                  </a:lnTo>
                  <a:lnTo>
                    <a:pt x="177324" y="100352"/>
                  </a:lnTo>
                  <a:lnTo>
                    <a:pt x="208653" y="100352"/>
                  </a:lnTo>
                  <a:lnTo>
                    <a:pt x="208653" y="30323"/>
                  </a:lnTo>
                  <a:close/>
                </a:path>
                <a:path w="1272539" h="147320">
                  <a:moveTo>
                    <a:pt x="256515" y="0"/>
                  </a:moveTo>
                  <a:lnTo>
                    <a:pt x="234736" y="0"/>
                  </a:lnTo>
                  <a:lnTo>
                    <a:pt x="234736" y="118111"/>
                  </a:lnTo>
                  <a:lnTo>
                    <a:pt x="256515" y="118111"/>
                  </a:lnTo>
                  <a:lnTo>
                    <a:pt x="256515" y="0"/>
                  </a:lnTo>
                  <a:close/>
                </a:path>
                <a:path w="1272539" h="147320">
                  <a:moveTo>
                    <a:pt x="307299" y="49255"/>
                  </a:moveTo>
                  <a:lnTo>
                    <a:pt x="285520" y="49255"/>
                  </a:lnTo>
                  <a:lnTo>
                    <a:pt x="285520" y="84772"/>
                  </a:lnTo>
                  <a:lnTo>
                    <a:pt x="286894" y="97049"/>
                  </a:lnTo>
                  <a:lnTo>
                    <a:pt x="291865" y="107724"/>
                  </a:lnTo>
                  <a:lnTo>
                    <a:pt x="301705" y="115258"/>
                  </a:lnTo>
                  <a:lnTo>
                    <a:pt x="317686" y="118111"/>
                  </a:lnTo>
                  <a:lnTo>
                    <a:pt x="327236" y="118111"/>
                  </a:lnTo>
                  <a:lnTo>
                    <a:pt x="327236" y="99180"/>
                  </a:lnTo>
                  <a:lnTo>
                    <a:pt x="312158" y="99180"/>
                  </a:lnTo>
                  <a:lnTo>
                    <a:pt x="307299" y="96164"/>
                  </a:lnTo>
                  <a:lnTo>
                    <a:pt x="307299" y="49255"/>
                  </a:lnTo>
                  <a:close/>
                </a:path>
                <a:path w="1272539" h="147320">
                  <a:moveTo>
                    <a:pt x="327236" y="30323"/>
                  </a:moveTo>
                  <a:lnTo>
                    <a:pt x="272619" y="30323"/>
                  </a:lnTo>
                  <a:lnTo>
                    <a:pt x="272619" y="49255"/>
                  </a:lnTo>
                  <a:lnTo>
                    <a:pt x="327236" y="49255"/>
                  </a:lnTo>
                  <a:lnTo>
                    <a:pt x="327236" y="30323"/>
                  </a:lnTo>
                  <a:close/>
                </a:path>
                <a:path w="1272539" h="147320">
                  <a:moveTo>
                    <a:pt x="307299" y="12062"/>
                  </a:moveTo>
                  <a:lnTo>
                    <a:pt x="285520" y="12062"/>
                  </a:lnTo>
                  <a:lnTo>
                    <a:pt x="285520" y="30323"/>
                  </a:lnTo>
                  <a:lnTo>
                    <a:pt x="307299" y="30323"/>
                  </a:lnTo>
                  <a:lnTo>
                    <a:pt x="307299" y="12062"/>
                  </a:lnTo>
                  <a:close/>
                </a:path>
                <a:path w="1272539" h="147320">
                  <a:moveTo>
                    <a:pt x="369245" y="30323"/>
                  </a:moveTo>
                  <a:lnTo>
                    <a:pt x="347465" y="30323"/>
                  </a:lnTo>
                  <a:lnTo>
                    <a:pt x="347465" y="118111"/>
                  </a:lnTo>
                  <a:lnTo>
                    <a:pt x="369245" y="118111"/>
                  </a:lnTo>
                  <a:lnTo>
                    <a:pt x="369245" y="30323"/>
                  </a:lnTo>
                  <a:close/>
                </a:path>
                <a:path w="1272539" h="147320">
                  <a:moveTo>
                    <a:pt x="369245" y="0"/>
                  </a:moveTo>
                  <a:lnTo>
                    <a:pt x="347465" y="0"/>
                  </a:lnTo>
                  <a:lnTo>
                    <a:pt x="347465" y="18428"/>
                  </a:lnTo>
                  <a:lnTo>
                    <a:pt x="369245" y="18428"/>
                  </a:lnTo>
                  <a:lnTo>
                    <a:pt x="369245" y="0"/>
                  </a:lnTo>
                  <a:close/>
                </a:path>
                <a:path w="1272539" h="147320">
                  <a:moveTo>
                    <a:pt x="447002" y="55788"/>
                  </a:moveTo>
                  <a:lnTo>
                    <a:pt x="392050" y="55788"/>
                  </a:lnTo>
                  <a:lnTo>
                    <a:pt x="392050" y="75557"/>
                  </a:lnTo>
                  <a:lnTo>
                    <a:pt x="447002" y="75557"/>
                  </a:lnTo>
                  <a:lnTo>
                    <a:pt x="447002" y="55788"/>
                  </a:lnTo>
                  <a:close/>
                </a:path>
                <a:path w="1272539" h="147320">
                  <a:moveTo>
                    <a:pt x="491618" y="0"/>
                  </a:moveTo>
                  <a:lnTo>
                    <a:pt x="469839" y="0"/>
                  </a:lnTo>
                  <a:lnTo>
                    <a:pt x="469839" y="118111"/>
                  </a:lnTo>
                  <a:lnTo>
                    <a:pt x="491618" y="118111"/>
                  </a:lnTo>
                  <a:lnTo>
                    <a:pt x="491618" y="0"/>
                  </a:lnTo>
                  <a:close/>
                </a:path>
                <a:path w="1272539" h="147320">
                  <a:moveTo>
                    <a:pt x="539554" y="30323"/>
                  </a:moveTo>
                  <a:lnTo>
                    <a:pt x="517774" y="30323"/>
                  </a:lnTo>
                  <a:lnTo>
                    <a:pt x="517774" y="118111"/>
                  </a:lnTo>
                  <a:lnTo>
                    <a:pt x="539554" y="118111"/>
                  </a:lnTo>
                  <a:lnTo>
                    <a:pt x="539554" y="30323"/>
                  </a:lnTo>
                  <a:close/>
                </a:path>
                <a:path w="1272539" h="147320">
                  <a:moveTo>
                    <a:pt x="539554" y="0"/>
                  </a:moveTo>
                  <a:lnTo>
                    <a:pt x="517774" y="0"/>
                  </a:lnTo>
                  <a:lnTo>
                    <a:pt x="517774" y="18428"/>
                  </a:lnTo>
                  <a:lnTo>
                    <a:pt x="539554" y="18428"/>
                  </a:lnTo>
                  <a:lnTo>
                    <a:pt x="539554" y="0"/>
                  </a:lnTo>
                  <a:close/>
                </a:path>
                <a:path w="1272539" h="147320">
                  <a:moveTo>
                    <a:pt x="578275" y="30323"/>
                  </a:moveTo>
                  <a:lnTo>
                    <a:pt x="565720" y="30323"/>
                  </a:lnTo>
                  <a:lnTo>
                    <a:pt x="565720" y="118111"/>
                  </a:lnTo>
                  <a:lnTo>
                    <a:pt x="587500" y="118111"/>
                  </a:lnTo>
                  <a:lnTo>
                    <a:pt x="587500" y="57296"/>
                  </a:lnTo>
                  <a:lnTo>
                    <a:pt x="590170" y="54281"/>
                  </a:lnTo>
                  <a:lnTo>
                    <a:pt x="597206" y="48082"/>
                  </a:lnTo>
                  <a:lnTo>
                    <a:pt x="639007" y="48082"/>
                  </a:lnTo>
                  <a:lnTo>
                    <a:pt x="633918" y="39035"/>
                  </a:lnTo>
                  <a:lnTo>
                    <a:pt x="584641" y="39035"/>
                  </a:lnTo>
                  <a:lnTo>
                    <a:pt x="578275" y="30323"/>
                  </a:lnTo>
                  <a:close/>
                </a:path>
                <a:path w="1272539" h="147320">
                  <a:moveTo>
                    <a:pt x="639007" y="48082"/>
                  </a:moveTo>
                  <a:lnTo>
                    <a:pt x="613290" y="48082"/>
                  </a:lnTo>
                  <a:lnTo>
                    <a:pt x="619331" y="52940"/>
                  </a:lnTo>
                  <a:lnTo>
                    <a:pt x="619331" y="118111"/>
                  </a:lnTo>
                  <a:lnTo>
                    <a:pt x="641100" y="118111"/>
                  </a:lnTo>
                  <a:lnTo>
                    <a:pt x="641100" y="62322"/>
                  </a:lnTo>
                  <a:lnTo>
                    <a:pt x="639007" y="48082"/>
                  </a:lnTo>
                  <a:close/>
                </a:path>
                <a:path w="1272539" h="147320">
                  <a:moveTo>
                    <a:pt x="610620" y="28313"/>
                  </a:moveTo>
                  <a:lnTo>
                    <a:pt x="602174" y="29234"/>
                  </a:lnTo>
                  <a:lnTo>
                    <a:pt x="595114" y="31663"/>
                  </a:lnTo>
                  <a:lnTo>
                    <a:pt x="589312" y="35098"/>
                  </a:lnTo>
                  <a:lnTo>
                    <a:pt x="584641" y="39035"/>
                  </a:lnTo>
                  <a:lnTo>
                    <a:pt x="633918" y="39035"/>
                  </a:lnTo>
                  <a:lnTo>
                    <a:pt x="632959" y="37339"/>
                  </a:lnTo>
                  <a:lnTo>
                    <a:pt x="623369" y="30635"/>
                  </a:lnTo>
                  <a:lnTo>
                    <a:pt x="610620" y="28313"/>
                  </a:lnTo>
                  <a:close/>
                </a:path>
                <a:path w="1272539" h="147320">
                  <a:moveTo>
                    <a:pt x="687780" y="117608"/>
                  </a:moveTo>
                  <a:lnTo>
                    <a:pt x="666000" y="117608"/>
                  </a:lnTo>
                  <a:lnTo>
                    <a:pt x="666000" y="118279"/>
                  </a:lnTo>
                  <a:lnTo>
                    <a:pt x="668573" y="130318"/>
                  </a:lnTo>
                  <a:lnTo>
                    <a:pt x="675906" y="139325"/>
                  </a:lnTo>
                  <a:lnTo>
                    <a:pt x="687416" y="144972"/>
                  </a:lnTo>
                  <a:lnTo>
                    <a:pt x="702523" y="146927"/>
                  </a:lnTo>
                  <a:lnTo>
                    <a:pt x="717716" y="144814"/>
                  </a:lnTo>
                  <a:lnTo>
                    <a:pt x="729579" y="138446"/>
                  </a:lnTo>
                  <a:lnTo>
                    <a:pt x="737296" y="127773"/>
                  </a:lnTo>
                  <a:lnTo>
                    <a:pt x="737409" y="127158"/>
                  </a:lnTo>
                  <a:lnTo>
                    <a:pt x="691298" y="127158"/>
                  </a:lnTo>
                  <a:lnTo>
                    <a:pt x="687780" y="121964"/>
                  </a:lnTo>
                  <a:lnTo>
                    <a:pt x="687780" y="117608"/>
                  </a:lnTo>
                  <a:close/>
                </a:path>
                <a:path w="1272539" h="147320">
                  <a:moveTo>
                    <a:pt x="740050" y="102698"/>
                  </a:moveTo>
                  <a:lnTo>
                    <a:pt x="718271" y="102698"/>
                  </a:lnTo>
                  <a:lnTo>
                    <a:pt x="718271" y="121127"/>
                  </a:lnTo>
                  <a:lnTo>
                    <a:pt x="713747" y="127158"/>
                  </a:lnTo>
                  <a:lnTo>
                    <a:pt x="737409" y="127158"/>
                  </a:lnTo>
                  <a:lnTo>
                    <a:pt x="740050" y="112750"/>
                  </a:lnTo>
                  <a:lnTo>
                    <a:pt x="740050" y="102698"/>
                  </a:lnTo>
                  <a:close/>
                </a:path>
                <a:path w="1272539" h="147320">
                  <a:moveTo>
                    <a:pt x="694984" y="28313"/>
                  </a:moveTo>
                  <a:lnTo>
                    <a:pt x="682905" y="30253"/>
                  </a:lnTo>
                  <a:lnTo>
                    <a:pt x="672995" y="36166"/>
                  </a:lnTo>
                  <a:lnTo>
                    <a:pt x="666288" y="46194"/>
                  </a:lnTo>
                  <a:lnTo>
                    <a:pt x="663822" y="60479"/>
                  </a:lnTo>
                  <a:lnTo>
                    <a:pt x="663822" y="78741"/>
                  </a:lnTo>
                  <a:lnTo>
                    <a:pt x="666288" y="93025"/>
                  </a:lnTo>
                  <a:lnTo>
                    <a:pt x="672995" y="103054"/>
                  </a:lnTo>
                  <a:lnTo>
                    <a:pt x="682905" y="108967"/>
                  </a:lnTo>
                  <a:lnTo>
                    <a:pt x="694984" y="110907"/>
                  </a:lnTo>
                  <a:lnTo>
                    <a:pt x="707214" y="110907"/>
                  </a:lnTo>
                  <a:lnTo>
                    <a:pt x="714585" y="105881"/>
                  </a:lnTo>
                  <a:lnTo>
                    <a:pt x="718271" y="102698"/>
                  </a:lnTo>
                  <a:lnTo>
                    <a:pt x="740050" y="102698"/>
                  </a:lnTo>
                  <a:lnTo>
                    <a:pt x="740050" y="91138"/>
                  </a:lnTo>
                  <a:lnTo>
                    <a:pt x="692806" y="91138"/>
                  </a:lnTo>
                  <a:lnTo>
                    <a:pt x="685602" y="86280"/>
                  </a:lnTo>
                  <a:lnTo>
                    <a:pt x="685602" y="52940"/>
                  </a:lnTo>
                  <a:lnTo>
                    <a:pt x="692806" y="48082"/>
                  </a:lnTo>
                  <a:lnTo>
                    <a:pt x="740050" y="48082"/>
                  </a:lnTo>
                  <a:lnTo>
                    <a:pt x="740050" y="39035"/>
                  </a:lnTo>
                  <a:lnTo>
                    <a:pt x="721119" y="39035"/>
                  </a:lnTo>
                  <a:lnTo>
                    <a:pt x="716281" y="34957"/>
                  </a:lnTo>
                  <a:lnTo>
                    <a:pt x="710564" y="31538"/>
                  </a:lnTo>
                  <a:lnTo>
                    <a:pt x="703591" y="29187"/>
                  </a:lnTo>
                  <a:lnTo>
                    <a:pt x="694984" y="28313"/>
                  </a:lnTo>
                  <a:close/>
                </a:path>
                <a:path w="1272539" h="147320">
                  <a:moveTo>
                    <a:pt x="740050" y="48082"/>
                  </a:moveTo>
                  <a:lnTo>
                    <a:pt x="708051" y="48082"/>
                  </a:lnTo>
                  <a:lnTo>
                    <a:pt x="713915" y="52940"/>
                  </a:lnTo>
                  <a:lnTo>
                    <a:pt x="718271" y="57296"/>
                  </a:lnTo>
                  <a:lnTo>
                    <a:pt x="718271" y="81924"/>
                  </a:lnTo>
                  <a:lnTo>
                    <a:pt x="713915" y="86280"/>
                  </a:lnTo>
                  <a:lnTo>
                    <a:pt x="708051" y="91138"/>
                  </a:lnTo>
                  <a:lnTo>
                    <a:pt x="740050" y="91138"/>
                  </a:lnTo>
                  <a:lnTo>
                    <a:pt x="740050" y="48082"/>
                  </a:lnTo>
                  <a:close/>
                </a:path>
                <a:path w="1272539" h="147320">
                  <a:moveTo>
                    <a:pt x="740050" y="30323"/>
                  </a:moveTo>
                  <a:lnTo>
                    <a:pt x="727485" y="30323"/>
                  </a:lnTo>
                  <a:lnTo>
                    <a:pt x="721119" y="39035"/>
                  </a:lnTo>
                  <a:lnTo>
                    <a:pt x="740050" y="39035"/>
                  </a:lnTo>
                  <a:lnTo>
                    <a:pt x="740050" y="30323"/>
                  </a:lnTo>
                  <a:close/>
                </a:path>
                <a:path w="1272539" h="147320">
                  <a:moveTo>
                    <a:pt x="787075" y="30323"/>
                  </a:moveTo>
                  <a:lnTo>
                    <a:pt x="765296" y="30323"/>
                  </a:lnTo>
                  <a:lnTo>
                    <a:pt x="765296" y="86447"/>
                  </a:lnTo>
                  <a:lnTo>
                    <a:pt x="767369" y="100614"/>
                  </a:lnTo>
                  <a:lnTo>
                    <a:pt x="773337" y="111200"/>
                  </a:lnTo>
                  <a:lnTo>
                    <a:pt x="782824" y="117828"/>
                  </a:lnTo>
                  <a:lnTo>
                    <a:pt x="795452" y="120121"/>
                  </a:lnTo>
                  <a:lnTo>
                    <a:pt x="803768" y="119203"/>
                  </a:lnTo>
                  <a:lnTo>
                    <a:pt x="810718" y="116792"/>
                  </a:lnTo>
                  <a:lnTo>
                    <a:pt x="816443" y="113407"/>
                  </a:lnTo>
                  <a:lnTo>
                    <a:pt x="821084" y="109567"/>
                  </a:lnTo>
                  <a:lnTo>
                    <a:pt x="840016" y="109567"/>
                  </a:lnTo>
                  <a:lnTo>
                    <a:pt x="840016" y="100352"/>
                  </a:lnTo>
                  <a:lnTo>
                    <a:pt x="792939" y="100352"/>
                  </a:lnTo>
                  <a:lnTo>
                    <a:pt x="787075" y="95662"/>
                  </a:lnTo>
                  <a:lnTo>
                    <a:pt x="787075" y="30323"/>
                  </a:lnTo>
                  <a:close/>
                </a:path>
                <a:path w="1272539" h="147320">
                  <a:moveTo>
                    <a:pt x="840016" y="109567"/>
                  </a:moveTo>
                  <a:lnTo>
                    <a:pt x="821084" y="109567"/>
                  </a:lnTo>
                  <a:lnTo>
                    <a:pt x="827451" y="118111"/>
                  </a:lnTo>
                  <a:lnTo>
                    <a:pt x="840016" y="118111"/>
                  </a:lnTo>
                  <a:lnTo>
                    <a:pt x="840016" y="109567"/>
                  </a:lnTo>
                  <a:close/>
                </a:path>
                <a:path w="1272539" h="147320">
                  <a:moveTo>
                    <a:pt x="840016" y="30323"/>
                  </a:moveTo>
                  <a:lnTo>
                    <a:pt x="818236" y="30323"/>
                  </a:lnTo>
                  <a:lnTo>
                    <a:pt x="818236" y="91306"/>
                  </a:lnTo>
                  <a:lnTo>
                    <a:pt x="815556" y="94321"/>
                  </a:lnTo>
                  <a:lnTo>
                    <a:pt x="808687" y="100352"/>
                  </a:lnTo>
                  <a:lnTo>
                    <a:pt x="840016" y="100352"/>
                  </a:lnTo>
                  <a:lnTo>
                    <a:pt x="840016" y="30323"/>
                  </a:lnTo>
                  <a:close/>
                </a:path>
                <a:path w="1272539" h="147320">
                  <a:moveTo>
                    <a:pt x="933734" y="48082"/>
                  </a:moveTo>
                  <a:lnTo>
                    <a:pt x="909490" y="48082"/>
                  </a:lnTo>
                  <a:lnTo>
                    <a:pt x="913846" y="52438"/>
                  </a:lnTo>
                  <a:lnTo>
                    <a:pt x="913846" y="65505"/>
                  </a:lnTo>
                  <a:lnTo>
                    <a:pt x="895752" y="65505"/>
                  </a:lnTo>
                  <a:lnTo>
                    <a:pt x="880166" y="67411"/>
                  </a:lnTo>
                  <a:lnTo>
                    <a:pt x="869073" y="72961"/>
                  </a:lnTo>
                  <a:lnTo>
                    <a:pt x="862439" y="81903"/>
                  </a:lnTo>
                  <a:lnTo>
                    <a:pt x="860235" y="93986"/>
                  </a:lnTo>
                  <a:lnTo>
                    <a:pt x="862628" y="105350"/>
                  </a:lnTo>
                  <a:lnTo>
                    <a:pt x="869073" y="113525"/>
                  </a:lnTo>
                  <a:lnTo>
                    <a:pt x="878470" y="118464"/>
                  </a:lnTo>
                  <a:lnTo>
                    <a:pt x="889721" y="120121"/>
                  </a:lnTo>
                  <a:lnTo>
                    <a:pt x="898553" y="119297"/>
                  </a:lnTo>
                  <a:lnTo>
                    <a:pt x="905721" y="117043"/>
                  </a:lnTo>
                  <a:lnTo>
                    <a:pt x="911631" y="113690"/>
                  </a:lnTo>
                  <a:lnTo>
                    <a:pt x="916694" y="109567"/>
                  </a:lnTo>
                  <a:lnTo>
                    <a:pt x="935625" y="109567"/>
                  </a:lnTo>
                  <a:lnTo>
                    <a:pt x="935625" y="100352"/>
                  </a:lnTo>
                  <a:lnTo>
                    <a:pt x="886370" y="100352"/>
                  </a:lnTo>
                  <a:lnTo>
                    <a:pt x="882015" y="97002"/>
                  </a:lnTo>
                  <a:lnTo>
                    <a:pt x="882015" y="87452"/>
                  </a:lnTo>
                  <a:lnTo>
                    <a:pt x="884360" y="82091"/>
                  </a:lnTo>
                  <a:lnTo>
                    <a:pt x="935625" y="82091"/>
                  </a:lnTo>
                  <a:lnTo>
                    <a:pt x="935564" y="58134"/>
                  </a:lnTo>
                  <a:lnTo>
                    <a:pt x="933734" y="48082"/>
                  </a:lnTo>
                  <a:close/>
                </a:path>
                <a:path w="1272539" h="147320">
                  <a:moveTo>
                    <a:pt x="935625" y="109567"/>
                  </a:moveTo>
                  <a:lnTo>
                    <a:pt x="916694" y="109567"/>
                  </a:lnTo>
                  <a:lnTo>
                    <a:pt x="923060" y="118111"/>
                  </a:lnTo>
                  <a:lnTo>
                    <a:pt x="935625" y="118111"/>
                  </a:lnTo>
                  <a:lnTo>
                    <a:pt x="935625" y="109567"/>
                  </a:lnTo>
                  <a:close/>
                </a:path>
                <a:path w="1272539" h="147320">
                  <a:moveTo>
                    <a:pt x="935625" y="82091"/>
                  </a:moveTo>
                  <a:lnTo>
                    <a:pt x="913846" y="82091"/>
                  </a:lnTo>
                  <a:lnTo>
                    <a:pt x="913846" y="91808"/>
                  </a:lnTo>
                  <a:lnTo>
                    <a:pt x="908652" y="97504"/>
                  </a:lnTo>
                  <a:lnTo>
                    <a:pt x="902621" y="100352"/>
                  </a:lnTo>
                  <a:lnTo>
                    <a:pt x="935625" y="100352"/>
                  </a:lnTo>
                  <a:lnTo>
                    <a:pt x="935625" y="82091"/>
                  </a:lnTo>
                  <a:close/>
                </a:path>
                <a:path w="1272539" h="147320">
                  <a:moveTo>
                    <a:pt x="899773" y="28313"/>
                  </a:moveTo>
                  <a:lnTo>
                    <a:pt x="884063" y="30551"/>
                  </a:lnTo>
                  <a:lnTo>
                    <a:pt x="873051" y="36752"/>
                  </a:lnTo>
                  <a:lnTo>
                    <a:pt x="866554" y="46194"/>
                  </a:lnTo>
                  <a:lnTo>
                    <a:pt x="864423" y="58134"/>
                  </a:lnTo>
                  <a:lnTo>
                    <a:pt x="885700" y="58134"/>
                  </a:lnTo>
                  <a:lnTo>
                    <a:pt x="885700" y="52438"/>
                  </a:lnTo>
                  <a:lnTo>
                    <a:pt x="889889" y="48082"/>
                  </a:lnTo>
                  <a:lnTo>
                    <a:pt x="933734" y="48082"/>
                  </a:lnTo>
                  <a:lnTo>
                    <a:pt x="933416" y="46336"/>
                  </a:lnTo>
                  <a:lnTo>
                    <a:pt x="926746" y="36794"/>
                  </a:lnTo>
                  <a:lnTo>
                    <a:pt x="915553" y="30551"/>
                  </a:lnTo>
                  <a:lnTo>
                    <a:pt x="899773" y="28313"/>
                  </a:lnTo>
                  <a:close/>
                </a:path>
                <a:path w="1272539" h="147320">
                  <a:moveTo>
                    <a:pt x="982776" y="0"/>
                  </a:moveTo>
                  <a:lnTo>
                    <a:pt x="960996" y="0"/>
                  </a:lnTo>
                  <a:lnTo>
                    <a:pt x="960996" y="118111"/>
                  </a:lnTo>
                  <a:lnTo>
                    <a:pt x="982776" y="118111"/>
                  </a:lnTo>
                  <a:lnTo>
                    <a:pt x="982776" y="0"/>
                  </a:lnTo>
                  <a:close/>
                </a:path>
                <a:path w="1272539" h="147320">
                  <a:moveTo>
                    <a:pt x="1030712" y="30323"/>
                  </a:moveTo>
                  <a:lnTo>
                    <a:pt x="1008932" y="30323"/>
                  </a:lnTo>
                  <a:lnTo>
                    <a:pt x="1008932" y="118111"/>
                  </a:lnTo>
                  <a:lnTo>
                    <a:pt x="1030712" y="118111"/>
                  </a:lnTo>
                  <a:lnTo>
                    <a:pt x="1030712" y="30323"/>
                  </a:lnTo>
                  <a:close/>
                </a:path>
                <a:path w="1272539" h="147320">
                  <a:moveTo>
                    <a:pt x="1030712" y="0"/>
                  </a:moveTo>
                  <a:lnTo>
                    <a:pt x="1008932" y="0"/>
                  </a:lnTo>
                  <a:lnTo>
                    <a:pt x="1008932" y="18428"/>
                  </a:lnTo>
                  <a:lnTo>
                    <a:pt x="1030712" y="18428"/>
                  </a:lnTo>
                  <a:lnTo>
                    <a:pt x="1030712" y="0"/>
                  </a:lnTo>
                  <a:close/>
                </a:path>
                <a:path w="1272539" h="147320">
                  <a:moveTo>
                    <a:pt x="1073621" y="87955"/>
                  </a:moveTo>
                  <a:lnTo>
                    <a:pt x="1052009" y="87955"/>
                  </a:lnTo>
                  <a:lnTo>
                    <a:pt x="1055193" y="101321"/>
                  </a:lnTo>
                  <a:lnTo>
                    <a:pt x="1063276" y="111452"/>
                  </a:lnTo>
                  <a:lnTo>
                    <a:pt x="1075569" y="117875"/>
                  </a:lnTo>
                  <a:lnTo>
                    <a:pt x="1091380" y="120121"/>
                  </a:lnTo>
                  <a:lnTo>
                    <a:pt x="1106442" y="118140"/>
                  </a:lnTo>
                  <a:lnTo>
                    <a:pt x="1118018" y="112436"/>
                  </a:lnTo>
                  <a:lnTo>
                    <a:pt x="1125447" y="103371"/>
                  </a:lnTo>
                  <a:lnTo>
                    <a:pt x="1126103" y="100352"/>
                  </a:lnTo>
                  <a:lnTo>
                    <a:pt x="1082333" y="100352"/>
                  </a:lnTo>
                  <a:lnTo>
                    <a:pt x="1074626" y="95829"/>
                  </a:lnTo>
                  <a:lnTo>
                    <a:pt x="1073621" y="87955"/>
                  </a:lnTo>
                  <a:close/>
                </a:path>
                <a:path w="1272539" h="147320">
                  <a:moveTo>
                    <a:pt x="1089537" y="28313"/>
                  </a:moveTo>
                  <a:lnTo>
                    <a:pt x="1074490" y="30284"/>
                  </a:lnTo>
                  <a:lnTo>
                    <a:pt x="1063276" y="35915"/>
                  </a:lnTo>
                  <a:lnTo>
                    <a:pt x="1056271" y="44781"/>
                  </a:lnTo>
                  <a:lnTo>
                    <a:pt x="1053852" y="56459"/>
                  </a:lnTo>
                  <a:lnTo>
                    <a:pt x="1055884" y="66497"/>
                  </a:lnTo>
                  <a:lnTo>
                    <a:pt x="1101097" y="86950"/>
                  </a:lnTo>
                  <a:lnTo>
                    <a:pt x="1105285" y="87955"/>
                  </a:lnTo>
                  <a:lnTo>
                    <a:pt x="1106961" y="89798"/>
                  </a:lnTo>
                  <a:lnTo>
                    <a:pt x="1106961" y="97337"/>
                  </a:lnTo>
                  <a:lnTo>
                    <a:pt x="1101935" y="100352"/>
                  </a:lnTo>
                  <a:lnTo>
                    <a:pt x="1126103" y="100352"/>
                  </a:lnTo>
                  <a:lnTo>
                    <a:pt x="1128070" y="91306"/>
                  </a:lnTo>
                  <a:lnTo>
                    <a:pt x="1126476" y="81840"/>
                  </a:lnTo>
                  <a:lnTo>
                    <a:pt x="1122101" y="75013"/>
                  </a:lnTo>
                  <a:lnTo>
                    <a:pt x="1115560" y="70385"/>
                  </a:lnTo>
                  <a:lnTo>
                    <a:pt x="1107463" y="67516"/>
                  </a:lnTo>
                  <a:lnTo>
                    <a:pt x="1077642" y="60144"/>
                  </a:lnTo>
                  <a:lnTo>
                    <a:pt x="1074962" y="58469"/>
                  </a:lnTo>
                  <a:lnTo>
                    <a:pt x="1074962" y="51600"/>
                  </a:lnTo>
                  <a:lnTo>
                    <a:pt x="1078312" y="48082"/>
                  </a:lnTo>
                  <a:lnTo>
                    <a:pt x="1124207" y="48082"/>
                  </a:lnTo>
                  <a:lnTo>
                    <a:pt x="1123651" y="45629"/>
                  </a:lnTo>
                  <a:lnTo>
                    <a:pt x="1116217" y="36166"/>
                  </a:lnTo>
                  <a:lnTo>
                    <a:pt x="1104699" y="30315"/>
                  </a:lnTo>
                  <a:lnTo>
                    <a:pt x="1089537" y="28313"/>
                  </a:lnTo>
                  <a:close/>
                </a:path>
                <a:path w="1272539" h="147320">
                  <a:moveTo>
                    <a:pt x="1124207" y="48082"/>
                  </a:moveTo>
                  <a:lnTo>
                    <a:pt x="1098081" y="48082"/>
                  </a:lnTo>
                  <a:lnTo>
                    <a:pt x="1104280" y="51600"/>
                  </a:lnTo>
                  <a:lnTo>
                    <a:pt x="1104783" y="58469"/>
                  </a:lnTo>
                  <a:lnTo>
                    <a:pt x="1126562" y="58469"/>
                  </a:lnTo>
                  <a:lnTo>
                    <a:pt x="1124207" y="48082"/>
                  </a:lnTo>
                  <a:close/>
                </a:path>
                <a:path w="1272539" h="147320">
                  <a:moveTo>
                    <a:pt x="1163011" y="30323"/>
                  </a:moveTo>
                  <a:lnTo>
                    <a:pt x="1150446" y="30323"/>
                  </a:lnTo>
                  <a:lnTo>
                    <a:pt x="1150446" y="118111"/>
                  </a:lnTo>
                  <a:lnTo>
                    <a:pt x="1172226" y="118111"/>
                  </a:lnTo>
                  <a:lnTo>
                    <a:pt x="1172226" y="57799"/>
                  </a:lnTo>
                  <a:lnTo>
                    <a:pt x="1175744" y="52940"/>
                  </a:lnTo>
                  <a:lnTo>
                    <a:pt x="1180937" y="48082"/>
                  </a:lnTo>
                  <a:lnTo>
                    <a:pt x="1270717" y="48082"/>
                  </a:lnTo>
                  <a:lnTo>
                    <a:pt x="1270620" y="47396"/>
                  </a:lnTo>
                  <a:lnTo>
                    <a:pt x="1267146" y="40878"/>
                  </a:lnTo>
                  <a:lnTo>
                    <a:pt x="1217627" y="40878"/>
                  </a:lnTo>
                  <a:lnTo>
                    <a:pt x="1216185" y="39035"/>
                  </a:lnTo>
                  <a:lnTo>
                    <a:pt x="1169378" y="39035"/>
                  </a:lnTo>
                  <a:lnTo>
                    <a:pt x="1163011" y="30323"/>
                  </a:lnTo>
                  <a:close/>
                </a:path>
                <a:path w="1272539" h="147320">
                  <a:moveTo>
                    <a:pt x="1231030" y="48082"/>
                  </a:moveTo>
                  <a:lnTo>
                    <a:pt x="1195178" y="48082"/>
                  </a:lnTo>
                  <a:lnTo>
                    <a:pt x="1200539" y="52438"/>
                  </a:lnTo>
                  <a:lnTo>
                    <a:pt x="1200539" y="118111"/>
                  </a:lnTo>
                  <a:lnTo>
                    <a:pt x="1222318" y="118111"/>
                  </a:lnTo>
                  <a:lnTo>
                    <a:pt x="1222318" y="57799"/>
                  </a:lnTo>
                  <a:lnTo>
                    <a:pt x="1225837" y="52940"/>
                  </a:lnTo>
                  <a:lnTo>
                    <a:pt x="1231030" y="48082"/>
                  </a:lnTo>
                  <a:close/>
                </a:path>
                <a:path w="1272539" h="147320">
                  <a:moveTo>
                    <a:pt x="1270717" y="48082"/>
                  </a:moveTo>
                  <a:lnTo>
                    <a:pt x="1245270" y="48082"/>
                  </a:lnTo>
                  <a:lnTo>
                    <a:pt x="1250632" y="52438"/>
                  </a:lnTo>
                  <a:lnTo>
                    <a:pt x="1250632" y="118111"/>
                  </a:lnTo>
                  <a:lnTo>
                    <a:pt x="1272411" y="118111"/>
                  </a:lnTo>
                  <a:lnTo>
                    <a:pt x="1272411" y="60144"/>
                  </a:lnTo>
                  <a:lnTo>
                    <a:pt x="1270717" y="48082"/>
                  </a:lnTo>
                  <a:close/>
                </a:path>
                <a:path w="1272539" h="147320">
                  <a:moveTo>
                    <a:pt x="1243763" y="28313"/>
                  </a:moveTo>
                  <a:lnTo>
                    <a:pt x="1235297" y="29404"/>
                  </a:lnTo>
                  <a:lnTo>
                    <a:pt x="1228182" y="32271"/>
                  </a:lnTo>
                  <a:lnTo>
                    <a:pt x="1222324" y="36299"/>
                  </a:lnTo>
                  <a:lnTo>
                    <a:pt x="1217627" y="40878"/>
                  </a:lnTo>
                  <a:lnTo>
                    <a:pt x="1267146" y="40878"/>
                  </a:lnTo>
                  <a:lnTo>
                    <a:pt x="1265249" y="37318"/>
                  </a:lnTo>
                  <a:lnTo>
                    <a:pt x="1256296" y="30695"/>
                  </a:lnTo>
                  <a:lnTo>
                    <a:pt x="1243763" y="28313"/>
                  </a:lnTo>
                  <a:close/>
                </a:path>
                <a:path w="1272539" h="147320">
                  <a:moveTo>
                    <a:pt x="1193670" y="28313"/>
                  </a:moveTo>
                  <a:lnTo>
                    <a:pt x="1185798" y="29234"/>
                  </a:lnTo>
                  <a:lnTo>
                    <a:pt x="1179199" y="31663"/>
                  </a:lnTo>
                  <a:lnTo>
                    <a:pt x="1173762" y="35098"/>
                  </a:lnTo>
                  <a:lnTo>
                    <a:pt x="1169378" y="39035"/>
                  </a:lnTo>
                  <a:lnTo>
                    <a:pt x="1216185" y="39035"/>
                  </a:lnTo>
                  <a:lnTo>
                    <a:pt x="1213436" y="35522"/>
                  </a:lnTo>
                  <a:lnTo>
                    <a:pt x="1207973" y="31580"/>
                  </a:lnTo>
                  <a:lnTo>
                    <a:pt x="1201348" y="29145"/>
                  </a:lnTo>
                  <a:lnTo>
                    <a:pt x="1193670" y="28313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706427" y="6245494"/>
              <a:ext cx="408305" cy="240665"/>
            </a:xfrm>
            <a:custGeom>
              <a:avLst/>
              <a:gdLst/>
              <a:ahLst/>
              <a:cxnLst/>
              <a:rect l="l" t="t" r="r" b="b"/>
              <a:pathLst>
                <a:path w="408304" h="240664">
                  <a:moveTo>
                    <a:pt x="40790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407903" y="240558"/>
                  </a:lnTo>
                  <a:lnTo>
                    <a:pt x="407903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124792" y="6663860"/>
              <a:ext cx="2050414" cy="240665"/>
            </a:xfrm>
            <a:custGeom>
              <a:avLst/>
              <a:gdLst/>
              <a:ahLst/>
              <a:cxnLst/>
              <a:rect l="l" t="t" r="r" b="b"/>
              <a:pathLst>
                <a:path w="2050415" h="240665">
                  <a:moveTo>
                    <a:pt x="2049989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2049989" y="240558"/>
                  </a:lnTo>
                  <a:lnTo>
                    <a:pt x="2049989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17806" y="6723733"/>
              <a:ext cx="2032911" cy="14692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601821" y="6663860"/>
              <a:ext cx="523240" cy="240665"/>
            </a:xfrm>
            <a:custGeom>
              <a:avLst/>
              <a:gdLst/>
              <a:ahLst/>
              <a:cxnLst/>
              <a:rect l="l" t="t" r="r" b="b"/>
              <a:pathLst>
                <a:path w="523239" h="240665">
                  <a:moveTo>
                    <a:pt x="522957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522957" y="240558"/>
                  </a:lnTo>
                  <a:lnTo>
                    <a:pt x="522957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124813" y="7082234"/>
              <a:ext cx="2071370" cy="240665"/>
            </a:xfrm>
            <a:custGeom>
              <a:avLst/>
              <a:gdLst/>
              <a:ahLst/>
              <a:cxnLst/>
              <a:rect l="l" t="t" r="r" b="b"/>
              <a:pathLst>
                <a:path w="2071370" h="240665">
                  <a:moveTo>
                    <a:pt x="2070910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2070910" y="240558"/>
                  </a:lnTo>
                  <a:lnTo>
                    <a:pt x="2070910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066478" y="7140422"/>
              <a:ext cx="1393825" cy="146685"/>
            </a:xfrm>
            <a:custGeom>
              <a:avLst/>
              <a:gdLst/>
              <a:ahLst/>
              <a:cxnLst/>
              <a:rect l="l" t="t" r="r" b="b"/>
              <a:pathLst>
                <a:path w="1393825" h="146684">
                  <a:moveTo>
                    <a:pt x="46742" y="0"/>
                  </a:moveTo>
                  <a:lnTo>
                    <a:pt x="26999" y="2850"/>
                  </a:lnTo>
                  <a:lnTo>
                    <a:pt x="12313" y="11120"/>
                  </a:lnTo>
                  <a:lnTo>
                    <a:pt x="3156" y="24384"/>
                  </a:lnTo>
                  <a:lnTo>
                    <a:pt x="0" y="42218"/>
                  </a:lnTo>
                  <a:lnTo>
                    <a:pt x="0" y="80583"/>
                  </a:lnTo>
                  <a:lnTo>
                    <a:pt x="2908" y="98057"/>
                  </a:lnTo>
                  <a:lnTo>
                    <a:pt x="11329" y="111179"/>
                  </a:lnTo>
                  <a:lnTo>
                    <a:pt x="24808" y="119433"/>
                  </a:lnTo>
                  <a:lnTo>
                    <a:pt x="42888" y="122299"/>
                  </a:lnTo>
                  <a:lnTo>
                    <a:pt x="51378" y="121519"/>
                  </a:lnTo>
                  <a:lnTo>
                    <a:pt x="59160" y="119200"/>
                  </a:lnTo>
                  <a:lnTo>
                    <a:pt x="66094" y="115373"/>
                  </a:lnTo>
                  <a:lnTo>
                    <a:pt x="72039" y="110069"/>
                  </a:lnTo>
                  <a:lnTo>
                    <a:pt x="91306" y="110069"/>
                  </a:lnTo>
                  <a:lnTo>
                    <a:pt x="91306" y="100520"/>
                  </a:lnTo>
                  <a:lnTo>
                    <a:pt x="45066" y="100520"/>
                  </a:lnTo>
                  <a:lnTo>
                    <a:pt x="35946" y="99169"/>
                  </a:lnTo>
                  <a:lnTo>
                    <a:pt x="29276" y="95243"/>
                  </a:lnTo>
                  <a:lnTo>
                    <a:pt x="25182" y="88929"/>
                  </a:lnTo>
                  <a:lnTo>
                    <a:pt x="23817" y="80583"/>
                  </a:lnTo>
                  <a:lnTo>
                    <a:pt x="23872" y="40710"/>
                  </a:lnTo>
                  <a:lnTo>
                    <a:pt x="25117" y="33158"/>
                  </a:lnTo>
                  <a:lnTo>
                    <a:pt x="29130" y="27035"/>
                  </a:lnTo>
                  <a:lnTo>
                    <a:pt x="35875" y="23143"/>
                  </a:lnTo>
                  <a:lnTo>
                    <a:pt x="45401" y="21779"/>
                  </a:lnTo>
                  <a:lnTo>
                    <a:pt x="86970" y="21779"/>
                  </a:lnTo>
                  <a:lnTo>
                    <a:pt x="78510" y="10303"/>
                  </a:lnTo>
                  <a:lnTo>
                    <a:pt x="64377" y="2591"/>
                  </a:lnTo>
                  <a:lnTo>
                    <a:pt x="46742" y="0"/>
                  </a:lnTo>
                  <a:close/>
                </a:path>
                <a:path w="1393825" h="146684">
                  <a:moveTo>
                    <a:pt x="91306" y="110069"/>
                  </a:moveTo>
                  <a:lnTo>
                    <a:pt x="72039" y="110069"/>
                  </a:lnTo>
                  <a:lnTo>
                    <a:pt x="78573" y="119786"/>
                  </a:lnTo>
                  <a:lnTo>
                    <a:pt x="91306" y="119786"/>
                  </a:lnTo>
                  <a:lnTo>
                    <a:pt x="91306" y="110069"/>
                  </a:lnTo>
                  <a:close/>
                </a:path>
                <a:path w="1393825" h="146684">
                  <a:moveTo>
                    <a:pt x="91306" y="56459"/>
                  </a:moveTo>
                  <a:lnTo>
                    <a:pt x="46742" y="56459"/>
                  </a:lnTo>
                  <a:lnTo>
                    <a:pt x="46742" y="76228"/>
                  </a:lnTo>
                  <a:lnTo>
                    <a:pt x="67516" y="76228"/>
                  </a:lnTo>
                  <a:lnTo>
                    <a:pt x="67516" y="88960"/>
                  </a:lnTo>
                  <a:lnTo>
                    <a:pt x="62992" y="95997"/>
                  </a:lnTo>
                  <a:lnTo>
                    <a:pt x="54113" y="100520"/>
                  </a:lnTo>
                  <a:lnTo>
                    <a:pt x="91306" y="100520"/>
                  </a:lnTo>
                  <a:lnTo>
                    <a:pt x="91306" y="56459"/>
                  </a:lnTo>
                  <a:close/>
                </a:path>
                <a:path w="1393825" h="146684">
                  <a:moveTo>
                    <a:pt x="86970" y="21779"/>
                  </a:moveTo>
                  <a:lnTo>
                    <a:pt x="45401" y="21779"/>
                  </a:lnTo>
                  <a:lnTo>
                    <a:pt x="54370" y="23064"/>
                  </a:lnTo>
                  <a:lnTo>
                    <a:pt x="61359" y="26784"/>
                  </a:lnTo>
                  <a:lnTo>
                    <a:pt x="65898" y="32734"/>
                  </a:lnTo>
                  <a:lnTo>
                    <a:pt x="67516" y="40710"/>
                  </a:lnTo>
                  <a:lnTo>
                    <a:pt x="91306" y="40710"/>
                  </a:lnTo>
                  <a:lnTo>
                    <a:pt x="87900" y="23041"/>
                  </a:lnTo>
                  <a:lnTo>
                    <a:pt x="86970" y="21779"/>
                  </a:lnTo>
                  <a:close/>
                </a:path>
                <a:path w="1393825" h="146684">
                  <a:moveTo>
                    <a:pt x="139283" y="1675"/>
                  </a:moveTo>
                  <a:lnTo>
                    <a:pt x="117504" y="1675"/>
                  </a:lnTo>
                  <a:lnTo>
                    <a:pt x="117504" y="119786"/>
                  </a:lnTo>
                  <a:lnTo>
                    <a:pt x="139283" y="119786"/>
                  </a:lnTo>
                  <a:lnTo>
                    <a:pt x="139283" y="1675"/>
                  </a:lnTo>
                  <a:close/>
                </a:path>
                <a:path w="1393825" h="146684">
                  <a:moveTo>
                    <a:pt x="199794" y="29988"/>
                  </a:moveTo>
                  <a:lnTo>
                    <a:pt x="183083" y="32499"/>
                  </a:lnTo>
                  <a:lnTo>
                    <a:pt x="171146" y="39391"/>
                  </a:lnTo>
                  <a:lnTo>
                    <a:pt x="163984" y="49707"/>
                  </a:lnTo>
                  <a:lnTo>
                    <a:pt x="161597" y="62490"/>
                  </a:lnTo>
                  <a:lnTo>
                    <a:pt x="161597" y="89295"/>
                  </a:lnTo>
                  <a:lnTo>
                    <a:pt x="163984" y="102078"/>
                  </a:lnTo>
                  <a:lnTo>
                    <a:pt x="171146" y="112394"/>
                  </a:lnTo>
                  <a:lnTo>
                    <a:pt x="183083" y="119286"/>
                  </a:lnTo>
                  <a:lnTo>
                    <a:pt x="199794" y="121797"/>
                  </a:lnTo>
                  <a:lnTo>
                    <a:pt x="216409" y="119286"/>
                  </a:lnTo>
                  <a:lnTo>
                    <a:pt x="228296" y="112394"/>
                  </a:lnTo>
                  <a:lnTo>
                    <a:pt x="235440" y="102078"/>
                  </a:lnTo>
                  <a:lnTo>
                    <a:pt x="188570" y="102028"/>
                  </a:lnTo>
                  <a:lnTo>
                    <a:pt x="183376" y="95662"/>
                  </a:lnTo>
                  <a:lnTo>
                    <a:pt x="183376" y="56123"/>
                  </a:lnTo>
                  <a:lnTo>
                    <a:pt x="188570" y="49757"/>
                  </a:lnTo>
                  <a:lnTo>
                    <a:pt x="235449" y="49757"/>
                  </a:lnTo>
                  <a:lnTo>
                    <a:pt x="228296" y="39391"/>
                  </a:lnTo>
                  <a:lnTo>
                    <a:pt x="216409" y="32499"/>
                  </a:lnTo>
                  <a:lnTo>
                    <a:pt x="199794" y="29988"/>
                  </a:lnTo>
                  <a:close/>
                </a:path>
                <a:path w="1393825" h="146684">
                  <a:moveTo>
                    <a:pt x="235449" y="49757"/>
                  </a:moveTo>
                  <a:lnTo>
                    <a:pt x="210684" y="49757"/>
                  </a:lnTo>
                  <a:lnTo>
                    <a:pt x="216045" y="55956"/>
                  </a:lnTo>
                  <a:lnTo>
                    <a:pt x="216045" y="95829"/>
                  </a:lnTo>
                  <a:lnTo>
                    <a:pt x="210684" y="102028"/>
                  </a:lnTo>
                  <a:lnTo>
                    <a:pt x="235449" y="102028"/>
                  </a:lnTo>
                  <a:lnTo>
                    <a:pt x="237825" y="89295"/>
                  </a:lnTo>
                  <a:lnTo>
                    <a:pt x="237825" y="62490"/>
                  </a:lnTo>
                  <a:lnTo>
                    <a:pt x="235449" y="49757"/>
                  </a:lnTo>
                  <a:close/>
                </a:path>
                <a:path w="1393825" h="146684">
                  <a:moveTo>
                    <a:pt x="329148" y="111075"/>
                  </a:moveTo>
                  <a:lnTo>
                    <a:pt x="279101" y="111075"/>
                  </a:lnTo>
                  <a:lnTo>
                    <a:pt x="283939" y="115153"/>
                  </a:lnTo>
                  <a:lnTo>
                    <a:pt x="289657" y="118572"/>
                  </a:lnTo>
                  <a:lnTo>
                    <a:pt x="296634" y="120923"/>
                  </a:lnTo>
                  <a:lnTo>
                    <a:pt x="305247" y="121797"/>
                  </a:lnTo>
                  <a:lnTo>
                    <a:pt x="317323" y="119857"/>
                  </a:lnTo>
                  <a:lnTo>
                    <a:pt x="327230" y="113944"/>
                  </a:lnTo>
                  <a:lnTo>
                    <a:pt x="329148" y="111075"/>
                  </a:lnTo>
                  <a:close/>
                </a:path>
                <a:path w="1393825" h="146684">
                  <a:moveTo>
                    <a:pt x="281949" y="1675"/>
                  </a:moveTo>
                  <a:lnTo>
                    <a:pt x="260180" y="1675"/>
                  </a:lnTo>
                  <a:lnTo>
                    <a:pt x="260180" y="119786"/>
                  </a:lnTo>
                  <a:lnTo>
                    <a:pt x="272745" y="119786"/>
                  </a:lnTo>
                  <a:lnTo>
                    <a:pt x="279101" y="111075"/>
                  </a:lnTo>
                  <a:lnTo>
                    <a:pt x="329148" y="111075"/>
                  </a:lnTo>
                  <a:lnTo>
                    <a:pt x="333933" y="103915"/>
                  </a:lnTo>
                  <a:lnTo>
                    <a:pt x="334259" y="102028"/>
                  </a:lnTo>
                  <a:lnTo>
                    <a:pt x="292179" y="102028"/>
                  </a:lnTo>
                  <a:lnTo>
                    <a:pt x="286305" y="97169"/>
                  </a:lnTo>
                  <a:lnTo>
                    <a:pt x="281949" y="92813"/>
                  </a:lnTo>
                  <a:lnTo>
                    <a:pt x="281949" y="58972"/>
                  </a:lnTo>
                  <a:lnTo>
                    <a:pt x="286305" y="54616"/>
                  </a:lnTo>
                  <a:lnTo>
                    <a:pt x="292179" y="49757"/>
                  </a:lnTo>
                  <a:lnTo>
                    <a:pt x="334259" y="49757"/>
                  </a:lnTo>
                  <a:lnTo>
                    <a:pt x="333933" y="47870"/>
                  </a:lnTo>
                  <a:lnTo>
                    <a:pt x="327468" y="38197"/>
                  </a:lnTo>
                  <a:lnTo>
                    <a:pt x="281949" y="38197"/>
                  </a:lnTo>
                  <a:lnTo>
                    <a:pt x="281949" y="1675"/>
                  </a:lnTo>
                  <a:close/>
                </a:path>
                <a:path w="1393825" h="146684">
                  <a:moveTo>
                    <a:pt x="334259" y="49757"/>
                  </a:moveTo>
                  <a:lnTo>
                    <a:pt x="307425" y="49757"/>
                  </a:lnTo>
                  <a:lnTo>
                    <a:pt x="314629" y="54616"/>
                  </a:lnTo>
                  <a:lnTo>
                    <a:pt x="314629" y="97169"/>
                  </a:lnTo>
                  <a:lnTo>
                    <a:pt x="307425" y="102028"/>
                  </a:lnTo>
                  <a:lnTo>
                    <a:pt x="334259" y="102028"/>
                  </a:lnTo>
                  <a:lnTo>
                    <a:pt x="336398" y="89630"/>
                  </a:lnTo>
                  <a:lnTo>
                    <a:pt x="336398" y="62155"/>
                  </a:lnTo>
                  <a:lnTo>
                    <a:pt x="334259" y="49757"/>
                  </a:lnTo>
                  <a:close/>
                </a:path>
                <a:path w="1393825" h="146684">
                  <a:moveTo>
                    <a:pt x="305247" y="29988"/>
                  </a:moveTo>
                  <a:lnTo>
                    <a:pt x="293006" y="29988"/>
                  </a:lnTo>
                  <a:lnTo>
                    <a:pt x="285645" y="35014"/>
                  </a:lnTo>
                  <a:lnTo>
                    <a:pt x="281949" y="38197"/>
                  </a:lnTo>
                  <a:lnTo>
                    <a:pt x="327468" y="38197"/>
                  </a:lnTo>
                  <a:lnTo>
                    <a:pt x="327230" y="37841"/>
                  </a:lnTo>
                  <a:lnTo>
                    <a:pt x="317323" y="31928"/>
                  </a:lnTo>
                  <a:lnTo>
                    <a:pt x="305247" y="29988"/>
                  </a:lnTo>
                  <a:close/>
                </a:path>
                <a:path w="1393825" h="146684">
                  <a:moveTo>
                    <a:pt x="427613" y="49757"/>
                  </a:moveTo>
                  <a:lnTo>
                    <a:pt x="403369" y="49757"/>
                  </a:lnTo>
                  <a:lnTo>
                    <a:pt x="407725" y="54113"/>
                  </a:lnTo>
                  <a:lnTo>
                    <a:pt x="407725" y="67181"/>
                  </a:lnTo>
                  <a:lnTo>
                    <a:pt x="389632" y="67181"/>
                  </a:lnTo>
                  <a:lnTo>
                    <a:pt x="374046" y="69086"/>
                  </a:lnTo>
                  <a:lnTo>
                    <a:pt x="362952" y="74636"/>
                  </a:lnTo>
                  <a:lnTo>
                    <a:pt x="356318" y="83578"/>
                  </a:lnTo>
                  <a:lnTo>
                    <a:pt x="354114" y="95662"/>
                  </a:lnTo>
                  <a:lnTo>
                    <a:pt x="356507" y="107025"/>
                  </a:lnTo>
                  <a:lnTo>
                    <a:pt x="362952" y="115200"/>
                  </a:lnTo>
                  <a:lnTo>
                    <a:pt x="372349" y="120140"/>
                  </a:lnTo>
                  <a:lnTo>
                    <a:pt x="383600" y="121797"/>
                  </a:lnTo>
                  <a:lnTo>
                    <a:pt x="392433" y="120972"/>
                  </a:lnTo>
                  <a:lnTo>
                    <a:pt x="399600" y="118718"/>
                  </a:lnTo>
                  <a:lnTo>
                    <a:pt x="405511" y="115365"/>
                  </a:lnTo>
                  <a:lnTo>
                    <a:pt x="410573" y="111242"/>
                  </a:lnTo>
                  <a:lnTo>
                    <a:pt x="429505" y="111242"/>
                  </a:lnTo>
                  <a:lnTo>
                    <a:pt x="429505" y="102028"/>
                  </a:lnTo>
                  <a:lnTo>
                    <a:pt x="380250" y="102028"/>
                  </a:lnTo>
                  <a:lnTo>
                    <a:pt x="375894" y="98677"/>
                  </a:lnTo>
                  <a:lnTo>
                    <a:pt x="375894" y="89128"/>
                  </a:lnTo>
                  <a:lnTo>
                    <a:pt x="378239" y="83767"/>
                  </a:lnTo>
                  <a:lnTo>
                    <a:pt x="429505" y="83767"/>
                  </a:lnTo>
                  <a:lnTo>
                    <a:pt x="429444" y="59809"/>
                  </a:lnTo>
                  <a:lnTo>
                    <a:pt x="427613" y="49757"/>
                  </a:lnTo>
                  <a:close/>
                </a:path>
                <a:path w="1393825" h="146684">
                  <a:moveTo>
                    <a:pt x="429505" y="111242"/>
                  </a:moveTo>
                  <a:lnTo>
                    <a:pt x="410573" y="111242"/>
                  </a:lnTo>
                  <a:lnTo>
                    <a:pt x="416940" y="119786"/>
                  </a:lnTo>
                  <a:lnTo>
                    <a:pt x="429505" y="119786"/>
                  </a:lnTo>
                  <a:lnTo>
                    <a:pt x="429505" y="111242"/>
                  </a:lnTo>
                  <a:close/>
                </a:path>
                <a:path w="1393825" h="146684">
                  <a:moveTo>
                    <a:pt x="429505" y="83767"/>
                  </a:moveTo>
                  <a:lnTo>
                    <a:pt x="407725" y="83767"/>
                  </a:lnTo>
                  <a:lnTo>
                    <a:pt x="407725" y="93484"/>
                  </a:lnTo>
                  <a:lnTo>
                    <a:pt x="402532" y="99180"/>
                  </a:lnTo>
                  <a:lnTo>
                    <a:pt x="396501" y="102028"/>
                  </a:lnTo>
                  <a:lnTo>
                    <a:pt x="429505" y="102028"/>
                  </a:lnTo>
                  <a:lnTo>
                    <a:pt x="429505" y="83767"/>
                  </a:lnTo>
                  <a:close/>
                </a:path>
                <a:path w="1393825" h="146684">
                  <a:moveTo>
                    <a:pt x="393652" y="29988"/>
                  </a:moveTo>
                  <a:lnTo>
                    <a:pt x="377942" y="32226"/>
                  </a:lnTo>
                  <a:lnTo>
                    <a:pt x="366931" y="38428"/>
                  </a:lnTo>
                  <a:lnTo>
                    <a:pt x="360434" y="47870"/>
                  </a:lnTo>
                  <a:lnTo>
                    <a:pt x="358303" y="59809"/>
                  </a:lnTo>
                  <a:lnTo>
                    <a:pt x="379580" y="59809"/>
                  </a:lnTo>
                  <a:lnTo>
                    <a:pt x="379580" y="54113"/>
                  </a:lnTo>
                  <a:lnTo>
                    <a:pt x="383768" y="49757"/>
                  </a:lnTo>
                  <a:lnTo>
                    <a:pt x="427613" y="49757"/>
                  </a:lnTo>
                  <a:lnTo>
                    <a:pt x="427295" y="48011"/>
                  </a:lnTo>
                  <a:lnTo>
                    <a:pt x="420625" y="38470"/>
                  </a:lnTo>
                  <a:lnTo>
                    <a:pt x="409432" y="32226"/>
                  </a:lnTo>
                  <a:lnTo>
                    <a:pt x="393652" y="29988"/>
                  </a:lnTo>
                  <a:close/>
                </a:path>
                <a:path w="1393825" h="146684">
                  <a:moveTo>
                    <a:pt x="476645" y="1675"/>
                  </a:moveTo>
                  <a:lnTo>
                    <a:pt x="454865" y="1675"/>
                  </a:lnTo>
                  <a:lnTo>
                    <a:pt x="454865" y="119786"/>
                  </a:lnTo>
                  <a:lnTo>
                    <a:pt x="476645" y="119786"/>
                  </a:lnTo>
                  <a:lnTo>
                    <a:pt x="476645" y="1675"/>
                  </a:lnTo>
                  <a:close/>
                </a:path>
                <a:path w="1393825" h="146684">
                  <a:moveTo>
                    <a:pt x="575406" y="29988"/>
                  </a:moveTo>
                  <a:lnTo>
                    <a:pt x="560124" y="32239"/>
                  </a:lnTo>
                  <a:lnTo>
                    <a:pt x="548391" y="38700"/>
                  </a:lnTo>
                  <a:lnTo>
                    <a:pt x="540868" y="48930"/>
                  </a:lnTo>
                  <a:lnTo>
                    <a:pt x="538213" y="62490"/>
                  </a:lnTo>
                  <a:lnTo>
                    <a:pt x="538213" y="89295"/>
                  </a:lnTo>
                  <a:lnTo>
                    <a:pt x="540868" y="102855"/>
                  </a:lnTo>
                  <a:lnTo>
                    <a:pt x="548391" y="113085"/>
                  </a:lnTo>
                  <a:lnTo>
                    <a:pt x="560124" y="119546"/>
                  </a:lnTo>
                  <a:lnTo>
                    <a:pt x="575406" y="121797"/>
                  </a:lnTo>
                  <a:lnTo>
                    <a:pt x="589940" y="119512"/>
                  </a:lnTo>
                  <a:lnTo>
                    <a:pt x="601332" y="112938"/>
                  </a:lnTo>
                  <a:lnTo>
                    <a:pt x="608766" y="102502"/>
                  </a:lnTo>
                  <a:lnTo>
                    <a:pt x="608857" y="102028"/>
                  </a:lnTo>
                  <a:lnTo>
                    <a:pt x="564684" y="102028"/>
                  </a:lnTo>
                  <a:lnTo>
                    <a:pt x="559993" y="97002"/>
                  </a:lnTo>
                  <a:lnTo>
                    <a:pt x="559993" y="54783"/>
                  </a:lnTo>
                  <a:lnTo>
                    <a:pt x="564684" y="49757"/>
                  </a:lnTo>
                  <a:lnTo>
                    <a:pt x="609025" y="49757"/>
                  </a:lnTo>
                  <a:lnTo>
                    <a:pt x="608861" y="48859"/>
                  </a:lnTo>
                  <a:lnTo>
                    <a:pt x="601583" y="38553"/>
                  </a:lnTo>
                  <a:lnTo>
                    <a:pt x="590222" y="32174"/>
                  </a:lnTo>
                  <a:lnTo>
                    <a:pt x="575406" y="29988"/>
                  </a:lnTo>
                  <a:close/>
                </a:path>
                <a:path w="1393825" h="146684">
                  <a:moveTo>
                    <a:pt x="611426" y="87452"/>
                  </a:moveTo>
                  <a:lnTo>
                    <a:pt x="589646" y="87452"/>
                  </a:lnTo>
                  <a:lnTo>
                    <a:pt x="589646" y="96834"/>
                  </a:lnTo>
                  <a:lnTo>
                    <a:pt x="584620" y="102028"/>
                  </a:lnTo>
                  <a:lnTo>
                    <a:pt x="608857" y="102028"/>
                  </a:lnTo>
                  <a:lnTo>
                    <a:pt x="611426" y="88625"/>
                  </a:lnTo>
                  <a:lnTo>
                    <a:pt x="611426" y="87452"/>
                  </a:lnTo>
                  <a:close/>
                </a:path>
                <a:path w="1393825" h="146684">
                  <a:moveTo>
                    <a:pt x="609025" y="49757"/>
                  </a:moveTo>
                  <a:lnTo>
                    <a:pt x="584620" y="49757"/>
                  </a:lnTo>
                  <a:lnTo>
                    <a:pt x="589646" y="54951"/>
                  </a:lnTo>
                  <a:lnTo>
                    <a:pt x="589646" y="63830"/>
                  </a:lnTo>
                  <a:lnTo>
                    <a:pt x="611426" y="63830"/>
                  </a:lnTo>
                  <a:lnTo>
                    <a:pt x="611364" y="62490"/>
                  </a:lnTo>
                  <a:lnTo>
                    <a:pt x="609025" y="49757"/>
                  </a:lnTo>
                  <a:close/>
                </a:path>
                <a:path w="1393825" h="146684">
                  <a:moveTo>
                    <a:pt x="654817" y="31999"/>
                  </a:moveTo>
                  <a:lnTo>
                    <a:pt x="633038" y="31999"/>
                  </a:lnTo>
                  <a:lnTo>
                    <a:pt x="633038" y="119786"/>
                  </a:lnTo>
                  <a:lnTo>
                    <a:pt x="654817" y="119786"/>
                  </a:lnTo>
                  <a:lnTo>
                    <a:pt x="654817" y="31999"/>
                  </a:lnTo>
                  <a:close/>
                </a:path>
                <a:path w="1393825" h="146684">
                  <a:moveTo>
                    <a:pt x="654817" y="1675"/>
                  </a:moveTo>
                  <a:lnTo>
                    <a:pt x="633038" y="1675"/>
                  </a:lnTo>
                  <a:lnTo>
                    <a:pt x="633038" y="20104"/>
                  </a:lnTo>
                  <a:lnTo>
                    <a:pt x="654817" y="20104"/>
                  </a:lnTo>
                  <a:lnTo>
                    <a:pt x="654817" y="1675"/>
                  </a:lnTo>
                  <a:close/>
                </a:path>
                <a:path w="1393825" h="146684">
                  <a:moveTo>
                    <a:pt x="705601" y="50930"/>
                  </a:moveTo>
                  <a:lnTo>
                    <a:pt x="683822" y="50930"/>
                  </a:lnTo>
                  <a:lnTo>
                    <a:pt x="683822" y="86447"/>
                  </a:lnTo>
                  <a:lnTo>
                    <a:pt x="685196" y="98724"/>
                  </a:lnTo>
                  <a:lnTo>
                    <a:pt x="690167" y="109399"/>
                  </a:lnTo>
                  <a:lnTo>
                    <a:pt x="700007" y="116933"/>
                  </a:lnTo>
                  <a:lnTo>
                    <a:pt x="715988" y="119786"/>
                  </a:lnTo>
                  <a:lnTo>
                    <a:pt x="725538" y="119786"/>
                  </a:lnTo>
                  <a:lnTo>
                    <a:pt x="725538" y="100855"/>
                  </a:lnTo>
                  <a:lnTo>
                    <a:pt x="710460" y="100855"/>
                  </a:lnTo>
                  <a:lnTo>
                    <a:pt x="705601" y="97839"/>
                  </a:lnTo>
                  <a:lnTo>
                    <a:pt x="705601" y="50930"/>
                  </a:lnTo>
                  <a:close/>
                </a:path>
                <a:path w="1393825" h="146684">
                  <a:moveTo>
                    <a:pt x="725538" y="31999"/>
                  </a:moveTo>
                  <a:lnTo>
                    <a:pt x="670921" y="31999"/>
                  </a:lnTo>
                  <a:lnTo>
                    <a:pt x="670921" y="50930"/>
                  </a:lnTo>
                  <a:lnTo>
                    <a:pt x="725538" y="50930"/>
                  </a:lnTo>
                  <a:lnTo>
                    <a:pt x="725538" y="31999"/>
                  </a:lnTo>
                  <a:close/>
                </a:path>
                <a:path w="1393825" h="146684">
                  <a:moveTo>
                    <a:pt x="705601" y="13737"/>
                  </a:moveTo>
                  <a:lnTo>
                    <a:pt x="683822" y="13737"/>
                  </a:lnTo>
                  <a:lnTo>
                    <a:pt x="683822" y="31999"/>
                  </a:lnTo>
                  <a:lnTo>
                    <a:pt x="705601" y="31999"/>
                  </a:lnTo>
                  <a:lnTo>
                    <a:pt x="705601" y="13737"/>
                  </a:lnTo>
                  <a:close/>
                </a:path>
                <a:path w="1393825" h="146684">
                  <a:moveTo>
                    <a:pt x="767547" y="31999"/>
                  </a:moveTo>
                  <a:lnTo>
                    <a:pt x="745767" y="31999"/>
                  </a:lnTo>
                  <a:lnTo>
                    <a:pt x="745767" y="119786"/>
                  </a:lnTo>
                  <a:lnTo>
                    <a:pt x="767547" y="119786"/>
                  </a:lnTo>
                  <a:lnTo>
                    <a:pt x="767547" y="31999"/>
                  </a:lnTo>
                  <a:close/>
                </a:path>
                <a:path w="1393825" h="146684">
                  <a:moveTo>
                    <a:pt x="767547" y="1675"/>
                  </a:moveTo>
                  <a:lnTo>
                    <a:pt x="745767" y="1675"/>
                  </a:lnTo>
                  <a:lnTo>
                    <a:pt x="745767" y="20104"/>
                  </a:lnTo>
                  <a:lnTo>
                    <a:pt x="767547" y="20104"/>
                  </a:lnTo>
                  <a:lnTo>
                    <a:pt x="767547" y="1675"/>
                  </a:lnTo>
                  <a:close/>
                </a:path>
                <a:path w="1393825" h="146684">
                  <a:moveTo>
                    <a:pt x="857701" y="31999"/>
                  </a:moveTo>
                  <a:lnTo>
                    <a:pt x="789850" y="31999"/>
                  </a:lnTo>
                  <a:lnTo>
                    <a:pt x="789850" y="50930"/>
                  </a:lnTo>
                  <a:lnTo>
                    <a:pt x="831566" y="50930"/>
                  </a:lnTo>
                  <a:lnTo>
                    <a:pt x="788677" y="100855"/>
                  </a:lnTo>
                  <a:lnTo>
                    <a:pt x="788677" y="119786"/>
                  </a:lnTo>
                  <a:lnTo>
                    <a:pt x="860047" y="119786"/>
                  </a:lnTo>
                  <a:lnTo>
                    <a:pt x="860047" y="100855"/>
                  </a:lnTo>
                  <a:lnTo>
                    <a:pt x="814310" y="100855"/>
                  </a:lnTo>
                  <a:lnTo>
                    <a:pt x="857701" y="50930"/>
                  </a:lnTo>
                  <a:lnTo>
                    <a:pt x="857701" y="31999"/>
                  </a:lnTo>
                  <a:close/>
                </a:path>
                <a:path w="1393825" h="146684">
                  <a:moveTo>
                    <a:pt x="915741" y="29988"/>
                  </a:moveTo>
                  <a:lnTo>
                    <a:pt x="880284" y="48930"/>
                  </a:lnTo>
                  <a:lnTo>
                    <a:pt x="877543" y="89630"/>
                  </a:lnTo>
                  <a:lnTo>
                    <a:pt x="880284" y="103350"/>
                  </a:lnTo>
                  <a:lnTo>
                    <a:pt x="888035" y="113441"/>
                  </a:lnTo>
                  <a:lnTo>
                    <a:pt x="900090" y="119669"/>
                  </a:lnTo>
                  <a:lnTo>
                    <a:pt x="915741" y="121797"/>
                  </a:lnTo>
                  <a:lnTo>
                    <a:pt x="930233" y="119841"/>
                  </a:lnTo>
                  <a:lnTo>
                    <a:pt x="941332" y="114195"/>
                  </a:lnTo>
                  <a:lnTo>
                    <a:pt x="948725" y="105187"/>
                  </a:lnTo>
                  <a:lnTo>
                    <a:pt x="949609" y="102028"/>
                  </a:lnTo>
                  <a:lnTo>
                    <a:pt x="904516" y="102028"/>
                  </a:lnTo>
                  <a:lnTo>
                    <a:pt x="899323" y="96667"/>
                  </a:lnTo>
                  <a:lnTo>
                    <a:pt x="899323" y="83096"/>
                  </a:lnTo>
                  <a:lnTo>
                    <a:pt x="952264" y="83096"/>
                  </a:lnTo>
                  <a:lnTo>
                    <a:pt x="952264" y="66511"/>
                  </a:lnTo>
                  <a:lnTo>
                    <a:pt x="899323" y="66511"/>
                  </a:lnTo>
                  <a:lnTo>
                    <a:pt x="899323" y="54783"/>
                  </a:lnTo>
                  <a:lnTo>
                    <a:pt x="904516" y="49757"/>
                  </a:lnTo>
                  <a:lnTo>
                    <a:pt x="949853" y="49757"/>
                  </a:lnTo>
                  <a:lnTo>
                    <a:pt x="949596" y="48435"/>
                  </a:lnTo>
                  <a:lnTo>
                    <a:pt x="942107" y="38344"/>
                  </a:lnTo>
                  <a:lnTo>
                    <a:pt x="930565" y="32116"/>
                  </a:lnTo>
                  <a:lnTo>
                    <a:pt x="915741" y="29988"/>
                  </a:lnTo>
                  <a:close/>
                </a:path>
                <a:path w="1393825" h="146684">
                  <a:moveTo>
                    <a:pt x="952096" y="93148"/>
                  </a:moveTo>
                  <a:lnTo>
                    <a:pt x="930317" y="93148"/>
                  </a:lnTo>
                  <a:lnTo>
                    <a:pt x="928809" y="98677"/>
                  </a:lnTo>
                  <a:lnTo>
                    <a:pt x="924118" y="102028"/>
                  </a:lnTo>
                  <a:lnTo>
                    <a:pt x="949609" y="102028"/>
                  </a:lnTo>
                  <a:lnTo>
                    <a:pt x="952096" y="93148"/>
                  </a:lnTo>
                  <a:close/>
                </a:path>
                <a:path w="1393825" h="146684">
                  <a:moveTo>
                    <a:pt x="949853" y="49757"/>
                  </a:moveTo>
                  <a:lnTo>
                    <a:pt x="924956" y="49757"/>
                  </a:lnTo>
                  <a:lnTo>
                    <a:pt x="930484" y="54616"/>
                  </a:lnTo>
                  <a:lnTo>
                    <a:pt x="930484" y="66511"/>
                  </a:lnTo>
                  <a:lnTo>
                    <a:pt x="952264" y="66511"/>
                  </a:lnTo>
                  <a:lnTo>
                    <a:pt x="952264" y="62155"/>
                  </a:lnTo>
                  <a:lnTo>
                    <a:pt x="949853" y="49757"/>
                  </a:lnTo>
                  <a:close/>
                </a:path>
                <a:path w="1393825" h="146684">
                  <a:moveTo>
                    <a:pt x="987048" y="31999"/>
                  </a:moveTo>
                  <a:lnTo>
                    <a:pt x="974483" y="31999"/>
                  </a:lnTo>
                  <a:lnTo>
                    <a:pt x="974483" y="119786"/>
                  </a:lnTo>
                  <a:lnTo>
                    <a:pt x="996262" y="119786"/>
                  </a:lnTo>
                  <a:lnTo>
                    <a:pt x="996262" y="58972"/>
                  </a:lnTo>
                  <a:lnTo>
                    <a:pt x="998943" y="55956"/>
                  </a:lnTo>
                  <a:lnTo>
                    <a:pt x="1005979" y="49757"/>
                  </a:lnTo>
                  <a:lnTo>
                    <a:pt x="1047779" y="49757"/>
                  </a:lnTo>
                  <a:lnTo>
                    <a:pt x="1042686" y="40710"/>
                  </a:lnTo>
                  <a:lnTo>
                    <a:pt x="993414" y="40710"/>
                  </a:lnTo>
                  <a:lnTo>
                    <a:pt x="987048" y="31999"/>
                  </a:lnTo>
                  <a:close/>
                </a:path>
                <a:path w="1393825" h="146684">
                  <a:moveTo>
                    <a:pt x="1047779" y="49757"/>
                  </a:moveTo>
                  <a:lnTo>
                    <a:pt x="1022063" y="49757"/>
                  </a:lnTo>
                  <a:lnTo>
                    <a:pt x="1028094" y="54616"/>
                  </a:lnTo>
                  <a:lnTo>
                    <a:pt x="1028094" y="119786"/>
                  </a:lnTo>
                  <a:lnTo>
                    <a:pt x="1049873" y="119786"/>
                  </a:lnTo>
                  <a:lnTo>
                    <a:pt x="1049873" y="63998"/>
                  </a:lnTo>
                  <a:lnTo>
                    <a:pt x="1047779" y="49757"/>
                  </a:lnTo>
                  <a:close/>
                </a:path>
                <a:path w="1393825" h="146684">
                  <a:moveTo>
                    <a:pt x="1019382" y="29988"/>
                  </a:moveTo>
                  <a:lnTo>
                    <a:pt x="1010943" y="30910"/>
                  </a:lnTo>
                  <a:lnTo>
                    <a:pt x="1003885" y="33339"/>
                  </a:lnTo>
                  <a:lnTo>
                    <a:pt x="998084" y="36773"/>
                  </a:lnTo>
                  <a:lnTo>
                    <a:pt x="993414" y="40710"/>
                  </a:lnTo>
                  <a:lnTo>
                    <a:pt x="1042686" y="40710"/>
                  </a:lnTo>
                  <a:lnTo>
                    <a:pt x="1041727" y="39014"/>
                  </a:lnTo>
                  <a:lnTo>
                    <a:pt x="1032133" y="32310"/>
                  </a:lnTo>
                  <a:lnTo>
                    <a:pt x="1019382" y="29988"/>
                  </a:lnTo>
                  <a:close/>
                </a:path>
                <a:path w="1393825" h="146684">
                  <a:moveTo>
                    <a:pt x="1091862" y="89630"/>
                  </a:moveTo>
                  <a:lnTo>
                    <a:pt x="1070250" y="89630"/>
                  </a:lnTo>
                  <a:lnTo>
                    <a:pt x="1073433" y="102996"/>
                  </a:lnTo>
                  <a:lnTo>
                    <a:pt x="1081516" y="113127"/>
                  </a:lnTo>
                  <a:lnTo>
                    <a:pt x="1093809" y="119551"/>
                  </a:lnTo>
                  <a:lnTo>
                    <a:pt x="1109620" y="121797"/>
                  </a:lnTo>
                  <a:lnTo>
                    <a:pt x="1124683" y="119815"/>
                  </a:lnTo>
                  <a:lnTo>
                    <a:pt x="1136258" y="114111"/>
                  </a:lnTo>
                  <a:lnTo>
                    <a:pt x="1143687" y="105046"/>
                  </a:lnTo>
                  <a:lnTo>
                    <a:pt x="1144343" y="102028"/>
                  </a:lnTo>
                  <a:lnTo>
                    <a:pt x="1100573" y="102028"/>
                  </a:lnTo>
                  <a:lnTo>
                    <a:pt x="1092867" y="97504"/>
                  </a:lnTo>
                  <a:lnTo>
                    <a:pt x="1091862" y="89630"/>
                  </a:lnTo>
                  <a:close/>
                </a:path>
                <a:path w="1393825" h="146684">
                  <a:moveTo>
                    <a:pt x="1107777" y="29988"/>
                  </a:moveTo>
                  <a:lnTo>
                    <a:pt x="1092731" y="31959"/>
                  </a:lnTo>
                  <a:lnTo>
                    <a:pt x="1081516" y="37590"/>
                  </a:lnTo>
                  <a:lnTo>
                    <a:pt x="1074511" y="46456"/>
                  </a:lnTo>
                  <a:lnTo>
                    <a:pt x="1072093" y="58134"/>
                  </a:lnTo>
                  <a:lnTo>
                    <a:pt x="1074124" y="68173"/>
                  </a:lnTo>
                  <a:lnTo>
                    <a:pt x="1119337" y="88625"/>
                  </a:lnTo>
                  <a:lnTo>
                    <a:pt x="1123525" y="89630"/>
                  </a:lnTo>
                  <a:lnTo>
                    <a:pt x="1125201" y="91473"/>
                  </a:lnTo>
                  <a:lnTo>
                    <a:pt x="1125201" y="99012"/>
                  </a:lnTo>
                  <a:lnTo>
                    <a:pt x="1120175" y="102028"/>
                  </a:lnTo>
                  <a:lnTo>
                    <a:pt x="1144343" y="102028"/>
                  </a:lnTo>
                  <a:lnTo>
                    <a:pt x="1146310" y="92981"/>
                  </a:lnTo>
                  <a:lnTo>
                    <a:pt x="1144716" y="83515"/>
                  </a:lnTo>
                  <a:lnTo>
                    <a:pt x="1140342" y="76688"/>
                  </a:lnTo>
                  <a:lnTo>
                    <a:pt x="1133800" y="72060"/>
                  </a:lnTo>
                  <a:lnTo>
                    <a:pt x="1125703" y="69191"/>
                  </a:lnTo>
                  <a:lnTo>
                    <a:pt x="1095882" y="61820"/>
                  </a:lnTo>
                  <a:lnTo>
                    <a:pt x="1093202" y="60144"/>
                  </a:lnTo>
                  <a:lnTo>
                    <a:pt x="1093202" y="53275"/>
                  </a:lnTo>
                  <a:lnTo>
                    <a:pt x="1096552" y="49757"/>
                  </a:lnTo>
                  <a:lnTo>
                    <a:pt x="1142448" y="49757"/>
                  </a:lnTo>
                  <a:lnTo>
                    <a:pt x="1141891" y="47304"/>
                  </a:lnTo>
                  <a:lnTo>
                    <a:pt x="1134457" y="37841"/>
                  </a:lnTo>
                  <a:lnTo>
                    <a:pt x="1122939" y="31991"/>
                  </a:lnTo>
                  <a:lnTo>
                    <a:pt x="1107777" y="29988"/>
                  </a:lnTo>
                  <a:close/>
                </a:path>
                <a:path w="1393825" h="146684">
                  <a:moveTo>
                    <a:pt x="1142448" y="49757"/>
                  </a:moveTo>
                  <a:lnTo>
                    <a:pt x="1116322" y="49757"/>
                  </a:lnTo>
                  <a:lnTo>
                    <a:pt x="1122520" y="53275"/>
                  </a:lnTo>
                  <a:lnTo>
                    <a:pt x="1123023" y="60144"/>
                  </a:lnTo>
                  <a:lnTo>
                    <a:pt x="1144802" y="60144"/>
                  </a:lnTo>
                  <a:lnTo>
                    <a:pt x="1142448" y="49757"/>
                  </a:lnTo>
                  <a:close/>
                </a:path>
                <a:path w="1393825" h="146684">
                  <a:moveTo>
                    <a:pt x="1190466" y="1675"/>
                  </a:moveTo>
                  <a:lnTo>
                    <a:pt x="1168686" y="1675"/>
                  </a:lnTo>
                  <a:lnTo>
                    <a:pt x="1168686" y="119786"/>
                  </a:lnTo>
                  <a:lnTo>
                    <a:pt x="1190466" y="119786"/>
                  </a:lnTo>
                  <a:lnTo>
                    <a:pt x="1190466" y="58972"/>
                  </a:lnTo>
                  <a:lnTo>
                    <a:pt x="1193146" y="55956"/>
                  </a:lnTo>
                  <a:lnTo>
                    <a:pt x="1200183" y="49757"/>
                  </a:lnTo>
                  <a:lnTo>
                    <a:pt x="1241982" y="49757"/>
                  </a:lnTo>
                  <a:lnTo>
                    <a:pt x="1235930" y="39014"/>
                  </a:lnTo>
                  <a:lnTo>
                    <a:pt x="1234762" y="38197"/>
                  </a:lnTo>
                  <a:lnTo>
                    <a:pt x="1190466" y="38197"/>
                  </a:lnTo>
                  <a:lnTo>
                    <a:pt x="1190466" y="1675"/>
                  </a:lnTo>
                  <a:close/>
                </a:path>
                <a:path w="1393825" h="146684">
                  <a:moveTo>
                    <a:pt x="1241982" y="49757"/>
                  </a:moveTo>
                  <a:lnTo>
                    <a:pt x="1216266" y="49757"/>
                  </a:lnTo>
                  <a:lnTo>
                    <a:pt x="1222297" y="54616"/>
                  </a:lnTo>
                  <a:lnTo>
                    <a:pt x="1222297" y="119786"/>
                  </a:lnTo>
                  <a:lnTo>
                    <a:pt x="1244077" y="119786"/>
                  </a:lnTo>
                  <a:lnTo>
                    <a:pt x="1244077" y="63998"/>
                  </a:lnTo>
                  <a:lnTo>
                    <a:pt x="1241982" y="49757"/>
                  </a:lnTo>
                  <a:close/>
                </a:path>
                <a:path w="1393825" h="146684">
                  <a:moveTo>
                    <a:pt x="1213586" y="29988"/>
                  </a:moveTo>
                  <a:lnTo>
                    <a:pt x="1203198" y="29988"/>
                  </a:lnTo>
                  <a:lnTo>
                    <a:pt x="1195827" y="33841"/>
                  </a:lnTo>
                  <a:lnTo>
                    <a:pt x="1190466" y="38197"/>
                  </a:lnTo>
                  <a:lnTo>
                    <a:pt x="1234762" y="38197"/>
                  </a:lnTo>
                  <a:lnTo>
                    <a:pt x="1226337" y="32310"/>
                  </a:lnTo>
                  <a:lnTo>
                    <a:pt x="1213586" y="29988"/>
                  </a:lnTo>
                  <a:close/>
                </a:path>
                <a:path w="1393825" h="146684">
                  <a:moveTo>
                    <a:pt x="1291091" y="31999"/>
                  </a:moveTo>
                  <a:lnTo>
                    <a:pt x="1269312" y="31999"/>
                  </a:lnTo>
                  <a:lnTo>
                    <a:pt x="1269312" y="119786"/>
                  </a:lnTo>
                  <a:lnTo>
                    <a:pt x="1291091" y="119786"/>
                  </a:lnTo>
                  <a:lnTo>
                    <a:pt x="1291091" y="31999"/>
                  </a:lnTo>
                  <a:close/>
                </a:path>
                <a:path w="1393825" h="146684">
                  <a:moveTo>
                    <a:pt x="1291091" y="1675"/>
                  </a:moveTo>
                  <a:lnTo>
                    <a:pt x="1269312" y="1675"/>
                  </a:lnTo>
                  <a:lnTo>
                    <a:pt x="1269312" y="20104"/>
                  </a:lnTo>
                  <a:lnTo>
                    <a:pt x="1291091" y="20104"/>
                  </a:lnTo>
                  <a:lnTo>
                    <a:pt x="1291091" y="1675"/>
                  </a:lnTo>
                  <a:close/>
                </a:path>
                <a:path w="1393825" h="146684">
                  <a:moveTo>
                    <a:pt x="1329812" y="31999"/>
                  </a:moveTo>
                  <a:lnTo>
                    <a:pt x="1317247" y="31999"/>
                  </a:lnTo>
                  <a:lnTo>
                    <a:pt x="1317247" y="146592"/>
                  </a:lnTo>
                  <a:lnTo>
                    <a:pt x="1339027" y="146592"/>
                  </a:lnTo>
                  <a:lnTo>
                    <a:pt x="1339027" y="113588"/>
                  </a:lnTo>
                  <a:lnTo>
                    <a:pt x="1384541" y="113588"/>
                  </a:lnTo>
                  <a:lnTo>
                    <a:pt x="1391010" y="103915"/>
                  </a:lnTo>
                  <a:lnTo>
                    <a:pt x="1391335" y="102028"/>
                  </a:lnTo>
                  <a:lnTo>
                    <a:pt x="1349246" y="102028"/>
                  </a:lnTo>
                  <a:lnTo>
                    <a:pt x="1343383" y="97169"/>
                  </a:lnTo>
                  <a:lnTo>
                    <a:pt x="1339027" y="92813"/>
                  </a:lnTo>
                  <a:lnTo>
                    <a:pt x="1339027" y="58972"/>
                  </a:lnTo>
                  <a:lnTo>
                    <a:pt x="1343383" y="54616"/>
                  </a:lnTo>
                  <a:lnTo>
                    <a:pt x="1349246" y="49757"/>
                  </a:lnTo>
                  <a:lnTo>
                    <a:pt x="1391335" y="49757"/>
                  </a:lnTo>
                  <a:lnTo>
                    <a:pt x="1391010" y="47870"/>
                  </a:lnTo>
                  <a:lnTo>
                    <a:pt x="1386222" y="40710"/>
                  </a:lnTo>
                  <a:lnTo>
                    <a:pt x="1336179" y="40710"/>
                  </a:lnTo>
                  <a:lnTo>
                    <a:pt x="1329812" y="31999"/>
                  </a:lnTo>
                  <a:close/>
                </a:path>
                <a:path w="1393825" h="146684">
                  <a:moveTo>
                    <a:pt x="1384541" y="113588"/>
                  </a:moveTo>
                  <a:lnTo>
                    <a:pt x="1339027" y="113588"/>
                  </a:lnTo>
                  <a:lnTo>
                    <a:pt x="1342713" y="116771"/>
                  </a:lnTo>
                  <a:lnTo>
                    <a:pt x="1350084" y="121797"/>
                  </a:lnTo>
                  <a:lnTo>
                    <a:pt x="1362314" y="121797"/>
                  </a:lnTo>
                  <a:lnTo>
                    <a:pt x="1374392" y="119857"/>
                  </a:lnTo>
                  <a:lnTo>
                    <a:pt x="1384303" y="113944"/>
                  </a:lnTo>
                  <a:lnTo>
                    <a:pt x="1384541" y="113588"/>
                  </a:lnTo>
                  <a:close/>
                </a:path>
                <a:path w="1393825" h="146684">
                  <a:moveTo>
                    <a:pt x="1391335" y="49757"/>
                  </a:moveTo>
                  <a:lnTo>
                    <a:pt x="1364492" y="49757"/>
                  </a:lnTo>
                  <a:lnTo>
                    <a:pt x="1371696" y="54616"/>
                  </a:lnTo>
                  <a:lnTo>
                    <a:pt x="1371696" y="97169"/>
                  </a:lnTo>
                  <a:lnTo>
                    <a:pt x="1364492" y="102028"/>
                  </a:lnTo>
                  <a:lnTo>
                    <a:pt x="1391335" y="102028"/>
                  </a:lnTo>
                  <a:lnTo>
                    <a:pt x="1393475" y="89630"/>
                  </a:lnTo>
                  <a:lnTo>
                    <a:pt x="1393475" y="62155"/>
                  </a:lnTo>
                  <a:lnTo>
                    <a:pt x="1391335" y="49757"/>
                  </a:lnTo>
                  <a:close/>
                </a:path>
                <a:path w="1393825" h="146684">
                  <a:moveTo>
                    <a:pt x="1362314" y="29988"/>
                  </a:moveTo>
                  <a:lnTo>
                    <a:pt x="1353707" y="30862"/>
                  </a:lnTo>
                  <a:lnTo>
                    <a:pt x="1346733" y="33213"/>
                  </a:lnTo>
                  <a:lnTo>
                    <a:pt x="1341016" y="36632"/>
                  </a:lnTo>
                  <a:lnTo>
                    <a:pt x="1336179" y="40710"/>
                  </a:lnTo>
                  <a:lnTo>
                    <a:pt x="1386222" y="40710"/>
                  </a:lnTo>
                  <a:lnTo>
                    <a:pt x="1384303" y="37841"/>
                  </a:lnTo>
                  <a:lnTo>
                    <a:pt x="1374392" y="31928"/>
                  </a:lnTo>
                  <a:lnTo>
                    <a:pt x="1362314" y="29988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444952" y="7082234"/>
              <a:ext cx="680085" cy="240665"/>
            </a:xfrm>
            <a:custGeom>
              <a:avLst/>
              <a:gdLst/>
              <a:ahLst/>
              <a:cxnLst/>
              <a:rect l="l" t="t" r="r" b="b"/>
              <a:pathLst>
                <a:path w="680085" h="240665">
                  <a:moveTo>
                    <a:pt x="67984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679843" y="240558"/>
                  </a:lnTo>
                  <a:lnTo>
                    <a:pt x="679843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124792" y="7500600"/>
              <a:ext cx="1830705" cy="240665"/>
            </a:xfrm>
            <a:custGeom>
              <a:avLst/>
              <a:gdLst/>
              <a:ahLst/>
              <a:cxnLst/>
              <a:rect l="l" t="t" r="r" b="b"/>
              <a:pathLst>
                <a:path w="1830704" h="240665">
                  <a:moveTo>
                    <a:pt x="1830352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1830352" y="240558"/>
                  </a:lnTo>
                  <a:lnTo>
                    <a:pt x="1830352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10883" y="7558797"/>
              <a:ext cx="2255669" cy="14860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601821" y="7500600"/>
              <a:ext cx="523240" cy="240665"/>
            </a:xfrm>
            <a:custGeom>
              <a:avLst/>
              <a:gdLst/>
              <a:ahLst/>
              <a:cxnLst/>
              <a:rect l="l" t="t" r="r" b="b"/>
              <a:pathLst>
                <a:path w="523239" h="240665">
                  <a:moveTo>
                    <a:pt x="522957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522957" y="240558"/>
                  </a:lnTo>
                  <a:lnTo>
                    <a:pt x="522957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124813" y="7918965"/>
              <a:ext cx="1851660" cy="240665"/>
            </a:xfrm>
            <a:custGeom>
              <a:avLst/>
              <a:gdLst/>
              <a:ahLst/>
              <a:cxnLst/>
              <a:rect l="l" t="t" r="r" b="b"/>
              <a:pathLst>
                <a:path w="1851659" h="240665">
                  <a:moveTo>
                    <a:pt x="185126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1851263" y="240558"/>
                  </a:lnTo>
                  <a:lnTo>
                    <a:pt x="1851263" y="0"/>
                  </a:lnTo>
                  <a:close/>
                </a:path>
              </a:pathLst>
            </a:custGeom>
            <a:solidFill>
              <a:srgbClr val="B4D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58895" y="7978838"/>
              <a:ext cx="2199200" cy="35433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152094" y="7918965"/>
              <a:ext cx="972819" cy="240665"/>
            </a:xfrm>
            <a:custGeom>
              <a:avLst/>
              <a:gdLst/>
              <a:ahLst/>
              <a:cxnLst/>
              <a:rect l="l" t="t" r="r" b="b"/>
              <a:pathLst>
                <a:path w="972820" h="240665">
                  <a:moveTo>
                    <a:pt x="972703" y="0"/>
                  </a:moveTo>
                  <a:lnTo>
                    <a:pt x="0" y="0"/>
                  </a:lnTo>
                  <a:lnTo>
                    <a:pt x="0" y="240558"/>
                  </a:lnTo>
                  <a:lnTo>
                    <a:pt x="972703" y="240558"/>
                  </a:lnTo>
                  <a:lnTo>
                    <a:pt x="972703" y="0"/>
                  </a:lnTo>
                  <a:close/>
                </a:path>
              </a:pathLst>
            </a:custGeom>
            <a:solidFill>
              <a:srgbClr val="FD8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02012" y="8672151"/>
              <a:ext cx="167596" cy="84698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088541" y="8672151"/>
              <a:ext cx="53340" cy="85090"/>
            </a:xfrm>
            <a:custGeom>
              <a:avLst/>
              <a:gdLst/>
              <a:ahLst/>
              <a:cxnLst/>
              <a:rect l="l" t="t" r="r" b="b"/>
              <a:pathLst>
                <a:path w="53339" h="85090">
                  <a:moveTo>
                    <a:pt x="26459" y="0"/>
                  </a:moveTo>
                  <a:lnTo>
                    <a:pt x="15518" y="1807"/>
                  </a:lnTo>
                  <a:lnTo>
                    <a:pt x="7179" y="7063"/>
                  </a:lnTo>
                  <a:lnTo>
                    <a:pt x="1865" y="15518"/>
                  </a:lnTo>
                  <a:lnTo>
                    <a:pt x="0" y="26920"/>
                  </a:lnTo>
                  <a:lnTo>
                    <a:pt x="0" y="57778"/>
                  </a:lnTo>
                  <a:lnTo>
                    <a:pt x="1865" y="69180"/>
                  </a:lnTo>
                  <a:lnTo>
                    <a:pt x="7179" y="77635"/>
                  </a:lnTo>
                  <a:lnTo>
                    <a:pt x="15518" y="82891"/>
                  </a:lnTo>
                  <a:lnTo>
                    <a:pt x="26459" y="84698"/>
                  </a:lnTo>
                  <a:lnTo>
                    <a:pt x="37462" y="82891"/>
                  </a:lnTo>
                  <a:lnTo>
                    <a:pt x="45832" y="77635"/>
                  </a:lnTo>
                  <a:lnTo>
                    <a:pt x="46718" y="76228"/>
                  </a:lnTo>
                  <a:lnTo>
                    <a:pt x="15434" y="76228"/>
                  </a:lnTo>
                  <a:lnTo>
                    <a:pt x="9277" y="68689"/>
                  </a:lnTo>
                  <a:lnTo>
                    <a:pt x="9277" y="16009"/>
                  </a:lnTo>
                  <a:lnTo>
                    <a:pt x="15434" y="8470"/>
                  </a:lnTo>
                  <a:lnTo>
                    <a:pt x="46718" y="8470"/>
                  </a:lnTo>
                  <a:lnTo>
                    <a:pt x="45832" y="7063"/>
                  </a:lnTo>
                  <a:lnTo>
                    <a:pt x="37462" y="1807"/>
                  </a:lnTo>
                  <a:lnTo>
                    <a:pt x="26459" y="0"/>
                  </a:lnTo>
                  <a:close/>
                </a:path>
                <a:path w="53339" h="85090">
                  <a:moveTo>
                    <a:pt x="46718" y="8470"/>
                  </a:moveTo>
                  <a:lnTo>
                    <a:pt x="37590" y="8470"/>
                  </a:lnTo>
                  <a:lnTo>
                    <a:pt x="43747" y="16009"/>
                  </a:lnTo>
                  <a:lnTo>
                    <a:pt x="43747" y="68689"/>
                  </a:lnTo>
                  <a:lnTo>
                    <a:pt x="37590" y="76228"/>
                  </a:lnTo>
                  <a:lnTo>
                    <a:pt x="46718" y="76228"/>
                  </a:lnTo>
                  <a:lnTo>
                    <a:pt x="51157" y="69180"/>
                  </a:lnTo>
                  <a:lnTo>
                    <a:pt x="53024" y="57778"/>
                  </a:lnTo>
                  <a:lnTo>
                    <a:pt x="53024" y="26920"/>
                  </a:lnTo>
                  <a:lnTo>
                    <a:pt x="51157" y="15518"/>
                  </a:lnTo>
                  <a:lnTo>
                    <a:pt x="46718" y="84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74865" y="8672151"/>
              <a:ext cx="180193" cy="8469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71935" y="8673889"/>
              <a:ext cx="176444" cy="8296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32212" y="8672151"/>
              <a:ext cx="185648" cy="8469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794311" y="8672151"/>
              <a:ext cx="220433" cy="8469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675280" y="2514464"/>
              <a:ext cx="14604" cy="5969000"/>
            </a:xfrm>
            <a:custGeom>
              <a:avLst/>
              <a:gdLst/>
              <a:ahLst/>
              <a:cxnLst/>
              <a:rect l="l" t="t" r="r" b="b"/>
              <a:pathLst>
                <a:path w="14604" h="5969000">
                  <a:moveTo>
                    <a:pt x="14502" y="5968404"/>
                  </a:moveTo>
                  <a:lnTo>
                    <a:pt x="14502" y="0"/>
                  </a:lnTo>
                  <a:lnTo>
                    <a:pt x="0" y="0"/>
                  </a:lnTo>
                  <a:lnTo>
                    <a:pt x="0" y="5968404"/>
                  </a:lnTo>
                  <a:lnTo>
                    <a:pt x="14502" y="5968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701522" y="2556133"/>
              <a:ext cx="136545" cy="13654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8895675" y="2583226"/>
              <a:ext cx="269240" cy="74295"/>
            </a:xfrm>
            <a:custGeom>
              <a:avLst/>
              <a:gdLst/>
              <a:ahLst/>
              <a:cxnLst/>
              <a:rect l="l" t="t" r="r" b="b"/>
              <a:pathLst>
                <a:path w="269240" h="74294">
                  <a:moveTo>
                    <a:pt x="45321" y="11675"/>
                  </a:moveTo>
                  <a:lnTo>
                    <a:pt x="34009" y="11675"/>
                  </a:lnTo>
                  <a:lnTo>
                    <a:pt x="12282" y="68531"/>
                  </a:lnTo>
                  <a:lnTo>
                    <a:pt x="12282" y="72594"/>
                  </a:lnTo>
                  <a:lnTo>
                    <a:pt x="22334" y="72594"/>
                  </a:lnTo>
                  <a:lnTo>
                    <a:pt x="45321" y="11675"/>
                  </a:lnTo>
                  <a:close/>
                </a:path>
                <a:path w="269240" h="74294">
                  <a:moveTo>
                    <a:pt x="45590" y="1528"/>
                  </a:moveTo>
                  <a:lnTo>
                    <a:pt x="0" y="1528"/>
                  </a:lnTo>
                  <a:lnTo>
                    <a:pt x="0" y="21831"/>
                  </a:lnTo>
                  <a:lnTo>
                    <a:pt x="10355" y="21831"/>
                  </a:lnTo>
                  <a:lnTo>
                    <a:pt x="10355" y="11675"/>
                  </a:lnTo>
                  <a:lnTo>
                    <a:pt x="45321" y="11675"/>
                  </a:lnTo>
                  <a:lnTo>
                    <a:pt x="45590" y="10963"/>
                  </a:lnTo>
                  <a:lnTo>
                    <a:pt x="45590" y="1528"/>
                  </a:lnTo>
                  <a:close/>
                </a:path>
                <a:path w="269240" h="74294">
                  <a:moveTo>
                    <a:pt x="97640" y="10156"/>
                  </a:moveTo>
                  <a:lnTo>
                    <a:pt x="86405" y="10156"/>
                  </a:lnTo>
                  <a:lnTo>
                    <a:pt x="89861" y="15633"/>
                  </a:lnTo>
                  <a:lnTo>
                    <a:pt x="89861" y="28732"/>
                  </a:lnTo>
                  <a:lnTo>
                    <a:pt x="86102" y="32690"/>
                  </a:lnTo>
                  <a:lnTo>
                    <a:pt x="55746" y="63453"/>
                  </a:lnTo>
                  <a:lnTo>
                    <a:pt x="55746" y="72594"/>
                  </a:lnTo>
                  <a:lnTo>
                    <a:pt x="101326" y="72594"/>
                  </a:lnTo>
                  <a:lnTo>
                    <a:pt x="101326" y="62437"/>
                  </a:lnTo>
                  <a:lnTo>
                    <a:pt x="70877" y="62437"/>
                  </a:lnTo>
                  <a:lnTo>
                    <a:pt x="85589" y="48019"/>
                  </a:lnTo>
                  <a:lnTo>
                    <a:pt x="91901" y="41599"/>
                  </a:lnTo>
                  <a:lnTo>
                    <a:pt x="96773" y="35460"/>
                  </a:lnTo>
                  <a:lnTo>
                    <a:pt x="99911" y="28978"/>
                  </a:lnTo>
                  <a:lnTo>
                    <a:pt x="101023" y="21528"/>
                  </a:lnTo>
                  <a:lnTo>
                    <a:pt x="99600" y="13322"/>
                  </a:lnTo>
                  <a:lnTo>
                    <a:pt x="97640" y="10156"/>
                  </a:lnTo>
                  <a:close/>
                </a:path>
                <a:path w="269240" h="74294">
                  <a:moveTo>
                    <a:pt x="78489" y="0"/>
                  </a:moveTo>
                  <a:lnTo>
                    <a:pt x="69393" y="1618"/>
                  </a:lnTo>
                  <a:lnTo>
                    <a:pt x="62241" y="6321"/>
                  </a:lnTo>
                  <a:lnTo>
                    <a:pt x="57527" y="13879"/>
                  </a:lnTo>
                  <a:lnTo>
                    <a:pt x="55746" y="24062"/>
                  </a:lnTo>
                  <a:lnTo>
                    <a:pt x="66406" y="24062"/>
                  </a:lnTo>
                  <a:lnTo>
                    <a:pt x="66511" y="16146"/>
                  </a:lnTo>
                  <a:lnTo>
                    <a:pt x="69955" y="10156"/>
                  </a:lnTo>
                  <a:lnTo>
                    <a:pt x="97640" y="10156"/>
                  </a:lnTo>
                  <a:lnTo>
                    <a:pt x="95351" y="6460"/>
                  </a:lnTo>
                  <a:lnTo>
                    <a:pt x="88305" y="1749"/>
                  </a:lnTo>
                  <a:lnTo>
                    <a:pt x="78489" y="0"/>
                  </a:lnTo>
                  <a:close/>
                </a:path>
                <a:path w="269240" h="74294">
                  <a:moveTo>
                    <a:pt x="128393" y="58783"/>
                  </a:moveTo>
                  <a:lnTo>
                    <a:pt x="114687" y="58783"/>
                  </a:lnTo>
                  <a:lnTo>
                    <a:pt x="114687" y="72594"/>
                  </a:lnTo>
                  <a:lnTo>
                    <a:pt x="128393" y="72594"/>
                  </a:lnTo>
                  <a:lnTo>
                    <a:pt x="128393" y="58783"/>
                  </a:lnTo>
                  <a:close/>
                </a:path>
                <a:path w="269240" h="74294">
                  <a:moveTo>
                    <a:pt x="182516" y="10156"/>
                  </a:moveTo>
                  <a:lnTo>
                    <a:pt x="171282" y="10156"/>
                  </a:lnTo>
                  <a:lnTo>
                    <a:pt x="174727" y="15633"/>
                  </a:lnTo>
                  <a:lnTo>
                    <a:pt x="174727" y="28732"/>
                  </a:lnTo>
                  <a:lnTo>
                    <a:pt x="170979" y="32690"/>
                  </a:lnTo>
                  <a:lnTo>
                    <a:pt x="162036" y="41726"/>
                  </a:lnTo>
                  <a:lnTo>
                    <a:pt x="140613" y="63453"/>
                  </a:lnTo>
                  <a:lnTo>
                    <a:pt x="140613" y="72594"/>
                  </a:lnTo>
                  <a:lnTo>
                    <a:pt x="186203" y="72594"/>
                  </a:lnTo>
                  <a:lnTo>
                    <a:pt x="186203" y="62437"/>
                  </a:lnTo>
                  <a:lnTo>
                    <a:pt x="155743" y="62437"/>
                  </a:lnTo>
                  <a:lnTo>
                    <a:pt x="170466" y="48019"/>
                  </a:lnTo>
                  <a:lnTo>
                    <a:pt x="176773" y="41599"/>
                  </a:lnTo>
                  <a:lnTo>
                    <a:pt x="181646" y="35460"/>
                  </a:lnTo>
                  <a:lnTo>
                    <a:pt x="184787" y="28978"/>
                  </a:lnTo>
                  <a:lnTo>
                    <a:pt x="185900" y="21528"/>
                  </a:lnTo>
                  <a:lnTo>
                    <a:pt x="184477" y="13322"/>
                  </a:lnTo>
                  <a:lnTo>
                    <a:pt x="182516" y="10156"/>
                  </a:lnTo>
                  <a:close/>
                </a:path>
                <a:path w="269240" h="74294">
                  <a:moveTo>
                    <a:pt x="163356" y="0"/>
                  </a:moveTo>
                  <a:lnTo>
                    <a:pt x="154266" y="1618"/>
                  </a:lnTo>
                  <a:lnTo>
                    <a:pt x="147115" y="6321"/>
                  </a:lnTo>
                  <a:lnTo>
                    <a:pt x="142400" y="13879"/>
                  </a:lnTo>
                  <a:lnTo>
                    <a:pt x="140613" y="24062"/>
                  </a:lnTo>
                  <a:lnTo>
                    <a:pt x="151272" y="24062"/>
                  </a:lnTo>
                  <a:lnTo>
                    <a:pt x="151377" y="16146"/>
                  </a:lnTo>
                  <a:lnTo>
                    <a:pt x="154832" y="10156"/>
                  </a:lnTo>
                  <a:lnTo>
                    <a:pt x="182516" y="10156"/>
                  </a:lnTo>
                  <a:lnTo>
                    <a:pt x="180227" y="6460"/>
                  </a:lnTo>
                  <a:lnTo>
                    <a:pt x="173177" y="1749"/>
                  </a:lnTo>
                  <a:lnTo>
                    <a:pt x="163356" y="0"/>
                  </a:lnTo>
                  <a:close/>
                </a:path>
                <a:path w="269240" h="74294">
                  <a:moveTo>
                    <a:pt x="262808" y="37569"/>
                  </a:moveTo>
                  <a:lnTo>
                    <a:pt x="243322" y="37569"/>
                  </a:lnTo>
                  <a:lnTo>
                    <a:pt x="237333" y="42951"/>
                  </a:lnTo>
                  <a:lnTo>
                    <a:pt x="237333" y="68741"/>
                  </a:lnTo>
                  <a:lnTo>
                    <a:pt x="243322" y="74112"/>
                  </a:lnTo>
                  <a:lnTo>
                    <a:pt x="262808" y="74112"/>
                  </a:lnTo>
                  <a:lnTo>
                    <a:pt x="268798" y="68741"/>
                  </a:lnTo>
                  <a:lnTo>
                    <a:pt x="268798" y="66092"/>
                  </a:lnTo>
                  <a:lnTo>
                    <a:pt x="249207" y="66092"/>
                  </a:lnTo>
                  <a:lnTo>
                    <a:pt x="247175" y="63453"/>
                  </a:lnTo>
                  <a:lnTo>
                    <a:pt x="247175" y="48228"/>
                  </a:lnTo>
                  <a:lnTo>
                    <a:pt x="249207" y="45590"/>
                  </a:lnTo>
                  <a:lnTo>
                    <a:pt x="268798" y="45590"/>
                  </a:lnTo>
                  <a:lnTo>
                    <a:pt x="268798" y="42951"/>
                  </a:lnTo>
                  <a:lnTo>
                    <a:pt x="262808" y="37569"/>
                  </a:lnTo>
                  <a:close/>
                </a:path>
                <a:path w="269240" h="74294">
                  <a:moveTo>
                    <a:pt x="257426" y="1528"/>
                  </a:moveTo>
                  <a:lnTo>
                    <a:pt x="248798" y="1528"/>
                  </a:lnTo>
                  <a:lnTo>
                    <a:pt x="207679" y="68531"/>
                  </a:lnTo>
                  <a:lnTo>
                    <a:pt x="207679" y="72594"/>
                  </a:lnTo>
                  <a:lnTo>
                    <a:pt x="216307" y="72594"/>
                  </a:lnTo>
                  <a:lnTo>
                    <a:pt x="257426" y="5580"/>
                  </a:lnTo>
                  <a:lnTo>
                    <a:pt x="257426" y="1528"/>
                  </a:lnTo>
                  <a:close/>
                </a:path>
                <a:path w="269240" h="74294">
                  <a:moveTo>
                    <a:pt x="268798" y="45590"/>
                  </a:moveTo>
                  <a:lnTo>
                    <a:pt x="256924" y="45590"/>
                  </a:lnTo>
                  <a:lnTo>
                    <a:pt x="258955" y="48228"/>
                  </a:lnTo>
                  <a:lnTo>
                    <a:pt x="258955" y="63453"/>
                  </a:lnTo>
                  <a:lnTo>
                    <a:pt x="256924" y="66092"/>
                  </a:lnTo>
                  <a:lnTo>
                    <a:pt x="268798" y="66092"/>
                  </a:lnTo>
                  <a:lnTo>
                    <a:pt x="268798" y="45590"/>
                  </a:lnTo>
                  <a:close/>
                </a:path>
                <a:path w="269240" h="74294">
                  <a:moveTo>
                    <a:pt x="221993" y="0"/>
                  </a:moveTo>
                  <a:lnTo>
                    <a:pt x="202506" y="0"/>
                  </a:lnTo>
                  <a:lnTo>
                    <a:pt x="196517" y="5382"/>
                  </a:lnTo>
                  <a:lnTo>
                    <a:pt x="196517" y="31171"/>
                  </a:lnTo>
                  <a:lnTo>
                    <a:pt x="202506" y="36553"/>
                  </a:lnTo>
                  <a:lnTo>
                    <a:pt x="221993" y="36553"/>
                  </a:lnTo>
                  <a:lnTo>
                    <a:pt x="227982" y="31171"/>
                  </a:lnTo>
                  <a:lnTo>
                    <a:pt x="227982" y="28533"/>
                  </a:lnTo>
                  <a:lnTo>
                    <a:pt x="208391" y="28533"/>
                  </a:lnTo>
                  <a:lnTo>
                    <a:pt x="206360" y="25894"/>
                  </a:lnTo>
                  <a:lnTo>
                    <a:pt x="206360" y="10659"/>
                  </a:lnTo>
                  <a:lnTo>
                    <a:pt x="208391" y="8020"/>
                  </a:lnTo>
                  <a:lnTo>
                    <a:pt x="227982" y="8020"/>
                  </a:lnTo>
                  <a:lnTo>
                    <a:pt x="227982" y="5382"/>
                  </a:lnTo>
                  <a:lnTo>
                    <a:pt x="221993" y="0"/>
                  </a:lnTo>
                  <a:close/>
                </a:path>
                <a:path w="269240" h="74294">
                  <a:moveTo>
                    <a:pt x="227982" y="8020"/>
                  </a:moveTo>
                  <a:lnTo>
                    <a:pt x="216108" y="8020"/>
                  </a:lnTo>
                  <a:lnTo>
                    <a:pt x="218139" y="10659"/>
                  </a:lnTo>
                  <a:lnTo>
                    <a:pt x="218139" y="25894"/>
                  </a:lnTo>
                  <a:lnTo>
                    <a:pt x="216108" y="28533"/>
                  </a:lnTo>
                  <a:lnTo>
                    <a:pt x="227982" y="28533"/>
                  </a:lnTo>
                  <a:lnTo>
                    <a:pt x="227982" y="8020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701522" y="2964497"/>
              <a:ext cx="136545" cy="13654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96844" y="2991591"/>
              <a:ext cx="246694" cy="741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481634" y="3383332"/>
              <a:ext cx="136545" cy="13654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80732" y="3410426"/>
              <a:ext cx="253384" cy="7411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79925" y="3812431"/>
              <a:ext cx="116038" cy="116027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555496" y="3829262"/>
              <a:ext cx="280670" cy="74295"/>
            </a:xfrm>
            <a:custGeom>
              <a:avLst/>
              <a:gdLst/>
              <a:ahLst/>
              <a:cxnLst/>
              <a:rect l="l" t="t" r="r" b="b"/>
              <a:pathLst>
                <a:path w="280670" h="74295">
                  <a:moveTo>
                    <a:pt x="35538" y="1528"/>
                  </a:moveTo>
                  <a:lnTo>
                    <a:pt x="25276" y="1528"/>
                  </a:lnTo>
                  <a:lnTo>
                    <a:pt x="6900" y="30868"/>
                  </a:lnTo>
                  <a:lnTo>
                    <a:pt x="2230" y="38375"/>
                  </a:lnTo>
                  <a:lnTo>
                    <a:pt x="0" y="44061"/>
                  </a:lnTo>
                  <a:lnTo>
                    <a:pt x="0" y="49548"/>
                  </a:lnTo>
                  <a:lnTo>
                    <a:pt x="1708" y="59937"/>
                  </a:lnTo>
                  <a:lnTo>
                    <a:pt x="6587" y="67653"/>
                  </a:lnTo>
                  <a:lnTo>
                    <a:pt x="14263" y="72458"/>
                  </a:lnTo>
                  <a:lnTo>
                    <a:pt x="24365" y="74112"/>
                  </a:lnTo>
                  <a:lnTo>
                    <a:pt x="34467" y="72458"/>
                  </a:lnTo>
                  <a:lnTo>
                    <a:pt x="42144" y="67653"/>
                  </a:lnTo>
                  <a:lnTo>
                    <a:pt x="44475" y="63966"/>
                  </a:lnTo>
                  <a:lnTo>
                    <a:pt x="15633" y="63966"/>
                  </a:lnTo>
                  <a:lnTo>
                    <a:pt x="11161" y="58385"/>
                  </a:lnTo>
                  <a:lnTo>
                    <a:pt x="11161" y="42134"/>
                  </a:lnTo>
                  <a:lnTo>
                    <a:pt x="15329" y="36553"/>
                  </a:lnTo>
                  <a:lnTo>
                    <a:pt x="44929" y="36553"/>
                  </a:lnTo>
                  <a:lnTo>
                    <a:pt x="42803" y="33165"/>
                  </a:lnTo>
                  <a:lnTo>
                    <a:pt x="36408" y="28941"/>
                  </a:lnTo>
                  <a:lnTo>
                    <a:pt x="20407" y="28941"/>
                  </a:lnTo>
                  <a:lnTo>
                    <a:pt x="35538" y="5580"/>
                  </a:lnTo>
                  <a:lnTo>
                    <a:pt x="35538" y="1528"/>
                  </a:lnTo>
                  <a:close/>
                </a:path>
                <a:path w="280670" h="74295">
                  <a:moveTo>
                    <a:pt x="44929" y="36553"/>
                  </a:moveTo>
                  <a:lnTo>
                    <a:pt x="33402" y="36553"/>
                  </a:lnTo>
                  <a:lnTo>
                    <a:pt x="37559" y="41935"/>
                  </a:lnTo>
                  <a:lnTo>
                    <a:pt x="37559" y="58385"/>
                  </a:lnTo>
                  <a:lnTo>
                    <a:pt x="33098" y="63966"/>
                  </a:lnTo>
                  <a:lnTo>
                    <a:pt x="44475" y="63966"/>
                  </a:lnTo>
                  <a:lnTo>
                    <a:pt x="47022" y="59937"/>
                  </a:lnTo>
                  <a:lnTo>
                    <a:pt x="48731" y="49548"/>
                  </a:lnTo>
                  <a:lnTo>
                    <a:pt x="47133" y="40067"/>
                  </a:lnTo>
                  <a:lnTo>
                    <a:pt x="44929" y="36553"/>
                  </a:lnTo>
                  <a:close/>
                </a:path>
                <a:path w="280670" h="74295">
                  <a:moveTo>
                    <a:pt x="28732" y="27517"/>
                  </a:moveTo>
                  <a:lnTo>
                    <a:pt x="25276" y="27517"/>
                  </a:lnTo>
                  <a:lnTo>
                    <a:pt x="22533" y="28124"/>
                  </a:lnTo>
                  <a:lnTo>
                    <a:pt x="20407" y="28941"/>
                  </a:lnTo>
                  <a:lnTo>
                    <a:pt x="36408" y="28941"/>
                  </a:lnTo>
                  <a:lnTo>
                    <a:pt x="28732" y="27517"/>
                  </a:lnTo>
                  <a:close/>
                </a:path>
                <a:path w="280670" h="74295">
                  <a:moveTo>
                    <a:pt x="95421" y="1528"/>
                  </a:moveTo>
                  <a:lnTo>
                    <a:pt x="85170" y="1528"/>
                  </a:lnTo>
                  <a:lnTo>
                    <a:pt x="66783" y="30868"/>
                  </a:lnTo>
                  <a:lnTo>
                    <a:pt x="62113" y="38375"/>
                  </a:lnTo>
                  <a:lnTo>
                    <a:pt x="59882" y="44061"/>
                  </a:lnTo>
                  <a:lnTo>
                    <a:pt x="59882" y="49548"/>
                  </a:lnTo>
                  <a:lnTo>
                    <a:pt x="61591" y="59937"/>
                  </a:lnTo>
                  <a:lnTo>
                    <a:pt x="66470" y="67653"/>
                  </a:lnTo>
                  <a:lnTo>
                    <a:pt x="74146" y="72458"/>
                  </a:lnTo>
                  <a:lnTo>
                    <a:pt x="84248" y="74112"/>
                  </a:lnTo>
                  <a:lnTo>
                    <a:pt x="94355" y="72458"/>
                  </a:lnTo>
                  <a:lnTo>
                    <a:pt x="102030" y="67653"/>
                  </a:lnTo>
                  <a:lnTo>
                    <a:pt x="104360" y="63966"/>
                  </a:lnTo>
                  <a:lnTo>
                    <a:pt x="75516" y="63966"/>
                  </a:lnTo>
                  <a:lnTo>
                    <a:pt x="71055" y="58385"/>
                  </a:lnTo>
                  <a:lnTo>
                    <a:pt x="71055" y="42134"/>
                  </a:lnTo>
                  <a:lnTo>
                    <a:pt x="75212" y="36553"/>
                  </a:lnTo>
                  <a:lnTo>
                    <a:pt x="104815" y="36553"/>
                  </a:lnTo>
                  <a:lnTo>
                    <a:pt x="102690" y="33165"/>
                  </a:lnTo>
                  <a:lnTo>
                    <a:pt x="96296" y="28941"/>
                  </a:lnTo>
                  <a:lnTo>
                    <a:pt x="80290" y="28941"/>
                  </a:lnTo>
                  <a:lnTo>
                    <a:pt x="95421" y="5580"/>
                  </a:lnTo>
                  <a:lnTo>
                    <a:pt x="95421" y="1528"/>
                  </a:lnTo>
                  <a:close/>
                </a:path>
                <a:path w="280670" h="74295">
                  <a:moveTo>
                    <a:pt x="104815" y="36553"/>
                  </a:moveTo>
                  <a:lnTo>
                    <a:pt x="93285" y="36553"/>
                  </a:lnTo>
                  <a:lnTo>
                    <a:pt x="97452" y="41935"/>
                  </a:lnTo>
                  <a:lnTo>
                    <a:pt x="97452" y="58385"/>
                  </a:lnTo>
                  <a:lnTo>
                    <a:pt x="92981" y="63966"/>
                  </a:lnTo>
                  <a:lnTo>
                    <a:pt x="104360" y="63966"/>
                  </a:lnTo>
                  <a:lnTo>
                    <a:pt x="106907" y="59937"/>
                  </a:lnTo>
                  <a:lnTo>
                    <a:pt x="108614" y="49548"/>
                  </a:lnTo>
                  <a:lnTo>
                    <a:pt x="107018" y="40067"/>
                  </a:lnTo>
                  <a:lnTo>
                    <a:pt x="104815" y="36553"/>
                  </a:lnTo>
                  <a:close/>
                </a:path>
                <a:path w="280670" h="74295">
                  <a:moveTo>
                    <a:pt x="88615" y="27517"/>
                  </a:moveTo>
                  <a:lnTo>
                    <a:pt x="85170" y="27517"/>
                  </a:lnTo>
                  <a:lnTo>
                    <a:pt x="82426" y="28124"/>
                  </a:lnTo>
                  <a:lnTo>
                    <a:pt x="80290" y="28941"/>
                  </a:lnTo>
                  <a:lnTo>
                    <a:pt x="96296" y="28941"/>
                  </a:lnTo>
                  <a:lnTo>
                    <a:pt x="88615" y="27517"/>
                  </a:lnTo>
                  <a:close/>
                </a:path>
                <a:path w="280670" h="74295">
                  <a:moveTo>
                    <a:pt x="134488" y="58783"/>
                  </a:moveTo>
                  <a:lnTo>
                    <a:pt x="120781" y="58783"/>
                  </a:lnTo>
                  <a:lnTo>
                    <a:pt x="120781" y="72594"/>
                  </a:lnTo>
                  <a:lnTo>
                    <a:pt x="134488" y="72594"/>
                  </a:lnTo>
                  <a:lnTo>
                    <a:pt x="134488" y="58783"/>
                  </a:lnTo>
                  <a:close/>
                </a:path>
                <a:path w="280670" h="74295">
                  <a:moveTo>
                    <a:pt x="172811" y="0"/>
                  </a:moveTo>
                  <a:lnTo>
                    <a:pt x="162855" y="1562"/>
                  </a:lnTo>
                  <a:lnTo>
                    <a:pt x="155601" y="5798"/>
                  </a:lnTo>
                  <a:lnTo>
                    <a:pt x="151164" y="12033"/>
                  </a:lnTo>
                  <a:lnTo>
                    <a:pt x="149660" y="19591"/>
                  </a:lnTo>
                  <a:lnTo>
                    <a:pt x="149660" y="27821"/>
                  </a:lnTo>
                  <a:lnTo>
                    <a:pt x="153922" y="32187"/>
                  </a:lnTo>
                  <a:lnTo>
                    <a:pt x="159304" y="35328"/>
                  </a:lnTo>
                  <a:lnTo>
                    <a:pt x="153209" y="37569"/>
                  </a:lnTo>
                  <a:lnTo>
                    <a:pt x="147733" y="44166"/>
                  </a:lnTo>
                  <a:lnTo>
                    <a:pt x="147733" y="52699"/>
                  </a:lnTo>
                  <a:lnTo>
                    <a:pt x="149424" y="61611"/>
                  </a:lnTo>
                  <a:lnTo>
                    <a:pt x="154331" y="68353"/>
                  </a:lnTo>
                  <a:lnTo>
                    <a:pt x="162209" y="72622"/>
                  </a:lnTo>
                  <a:lnTo>
                    <a:pt x="172811" y="74112"/>
                  </a:lnTo>
                  <a:lnTo>
                    <a:pt x="183409" y="72622"/>
                  </a:lnTo>
                  <a:lnTo>
                    <a:pt x="191287" y="68353"/>
                  </a:lnTo>
                  <a:lnTo>
                    <a:pt x="194337" y="64165"/>
                  </a:lnTo>
                  <a:lnTo>
                    <a:pt x="163262" y="64165"/>
                  </a:lnTo>
                  <a:lnTo>
                    <a:pt x="159000" y="58584"/>
                  </a:lnTo>
                  <a:lnTo>
                    <a:pt x="159000" y="45684"/>
                  </a:lnTo>
                  <a:lnTo>
                    <a:pt x="164078" y="39799"/>
                  </a:lnTo>
                  <a:lnTo>
                    <a:pt x="194326" y="39799"/>
                  </a:lnTo>
                  <a:lnTo>
                    <a:pt x="192507" y="37569"/>
                  </a:lnTo>
                  <a:lnTo>
                    <a:pt x="186413" y="35328"/>
                  </a:lnTo>
                  <a:lnTo>
                    <a:pt x="191795" y="32187"/>
                  </a:lnTo>
                  <a:lnTo>
                    <a:pt x="192664" y="31276"/>
                  </a:lnTo>
                  <a:lnTo>
                    <a:pt x="165701" y="31276"/>
                  </a:lnTo>
                  <a:lnTo>
                    <a:pt x="160728" y="26910"/>
                  </a:lnTo>
                  <a:lnTo>
                    <a:pt x="160728" y="14418"/>
                  </a:lnTo>
                  <a:lnTo>
                    <a:pt x="164581" y="9748"/>
                  </a:lnTo>
                  <a:lnTo>
                    <a:pt x="192832" y="9748"/>
                  </a:lnTo>
                  <a:lnTo>
                    <a:pt x="190021" y="5798"/>
                  </a:lnTo>
                  <a:lnTo>
                    <a:pt x="182767" y="1562"/>
                  </a:lnTo>
                  <a:lnTo>
                    <a:pt x="172811" y="0"/>
                  </a:lnTo>
                  <a:close/>
                </a:path>
                <a:path w="280670" h="74295">
                  <a:moveTo>
                    <a:pt x="194326" y="39799"/>
                  </a:moveTo>
                  <a:lnTo>
                    <a:pt x="181544" y="39799"/>
                  </a:lnTo>
                  <a:lnTo>
                    <a:pt x="186612" y="45684"/>
                  </a:lnTo>
                  <a:lnTo>
                    <a:pt x="186612" y="58584"/>
                  </a:lnTo>
                  <a:lnTo>
                    <a:pt x="182350" y="64165"/>
                  </a:lnTo>
                  <a:lnTo>
                    <a:pt x="194337" y="64165"/>
                  </a:lnTo>
                  <a:lnTo>
                    <a:pt x="196197" y="61611"/>
                  </a:lnTo>
                  <a:lnTo>
                    <a:pt x="197889" y="52699"/>
                  </a:lnTo>
                  <a:lnTo>
                    <a:pt x="197889" y="44166"/>
                  </a:lnTo>
                  <a:lnTo>
                    <a:pt x="194326" y="39799"/>
                  </a:lnTo>
                  <a:close/>
                </a:path>
                <a:path w="280670" h="74295">
                  <a:moveTo>
                    <a:pt x="192832" y="9748"/>
                  </a:moveTo>
                  <a:lnTo>
                    <a:pt x="181135" y="9748"/>
                  </a:lnTo>
                  <a:lnTo>
                    <a:pt x="184894" y="14418"/>
                  </a:lnTo>
                  <a:lnTo>
                    <a:pt x="184894" y="26910"/>
                  </a:lnTo>
                  <a:lnTo>
                    <a:pt x="179910" y="31276"/>
                  </a:lnTo>
                  <a:lnTo>
                    <a:pt x="192664" y="31276"/>
                  </a:lnTo>
                  <a:lnTo>
                    <a:pt x="195962" y="27821"/>
                  </a:lnTo>
                  <a:lnTo>
                    <a:pt x="195962" y="19591"/>
                  </a:lnTo>
                  <a:lnTo>
                    <a:pt x="194458" y="12033"/>
                  </a:lnTo>
                  <a:lnTo>
                    <a:pt x="192832" y="9748"/>
                  </a:lnTo>
                  <a:close/>
                </a:path>
                <a:path w="280670" h="74295">
                  <a:moveTo>
                    <a:pt x="274368" y="37569"/>
                  </a:moveTo>
                  <a:lnTo>
                    <a:pt x="254871" y="37569"/>
                  </a:lnTo>
                  <a:lnTo>
                    <a:pt x="248882" y="42951"/>
                  </a:lnTo>
                  <a:lnTo>
                    <a:pt x="248882" y="68741"/>
                  </a:lnTo>
                  <a:lnTo>
                    <a:pt x="254871" y="74112"/>
                  </a:lnTo>
                  <a:lnTo>
                    <a:pt x="274368" y="74112"/>
                  </a:lnTo>
                  <a:lnTo>
                    <a:pt x="280357" y="68741"/>
                  </a:lnTo>
                  <a:lnTo>
                    <a:pt x="280357" y="66092"/>
                  </a:lnTo>
                  <a:lnTo>
                    <a:pt x="260756" y="66092"/>
                  </a:lnTo>
                  <a:lnTo>
                    <a:pt x="258725" y="63453"/>
                  </a:lnTo>
                  <a:lnTo>
                    <a:pt x="258725" y="48228"/>
                  </a:lnTo>
                  <a:lnTo>
                    <a:pt x="260756" y="45590"/>
                  </a:lnTo>
                  <a:lnTo>
                    <a:pt x="280357" y="45590"/>
                  </a:lnTo>
                  <a:lnTo>
                    <a:pt x="280357" y="42951"/>
                  </a:lnTo>
                  <a:lnTo>
                    <a:pt x="274368" y="37569"/>
                  </a:lnTo>
                  <a:close/>
                </a:path>
                <a:path w="280670" h="74295">
                  <a:moveTo>
                    <a:pt x="268986" y="1528"/>
                  </a:moveTo>
                  <a:lnTo>
                    <a:pt x="260358" y="1528"/>
                  </a:lnTo>
                  <a:lnTo>
                    <a:pt x="219228" y="68531"/>
                  </a:lnTo>
                  <a:lnTo>
                    <a:pt x="219228" y="72594"/>
                  </a:lnTo>
                  <a:lnTo>
                    <a:pt x="227867" y="72594"/>
                  </a:lnTo>
                  <a:lnTo>
                    <a:pt x="268986" y="5580"/>
                  </a:lnTo>
                  <a:lnTo>
                    <a:pt x="268986" y="1528"/>
                  </a:lnTo>
                  <a:close/>
                </a:path>
                <a:path w="280670" h="74295">
                  <a:moveTo>
                    <a:pt x="280357" y="45590"/>
                  </a:moveTo>
                  <a:lnTo>
                    <a:pt x="268473" y="45590"/>
                  </a:lnTo>
                  <a:lnTo>
                    <a:pt x="270504" y="48228"/>
                  </a:lnTo>
                  <a:lnTo>
                    <a:pt x="270504" y="63453"/>
                  </a:lnTo>
                  <a:lnTo>
                    <a:pt x="268473" y="66092"/>
                  </a:lnTo>
                  <a:lnTo>
                    <a:pt x="280357" y="66092"/>
                  </a:lnTo>
                  <a:lnTo>
                    <a:pt x="280357" y="45590"/>
                  </a:lnTo>
                  <a:close/>
                </a:path>
                <a:path w="280670" h="74295">
                  <a:moveTo>
                    <a:pt x="233553" y="0"/>
                  </a:moveTo>
                  <a:lnTo>
                    <a:pt x="214056" y="0"/>
                  </a:lnTo>
                  <a:lnTo>
                    <a:pt x="208066" y="5382"/>
                  </a:lnTo>
                  <a:lnTo>
                    <a:pt x="208066" y="31171"/>
                  </a:lnTo>
                  <a:lnTo>
                    <a:pt x="214056" y="36553"/>
                  </a:lnTo>
                  <a:lnTo>
                    <a:pt x="233553" y="36553"/>
                  </a:lnTo>
                  <a:lnTo>
                    <a:pt x="239542" y="31171"/>
                  </a:lnTo>
                  <a:lnTo>
                    <a:pt x="239542" y="28533"/>
                  </a:lnTo>
                  <a:lnTo>
                    <a:pt x="219940" y="28533"/>
                  </a:lnTo>
                  <a:lnTo>
                    <a:pt x="217909" y="25894"/>
                  </a:lnTo>
                  <a:lnTo>
                    <a:pt x="217909" y="10659"/>
                  </a:lnTo>
                  <a:lnTo>
                    <a:pt x="219940" y="8020"/>
                  </a:lnTo>
                  <a:lnTo>
                    <a:pt x="239542" y="8020"/>
                  </a:lnTo>
                  <a:lnTo>
                    <a:pt x="239542" y="5382"/>
                  </a:lnTo>
                  <a:lnTo>
                    <a:pt x="233553" y="0"/>
                  </a:lnTo>
                  <a:close/>
                </a:path>
                <a:path w="280670" h="74295">
                  <a:moveTo>
                    <a:pt x="239542" y="8020"/>
                  </a:moveTo>
                  <a:lnTo>
                    <a:pt x="227657" y="8020"/>
                  </a:lnTo>
                  <a:lnTo>
                    <a:pt x="229689" y="10659"/>
                  </a:lnTo>
                  <a:lnTo>
                    <a:pt x="229689" y="25894"/>
                  </a:lnTo>
                  <a:lnTo>
                    <a:pt x="227657" y="28533"/>
                  </a:lnTo>
                  <a:lnTo>
                    <a:pt x="239542" y="28533"/>
                  </a:lnTo>
                  <a:lnTo>
                    <a:pt x="239542" y="8020"/>
                  </a:lnTo>
                  <a:close/>
                </a:path>
              </a:pathLst>
            </a:custGeom>
            <a:solidFill>
              <a:srgbClr val="963B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11338" y="4231266"/>
              <a:ext cx="116038" cy="11602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8586414" y="4248097"/>
              <a:ext cx="281305" cy="74295"/>
            </a:xfrm>
            <a:custGeom>
              <a:avLst/>
              <a:gdLst/>
              <a:ahLst/>
              <a:cxnLst/>
              <a:rect l="l" t="t" r="r" b="b"/>
              <a:pathLst>
                <a:path w="281304" h="74295">
                  <a:moveTo>
                    <a:pt x="35538" y="1528"/>
                  </a:moveTo>
                  <a:lnTo>
                    <a:pt x="25276" y="1528"/>
                  </a:lnTo>
                  <a:lnTo>
                    <a:pt x="6900" y="30868"/>
                  </a:lnTo>
                  <a:lnTo>
                    <a:pt x="2230" y="38375"/>
                  </a:lnTo>
                  <a:lnTo>
                    <a:pt x="0" y="44061"/>
                  </a:lnTo>
                  <a:lnTo>
                    <a:pt x="0" y="49548"/>
                  </a:lnTo>
                  <a:lnTo>
                    <a:pt x="1708" y="59937"/>
                  </a:lnTo>
                  <a:lnTo>
                    <a:pt x="6587" y="67653"/>
                  </a:lnTo>
                  <a:lnTo>
                    <a:pt x="14263" y="72458"/>
                  </a:lnTo>
                  <a:lnTo>
                    <a:pt x="24365" y="74112"/>
                  </a:lnTo>
                  <a:lnTo>
                    <a:pt x="34467" y="72458"/>
                  </a:lnTo>
                  <a:lnTo>
                    <a:pt x="42144" y="67653"/>
                  </a:lnTo>
                  <a:lnTo>
                    <a:pt x="44475" y="63966"/>
                  </a:lnTo>
                  <a:lnTo>
                    <a:pt x="15633" y="63966"/>
                  </a:lnTo>
                  <a:lnTo>
                    <a:pt x="11161" y="58385"/>
                  </a:lnTo>
                  <a:lnTo>
                    <a:pt x="11161" y="42134"/>
                  </a:lnTo>
                  <a:lnTo>
                    <a:pt x="15329" y="36553"/>
                  </a:lnTo>
                  <a:lnTo>
                    <a:pt x="44929" y="36553"/>
                  </a:lnTo>
                  <a:lnTo>
                    <a:pt x="42803" y="33165"/>
                  </a:lnTo>
                  <a:lnTo>
                    <a:pt x="36408" y="28941"/>
                  </a:lnTo>
                  <a:lnTo>
                    <a:pt x="20407" y="28941"/>
                  </a:lnTo>
                  <a:lnTo>
                    <a:pt x="35538" y="5580"/>
                  </a:lnTo>
                  <a:lnTo>
                    <a:pt x="35538" y="1528"/>
                  </a:lnTo>
                  <a:close/>
                </a:path>
                <a:path w="281304" h="74295">
                  <a:moveTo>
                    <a:pt x="44929" y="36553"/>
                  </a:moveTo>
                  <a:lnTo>
                    <a:pt x="33402" y="36553"/>
                  </a:lnTo>
                  <a:lnTo>
                    <a:pt x="37559" y="41935"/>
                  </a:lnTo>
                  <a:lnTo>
                    <a:pt x="37559" y="58385"/>
                  </a:lnTo>
                  <a:lnTo>
                    <a:pt x="33098" y="63966"/>
                  </a:lnTo>
                  <a:lnTo>
                    <a:pt x="44475" y="63966"/>
                  </a:lnTo>
                  <a:lnTo>
                    <a:pt x="47022" y="59937"/>
                  </a:lnTo>
                  <a:lnTo>
                    <a:pt x="48731" y="49548"/>
                  </a:lnTo>
                  <a:lnTo>
                    <a:pt x="47133" y="40067"/>
                  </a:lnTo>
                  <a:lnTo>
                    <a:pt x="44929" y="36553"/>
                  </a:lnTo>
                  <a:close/>
                </a:path>
                <a:path w="281304" h="74295">
                  <a:moveTo>
                    <a:pt x="28732" y="27517"/>
                  </a:moveTo>
                  <a:lnTo>
                    <a:pt x="25276" y="27517"/>
                  </a:lnTo>
                  <a:lnTo>
                    <a:pt x="22533" y="28124"/>
                  </a:lnTo>
                  <a:lnTo>
                    <a:pt x="20407" y="28941"/>
                  </a:lnTo>
                  <a:lnTo>
                    <a:pt x="36408" y="28941"/>
                  </a:lnTo>
                  <a:lnTo>
                    <a:pt x="28732" y="27517"/>
                  </a:lnTo>
                  <a:close/>
                </a:path>
                <a:path w="281304" h="74295">
                  <a:moveTo>
                    <a:pt x="71055" y="53097"/>
                  </a:moveTo>
                  <a:lnTo>
                    <a:pt x="60092" y="53097"/>
                  </a:lnTo>
                  <a:lnTo>
                    <a:pt x="62621" y="62035"/>
                  </a:lnTo>
                  <a:lnTo>
                    <a:pt x="67702" y="68631"/>
                  </a:lnTo>
                  <a:lnTo>
                    <a:pt x="74993" y="72714"/>
                  </a:lnTo>
                  <a:lnTo>
                    <a:pt x="84154" y="74112"/>
                  </a:lnTo>
                  <a:lnTo>
                    <a:pt x="93976" y="72444"/>
                  </a:lnTo>
                  <a:lnTo>
                    <a:pt x="101536" y="67539"/>
                  </a:lnTo>
                  <a:lnTo>
                    <a:pt x="103709" y="63966"/>
                  </a:lnTo>
                  <a:lnTo>
                    <a:pt x="76940" y="63966"/>
                  </a:lnTo>
                  <a:lnTo>
                    <a:pt x="71966" y="59495"/>
                  </a:lnTo>
                  <a:lnTo>
                    <a:pt x="71055" y="53097"/>
                  </a:lnTo>
                  <a:close/>
                </a:path>
                <a:path w="281304" h="74295">
                  <a:moveTo>
                    <a:pt x="103993" y="34009"/>
                  </a:moveTo>
                  <a:lnTo>
                    <a:pt x="92070" y="34009"/>
                  </a:lnTo>
                  <a:lnTo>
                    <a:pt x="96939" y="39600"/>
                  </a:lnTo>
                  <a:lnTo>
                    <a:pt x="96939" y="57872"/>
                  </a:lnTo>
                  <a:lnTo>
                    <a:pt x="92981" y="63966"/>
                  </a:lnTo>
                  <a:lnTo>
                    <a:pt x="103709" y="63966"/>
                  </a:lnTo>
                  <a:lnTo>
                    <a:pt x="106394" y="59553"/>
                  </a:lnTo>
                  <a:lnTo>
                    <a:pt x="108111" y="48637"/>
                  </a:lnTo>
                  <a:lnTo>
                    <a:pt x="106335" y="37640"/>
                  </a:lnTo>
                  <a:lnTo>
                    <a:pt x="103993" y="34009"/>
                  </a:lnTo>
                  <a:close/>
                </a:path>
                <a:path w="281304" h="74295">
                  <a:moveTo>
                    <a:pt x="104153" y="1528"/>
                  </a:moveTo>
                  <a:lnTo>
                    <a:pt x="65872" y="1528"/>
                  </a:lnTo>
                  <a:lnTo>
                    <a:pt x="62322" y="39799"/>
                  </a:lnTo>
                  <a:lnTo>
                    <a:pt x="73390" y="39799"/>
                  </a:lnTo>
                  <a:lnTo>
                    <a:pt x="75317" y="37056"/>
                  </a:lnTo>
                  <a:lnTo>
                    <a:pt x="78772" y="34009"/>
                  </a:lnTo>
                  <a:lnTo>
                    <a:pt x="103993" y="34009"/>
                  </a:lnTo>
                  <a:lnTo>
                    <a:pt x="101589" y="30283"/>
                  </a:lnTo>
                  <a:lnTo>
                    <a:pt x="99014" y="28732"/>
                  </a:lnTo>
                  <a:lnTo>
                    <a:pt x="73390" y="28732"/>
                  </a:lnTo>
                  <a:lnTo>
                    <a:pt x="75013" y="11675"/>
                  </a:lnTo>
                  <a:lnTo>
                    <a:pt x="104153" y="11675"/>
                  </a:lnTo>
                  <a:lnTo>
                    <a:pt x="104153" y="1528"/>
                  </a:lnTo>
                  <a:close/>
                </a:path>
                <a:path w="281304" h="74295">
                  <a:moveTo>
                    <a:pt x="86688" y="24878"/>
                  </a:moveTo>
                  <a:lnTo>
                    <a:pt x="80594" y="24878"/>
                  </a:lnTo>
                  <a:lnTo>
                    <a:pt x="77149" y="26292"/>
                  </a:lnTo>
                  <a:lnTo>
                    <a:pt x="73390" y="28732"/>
                  </a:lnTo>
                  <a:lnTo>
                    <a:pt x="99014" y="28732"/>
                  </a:lnTo>
                  <a:lnTo>
                    <a:pt x="94749" y="26162"/>
                  </a:lnTo>
                  <a:lnTo>
                    <a:pt x="86688" y="24878"/>
                  </a:lnTo>
                  <a:close/>
                </a:path>
                <a:path w="281304" h="74295">
                  <a:moveTo>
                    <a:pt x="134990" y="58783"/>
                  </a:moveTo>
                  <a:lnTo>
                    <a:pt x="121284" y="58783"/>
                  </a:lnTo>
                  <a:lnTo>
                    <a:pt x="121284" y="72594"/>
                  </a:lnTo>
                  <a:lnTo>
                    <a:pt x="134990" y="72594"/>
                  </a:lnTo>
                  <a:lnTo>
                    <a:pt x="134990" y="58783"/>
                  </a:lnTo>
                  <a:close/>
                </a:path>
                <a:path w="281304" h="74295">
                  <a:moveTo>
                    <a:pt x="173303" y="0"/>
                  </a:moveTo>
                  <a:lnTo>
                    <a:pt x="163347" y="1562"/>
                  </a:lnTo>
                  <a:lnTo>
                    <a:pt x="156093" y="5798"/>
                  </a:lnTo>
                  <a:lnTo>
                    <a:pt x="151656" y="12033"/>
                  </a:lnTo>
                  <a:lnTo>
                    <a:pt x="150152" y="19591"/>
                  </a:lnTo>
                  <a:lnTo>
                    <a:pt x="150152" y="27821"/>
                  </a:lnTo>
                  <a:lnTo>
                    <a:pt x="154424" y="32187"/>
                  </a:lnTo>
                  <a:lnTo>
                    <a:pt x="159796" y="35328"/>
                  </a:lnTo>
                  <a:lnTo>
                    <a:pt x="153712" y="37569"/>
                  </a:lnTo>
                  <a:lnTo>
                    <a:pt x="148225" y="44166"/>
                  </a:lnTo>
                  <a:lnTo>
                    <a:pt x="148225" y="52699"/>
                  </a:lnTo>
                  <a:lnTo>
                    <a:pt x="149916" y="61611"/>
                  </a:lnTo>
                  <a:lnTo>
                    <a:pt x="154823" y="68353"/>
                  </a:lnTo>
                  <a:lnTo>
                    <a:pt x="162701" y="72622"/>
                  </a:lnTo>
                  <a:lnTo>
                    <a:pt x="173303" y="74112"/>
                  </a:lnTo>
                  <a:lnTo>
                    <a:pt x="183905" y="72622"/>
                  </a:lnTo>
                  <a:lnTo>
                    <a:pt x="191783" y="68353"/>
                  </a:lnTo>
                  <a:lnTo>
                    <a:pt x="194831" y="64165"/>
                  </a:lnTo>
                  <a:lnTo>
                    <a:pt x="163764" y="64165"/>
                  </a:lnTo>
                  <a:lnTo>
                    <a:pt x="159492" y="58584"/>
                  </a:lnTo>
                  <a:lnTo>
                    <a:pt x="159492" y="45684"/>
                  </a:lnTo>
                  <a:lnTo>
                    <a:pt x="164570" y="39799"/>
                  </a:lnTo>
                  <a:lnTo>
                    <a:pt x="194818" y="39799"/>
                  </a:lnTo>
                  <a:lnTo>
                    <a:pt x="192999" y="37569"/>
                  </a:lnTo>
                  <a:lnTo>
                    <a:pt x="186905" y="35328"/>
                  </a:lnTo>
                  <a:lnTo>
                    <a:pt x="192287" y="32187"/>
                  </a:lnTo>
                  <a:lnTo>
                    <a:pt x="193156" y="31276"/>
                  </a:lnTo>
                  <a:lnTo>
                    <a:pt x="166193" y="31276"/>
                  </a:lnTo>
                  <a:lnTo>
                    <a:pt x="161220" y="26910"/>
                  </a:lnTo>
                  <a:lnTo>
                    <a:pt x="161220" y="14418"/>
                  </a:lnTo>
                  <a:lnTo>
                    <a:pt x="165083" y="9748"/>
                  </a:lnTo>
                  <a:lnTo>
                    <a:pt x="193324" y="9748"/>
                  </a:lnTo>
                  <a:lnTo>
                    <a:pt x="190513" y="5798"/>
                  </a:lnTo>
                  <a:lnTo>
                    <a:pt x="183259" y="1562"/>
                  </a:lnTo>
                  <a:lnTo>
                    <a:pt x="173303" y="0"/>
                  </a:lnTo>
                  <a:close/>
                </a:path>
                <a:path w="281304" h="74295">
                  <a:moveTo>
                    <a:pt x="194818" y="39799"/>
                  </a:moveTo>
                  <a:lnTo>
                    <a:pt x="182036" y="39799"/>
                  </a:lnTo>
                  <a:lnTo>
                    <a:pt x="187114" y="45684"/>
                  </a:lnTo>
                  <a:lnTo>
                    <a:pt x="187114" y="58584"/>
                  </a:lnTo>
                  <a:lnTo>
                    <a:pt x="182853" y="64165"/>
                  </a:lnTo>
                  <a:lnTo>
                    <a:pt x="194831" y="64165"/>
                  </a:lnTo>
                  <a:lnTo>
                    <a:pt x="196690" y="61611"/>
                  </a:lnTo>
                  <a:lnTo>
                    <a:pt x="198381" y="52699"/>
                  </a:lnTo>
                  <a:lnTo>
                    <a:pt x="198381" y="44166"/>
                  </a:lnTo>
                  <a:lnTo>
                    <a:pt x="194818" y="39799"/>
                  </a:lnTo>
                  <a:close/>
                </a:path>
                <a:path w="281304" h="74295">
                  <a:moveTo>
                    <a:pt x="193324" y="9748"/>
                  </a:moveTo>
                  <a:lnTo>
                    <a:pt x="181627" y="9748"/>
                  </a:lnTo>
                  <a:lnTo>
                    <a:pt x="185387" y="14418"/>
                  </a:lnTo>
                  <a:lnTo>
                    <a:pt x="185387" y="26910"/>
                  </a:lnTo>
                  <a:lnTo>
                    <a:pt x="180413" y="31276"/>
                  </a:lnTo>
                  <a:lnTo>
                    <a:pt x="193156" y="31276"/>
                  </a:lnTo>
                  <a:lnTo>
                    <a:pt x="196454" y="27821"/>
                  </a:lnTo>
                  <a:lnTo>
                    <a:pt x="196454" y="19591"/>
                  </a:lnTo>
                  <a:lnTo>
                    <a:pt x="194950" y="12033"/>
                  </a:lnTo>
                  <a:lnTo>
                    <a:pt x="193324" y="9748"/>
                  </a:lnTo>
                  <a:close/>
                </a:path>
                <a:path w="281304" h="74295">
                  <a:moveTo>
                    <a:pt x="274860" y="37569"/>
                  </a:moveTo>
                  <a:lnTo>
                    <a:pt x="255363" y="37569"/>
                  </a:lnTo>
                  <a:lnTo>
                    <a:pt x="249374" y="42951"/>
                  </a:lnTo>
                  <a:lnTo>
                    <a:pt x="249374" y="68741"/>
                  </a:lnTo>
                  <a:lnTo>
                    <a:pt x="255363" y="74112"/>
                  </a:lnTo>
                  <a:lnTo>
                    <a:pt x="274860" y="74112"/>
                  </a:lnTo>
                  <a:lnTo>
                    <a:pt x="280850" y="68741"/>
                  </a:lnTo>
                  <a:lnTo>
                    <a:pt x="280850" y="66092"/>
                  </a:lnTo>
                  <a:lnTo>
                    <a:pt x="261259" y="66092"/>
                  </a:lnTo>
                  <a:lnTo>
                    <a:pt x="259227" y="63453"/>
                  </a:lnTo>
                  <a:lnTo>
                    <a:pt x="259227" y="48228"/>
                  </a:lnTo>
                  <a:lnTo>
                    <a:pt x="261259" y="45590"/>
                  </a:lnTo>
                  <a:lnTo>
                    <a:pt x="280850" y="45590"/>
                  </a:lnTo>
                  <a:lnTo>
                    <a:pt x="280850" y="42951"/>
                  </a:lnTo>
                  <a:lnTo>
                    <a:pt x="274860" y="37569"/>
                  </a:lnTo>
                  <a:close/>
                </a:path>
                <a:path w="281304" h="74295">
                  <a:moveTo>
                    <a:pt x="269478" y="1528"/>
                  </a:moveTo>
                  <a:lnTo>
                    <a:pt x="260850" y="1528"/>
                  </a:lnTo>
                  <a:lnTo>
                    <a:pt x="219731" y="68531"/>
                  </a:lnTo>
                  <a:lnTo>
                    <a:pt x="219731" y="72594"/>
                  </a:lnTo>
                  <a:lnTo>
                    <a:pt x="228359" y="72594"/>
                  </a:lnTo>
                  <a:lnTo>
                    <a:pt x="269478" y="5580"/>
                  </a:lnTo>
                  <a:lnTo>
                    <a:pt x="269478" y="1528"/>
                  </a:lnTo>
                  <a:close/>
                </a:path>
                <a:path w="281304" h="74295">
                  <a:moveTo>
                    <a:pt x="280850" y="45590"/>
                  </a:moveTo>
                  <a:lnTo>
                    <a:pt x="268976" y="45590"/>
                  </a:lnTo>
                  <a:lnTo>
                    <a:pt x="270996" y="48228"/>
                  </a:lnTo>
                  <a:lnTo>
                    <a:pt x="270996" y="63453"/>
                  </a:lnTo>
                  <a:lnTo>
                    <a:pt x="268976" y="66092"/>
                  </a:lnTo>
                  <a:lnTo>
                    <a:pt x="280850" y="66092"/>
                  </a:lnTo>
                  <a:lnTo>
                    <a:pt x="280850" y="45590"/>
                  </a:lnTo>
                  <a:close/>
                </a:path>
                <a:path w="281304" h="74295">
                  <a:moveTo>
                    <a:pt x="234045" y="0"/>
                  </a:moveTo>
                  <a:lnTo>
                    <a:pt x="214548" y="0"/>
                  </a:lnTo>
                  <a:lnTo>
                    <a:pt x="208559" y="5382"/>
                  </a:lnTo>
                  <a:lnTo>
                    <a:pt x="208559" y="31171"/>
                  </a:lnTo>
                  <a:lnTo>
                    <a:pt x="214548" y="36553"/>
                  </a:lnTo>
                  <a:lnTo>
                    <a:pt x="234045" y="36553"/>
                  </a:lnTo>
                  <a:lnTo>
                    <a:pt x="240034" y="31171"/>
                  </a:lnTo>
                  <a:lnTo>
                    <a:pt x="240034" y="28533"/>
                  </a:lnTo>
                  <a:lnTo>
                    <a:pt x="220443" y="28533"/>
                  </a:lnTo>
                  <a:lnTo>
                    <a:pt x="218412" y="25894"/>
                  </a:lnTo>
                  <a:lnTo>
                    <a:pt x="218412" y="10659"/>
                  </a:lnTo>
                  <a:lnTo>
                    <a:pt x="220443" y="8020"/>
                  </a:lnTo>
                  <a:lnTo>
                    <a:pt x="240034" y="8020"/>
                  </a:lnTo>
                  <a:lnTo>
                    <a:pt x="240034" y="5382"/>
                  </a:lnTo>
                  <a:lnTo>
                    <a:pt x="234045" y="0"/>
                  </a:lnTo>
                  <a:close/>
                </a:path>
                <a:path w="281304" h="74295">
                  <a:moveTo>
                    <a:pt x="240034" y="8020"/>
                  </a:moveTo>
                  <a:lnTo>
                    <a:pt x="228160" y="8020"/>
                  </a:lnTo>
                  <a:lnTo>
                    <a:pt x="230191" y="10659"/>
                  </a:lnTo>
                  <a:lnTo>
                    <a:pt x="230191" y="25894"/>
                  </a:lnTo>
                  <a:lnTo>
                    <a:pt x="228160" y="28533"/>
                  </a:lnTo>
                  <a:lnTo>
                    <a:pt x="240034" y="28533"/>
                  </a:lnTo>
                  <a:lnTo>
                    <a:pt x="240034" y="8020"/>
                  </a:lnTo>
                  <a:close/>
                </a:path>
              </a:pathLst>
            </a:custGeom>
            <a:solidFill>
              <a:srgbClr val="963B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62798" y="4629368"/>
              <a:ext cx="136545" cy="136545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258685" y="4656462"/>
              <a:ext cx="267335" cy="74295"/>
            </a:xfrm>
            <a:custGeom>
              <a:avLst/>
              <a:gdLst/>
              <a:ahLst/>
              <a:cxnLst/>
              <a:rect l="l" t="t" r="r" b="b"/>
              <a:pathLst>
                <a:path w="267334" h="74295">
                  <a:moveTo>
                    <a:pt x="10963" y="53097"/>
                  </a:moveTo>
                  <a:lnTo>
                    <a:pt x="0" y="53097"/>
                  </a:lnTo>
                  <a:lnTo>
                    <a:pt x="2534" y="62035"/>
                  </a:lnTo>
                  <a:lnTo>
                    <a:pt x="7617" y="68631"/>
                  </a:lnTo>
                  <a:lnTo>
                    <a:pt x="14907" y="72714"/>
                  </a:lnTo>
                  <a:lnTo>
                    <a:pt x="24062" y="74112"/>
                  </a:lnTo>
                  <a:lnTo>
                    <a:pt x="33889" y="72444"/>
                  </a:lnTo>
                  <a:lnTo>
                    <a:pt x="41452" y="67539"/>
                  </a:lnTo>
                  <a:lnTo>
                    <a:pt x="43627" y="63966"/>
                  </a:lnTo>
                  <a:lnTo>
                    <a:pt x="16858" y="63966"/>
                  </a:lnTo>
                  <a:lnTo>
                    <a:pt x="11884" y="59495"/>
                  </a:lnTo>
                  <a:lnTo>
                    <a:pt x="10963" y="53097"/>
                  </a:lnTo>
                  <a:close/>
                </a:path>
                <a:path w="267334" h="74295">
                  <a:moveTo>
                    <a:pt x="43908" y="34009"/>
                  </a:moveTo>
                  <a:lnTo>
                    <a:pt x="31988" y="34009"/>
                  </a:lnTo>
                  <a:lnTo>
                    <a:pt x="36857" y="39600"/>
                  </a:lnTo>
                  <a:lnTo>
                    <a:pt x="36857" y="57872"/>
                  </a:lnTo>
                  <a:lnTo>
                    <a:pt x="32899" y="63966"/>
                  </a:lnTo>
                  <a:lnTo>
                    <a:pt x="43627" y="63966"/>
                  </a:lnTo>
                  <a:lnTo>
                    <a:pt x="46312" y="59553"/>
                  </a:lnTo>
                  <a:lnTo>
                    <a:pt x="48029" y="48637"/>
                  </a:lnTo>
                  <a:lnTo>
                    <a:pt x="46252" y="37640"/>
                  </a:lnTo>
                  <a:lnTo>
                    <a:pt x="43908" y="34009"/>
                  </a:lnTo>
                  <a:close/>
                </a:path>
                <a:path w="267334" h="74295">
                  <a:moveTo>
                    <a:pt x="44061" y="1528"/>
                  </a:moveTo>
                  <a:lnTo>
                    <a:pt x="5790" y="1528"/>
                  </a:lnTo>
                  <a:lnTo>
                    <a:pt x="2230" y="39799"/>
                  </a:lnTo>
                  <a:lnTo>
                    <a:pt x="13298" y="39799"/>
                  </a:lnTo>
                  <a:lnTo>
                    <a:pt x="15235" y="37056"/>
                  </a:lnTo>
                  <a:lnTo>
                    <a:pt x="18680" y="34009"/>
                  </a:lnTo>
                  <a:lnTo>
                    <a:pt x="43908" y="34009"/>
                  </a:lnTo>
                  <a:lnTo>
                    <a:pt x="41503" y="30283"/>
                  </a:lnTo>
                  <a:lnTo>
                    <a:pt x="38928" y="28732"/>
                  </a:lnTo>
                  <a:lnTo>
                    <a:pt x="13298" y="28732"/>
                  </a:lnTo>
                  <a:lnTo>
                    <a:pt x="14931" y="11675"/>
                  </a:lnTo>
                  <a:lnTo>
                    <a:pt x="44061" y="11675"/>
                  </a:lnTo>
                  <a:lnTo>
                    <a:pt x="44061" y="1528"/>
                  </a:lnTo>
                  <a:close/>
                </a:path>
                <a:path w="267334" h="74295">
                  <a:moveTo>
                    <a:pt x="26606" y="24878"/>
                  </a:moveTo>
                  <a:lnTo>
                    <a:pt x="20512" y="24878"/>
                  </a:lnTo>
                  <a:lnTo>
                    <a:pt x="17057" y="26292"/>
                  </a:lnTo>
                  <a:lnTo>
                    <a:pt x="13298" y="28732"/>
                  </a:lnTo>
                  <a:lnTo>
                    <a:pt x="38928" y="28732"/>
                  </a:lnTo>
                  <a:lnTo>
                    <a:pt x="34662" y="26162"/>
                  </a:lnTo>
                  <a:lnTo>
                    <a:pt x="26606" y="24878"/>
                  </a:lnTo>
                  <a:close/>
                </a:path>
                <a:path w="267334" h="74295">
                  <a:moveTo>
                    <a:pt x="97805" y="45181"/>
                  </a:moveTo>
                  <a:lnTo>
                    <a:pt x="85505" y="45181"/>
                  </a:lnTo>
                  <a:lnTo>
                    <a:pt x="70385" y="68531"/>
                  </a:lnTo>
                  <a:lnTo>
                    <a:pt x="70385" y="72594"/>
                  </a:lnTo>
                  <a:lnTo>
                    <a:pt x="80636" y="72594"/>
                  </a:lnTo>
                  <a:lnTo>
                    <a:pt x="97805" y="45181"/>
                  </a:lnTo>
                  <a:close/>
                </a:path>
                <a:path w="267334" h="74295">
                  <a:moveTo>
                    <a:pt x="81547" y="0"/>
                  </a:moveTo>
                  <a:lnTo>
                    <a:pt x="71445" y="1654"/>
                  </a:lnTo>
                  <a:lnTo>
                    <a:pt x="63769" y="6460"/>
                  </a:lnTo>
                  <a:lnTo>
                    <a:pt x="58890" y="14179"/>
                  </a:lnTo>
                  <a:lnTo>
                    <a:pt x="57181" y="24575"/>
                  </a:lnTo>
                  <a:lnTo>
                    <a:pt x="58779" y="34056"/>
                  </a:lnTo>
                  <a:lnTo>
                    <a:pt x="63109" y="40958"/>
                  </a:lnTo>
                  <a:lnTo>
                    <a:pt x="69504" y="45181"/>
                  </a:lnTo>
                  <a:lnTo>
                    <a:pt x="77180" y="46605"/>
                  </a:lnTo>
                  <a:lnTo>
                    <a:pt x="80636" y="46605"/>
                  </a:lnTo>
                  <a:lnTo>
                    <a:pt x="83379" y="45998"/>
                  </a:lnTo>
                  <a:lnTo>
                    <a:pt x="85505" y="45181"/>
                  </a:lnTo>
                  <a:lnTo>
                    <a:pt x="97809" y="45176"/>
                  </a:lnTo>
                  <a:lnTo>
                    <a:pt x="102544" y="37569"/>
                  </a:lnTo>
                  <a:lnTo>
                    <a:pt x="72510" y="37569"/>
                  </a:lnTo>
                  <a:lnTo>
                    <a:pt x="68353" y="32187"/>
                  </a:lnTo>
                  <a:lnTo>
                    <a:pt x="68353" y="15737"/>
                  </a:lnTo>
                  <a:lnTo>
                    <a:pt x="72814" y="10156"/>
                  </a:lnTo>
                  <a:lnTo>
                    <a:pt x="101664" y="10156"/>
                  </a:lnTo>
                  <a:lnTo>
                    <a:pt x="99329" y="6460"/>
                  </a:lnTo>
                  <a:lnTo>
                    <a:pt x="91653" y="1654"/>
                  </a:lnTo>
                  <a:lnTo>
                    <a:pt x="81547" y="0"/>
                  </a:lnTo>
                  <a:close/>
                </a:path>
                <a:path w="267334" h="74295">
                  <a:moveTo>
                    <a:pt x="101664" y="10156"/>
                  </a:moveTo>
                  <a:lnTo>
                    <a:pt x="90279" y="10156"/>
                  </a:lnTo>
                  <a:lnTo>
                    <a:pt x="94751" y="15737"/>
                  </a:lnTo>
                  <a:lnTo>
                    <a:pt x="94751" y="31978"/>
                  </a:lnTo>
                  <a:lnTo>
                    <a:pt x="90583" y="37569"/>
                  </a:lnTo>
                  <a:lnTo>
                    <a:pt x="102544" y="37569"/>
                  </a:lnTo>
                  <a:lnTo>
                    <a:pt x="103682" y="35737"/>
                  </a:lnTo>
                  <a:lnTo>
                    <a:pt x="105913" y="30051"/>
                  </a:lnTo>
                  <a:lnTo>
                    <a:pt x="105913" y="24575"/>
                  </a:lnTo>
                  <a:lnTo>
                    <a:pt x="104205" y="14179"/>
                  </a:lnTo>
                  <a:lnTo>
                    <a:pt x="101664" y="10156"/>
                  </a:lnTo>
                  <a:close/>
                </a:path>
                <a:path w="267334" h="74295">
                  <a:moveTo>
                    <a:pt x="123682" y="58783"/>
                  </a:moveTo>
                  <a:lnTo>
                    <a:pt x="109975" y="58783"/>
                  </a:lnTo>
                  <a:lnTo>
                    <a:pt x="109975" y="72594"/>
                  </a:lnTo>
                  <a:lnTo>
                    <a:pt x="123682" y="72594"/>
                  </a:lnTo>
                  <a:lnTo>
                    <a:pt x="123682" y="58783"/>
                  </a:lnTo>
                  <a:close/>
                </a:path>
                <a:path w="267334" h="74295">
                  <a:moveTo>
                    <a:pt x="176526" y="45181"/>
                  </a:moveTo>
                  <a:lnTo>
                    <a:pt x="164235" y="45181"/>
                  </a:lnTo>
                  <a:lnTo>
                    <a:pt x="149105" y="68531"/>
                  </a:lnTo>
                  <a:lnTo>
                    <a:pt x="149105" y="72594"/>
                  </a:lnTo>
                  <a:lnTo>
                    <a:pt x="159356" y="72594"/>
                  </a:lnTo>
                  <a:lnTo>
                    <a:pt x="176526" y="45181"/>
                  </a:lnTo>
                  <a:close/>
                </a:path>
                <a:path w="267334" h="74295">
                  <a:moveTo>
                    <a:pt x="160277" y="0"/>
                  </a:moveTo>
                  <a:lnTo>
                    <a:pt x="150171" y="1654"/>
                  </a:lnTo>
                  <a:lnTo>
                    <a:pt x="142495" y="6460"/>
                  </a:lnTo>
                  <a:lnTo>
                    <a:pt x="137619" y="14179"/>
                  </a:lnTo>
                  <a:lnTo>
                    <a:pt x="135912" y="24575"/>
                  </a:lnTo>
                  <a:lnTo>
                    <a:pt x="137508" y="34056"/>
                  </a:lnTo>
                  <a:lnTo>
                    <a:pt x="141835" y="40958"/>
                  </a:lnTo>
                  <a:lnTo>
                    <a:pt x="148230" y="45181"/>
                  </a:lnTo>
                  <a:lnTo>
                    <a:pt x="155911" y="46605"/>
                  </a:lnTo>
                  <a:lnTo>
                    <a:pt x="159356" y="46605"/>
                  </a:lnTo>
                  <a:lnTo>
                    <a:pt x="162099" y="45998"/>
                  </a:lnTo>
                  <a:lnTo>
                    <a:pt x="164235" y="45181"/>
                  </a:lnTo>
                  <a:lnTo>
                    <a:pt x="176529" y="45176"/>
                  </a:lnTo>
                  <a:lnTo>
                    <a:pt x="181272" y="37569"/>
                  </a:lnTo>
                  <a:lnTo>
                    <a:pt x="151241" y="37569"/>
                  </a:lnTo>
                  <a:lnTo>
                    <a:pt x="147074" y="32187"/>
                  </a:lnTo>
                  <a:lnTo>
                    <a:pt x="147074" y="15737"/>
                  </a:lnTo>
                  <a:lnTo>
                    <a:pt x="151545" y="10156"/>
                  </a:lnTo>
                  <a:lnTo>
                    <a:pt x="180392" y="10156"/>
                  </a:lnTo>
                  <a:lnTo>
                    <a:pt x="178056" y="6460"/>
                  </a:lnTo>
                  <a:lnTo>
                    <a:pt x="170379" y="1654"/>
                  </a:lnTo>
                  <a:lnTo>
                    <a:pt x="160277" y="0"/>
                  </a:lnTo>
                  <a:close/>
                </a:path>
                <a:path w="267334" h="74295">
                  <a:moveTo>
                    <a:pt x="180392" y="10156"/>
                  </a:moveTo>
                  <a:lnTo>
                    <a:pt x="169010" y="10156"/>
                  </a:lnTo>
                  <a:lnTo>
                    <a:pt x="173471" y="15737"/>
                  </a:lnTo>
                  <a:lnTo>
                    <a:pt x="173471" y="31978"/>
                  </a:lnTo>
                  <a:lnTo>
                    <a:pt x="169314" y="37569"/>
                  </a:lnTo>
                  <a:lnTo>
                    <a:pt x="181272" y="37569"/>
                  </a:lnTo>
                  <a:lnTo>
                    <a:pt x="182413" y="35737"/>
                  </a:lnTo>
                  <a:lnTo>
                    <a:pt x="184643" y="30051"/>
                  </a:lnTo>
                  <a:lnTo>
                    <a:pt x="184643" y="24575"/>
                  </a:lnTo>
                  <a:lnTo>
                    <a:pt x="182934" y="14179"/>
                  </a:lnTo>
                  <a:lnTo>
                    <a:pt x="180392" y="10156"/>
                  </a:lnTo>
                  <a:close/>
                </a:path>
                <a:path w="267334" h="74295">
                  <a:moveTo>
                    <a:pt x="261081" y="37569"/>
                  </a:moveTo>
                  <a:lnTo>
                    <a:pt x="241584" y="37569"/>
                  </a:lnTo>
                  <a:lnTo>
                    <a:pt x="235594" y="42951"/>
                  </a:lnTo>
                  <a:lnTo>
                    <a:pt x="235594" y="68741"/>
                  </a:lnTo>
                  <a:lnTo>
                    <a:pt x="241584" y="74112"/>
                  </a:lnTo>
                  <a:lnTo>
                    <a:pt x="261081" y="74112"/>
                  </a:lnTo>
                  <a:lnTo>
                    <a:pt x="267070" y="68741"/>
                  </a:lnTo>
                  <a:lnTo>
                    <a:pt x="267070" y="66092"/>
                  </a:lnTo>
                  <a:lnTo>
                    <a:pt x="247468" y="66092"/>
                  </a:lnTo>
                  <a:lnTo>
                    <a:pt x="245437" y="63453"/>
                  </a:lnTo>
                  <a:lnTo>
                    <a:pt x="245437" y="48228"/>
                  </a:lnTo>
                  <a:lnTo>
                    <a:pt x="247468" y="45590"/>
                  </a:lnTo>
                  <a:lnTo>
                    <a:pt x="267070" y="45590"/>
                  </a:lnTo>
                  <a:lnTo>
                    <a:pt x="267070" y="42951"/>
                  </a:lnTo>
                  <a:lnTo>
                    <a:pt x="261081" y="37569"/>
                  </a:lnTo>
                  <a:close/>
                </a:path>
                <a:path w="267334" h="74295">
                  <a:moveTo>
                    <a:pt x="255699" y="1528"/>
                  </a:moveTo>
                  <a:lnTo>
                    <a:pt x="247071" y="1528"/>
                  </a:lnTo>
                  <a:lnTo>
                    <a:pt x="205951" y="68531"/>
                  </a:lnTo>
                  <a:lnTo>
                    <a:pt x="205951" y="72594"/>
                  </a:lnTo>
                  <a:lnTo>
                    <a:pt x="214579" y="72594"/>
                  </a:lnTo>
                  <a:lnTo>
                    <a:pt x="255699" y="5580"/>
                  </a:lnTo>
                  <a:lnTo>
                    <a:pt x="255699" y="1528"/>
                  </a:lnTo>
                  <a:close/>
                </a:path>
                <a:path w="267334" h="74295">
                  <a:moveTo>
                    <a:pt x="267070" y="45590"/>
                  </a:moveTo>
                  <a:lnTo>
                    <a:pt x="255185" y="45590"/>
                  </a:lnTo>
                  <a:lnTo>
                    <a:pt x="257217" y="48228"/>
                  </a:lnTo>
                  <a:lnTo>
                    <a:pt x="257217" y="63453"/>
                  </a:lnTo>
                  <a:lnTo>
                    <a:pt x="255185" y="66092"/>
                  </a:lnTo>
                  <a:lnTo>
                    <a:pt x="267070" y="66092"/>
                  </a:lnTo>
                  <a:lnTo>
                    <a:pt x="267070" y="45590"/>
                  </a:lnTo>
                  <a:close/>
                </a:path>
                <a:path w="267334" h="74295">
                  <a:moveTo>
                    <a:pt x="220265" y="0"/>
                  </a:moveTo>
                  <a:lnTo>
                    <a:pt x="200768" y="0"/>
                  </a:lnTo>
                  <a:lnTo>
                    <a:pt x="194779" y="5382"/>
                  </a:lnTo>
                  <a:lnTo>
                    <a:pt x="194779" y="31171"/>
                  </a:lnTo>
                  <a:lnTo>
                    <a:pt x="200768" y="36553"/>
                  </a:lnTo>
                  <a:lnTo>
                    <a:pt x="220265" y="36553"/>
                  </a:lnTo>
                  <a:lnTo>
                    <a:pt x="226254" y="31171"/>
                  </a:lnTo>
                  <a:lnTo>
                    <a:pt x="226254" y="28533"/>
                  </a:lnTo>
                  <a:lnTo>
                    <a:pt x="206653" y="28533"/>
                  </a:lnTo>
                  <a:lnTo>
                    <a:pt x="204632" y="25894"/>
                  </a:lnTo>
                  <a:lnTo>
                    <a:pt x="204632" y="10659"/>
                  </a:lnTo>
                  <a:lnTo>
                    <a:pt x="206653" y="8020"/>
                  </a:lnTo>
                  <a:lnTo>
                    <a:pt x="226254" y="8020"/>
                  </a:lnTo>
                  <a:lnTo>
                    <a:pt x="226254" y="5382"/>
                  </a:lnTo>
                  <a:lnTo>
                    <a:pt x="220265" y="0"/>
                  </a:lnTo>
                  <a:close/>
                </a:path>
                <a:path w="267334" h="74295">
                  <a:moveTo>
                    <a:pt x="226254" y="8020"/>
                  </a:moveTo>
                  <a:lnTo>
                    <a:pt x="214370" y="8020"/>
                  </a:lnTo>
                  <a:lnTo>
                    <a:pt x="216401" y="10659"/>
                  </a:lnTo>
                  <a:lnTo>
                    <a:pt x="216401" y="25894"/>
                  </a:lnTo>
                  <a:lnTo>
                    <a:pt x="214370" y="28533"/>
                  </a:lnTo>
                  <a:lnTo>
                    <a:pt x="226254" y="28533"/>
                  </a:lnTo>
                  <a:lnTo>
                    <a:pt x="226254" y="8020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282687" y="5048203"/>
              <a:ext cx="136545" cy="136545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8039633" y="5075307"/>
              <a:ext cx="706120" cy="493395"/>
            </a:xfrm>
            <a:custGeom>
              <a:avLst/>
              <a:gdLst/>
              <a:ahLst/>
              <a:cxnLst/>
              <a:rect l="l" t="t" r="r" b="b"/>
              <a:pathLst>
                <a:path w="706120" h="493395">
                  <a:moveTo>
                    <a:pt x="48031" y="467474"/>
                  </a:moveTo>
                  <a:lnTo>
                    <a:pt x="46253" y="456476"/>
                  </a:lnTo>
                  <a:lnTo>
                    <a:pt x="43916" y="452843"/>
                  </a:lnTo>
                  <a:lnTo>
                    <a:pt x="41503" y="449110"/>
                  </a:lnTo>
                  <a:lnTo>
                    <a:pt x="38925" y="447560"/>
                  </a:lnTo>
                  <a:lnTo>
                    <a:pt x="34671" y="444995"/>
                  </a:lnTo>
                  <a:lnTo>
                    <a:pt x="26606" y="443712"/>
                  </a:lnTo>
                  <a:lnTo>
                    <a:pt x="20510" y="443712"/>
                  </a:lnTo>
                  <a:lnTo>
                    <a:pt x="17056" y="445122"/>
                  </a:lnTo>
                  <a:lnTo>
                    <a:pt x="13296" y="447560"/>
                  </a:lnTo>
                  <a:lnTo>
                    <a:pt x="14935" y="430504"/>
                  </a:lnTo>
                  <a:lnTo>
                    <a:pt x="44069" y="430504"/>
                  </a:lnTo>
                  <a:lnTo>
                    <a:pt x="44069" y="420357"/>
                  </a:lnTo>
                  <a:lnTo>
                    <a:pt x="5791" y="420357"/>
                  </a:lnTo>
                  <a:lnTo>
                    <a:pt x="2235" y="458635"/>
                  </a:lnTo>
                  <a:lnTo>
                    <a:pt x="13296" y="458635"/>
                  </a:lnTo>
                  <a:lnTo>
                    <a:pt x="15240" y="455891"/>
                  </a:lnTo>
                  <a:lnTo>
                    <a:pt x="18681" y="452843"/>
                  </a:lnTo>
                  <a:lnTo>
                    <a:pt x="31991" y="452843"/>
                  </a:lnTo>
                  <a:lnTo>
                    <a:pt x="36855" y="458431"/>
                  </a:lnTo>
                  <a:lnTo>
                    <a:pt x="36855" y="476707"/>
                  </a:lnTo>
                  <a:lnTo>
                    <a:pt x="32905" y="482803"/>
                  </a:lnTo>
                  <a:lnTo>
                    <a:pt x="16865" y="482803"/>
                  </a:lnTo>
                  <a:lnTo>
                    <a:pt x="11887" y="478332"/>
                  </a:lnTo>
                  <a:lnTo>
                    <a:pt x="10960" y="471932"/>
                  </a:lnTo>
                  <a:lnTo>
                    <a:pt x="0" y="471932"/>
                  </a:lnTo>
                  <a:lnTo>
                    <a:pt x="2540" y="480872"/>
                  </a:lnTo>
                  <a:lnTo>
                    <a:pt x="7620" y="487464"/>
                  </a:lnTo>
                  <a:lnTo>
                    <a:pt x="14909" y="491540"/>
                  </a:lnTo>
                  <a:lnTo>
                    <a:pt x="24066" y="492950"/>
                  </a:lnTo>
                  <a:lnTo>
                    <a:pt x="33896" y="491274"/>
                  </a:lnTo>
                  <a:lnTo>
                    <a:pt x="41452" y="486371"/>
                  </a:lnTo>
                  <a:lnTo>
                    <a:pt x="43624" y="482803"/>
                  </a:lnTo>
                  <a:lnTo>
                    <a:pt x="46316" y="478383"/>
                  </a:lnTo>
                  <a:lnTo>
                    <a:pt x="48031" y="467474"/>
                  </a:lnTo>
                  <a:close/>
                </a:path>
                <a:path w="706120" h="493395">
                  <a:moveTo>
                    <a:pt x="110337" y="463003"/>
                  </a:moveTo>
                  <a:lnTo>
                    <a:pt x="106781" y="458635"/>
                  </a:lnTo>
                  <a:lnTo>
                    <a:pt x="104965" y="456399"/>
                  </a:lnTo>
                  <a:lnTo>
                    <a:pt x="99072" y="454240"/>
                  </a:lnTo>
                  <a:lnTo>
                    <a:pt x="99072" y="464515"/>
                  </a:lnTo>
                  <a:lnTo>
                    <a:pt x="99072" y="477418"/>
                  </a:lnTo>
                  <a:lnTo>
                    <a:pt x="94805" y="482993"/>
                  </a:lnTo>
                  <a:lnTo>
                    <a:pt x="75717" y="482993"/>
                  </a:lnTo>
                  <a:lnTo>
                    <a:pt x="71450" y="477418"/>
                  </a:lnTo>
                  <a:lnTo>
                    <a:pt x="71450" y="464515"/>
                  </a:lnTo>
                  <a:lnTo>
                    <a:pt x="76530" y="458635"/>
                  </a:lnTo>
                  <a:lnTo>
                    <a:pt x="93992" y="458635"/>
                  </a:lnTo>
                  <a:lnTo>
                    <a:pt x="99072" y="464515"/>
                  </a:lnTo>
                  <a:lnTo>
                    <a:pt x="99072" y="454240"/>
                  </a:lnTo>
                  <a:lnTo>
                    <a:pt x="98869" y="454164"/>
                  </a:lnTo>
                  <a:lnTo>
                    <a:pt x="104254" y="451015"/>
                  </a:lnTo>
                  <a:lnTo>
                    <a:pt x="105117" y="450113"/>
                  </a:lnTo>
                  <a:lnTo>
                    <a:pt x="108407" y="446659"/>
                  </a:lnTo>
                  <a:lnTo>
                    <a:pt x="108407" y="438429"/>
                  </a:lnTo>
                  <a:lnTo>
                    <a:pt x="106908" y="430860"/>
                  </a:lnTo>
                  <a:lnTo>
                    <a:pt x="105283" y="428574"/>
                  </a:lnTo>
                  <a:lnTo>
                    <a:pt x="102476" y="424624"/>
                  </a:lnTo>
                  <a:lnTo>
                    <a:pt x="97345" y="421640"/>
                  </a:lnTo>
                  <a:lnTo>
                    <a:pt x="97345" y="433247"/>
                  </a:lnTo>
                  <a:lnTo>
                    <a:pt x="97345" y="445744"/>
                  </a:lnTo>
                  <a:lnTo>
                    <a:pt x="92367" y="450113"/>
                  </a:lnTo>
                  <a:lnTo>
                    <a:pt x="78155" y="450113"/>
                  </a:lnTo>
                  <a:lnTo>
                    <a:pt x="73177" y="445744"/>
                  </a:lnTo>
                  <a:lnTo>
                    <a:pt x="73177" y="433247"/>
                  </a:lnTo>
                  <a:lnTo>
                    <a:pt x="77038" y="428574"/>
                  </a:lnTo>
                  <a:lnTo>
                    <a:pt x="93586" y="428574"/>
                  </a:lnTo>
                  <a:lnTo>
                    <a:pt x="97345" y="433247"/>
                  </a:lnTo>
                  <a:lnTo>
                    <a:pt x="97345" y="421640"/>
                  </a:lnTo>
                  <a:lnTo>
                    <a:pt x="95211" y="420395"/>
                  </a:lnTo>
                  <a:lnTo>
                    <a:pt x="85255" y="418833"/>
                  </a:lnTo>
                  <a:lnTo>
                    <a:pt x="75298" y="420395"/>
                  </a:lnTo>
                  <a:lnTo>
                    <a:pt x="68046" y="424624"/>
                  </a:lnTo>
                  <a:lnTo>
                    <a:pt x="63614" y="430860"/>
                  </a:lnTo>
                  <a:lnTo>
                    <a:pt x="62115" y="438429"/>
                  </a:lnTo>
                  <a:lnTo>
                    <a:pt x="62115" y="446659"/>
                  </a:lnTo>
                  <a:lnTo>
                    <a:pt x="66382" y="451015"/>
                  </a:lnTo>
                  <a:lnTo>
                    <a:pt x="71755" y="454164"/>
                  </a:lnTo>
                  <a:lnTo>
                    <a:pt x="65659" y="456399"/>
                  </a:lnTo>
                  <a:lnTo>
                    <a:pt x="60172" y="463003"/>
                  </a:lnTo>
                  <a:lnTo>
                    <a:pt x="60172" y="471538"/>
                  </a:lnTo>
                  <a:lnTo>
                    <a:pt x="61874" y="480441"/>
                  </a:lnTo>
                  <a:lnTo>
                    <a:pt x="66776" y="487184"/>
                  </a:lnTo>
                  <a:lnTo>
                    <a:pt x="74663" y="491451"/>
                  </a:lnTo>
                  <a:lnTo>
                    <a:pt x="85255" y="492950"/>
                  </a:lnTo>
                  <a:lnTo>
                    <a:pt x="95859" y="491451"/>
                  </a:lnTo>
                  <a:lnTo>
                    <a:pt x="103733" y="487184"/>
                  </a:lnTo>
                  <a:lnTo>
                    <a:pt x="106781" y="482993"/>
                  </a:lnTo>
                  <a:lnTo>
                    <a:pt x="108648" y="480441"/>
                  </a:lnTo>
                  <a:lnTo>
                    <a:pt x="110337" y="471538"/>
                  </a:lnTo>
                  <a:lnTo>
                    <a:pt x="110337" y="463003"/>
                  </a:lnTo>
                  <a:close/>
                </a:path>
                <a:path w="706120" h="493395">
                  <a:moveTo>
                    <a:pt x="137274" y="477621"/>
                  </a:moveTo>
                  <a:lnTo>
                    <a:pt x="123558" y="477621"/>
                  </a:lnTo>
                  <a:lnTo>
                    <a:pt x="123558" y="491426"/>
                  </a:lnTo>
                  <a:lnTo>
                    <a:pt x="137274" y="491426"/>
                  </a:lnTo>
                  <a:lnTo>
                    <a:pt x="137274" y="477621"/>
                  </a:lnTo>
                  <a:close/>
                </a:path>
                <a:path w="706120" h="493395">
                  <a:moveTo>
                    <a:pt x="190119" y="464019"/>
                  </a:moveTo>
                  <a:lnTo>
                    <a:pt x="177812" y="464019"/>
                  </a:lnTo>
                  <a:lnTo>
                    <a:pt x="162687" y="487362"/>
                  </a:lnTo>
                  <a:lnTo>
                    <a:pt x="162687" y="491426"/>
                  </a:lnTo>
                  <a:lnTo>
                    <a:pt x="172948" y="491426"/>
                  </a:lnTo>
                  <a:lnTo>
                    <a:pt x="190119" y="464019"/>
                  </a:lnTo>
                  <a:close/>
                </a:path>
                <a:path w="706120" h="493395">
                  <a:moveTo>
                    <a:pt x="198221" y="443407"/>
                  </a:moveTo>
                  <a:lnTo>
                    <a:pt x="196519" y="433006"/>
                  </a:lnTo>
                  <a:lnTo>
                    <a:pt x="193979" y="428993"/>
                  </a:lnTo>
                  <a:lnTo>
                    <a:pt x="191643" y="425297"/>
                  </a:lnTo>
                  <a:lnTo>
                    <a:pt x="187071" y="422440"/>
                  </a:lnTo>
                  <a:lnTo>
                    <a:pt x="187071" y="434568"/>
                  </a:lnTo>
                  <a:lnTo>
                    <a:pt x="187071" y="450811"/>
                  </a:lnTo>
                  <a:lnTo>
                    <a:pt x="182892" y="456399"/>
                  </a:lnTo>
                  <a:lnTo>
                    <a:pt x="164820" y="456399"/>
                  </a:lnTo>
                  <a:lnTo>
                    <a:pt x="160655" y="451015"/>
                  </a:lnTo>
                  <a:lnTo>
                    <a:pt x="160655" y="434568"/>
                  </a:lnTo>
                  <a:lnTo>
                    <a:pt x="165125" y="428993"/>
                  </a:lnTo>
                  <a:lnTo>
                    <a:pt x="182587" y="428993"/>
                  </a:lnTo>
                  <a:lnTo>
                    <a:pt x="187071" y="434568"/>
                  </a:lnTo>
                  <a:lnTo>
                    <a:pt x="187071" y="422440"/>
                  </a:lnTo>
                  <a:lnTo>
                    <a:pt x="183959" y="420484"/>
                  </a:lnTo>
                  <a:lnTo>
                    <a:pt x="173863" y="418833"/>
                  </a:lnTo>
                  <a:lnTo>
                    <a:pt x="163753" y="420484"/>
                  </a:lnTo>
                  <a:lnTo>
                    <a:pt x="156083" y="425297"/>
                  </a:lnTo>
                  <a:lnTo>
                    <a:pt x="151206" y="433006"/>
                  </a:lnTo>
                  <a:lnTo>
                    <a:pt x="149491" y="443407"/>
                  </a:lnTo>
                  <a:lnTo>
                    <a:pt x="151091" y="452882"/>
                  </a:lnTo>
                  <a:lnTo>
                    <a:pt x="155422" y="459790"/>
                  </a:lnTo>
                  <a:lnTo>
                    <a:pt x="161823" y="464019"/>
                  </a:lnTo>
                  <a:lnTo>
                    <a:pt x="169494" y="465442"/>
                  </a:lnTo>
                  <a:lnTo>
                    <a:pt x="172948" y="465442"/>
                  </a:lnTo>
                  <a:lnTo>
                    <a:pt x="175691" y="464832"/>
                  </a:lnTo>
                  <a:lnTo>
                    <a:pt x="177812" y="464019"/>
                  </a:lnTo>
                  <a:lnTo>
                    <a:pt x="190119" y="464007"/>
                  </a:lnTo>
                  <a:lnTo>
                    <a:pt x="194856" y="456399"/>
                  </a:lnTo>
                  <a:lnTo>
                    <a:pt x="195999" y="454571"/>
                  </a:lnTo>
                  <a:lnTo>
                    <a:pt x="198221" y="448881"/>
                  </a:lnTo>
                  <a:lnTo>
                    <a:pt x="198221" y="443407"/>
                  </a:lnTo>
                  <a:close/>
                </a:path>
                <a:path w="706120" h="493395">
                  <a:moveTo>
                    <a:pt x="239839" y="424218"/>
                  </a:moveTo>
                  <a:lnTo>
                    <a:pt x="233845" y="418833"/>
                  </a:lnTo>
                  <a:lnTo>
                    <a:pt x="229997" y="418833"/>
                  </a:lnTo>
                  <a:lnTo>
                    <a:pt x="229997" y="429488"/>
                  </a:lnTo>
                  <a:lnTo>
                    <a:pt x="229997" y="444728"/>
                  </a:lnTo>
                  <a:lnTo>
                    <a:pt x="227965" y="447370"/>
                  </a:lnTo>
                  <a:lnTo>
                    <a:pt x="220243" y="447370"/>
                  </a:lnTo>
                  <a:lnTo>
                    <a:pt x="218211" y="444728"/>
                  </a:lnTo>
                  <a:lnTo>
                    <a:pt x="218211" y="429488"/>
                  </a:lnTo>
                  <a:lnTo>
                    <a:pt x="220243" y="426847"/>
                  </a:lnTo>
                  <a:lnTo>
                    <a:pt x="227965" y="426847"/>
                  </a:lnTo>
                  <a:lnTo>
                    <a:pt x="229997" y="429488"/>
                  </a:lnTo>
                  <a:lnTo>
                    <a:pt x="229997" y="418833"/>
                  </a:lnTo>
                  <a:lnTo>
                    <a:pt x="214350" y="418833"/>
                  </a:lnTo>
                  <a:lnTo>
                    <a:pt x="208368" y="424218"/>
                  </a:lnTo>
                  <a:lnTo>
                    <a:pt x="208368" y="449999"/>
                  </a:lnTo>
                  <a:lnTo>
                    <a:pt x="214350" y="455383"/>
                  </a:lnTo>
                  <a:lnTo>
                    <a:pt x="233845" y="455383"/>
                  </a:lnTo>
                  <a:lnTo>
                    <a:pt x="239839" y="449999"/>
                  </a:lnTo>
                  <a:lnTo>
                    <a:pt x="239839" y="447370"/>
                  </a:lnTo>
                  <a:lnTo>
                    <a:pt x="239839" y="426847"/>
                  </a:lnTo>
                  <a:lnTo>
                    <a:pt x="239839" y="424218"/>
                  </a:lnTo>
                  <a:close/>
                </a:path>
                <a:path w="706120" h="493395">
                  <a:moveTo>
                    <a:pt x="269278" y="420357"/>
                  </a:moveTo>
                  <a:lnTo>
                    <a:pt x="260654" y="420357"/>
                  </a:lnTo>
                  <a:lnTo>
                    <a:pt x="219532" y="487362"/>
                  </a:lnTo>
                  <a:lnTo>
                    <a:pt x="219532" y="491426"/>
                  </a:lnTo>
                  <a:lnTo>
                    <a:pt x="228168" y="491426"/>
                  </a:lnTo>
                  <a:lnTo>
                    <a:pt x="269278" y="424408"/>
                  </a:lnTo>
                  <a:lnTo>
                    <a:pt x="269278" y="420357"/>
                  </a:lnTo>
                  <a:close/>
                </a:path>
                <a:path w="706120" h="493395">
                  <a:moveTo>
                    <a:pt x="280657" y="461784"/>
                  </a:moveTo>
                  <a:lnTo>
                    <a:pt x="274662" y="456399"/>
                  </a:lnTo>
                  <a:lnTo>
                    <a:pt x="270802" y="456399"/>
                  </a:lnTo>
                  <a:lnTo>
                    <a:pt x="270802" y="467055"/>
                  </a:lnTo>
                  <a:lnTo>
                    <a:pt x="270802" y="482282"/>
                  </a:lnTo>
                  <a:lnTo>
                    <a:pt x="268782" y="484924"/>
                  </a:lnTo>
                  <a:lnTo>
                    <a:pt x="261061" y="484924"/>
                  </a:lnTo>
                  <a:lnTo>
                    <a:pt x="259029" y="482282"/>
                  </a:lnTo>
                  <a:lnTo>
                    <a:pt x="259029" y="467055"/>
                  </a:lnTo>
                  <a:lnTo>
                    <a:pt x="261061" y="464426"/>
                  </a:lnTo>
                  <a:lnTo>
                    <a:pt x="268782" y="464426"/>
                  </a:lnTo>
                  <a:lnTo>
                    <a:pt x="270802" y="467055"/>
                  </a:lnTo>
                  <a:lnTo>
                    <a:pt x="270802" y="456399"/>
                  </a:lnTo>
                  <a:lnTo>
                    <a:pt x="255168" y="456399"/>
                  </a:lnTo>
                  <a:lnTo>
                    <a:pt x="249174" y="461784"/>
                  </a:lnTo>
                  <a:lnTo>
                    <a:pt x="249174" y="487578"/>
                  </a:lnTo>
                  <a:lnTo>
                    <a:pt x="255168" y="492950"/>
                  </a:lnTo>
                  <a:lnTo>
                    <a:pt x="274662" y="492950"/>
                  </a:lnTo>
                  <a:lnTo>
                    <a:pt x="280657" y="487578"/>
                  </a:lnTo>
                  <a:lnTo>
                    <a:pt x="280657" y="484924"/>
                  </a:lnTo>
                  <a:lnTo>
                    <a:pt x="280657" y="464426"/>
                  </a:lnTo>
                  <a:lnTo>
                    <a:pt x="280657" y="461784"/>
                  </a:lnTo>
                  <a:close/>
                </a:path>
                <a:path w="706120" h="493395">
                  <a:moveTo>
                    <a:pt x="486473" y="48628"/>
                  </a:moveTo>
                  <a:lnTo>
                    <a:pt x="484695" y="37642"/>
                  </a:lnTo>
                  <a:lnTo>
                    <a:pt x="482346" y="34010"/>
                  </a:lnTo>
                  <a:lnTo>
                    <a:pt x="479945" y="30276"/>
                  </a:lnTo>
                  <a:lnTo>
                    <a:pt x="477367" y="28727"/>
                  </a:lnTo>
                  <a:lnTo>
                    <a:pt x="473100" y="26162"/>
                  </a:lnTo>
                  <a:lnTo>
                    <a:pt x="465048" y="24879"/>
                  </a:lnTo>
                  <a:lnTo>
                    <a:pt x="458952" y="24879"/>
                  </a:lnTo>
                  <a:lnTo>
                    <a:pt x="455498" y="26289"/>
                  </a:lnTo>
                  <a:lnTo>
                    <a:pt x="451739" y="28727"/>
                  </a:lnTo>
                  <a:lnTo>
                    <a:pt x="453364" y="11671"/>
                  </a:lnTo>
                  <a:lnTo>
                    <a:pt x="482498" y="11671"/>
                  </a:lnTo>
                  <a:lnTo>
                    <a:pt x="482498" y="1524"/>
                  </a:lnTo>
                  <a:lnTo>
                    <a:pt x="444233" y="1524"/>
                  </a:lnTo>
                  <a:lnTo>
                    <a:pt x="440664" y="39801"/>
                  </a:lnTo>
                  <a:lnTo>
                    <a:pt x="451739" y="39801"/>
                  </a:lnTo>
                  <a:lnTo>
                    <a:pt x="453669" y="37058"/>
                  </a:lnTo>
                  <a:lnTo>
                    <a:pt x="457123" y="34010"/>
                  </a:lnTo>
                  <a:lnTo>
                    <a:pt x="470433" y="34010"/>
                  </a:lnTo>
                  <a:lnTo>
                    <a:pt x="475297" y="39598"/>
                  </a:lnTo>
                  <a:lnTo>
                    <a:pt x="475297" y="57873"/>
                  </a:lnTo>
                  <a:lnTo>
                    <a:pt x="471335" y="63957"/>
                  </a:lnTo>
                  <a:lnTo>
                    <a:pt x="455295" y="63957"/>
                  </a:lnTo>
                  <a:lnTo>
                    <a:pt x="450329" y="59486"/>
                  </a:lnTo>
                  <a:lnTo>
                    <a:pt x="449402" y="53098"/>
                  </a:lnTo>
                  <a:lnTo>
                    <a:pt x="438442" y="53098"/>
                  </a:lnTo>
                  <a:lnTo>
                    <a:pt x="440969" y="62026"/>
                  </a:lnTo>
                  <a:lnTo>
                    <a:pt x="446062" y="68630"/>
                  </a:lnTo>
                  <a:lnTo>
                    <a:pt x="453351" y="72707"/>
                  </a:lnTo>
                  <a:lnTo>
                    <a:pt x="462495" y="74104"/>
                  </a:lnTo>
                  <a:lnTo>
                    <a:pt x="472325" y="72440"/>
                  </a:lnTo>
                  <a:lnTo>
                    <a:pt x="479894" y="67538"/>
                  </a:lnTo>
                  <a:lnTo>
                    <a:pt x="482066" y="63957"/>
                  </a:lnTo>
                  <a:lnTo>
                    <a:pt x="484746" y="59550"/>
                  </a:lnTo>
                  <a:lnTo>
                    <a:pt x="486473" y="48628"/>
                  </a:lnTo>
                  <a:close/>
                </a:path>
                <a:path w="706120" h="493395">
                  <a:moveTo>
                    <a:pt x="544347" y="24574"/>
                  </a:moveTo>
                  <a:lnTo>
                    <a:pt x="542645" y="14173"/>
                  </a:lnTo>
                  <a:lnTo>
                    <a:pt x="540105" y="10147"/>
                  </a:lnTo>
                  <a:lnTo>
                    <a:pt x="537768" y="6451"/>
                  </a:lnTo>
                  <a:lnTo>
                    <a:pt x="533184" y="3594"/>
                  </a:lnTo>
                  <a:lnTo>
                    <a:pt x="533184" y="15735"/>
                  </a:lnTo>
                  <a:lnTo>
                    <a:pt x="533184" y="31978"/>
                  </a:lnTo>
                  <a:lnTo>
                    <a:pt x="529018" y="37566"/>
                  </a:lnTo>
                  <a:lnTo>
                    <a:pt x="510946" y="37566"/>
                  </a:lnTo>
                  <a:lnTo>
                    <a:pt x="506793" y="32181"/>
                  </a:lnTo>
                  <a:lnTo>
                    <a:pt x="506793" y="15735"/>
                  </a:lnTo>
                  <a:lnTo>
                    <a:pt x="511251" y="10147"/>
                  </a:lnTo>
                  <a:lnTo>
                    <a:pt x="528713" y="10147"/>
                  </a:lnTo>
                  <a:lnTo>
                    <a:pt x="533184" y="15735"/>
                  </a:lnTo>
                  <a:lnTo>
                    <a:pt x="533184" y="3594"/>
                  </a:lnTo>
                  <a:lnTo>
                    <a:pt x="530098" y="1651"/>
                  </a:lnTo>
                  <a:lnTo>
                    <a:pt x="519988" y="0"/>
                  </a:lnTo>
                  <a:lnTo>
                    <a:pt x="509879" y="1651"/>
                  </a:lnTo>
                  <a:lnTo>
                    <a:pt x="502208" y="6451"/>
                  </a:lnTo>
                  <a:lnTo>
                    <a:pt x="497332" y="14173"/>
                  </a:lnTo>
                  <a:lnTo>
                    <a:pt x="495617" y="24574"/>
                  </a:lnTo>
                  <a:lnTo>
                    <a:pt x="497217" y="34048"/>
                  </a:lnTo>
                  <a:lnTo>
                    <a:pt x="501548" y="40957"/>
                  </a:lnTo>
                  <a:lnTo>
                    <a:pt x="507949" y="45173"/>
                  </a:lnTo>
                  <a:lnTo>
                    <a:pt x="515620" y="46596"/>
                  </a:lnTo>
                  <a:lnTo>
                    <a:pt x="519074" y="46596"/>
                  </a:lnTo>
                  <a:lnTo>
                    <a:pt x="521817" y="45999"/>
                  </a:lnTo>
                  <a:lnTo>
                    <a:pt x="523938" y="45173"/>
                  </a:lnTo>
                  <a:lnTo>
                    <a:pt x="508825" y="68529"/>
                  </a:lnTo>
                  <a:lnTo>
                    <a:pt x="508825" y="72593"/>
                  </a:lnTo>
                  <a:lnTo>
                    <a:pt x="519074" y="72593"/>
                  </a:lnTo>
                  <a:lnTo>
                    <a:pt x="536244" y="45173"/>
                  </a:lnTo>
                  <a:lnTo>
                    <a:pt x="540981" y="37566"/>
                  </a:lnTo>
                  <a:lnTo>
                    <a:pt x="542124" y="35737"/>
                  </a:lnTo>
                  <a:lnTo>
                    <a:pt x="544347" y="30048"/>
                  </a:lnTo>
                  <a:lnTo>
                    <a:pt x="544347" y="24574"/>
                  </a:lnTo>
                  <a:close/>
                </a:path>
                <a:path w="706120" h="493395">
                  <a:moveTo>
                    <a:pt x="562127" y="58775"/>
                  </a:moveTo>
                  <a:lnTo>
                    <a:pt x="548411" y="58775"/>
                  </a:lnTo>
                  <a:lnTo>
                    <a:pt x="548411" y="72593"/>
                  </a:lnTo>
                  <a:lnTo>
                    <a:pt x="562127" y="72593"/>
                  </a:lnTo>
                  <a:lnTo>
                    <a:pt x="562127" y="58775"/>
                  </a:lnTo>
                  <a:close/>
                </a:path>
                <a:path w="706120" h="493395">
                  <a:moveTo>
                    <a:pt x="623582" y="48628"/>
                  </a:moveTo>
                  <a:lnTo>
                    <a:pt x="621804" y="37642"/>
                  </a:lnTo>
                  <a:lnTo>
                    <a:pt x="619467" y="34010"/>
                  </a:lnTo>
                  <a:lnTo>
                    <a:pt x="617067" y="30276"/>
                  </a:lnTo>
                  <a:lnTo>
                    <a:pt x="614489" y="28727"/>
                  </a:lnTo>
                  <a:lnTo>
                    <a:pt x="610222" y="26162"/>
                  </a:lnTo>
                  <a:lnTo>
                    <a:pt x="602157" y="24879"/>
                  </a:lnTo>
                  <a:lnTo>
                    <a:pt x="596074" y="24879"/>
                  </a:lnTo>
                  <a:lnTo>
                    <a:pt x="592620" y="26289"/>
                  </a:lnTo>
                  <a:lnTo>
                    <a:pt x="588860" y="28727"/>
                  </a:lnTo>
                  <a:lnTo>
                    <a:pt x="590486" y="11671"/>
                  </a:lnTo>
                  <a:lnTo>
                    <a:pt x="619633" y="11671"/>
                  </a:lnTo>
                  <a:lnTo>
                    <a:pt x="619633" y="1524"/>
                  </a:lnTo>
                  <a:lnTo>
                    <a:pt x="581355" y="1524"/>
                  </a:lnTo>
                  <a:lnTo>
                    <a:pt x="577799" y="39801"/>
                  </a:lnTo>
                  <a:lnTo>
                    <a:pt x="588860" y="39801"/>
                  </a:lnTo>
                  <a:lnTo>
                    <a:pt x="590791" y="37058"/>
                  </a:lnTo>
                  <a:lnTo>
                    <a:pt x="594245" y="34010"/>
                  </a:lnTo>
                  <a:lnTo>
                    <a:pt x="607542" y="34010"/>
                  </a:lnTo>
                  <a:lnTo>
                    <a:pt x="612419" y="39598"/>
                  </a:lnTo>
                  <a:lnTo>
                    <a:pt x="612419" y="57873"/>
                  </a:lnTo>
                  <a:lnTo>
                    <a:pt x="608469" y="63957"/>
                  </a:lnTo>
                  <a:lnTo>
                    <a:pt x="592429" y="63957"/>
                  </a:lnTo>
                  <a:lnTo>
                    <a:pt x="587438" y="59486"/>
                  </a:lnTo>
                  <a:lnTo>
                    <a:pt x="586524" y="53098"/>
                  </a:lnTo>
                  <a:lnTo>
                    <a:pt x="575564" y="53098"/>
                  </a:lnTo>
                  <a:lnTo>
                    <a:pt x="578091" y="62026"/>
                  </a:lnTo>
                  <a:lnTo>
                    <a:pt x="583184" y="68630"/>
                  </a:lnTo>
                  <a:lnTo>
                    <a:pt x="590473" y="72707"/>
                  </a:lnTo>
                  <a:lnTo>
                    <a:pt x="599630" y="74104"/>
                  </a:lnTo>
                  <a:lnTo>
                    <a:pt x="609447" y="72440"/>
                  </a:lnTo>
                  <a:lnTo>
                    <a:pt x="617016" y="67538"/>
                  </a:lnTo>
                  <a:lnTo>
                    <a:pt x="619188" y="63957"/>
                  </a:lnTo>
                  <a:lnTo>
                    <a:pt x="621868" y="59550"/>
                  </a:lnTo>
                  <a:lnTo>
                    <a:pt x="623582" y="48628"/>
                  </a:lnTo>
                  <a:close/>
                </a:path>
                <a:path w="706120" h="493395">
                  <a:moveTo>
                    <a:pt x="665187" y="5384"/>
                  </a:moveTo>
                  <a:lnTo>
                    <a:pt x="659193" y="0"/>
                  </a:lnTo>
                  <a:lnTo>
                    <a:pt x="655345" y="0"/>
                  </a:lnTo>
                  <a:lnTo>
                    <a:pt x="655345" y="10655"/>
                  </a:lnTo>
                  <a:lnTo>
                    <a:pt x="655345" y="25895"/>
                  </a:lnTo>
                  <a:lnTo>
                    <a:pt x="653313" y="28524"/>
                  </a:lnTo>
                  <a:lnTo>
                    <a:pt x="645591" y="28524"/>
                  </a:lnTo>
                  <a:lnTo>
                    <a:pt x="643559" y="25895"/>
                  </a:lnTo>
                  <a:lnTo>
                    <a:pt x="643559" y="10655"/>
                  </a:lnTo>
                  <a:lnTo>
                    <a:pt x="645591" y="8013"/>
                  </a:lnTo>
                  <a:lnTo>
                    <a:pt x="653313" y="8013"/>
                  </a:lnTo>
                  <a:lnTo>
                    <a:pt x="655345" y="10655"/>
                  </a:lnTo>
                  <a:lnTo>
                    <a:pt x="655345" y="0"/>
                  </a:lnTo>
                  <a:lnTo>
                    <a:pt x="639699" y="0"/>
                  </a:lnTo>
                  <a:lnTo>
                    <a:pt x="633704" y="5384"/>
                  </a:lnTo>
                  <a:lnTo>
                    <a:pt x="633704" y="31165"/>
                  </a:lnTo>
                  <a:lnTo>
                    <a:pt x="639699" y="36550"/>
                  </a:lnTo>
                  <a:lnTo>
                    <a:pt x="659193" y="36550"/>
                  </a:lnTo>
                  <a:lnTo>
                    <a:pt x="665187" y="31165"/>
                  </a:lnTo>
                  <a:lnTo>
                    <a:pt x="665187" y="28524"/>
                  </a:lnTo>
                  <a:lnTo>
                    <a:pt x="665187" y="8013"/>
                  </a:lnTo>
                  <a:lnTo>
                    <a:pt x="665187" y="5384"/>
                  </a:lnTo>
                  <a:close/>
                </a:path>
                <a:path w="706120" h="493395">
                  <a:moveTo>
                    <a:pt x="694626" y="1524"/>
                  </a:moveTo>
                  <a:lnTo>
                    <a:pt x="686003" y="1524"/>
                  </a:lnTo>
                  <a:lnTo>
                    <a:pt x="644880" y="68529"/>
                  </a:lnTo>
                  <a:lnTo>
                    <a:pt x="644880" y="72593"/>
                  </a:lnTo>
                  <a:lnTo>
                    <a:pt x="653516" y="72593"/>
                  </a:lnTo>
                  <a:lnTo>
                    <a:pt x="694626" y="5575"/>
                  </a:lnTo>
                  <a:lnTo>
                    <a:pt x="694626" y="1524"/>
                  </a:lnTo>
                  <a:close/>
                </a:path>
                <a:path w="706120" h="493395">
                  <a:moveTo>
                    <a:pt x="706005" y="42951"/>
                  </a:moveTo>
                  <a:lnTo>
                    <a:pt x="700011" y="37566"/>
                  </a:lnTo>
                  <a:lnTo>
                    <a:pt x="696163" y="37566"/>
                  </a:lnTo>
                  <a:lnTo>
                    <a:pt x="696163" y="48221"/>
                  </a:lnTo>
                  <a:lnTo>
                    <a:pt x="696163" y="63449"/>
                  </a:lnTo>
                  <a:lnTo>
                    <a:pt x="694131" y="66090"/>
                  </a:lnTo>
                  <a:lnTo>
                    <a:pt x="686409" y="66090"/>
                  </a:lnTo>
                  <a:lnTo>
                    <a:pt x="684377" y="63449"/>
                  </a:lnTo>
                  <a:lnTo>
                    <a:pt x="684377" y="48221"/>
                  </a:lnTo>
                  <a:lnTo>
                    <a:pt x="686409" y="45593"/>
                  </a:lnTo>
                  <a:lnTo>
                    <a:pt x="694131" y="45593"/>
                  </a:lnTo>
                  <a:lnTo>
                    <a:pt x="696163" y="48221"/>
                  </a:lnTo>
                  <a:lnTo>
                    <a:pt x="696163" y="37566"/>
                  </a:lnTo>
                  <a:lnTo>
                    <a:pt x="680516" y="37566"/>
                  </a:lnTo>
                  <a:lnTo>
                    <a:pt x="674522" y="42951"/>
                  </a:lnTo>
                  <a:lnTo>
                    <a:pt x="674522" y="68732"/>
                  </a:lnTo>
                  <a:lnTo>
                    <a:pt x="680516" y="74104"/>
                  </a:lnTo>
                  <a:lnTo>
                    <a:pt x="700011" y="74104"/>
                  </a:lnTo>
                  <a:lnTo>
                    <a:pt x="706005" y="68732"/>
                  </a:lnTo>
                  <a:lnTo>
                    <a:pt x="706005" y="66090"/>
                  </a:lnTo>
                  <a:lnTo>
                    <a:pt x="706005" y="45593"/>
                  </a:lnTo>
                  <a:lnTo>
                    <a:pt x="706005" y="42951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047123" y="5875403"/>
              <a:ext cx="136545" cy="13654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7243232" y="5902497"/>
              <a:ext cx="277495" cy="74295"/>
            </a:xfrm>
            <a:custGeom>
              <a:avLst/>
              <a:gdLst/>
              <a:ahLst/>
              <a:cxnLst/>
              <a:rect l="l" t="t" r="r" b="b"/>
              <a:pathLst>
                <a:path w="277495" h="74295">
                  <a:moveTo>
                    <a:pt x="10764" y="50050"/>
                  </a:moveTo>
                  <a:lnTo>
                    <a:pt x="0" y="50050"/>
                  </a:lnTo>
                  <a:lnTo>
                    <a:pt x="1825" y="60237"/>
                  </a:lnTo>
                  <a:lnTo>
                    <a:pt x="6732" y="67795"/>
                  </a:lnTo>
                  <a:lnTo>
                    <a:pt x="14341" y="72495"/>
                  </a:lnTo>
                  <a:lnTo>
                    <a:pt x="24271" y="74112"/>
                  </a:lnTo>
                  <a:lnTo>
                    <a:pt x="34514" y="72602"/>
                  </a:lnTo>
                  <a:lnTo>
                    <a:pt x="42103" y="68275"/>
                  </a:lnTo>
                  <a:lnTo>
                    <a:pt x="45073" y="63966"/>
                  </a:lnTo>
                  <a:lnTo>
                    <a:pt x="15737" y="63966"/>
                  </a:lnTo>
                  <a:lnTo>
                    <a:pt x="10973" y="58071"/>
                  </a:lnTo>
                  <a:lnTo>
                    <a:pt x="10764" y="50050"/>
                  </a:lnTo>
                  <a:close/>
                </a:path>
                <a:path w="277495" h="74295">
                  <a:moveTo>
                    <a:pt x="43758" y="10156"/>
                  </a:moveTo>
                  <a:lnTo>
                    <a:pt x="32700" y="10156"/>
                  </a:lnTo>
                  <a:lnTo>
                    <a:pt x="35433" y="15737"/>
                  </a:lnTo>
                  <a:lnTo>
                    <a:pt x="35433" y="27517"/>
                  </a:lnTo>
                  <a:lnTo>
                    <a:pt x="30972" y="30658"/>
                  </a:lnTo>
                  <a:lnTo>
                    <a:pt x="19800" y="30658"/>
                  </a:lnTo>
                  <a:lnTo>
                    <a:pt x="19800" y="40815"/>
                  </a:lnTo>
                  <a:lnTo>
                    <a:pt x="32595" y="40815"/>
                  </a:lnTo>
                  <a:lnTo>
                    <a:pt x="37265" y="44668"/>
                  </a:lnTo>
                  <a:lnTo>
                    <a:pt x="37265" y="58584"/>
                  </a:lnTo>
                  <a:lnTo>
                    <a:pt x="33506" y="63966"/>
                  </a:lnTo>
                  <a:lnTo>
                    <a:pt x="45073" y="63966"/>
                  </a:lnTo>
                  <a:lnTo>
                    <a:pt x="46817" y="61434"/>
                  </a:lnTo>
                  <a:lnTo>
                    <a:pt x="48438" y="52385"/>
                  </a:lnTo>
                  <a:lnTo>
                    <a:pt x="48438" y="43757"/>
                  </a:lnTo>
                  <a:lnTo>
                    <a:pt x="43359" y="37464"/>
                  </a:lnTo>
                  <a:lnTo>
                    <a:pt x="37265" y="35234"/>
                  </a:lnTo>
                  <a:lnTo>
                    <a:pt x="42647" y="32082"/>
                  </a:lnTo>
                  <a:lnTo>
                    <a:pt x="46406" y="27308"/>
                  </a:lnTo>
                  <a:lnTo>
                    <a:pt x="46406" y="19496"/>
                  </a:lnTo>
                  <a:lnTo>
                    <a:pt x="44961" y="11909"/>
                  </a:lnTo>
                  <a:lnTo>
                    <a:pt x="43758" y="10156"/>
                  </a:lnTo>
                  <a:close/>
                </a:path>
                <a:path w="277495" h="74295">
                  <a:moveTo>
                    <a:pt x="24271" y="0"/>
                  </a:moveTo>
                  <a:lnTo>
                    <a:pt x="14875" y="1556"/>
                  </a:lnTo>
                  <a:lnTo>
                    <a:pt x="7756" y="6130"/>
                  </a:lnTo>
                  <a:lnTo>
                    <a:pt x="3209" y="13579"/>
                  </a:lnTo>
                  <a:lnTo>
                    <a:pt x="1528" y="23758"/>
                  </a:lnTo>
                  <a:lnTo>
                    <a:pt x="12188" y="23758"/>
                  </a:lnTo>
                  <a:lnTo>
                    <a:pt x="12292" y="15842"/>
                  </a:lnTo>
                  <a:lnTo>
                    <a:pt x="16041" y="10156"/>
                  </a:lnTo>
                  <a:lnTo>
                    <a:pt x="43758" y="10156"/>
                  </a:lnTo>
                  <a:lnTo>
                    <a:pt x="40706" y="5711"/>
                  </a:lnTo>
                  <a:lnTo>
                    <a:pt x="33768" y="1532"/>
                  </a:lnTo>
                  <a:lnTo>
                    <a:pt x="24271" y="0"/>
                  </a:lnTo>
                  <a:close/>
                </a:path>
                <a:path w="277495" h="74295">
                  <a:moveTo>
                    <a:pt x="85693" y="0"/>
                  </a:moveTo>
                  <a:lnTo>
                    <a:pt x="75737" y="1562"/>
                  </a:lnTo>
                  <a:lnTo>
                    <a:pt x="68483" y="5798"/>
                  </a:lnTo>
                  <a:lnTo>
                    <a:pt x="64046" y="12033"/>
                  </a:lnTo>
                  <a:lnTo>
                    <a:pt x="62542" y="19591"/>
                  </a:lnTo>
                  <a:lnTo>
                    <a:pt x="62542" y="27821"/>
                  </a:lnTo>
                  <a:lnTo>
                    <a:pt x="66804" y="32187"/>
                  </a:lnTo>
                  <a:lnTo>
                    <a:pt x="72186" y="35328"/>
                  </a:lnTo>
                  <a:lnTo>
                    <a:pt x="66092" y="37569"/>
                  </a:lnTo>
                  <a:lnTo>
                    <a:pt x="60615" y="44166"/>
                  </a:lnTo>
                  <a:lnTo>
                    <a:pt x="60615" y="52699"/>
                  </a:lnTo>
                  <a:lnTo>
                    <a:pt x="62306" y="61611"/>
                  </a:lnTo>
                  <a:lnTo>
                    <a:pt x="67213" y="68353"/>
                  </a:lnTo>
                  <a:lnTo>
                    <a:pt x="75091" y="72622"/>
                  </a:lnTo>
                  <a:lnTo>
                    <a:pt x="85693" y="74112"/>
                  </a:lnTo>
                  <a:lnTo>
                    <a:pt x="96291" y="72622"/>
                  </a:lnTo>
                  <a:lnTo>
                    <a:pt x="104169" y="68353"/>
                  </a:lnTo>
                  <a:lnTo>
                    <a:pt x="107219" y="64165"/>
                  </a:lnTo>
                  <a:lnTo>
                    <a:pt x="76144" y="64165"/>
                  </a:lnTo>
                  <a:lnTo>
                    <a:pt x="71882" y="58584"/>
                  </a:lnTo>
                  <a:lnTo>
                    <a:pt x="71882" y="45684"/>
                  </a:lnTo>
                  <a:lnTo>
                    <a:pt x="76961" y="39799"/>
                  </a:lnTo>
                  <a:lnTo>
                    <a:pt x="107209" y="39799"/>
                  </a:lnTo>
                  <a:lnTo>
                    <a:pt x="105389" y="37569"/>
                  </a:lnTo>
                  <a:lnTo>
                    <a:pt x="99295" y="35328"/>
                  </a:lnTo>
                  <a:lnTo>
                    <a:pt x="104677" y="32187"/>
                  </a:lnTo>
                  <a:lnTo>
                    <a:pt x="105546" y="31276"/>
                  </a:lnTo>
                  <a:lnTo>
                    <a:pt x="78583" y="31276"/>
                  </a:lnTo>
                  <a:lnTo>
                    <a:pt x="73610" y="26910"/>
                  </a:lnTo>
                  <a:lnTo>
                    <a:pt x="73610" y="14418"/>
                  </a:lnTo>
                  <a:lnTo>
                    <a:pt x="77463" y="9748"/>
                  </a:lnTo>
                  <a:lnTo>
                    <a:pt x="105714" y="9748"/>
                  </a:lnTo>
                  <a:lnTo>
                    <a:pt x="102903" y="5798"/>
                  </a:lnTo>
                  <a:lnTo>
                    <a:pt x="95650" y="1562"/>
                  </a:lnTo>
                  <a:lnTo>
                    <a:pt x="85693" y="0"/>
                  </a:lnTo>
                  <a:close/>
                </a:path>
                <a:path w="277495" h="74295">
                  <a:moveTo>
                    <a:pt x="107209" y="39799"/>
                  </a:moveTo>
                  <a:lnTo>
                    <a:pt x="94426" y="39799"/>
                  </a:lnTo>
                  <a:lnTo>
                    <a:pt x="99494" y="45684"/>
                  </a:lnTo>
                  <a:lnTo>
                    <a:pt x="99494" y="58584"/>
                  </a:lnTo>
                  <a:lnTo>
                    <a:pt x="95232" y="64165"/>
                  </a:lnTo>
                  <a:lnTo>
                    <a:pt x="107219" y="64165"/>
                  </a:lnTo>
                  <a:lnTo>
                    <a:pt x="109079" y="61611"/>
                  </a:lnTo>
                  <a:lnTo>
                    <a:pt x="110771" y="52699"/>
                  </a:lnTo>
                  <a:lnTo>
                    <a:pt x="110771" y="44166"/>
                  </a:lnTo>
                  <a:lnTo>
                    <a:pt x="107209" y="39799"/>
                  </a:lnTo>
                  <a:close/>
                </a:path>
                <a:path w="277495" h="74295">
                  <a:moveTo>
                    <a:pt x="105714" y="9748"/>
                  </a:moveTo>
                  <a:lnTo>
                    <a:pt x="94018" y="9748"/>
                  </a:lnTo>
                  <a:lnTo>
                    <a:pt x="97777" y="14418"/>
                  </a:lnTo>
                  <a:lnTo>
                    <a:pt x="97777" y="26910"/>
                  </a:lnTo>
                  <a:lnTo>
                    <a:pt x="92803" y="31276"/>
                  </a:lnTo>
                  <a:lnTo>
                    <a:pt x="105546" y="31276"/>
                  </a:lnTo>
                  <a:lnTo>
                    <a:pt x="108844" y="27821"/>
                  </a:lnTo>
                  <a:lnTo>
                    <a:pt x="108844" y="19591"/>
                  </a:lnTo>
                  <a:lnTo>
                    <a:pt x="107340" y="12033"/>
                  </a:lnTo>
                  <a:lnTo>
                    <a:pt x="105714" y="9748"/>
                  </a:lnTo>
                  <a:close/>
                </a:path>
                <a:path w="277495" h="74295">
                  <a:moveTo>
                    <a:pt x="137702" y="58783"/>
                  </a:moveTo>
                  <a:lnTo>
                    <a:pt x="123996" y="58783"/>
                  </a:lnTo>
                  <a:lnTo>
                    <a:pt x="123996" y="72594"/>
                  </a:lnTo>
                  <a:lnTo>
                    <a:pt x="137702" y="72594"/>
                  </a:lnTo>
                  <a:lnTo>
                    <a:pt x="137702" y="58783"/>
                  </a:lnTo>
                  <a:close/>
                </a:path>
                <a:path w="277495" h="74295">
                  <a:moveTo>
                    <a:pt x="190538" y="58584"/>
                  </a:moveTo>
                  <a:lnTo>
                    <a:pt x="179366" y="58584"/>
                  </a:lnTo>
                  <a:lnTo>
                    <a:pt x="179366" y="72594"/>
                  </a:lnTo>
                  <a:lnTo>
                    <a:pt x="190538" y="72594"/>
                  </a:lnTo>
                  <a:lnTo>
                    <a:pt x="190538" y="58584"/>
                  </a:lnTo>
                  <a:close/>
                </a:path>
                <a:path w="277495" h="74295">
                  <a:moveTo>
                    <a:pt x="182518" y="1528"/>
                  </a:moveTo>
                  <a:lnTo>
                    <a:pt x="172664" y="1528"/>
                  </a:lnTo>
                  <a:lnTo>
                    <a:pt x="147890" y="49956"/>
                  </a:lnTo>
                  <a:lnTo>
                    <a:pt x="147890" y="58584"/>
                  </a:lnTo>
                  <a:lnTo>
                    <a:pt x="198967" y="58584"/>
                  </a:lnTo>
                  <a:lnTo>
                    <a:pt x="198967" y="48427"/>
                  </a:lnTo>
                  <a:lnTo>
                    <a:pt x="160581" y="48427"/>
                  </a:lnTo>
                  <a:lnTo>
                    <a:pt x="182518" y="5580"/>
                  </a:lnTo>
                  <a:lnTo>
                    <a:pt x="182518" y="1528"/>
                  </a:lnTo>
                  <a:close/>
                </a:path>
                <a:path w="277495" h="74295">
                  <a:moveTo>
                    <a:pt x="190538" y="30868"/>
                  </a:moveTo>
                  <a:lnTo>
                    <a:pt x="179366" y="30868"/>
                  </a:lnTo>
                  <a:lnTo>
                    <a:pt x="179366" y="48427"/>
                  </a:lnTo>
                  <a:lnTo>
                    <a:pt x="190538" y="48427"/>
                  </a:lnTo>
                  <a:lnTo>
                    <a:pt x="190538" y="30868"/>
                  </a:lnTo>
                  <a:close/>
                </a:path>
                <a:path w="277495" h="74295">
                  <a:moveTo>
                    <a:pt x="271321" y="37569"/>
                  </a:moveTo>
                  <a:lnTo>
                    <a:pt x="251835" y="37569"/>
                  </a:lnTo>
                  <a:lnTo>
                    <a:pt x="245845" y="42951"/>
                  </a:lnTo>
                  <a:lnTo>
                    <a:pt x="245845" y="68741"/>
                  </a:lnTo>
                  <a:lnTo>
                    <a:pt x="251835" y="74112"/>
                  </a:lnTo>
                  <a:lnTo>
                    <a:pt x="271321" y="74112"/>
                  </a:lnTo>
                  <a:lnTo>
                    <a:pt x="277321" y="68741"/>
                  </a:lnTo>
                  <a:lnTo>
                    <a:pt x="277321" y="66092"/>
                  </a:lnTo>
                  <a:lnTo>
                    <a:pt x="257719" y="66092"/>
                  </a:lnTo>
                  <a:lnTo>
                    <a:pt x="255688" y="63453"/>
                  </a:lnTo>
                  <a:lnTo>
                    <a:pt x="255688" y="48228"/>
                  </a:lnTo>
                  <a:lnTo>
                    <a:pt x="257719" y="45590"/>
                  </a:lnTo>
                  <a:lnTo>
                    <a:pt x="277321" y="45590"/>
                  </a:lnTo>
                  <a:lnTo>
                    <a:pt x="277321" y="42951"/>
                  </a:lnTo>
                  <a:lnTo>
                    <a:pt x="271321" y="37569"/>
                  </a:lnTo>
                  <a:close/>
                </a:path>
                <a:path w="277495" h="74295">
                  <a:moveTo>
                    <a:pt x="265950" y="1528"/>
                  </a:moveTo>
                  <a:lnTo>
                    <a:pt x="257311" y="1528"/>
                  </a:lnTo>
                  <a:lnTo>
                    <a:pt x="216192" y="68531"/>
                  </a:lnTo>
                  <a:lnTo>
                    <a:pt x="216192" y="72594"/>
                  </a:lnTo>
                  <a:lnTo>
                    <a:pt x="224830" y="72594"/>
                  </a:lnTo>
                  <a:lnTo>
                    <a:pt x="265950" y="5580"/>
                  </a:lnTo>
                  <a:lnTo>
                    <a:pt x="265950" y="1528"/>
                  </a:lnTo>
                  <a:close/>
                </a:path>
                <a:path w="277495" h="74295">
                  <a:moveTo>
                    <a:pt x="277321" y="45590"/>
                  </a:moveTo>
                  <a:lnTo>
                    <a:pt x="265436" y="45590"/>
                  </a:lnTo>
                  <a:lnTo>
                    <a:pt x="267468" y="48228"/>
                  </a:lnTo>
                  <a:lnTo>
                    <a:pt x="267468" y="63453"/>
                  </a:lnTo>
                  <a:lnTo>
                    <a:pt x="265436" y="66092"/>
                  </a:lnTo>
                  <a:lnTo>
                    <a:pt x="277321" y="66092"/>
                  </a:lnTo>
                  <a:lnTo>
                    <a:pt x="277321" y="45590"/>
                  </a:lnTo>
                  <a:close/>
                </a:path>
                <a:path w="277495" h="74295">
                  <a:moveTo>
                    <a:pt x="230506" y="0"/>
                  </a:moveTo>
                  <a:lnTo>
                    <a:pt x="211019" y="0"/>
                  </a:lnTo>
                  <a:lnTo>
                    <a:pt x="205030" y="5382"/>
                  </a:lnTo>
                  <a:lnTo>
                    <a:pt x="205030" y="31171"/>
                  </a:lnTo>
                  <a:lnTo>
                    <a:pt x="211019" y="36553"/>
                  </a:lnTo>
                  <a:lnTo>
                    <a:pt x="230506" y="36553"/>
                  </a:lnTo>
                  <a:lnTo>
                    <a:pt x="236505" y="31171"/>
                  </a:lnTo>
                  <a:lnTo>
                    <a:pt x="236505" y="28533"/>
                  </a:lnTo>
                  <a:lnTo>
                    <a:pt x="216904" y="28533"/>
                  </a:lnTo>
                  <a:lnTo>
                    <a:pt x="214873" y="25894"/>
                  </a:lnTo>
                  <a:lnTo>
                    <a:pt x="214873" y="10659"/>
                  </a:lnTo>
                  <a:lnTo>
                    <a:pt x="216904" y="8020"/>
                  </a:lnTo>
                  <a:lnTo>
                    <a:pt x="236505" y="8020"/>
                  </a:lnTo>
                  <a:lnTo>
                    <a:pt x="236505" y="5382"/>
                  </a:lnTo>
                  <a:lnTo>
                    <a:pt x="230506" y="0"/>
                  </a:lnTo>
                  <a:close/>
                </a:path>
                <a:path w="277495" h="74295">
                  <a:moveTo>
                    <a:pt x="236505" y="8020"/>
                  </a:moveTo>
                  <a:lnTo>
                    <a:pt x="224621" y="8020"/>
                  </a:lnTo>
                  <a:lnTo>
                    <a:pt x="226652" y="10659"/>
                  </a:lnTo>
                  <a:lnTo>
                    <a:pt x="226652" y="25894"/>
                  </a:lnTo>
                  <a:lnTo>
                    <a:pt x="224621" y="28533"/>
                  </a:lnTo>
                  <a:lnTo>
                    <a:pt x="236505" y="28533"/>
                  </a:lnTo>
                  <a:lnTo>
                    <a:pt x="236505" y="8020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047123" y="6304709"/>
              <a:ext cx="136545" cy="136545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7237382" y="6331803"/>
              <a:ext cx="283210" cy="74295"/>
            </a:xfrm>
            <a:custGeom>
              <a:avLst/>
              <a:gdLst/>
              <a:ahLst/>
              <a:cxnLst/>
              <a:rect l="l" t="t" r="r" b="b"/>
              <a:pathLst>
                <a:path w="283209" h="74295">
                  <a:moveTo>
                    <a:pt x="10764" y="50050"/>
                  </a:moveTo>
                  <a:lnTo>
                    <a:pt x="0" y="50050"/>
                  </a:lnTo>
                  <a:lnTo>
                    <a:pt x="1825" y="60237"/>
                  </a:lnTo>
                  <a:lnTo>
                    <a:pt x="6732" y="67795"/>
                  </a:lnTo>
                  <a:lnTo>
                    <a:pt x="14341" y="72495"/>
                  </a:lnTo>
                  <a:lnTo>
                    <a:pt x="24271" y="74112"/>
                  </a:lnTo>
                  <a:lnTo>
                    <a:pt x="34514" y="72602"/>
                  </a:lnTo>
                  <a:lnTo>
                    <a:pt x="42103" y="68275"/>
                  </a:lnTo>
                  <a:lnTo>
                    <a:pt x="45073" y="63966"/>
                  </a:lnTo>
                  <a:lnTo>
                    <a:pt x="15737" y="63966"/>
                  </a:lnTo>
                  <a:lnTo>
                    <a:pt x="10973" y="58071"/>
                  </a:lnTo>
                  <a:lnTo>
                    <a:pt x="10764" y="50050"/>
                  </a:lnTo>
                  <a:close/>
                </a:path>
                <a:path w="283209" h="74295">
                  <a:moveTo>
                    <a:pt x="43758" y="10156"/>
                  </a:moveTo>
                  <a:lnTo>
                    <a:pt x="32700" y="10156"/>
                  </a:lnTo>
                  <a:lnTo>
                    <a:pt x="35433" y="15737"/>
                  </a:lnTo>
                  <a:lnTo>
                    <a:pt x="35433" y="27517"/>
                  </a:lnTo>
                  <a:lnTo>
                    <a:pt x="30972" y="30658"/>
                  </a:lnTo>
                  <a:lnTo>
                    <a:pt x="19800" y="30658"/>
                  </a:lnTo>
                  <a:lnTo>
                    <a:pt x="19800" y="40815"/>
                  </a:lnTo>
                  <a:lnTo>
                    <a:pt x="32595" y="40815"/>
                  </a:lnTo>
                  <a:lnTo>
                    <a:pt x="37265" y="44668"/>
                  </a:lnTo>
                  <a:lnTo>
                    <a:pt x="37265" y="58584"/>
                  </a:lnTo>
                  <a:lnTo>
                    <a:pt x="33506" y="63966"/>
                  </a:lnTo>
                  <a:lnTo>
                    <a:pt x="45073" y="63966"/>
                  </a:lnTo>
                  <a:lnTo>
                    <a:pt x="46817" y="61434"/>
                  </a:lnTo>
                  <a:lnTo>
                    <a:pt x="48438" y="52385"/>
                  </a:lnTo>
                  <a:lnTo>
                    <a:pt x="48438" y="43757"/>
                  </a:lnTo>
                  <a:lnTo>
                    <a:pt x="43359" y="37464"/>
                  </a:lnTo>
                  <a:lnTo>
                    <a:pt x="37265" y="35234"/>
                  </a:lnTo>
                  <a:lnTo>
                    <a:pt x="42647" y="32082"/>
                  </a:lnTo>
                  <a:lnTo>
                    <a:pt x="46406" y="27308"/>
                  </a:lnTo>
                  <a:lnTo>
                    <a:pt x="46406" y="19496"/>
                  </a:lnTo>
                  <a:lnTo>
                    <a:pt x="44961" y="11909"/>
                  </a:lnTo>
                  <a:lnTo>
                    <a:pt x="43758" y="10156"/>
                  </a:lnTo>
                  <a:close/>
                </a:path>
                <a:path w="283209" h="74295">
                  <a:moveTo>
                    <a:pt x="24271" y="0"/>
                  </a:moveTo>
                  <a:lnTo>
                    <a:pt x="14875" y="1556"/>
                  </a:lnTo>
                  <a:lnTo>
                    <a:pt x="7756" y="6130"/>
                  </a:lnTo>
                  <a:lnTo>
                    <a:pt x="3209" y="13579"/>
                  </a:lnTo>
                  <a:lnTo>
                    <a:pt x="1528" y="23758"/>
                  </a:lnTo>
                  <a:lnTo>
                    <a:pt x="12188" y="23758"/>
                  </a:lnTo>
                  <a:lnTo>
                    <a:pt x="12292" y="15842"/>
                  </a:lnTo>
                  <a:lnTo>
                    <a:pt x="16041" y="10156"/>
                  </a:lnTo>
                  <a:lnTo>
                    <a:pt x="43758" y="10156"/>
                  </a:lnTo>
                  <a:lnTo>
                    <a:pt x="40706" y="5711"/>
                  </a:lnTo>
                  <a:lnTo>
                    <a:pt x="33768" y="1532"/>
                  </a:lnTo>
                  <a:lnTo>
                    <a:pt x="24271" y="0"/>
                  </a:lnTo>
                  <a:close/>
                </a:path>
                <a:path w="283209" h="74295">
                  <a:moveTo>
                    <a:pt x="85693" y="0"/>
                  </a:moveTo>
                  <a:lnTo>
                    <a:pt x="75737" y="1562"/>
                  </a:lnTo>
                  <a:lnTo>
                    <a:pt x="68483" y="5798"/>
                  </a:lnTo>
                  <a:lnTo>
                    <a:pt x="64046" y="12033"/>
                  </a:lnTo>
                  <a:lnTo>
                    <a:pt x="62542" y="19591"/>
                  </a:lnTo>
                  <a:lnTo>
                    <a:pt x="62542" y="27821"/>
                  </a:lnTo>
                  <a:lnTo>
                    <a:pt x="66804" y="32187"/>
                  </a:lnTo>
                  <a:lnTo>
                    <a:pt x="72186" y="35328"/>
                  </a:lnTo>
                  <a:lnTo>
                    <a:pt x="66092" y="37569"/>
                  </a:lnTo>
                  <a:lnTo>
                    <a:pt x="60615" y="44166"/>
                  </a:lnTo>
                  <a:lnTo>
                    <a:pt x="60615" y="52699"/>
                  </a:lnTo>
                  <a:lnTo>
                    <a:pt x="62306" y="61611"/>
                  </a:lnTo>
                  <a:lnTo>
                    <a:pt x="67213" y="68353"/>
                  </a:lnTo>
                  <a:lnTo>
                    <a:pt x="75091" y="72622"/>
                  </a:lnTo>
                  <a:lnTo>
                    <a:pt x="85693" y="74112"/>
                  </a:lnTo>
                  <a:lnTo>
                    <a:pt x="96291" y="72622"/>
                  </a:lnTo>
                  <a:lnTo>
                    <a:pt x="104169" y="68353"/>
                  </a:lnTo>
                  <a:lnTo>
                    <a:pt x="107219" y="64165"/>
                  </a:lnTo>
                  <a:lnTo>
                    <a:pt x="76144" y="64165"/>
                  </a:lnTo>
                  <a:lnTo>
                    <a:pt x="71882" y="58584"/>
                  </a:lnTo>
                  <a:lnTo>
                    <a:pt x="71882" y="45684"/>
                  </a:lnTo>
                  <a:lnTo>
                    <a:pt x="76961" y="39799"/>
                  </a:lnTo>
                  <a:lnTo>
                    <a:pt x="107209" y="39799"/>
                  </a:lnTo>
                  <a:lnTo>
                    <a:pt x="105389" y="37569"/>
                  </a:lnTo>
                  <a:lnTo>
                    <a:pt x="99295" y="35328"/>
                  </a:lnTo>
                  <a:lnTo>
                    <a:pt x="104677" y="32187"/>
                  </a:lnTo>
                  <a:lnTo>
                    <a:pt x="105546" y="31276"/>
                  </a:lnTo>
                  <a:lnTo>
                    <a:pt x="78583" y="31276"/>
                  </a:lnTo>
                  <a:lnTo>
                    <a:pt x="73610" y="26910"/>
                  </a:lnTo>
                  <a:lnTo>
                    <a:pt x="73610" y="14418"/>
                  </a:lnTo>
                  <a:lnTo>
                    <a:pt x="77463" y="9748"/>
                  </a:lnTo>
                  <a:lnTo>
                    <a:pt x="105714" y="9748"/>
                  </a:lnTo>
                  <a:lnTo>
                    <a:pt x="102903" y="5798"/>
                  </a:lnTo>
                  <a:lnTo>
                    <a:pt x="95650" y="1562"/>
                  </a:lnTo>
                  <a:lnTo>
                    <a:pt x="85693" y="0"/>
                  </a:lnTo>
                  <a:close/>
                </a:path>
                <a:path w="283209" h="74295">
                  <a:moveTo>
                    <a:pt x="107209" y="39799"/>
                  </a:moveTo>
                  <a:lnTo>
                    <a:pt x="94426" y="39799"/>
                  </a:lnTo>
                  <a:lnTo>
                    <a:pt x="99494" y="45684"/>
                  </a:lnTo>
                  <a:lnTo>
                    <a:pt x="99494" y="58584"/>
                  </a:lnTo>
                  <a:lnTo>
                    <a:pt x="95232" y="64165"/>
                  </a:lnTo>
                  <a:lnTo>
                    <a:pt x="107219" y="64165"/>
                  </a:lnTo>
                  <a:lnTo>
                    <a:pt x="109079" y="61611"/>
                  </a:lnTo>
                  <a:lnTo>
                    <a:pt x="110771" y="52699"/>
                  </a:lnTo>
                  <a:lnTo>
                    <a:pt x="110771" y="44166"/>
                  </a:lnTo>
                  <a:lnTo>
                    <a:pt x="107209" y="39799"/>
                  </a:lnTo>
                  <a:close/>
                </a:path>
                <a:path w="283209" h="74295">
                  <a:moveTo>
                    <a:pt x="105714" y="9748"/>
                  </a:moveTo>
                  <a:lnTo>
                    <a:pt x="94018" y="9748"/>
                  </a:lnTo>
                  <a:lnTo>
                    <a:pt x="97777" y="14418"/>
                  </a:lnTo>
                  <a:lnTo>
                    <a:pt x="97777" y="26910"/>
                  </a:lnTo>
                  <a:lnTo>
                    <a:pt x="92803" y="31276"/>
                  </a:lnTo>
                  <a:lnTo>
                    <a:pt x="105546" y="31276"/>
                  </a:lnTo>
                  <a:lnTo>
                    <a:pt x="108844" y="27821"/>
                  </a:lnTo>
                  <a:lnTo>
                    <a:pt x="108844" y="19591"/>
                  </a:lnTo>
                  <a:lnTo>
                    <a:pt x="107340" y="12033"/>
                  </a:lnTo>
                  <a:lnTo>
                    <a:pt x="105714" y="9748"/>
                  </a:lnTo>
                  <a:close/>
                </a:path>
                <a:path w="283209" h="74295">
                  <a:moveTo>
                    <a:pt x="137702" y="58783"/>
                  </a:moveTo>
                  <a:lnTo>
                    <a:pt x="123996" y="58783"/>
                  </a:lnTo>
                  <a:lnTo>
                    <a:pt x="123996" y="72594"/>
                  </a:lnTo>
                  <a:lnTo>
                    <a:pt x="137702" y="72594"/>
                  </a:lnTo>
                  <a:lnTo>
                    <a:pt x="137702" y="58783"/>
                  </a:lnTo>
                  <a:close/>
                </a:path>
                <a:path w="283209" h="74295">
                  <a:moveTo>
                    <a:pt x="175816" y="0"/>
                  </a:moveTo>
                  <a:lnTo>
                    <a:pt x="165916" y="1654"/>
                  </a:lnTo>
                  <a:lnTo>
                    <a:pt x="158399" y="6460"/>
                  </a:lnTo>
                  <a:lnTo>
                    <a:pt x="153625" y="14179"/>
                  </a:lnTo>
                  <a:lnTo>
                    <a:pt x="151953" y="24575"/>
                  </a:lnTo>
                  <a:lnTo>
                    <a:pt x="151953" y="49548"/>
                  </a:lnTo>
                  <a:lnTo>
                    <a:pt x="153625" y="59937"/>
                  </a:lnTo>
                  <a:lnTo>
                    <a:pt x="158399" y="67653"/>
                  </a:lnTo>
                  <a:lnTo>
                    <a:pt x="165916" y="72458"/>
                  </a:lnTo>
                  <a:lnTo>
                    <a:pt x="175816" y="74112"/>
                  </a:lnTo>
                  <a:lnTo>
                    <a:pt x="185710" y="72458"/>
                  </a:lnTo>
                  <a:lnTo>
                    <a:pt x="193224" y="67653"/>
                  </a:lnTo>
                  <a:lnTo>
                    <a:pt x="195505" y="63966"/>
                  </a:lnTo>
                  <a:lnTo>
                    <a:pt x="167387" y="63966"/>
                  </a:lnTo>
                  <a:lnTo>
                    <a:pt x="163125" y="57673"/>
                  </a:lnTo>
                  <a:lnTo>
                    <a:pt x="163125" y="16449"/>
                  </a:lnTo>
                  <a:lnTo>
                    <a:pt x="167387" y="10156"/>
                  </a:lnTo>
                  <a:lnTo>
                    <a:pt x="195510" y="10156"/>
                  </a:lnTo>
                  <a:lnTo>
                    <a:pt x="193224" y="6460"/>
                  </a:lnTo>
                  <a:lnTo>
                    <a:pt x="185710" y="1654"/>
                  </a:lnTo>
                  <a:lnTo>
                    <a:pt x="175816" y="0"/>
                  </a:lnTo>
                  <a:close/>
                </a:path>
                <a:path w="283209" h="74295">
                  <a:moveTo>
                    <a:pt x="195510" y="10156"/>
                  </a:moveTo>
                  <a:lnTo>
                    <a:pt x="184245" y="10156"/>
                  </a:lnTo>
                  <a:lnTo>
                    <a:pt x="188507" y="16449"/>
                  </a:lnTo>
                  <a:lnTo>
                    <a:pt x="188507" y="57673"/>
                  </a:lnTo>
                  <a:lnTo>
                    <a:pt x="184245" y="63966"/>
                  </a:lnTo>
                  <a:lnTo>
                    <a:pt x="195505" y="63966"/>
                  </a:lnTo>
                  <a:lnTo>
                    <a:pt x="197997" y="59937"/>
                  </a:lnTo>
                  <a:lnTo>
                    <a:pt x="199669" y="49548"/>
                  </a:lnTo>
                  <a:lnTo>
                    <a:pt x="199669" y="24575"/>
                  </a:lnTo>
                  <a:lnTo>
                    <a:pt x="197997" y="14179"/>
                  </a:lnTo>
                  <a:lnTo>
                    <a:pt x="195510" y="10156"/>
                  </a:lnTo>
                  <a:close/>
                </a:path>
                <a:path w="283209" h="74295">
                  <a:moveTo>
                    <a:pt x="277174" y="37569"/>
                  </a:moveTo>
                  <a:lnTo>
                    <a:pt x="257678" y="37569"/>
                  </a:lnTo>
                  <a:lnTo>
                    <a:pt x="251688" y="42951"/>
                  </a:lnTo>
                  <a:lnTo>
                    <a:pt x="251688" y="68741"/>
                  </a:lnTo>
                  <a:lnTo>
                    <a:pt x="257678" y="74112"/>
                  </a:lnTo>
                  <a:lnTo>
                    <a:pt x="277174" y="74112"/>
                  </a:lnTo>
                  <a:lnTo>
                    <a:pt x="283164" y="68741"/>
                  </a:lnTo>
                  <a:lnTo>
                    <a:pt x="283164" y="66092"/>
                  </a:lnTo>
                  <a:lnTo>
                    <a:pt x="263573" y="66092"/>
                  </a:lnTo>
                  <a:lnTo>
                    <a:pt x="261541" y="63453"/>
                  </a:lnTo>
                  <a:lnTo>
                    <a:pt x="261541" y="48228"/>
                  </a:lnTo>
                  <a:lnTo>
                    <a:pt x="263573" y="45590"/>
                  </a:lnTo>
                  <a:lnTo>
                    <a:pt x="283164" y="45590"/>
                  </a:lnTo>
                  <a:lnTo>
                    <a:pt x="283164" y="42951"/>
                  </a:lnTo>
                  <a:lnTo>
                    <a:pt x="277174" y="37569"/>
                  </a:lnTo>
                  <a:close/>
                </a:path>
                <a:path w="283209" h="74295">
                  <a:moveTo>
                    <a:pt x="271792" y="1528"/>
                  </a:moveTo>
                  <a:lnTo>
                    <a:pt x="263164" y="1528"/>
                  </a:lnTo>
                  <a:lnTo>
                    <a:pt x="222045" y="68531"/>
                  </a:lnTo>
                  <a:lnTo>
                    <a:pt x="222045" y="72594"/>
                  </a:lnTo>
                  <a:lnTo>
                    <a:pt x="230673" y="72594"/>
                  </a:lnTo>
                  <a:lnTo>
                    <a:pt x="271792" y="5580"/>
                  </a:lnTo>
                  <a:lnTo>
                    <a:pt x="271792" y="1528"/>
                  </a:lnTo>
                  <a:close/>
                </a:path>
                <a:path w="283209" h="74295">
                  <a:moveTo>
                    <a:pt x="283164" y="45590"/>
                  </a:moveTo>
                  <a:lnTo>
                    <a:pt x="271290" y="45590"/>
                  </a:lnTo>
                  <a:lnTo>
                    <a:pt x="273321" y="48228"/>
                  </a:lnTo>
                  <a:lnTo>
                    <a:pt x="273321" y="63453"/>
                  </a:lnTo>
                  <a:lnTo>
                    <a:pt x="271290" y="66092"/>
                  </a:lnTo>
                  <a:lnTo>
                    <a:pt x="283164" y="66092"/>
                  </a:lnTo>
                  <a:lnTo>
                    <a:pt x="283164" y="45590"/>
                  </a:lnTo>
                  <a:close/>
                </a:path>
                <a:path w="283209" h="74295">
                  <a:moveTo>
                    <a:pt x="236359" y="0"/>
                  </a:moveTo>
                  <a:lnTo>
                    <a:pt x="216862" y="0"/>
                  </a:lnTo>
                  <a:lnTo>
                    <a:pt x="210873" y="5382"/>
                  </a:lnTo>
                  <a:lnTo>
                    <a:pt x="210873" y="31171"/>
                  </a:lnTo>
                  <a:lnTo>
                    <a:pt x="216862" y="36553"/>
                  </a:lnTo>
                  <a:lnTo>
                    <a:pt x="236359" y="36553"/>
                  </a:lnTo>
                  <a:lnTo>
                    <a:pt x="242348" y="31171"/>
                  </a:lnTo>
                  <a:lnTo>
                    <a:pt x="242348" y="28533"/>
                  </a:lnTo>
                  <a:lnTo>
                    <a:pt x="222757" y="28533"/>
                  </a:lnTo>
                  <a:lnTo>
                    <a:pt x="220726" y="25894"/>
                  </a:lnTo>
                  <a:lnTo>
                    <a:pt x="220726" y="10659"/>
                  </a:lnTo>
                  <a:lnTo>
                    <a:pt x="222757" y="8020"/>
                  </a:lnTo>
                  <a:lnTo>
                    <a:pt x="242348" y="8020"/>
                  </a:lnTo>
                  <a:lnTo>
                    <a:pt x="242348" y="5382"/>
                  </a:lnTo>
                  <a:lnTo>
                    <a:pt x="236359" y="0"/>
                  </a:lnTo>
                  <a:close/>
                </a:path>
                <a:path w="283209" h="74295">
                  <a:moveTo>
                    <a:pt x="242348" y="8020"/>
                  </a:moveTo>
                  <a:lnTo>
                    <a:pt x="230474" y="8020"/>
                  </a:lnTo>
                  <a:lnTo>
                    <a:pt x="232506" y="10659"/>
                  </a:lnTo>
                  <a:lnTo>
                    <a:pt x="232506" y="25894"/>
                  </a:lnTo>
                  <a:lnTo>
                    <a:pt x="230474" y="28533"/>
                  </a:lnTo>
                  <a:lnTo>
                    <a:pt x="242348" y="28533"/>
                  </a:lnTo>
                  <a:lnTo>
                    <a:pt x="242348" y="8020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81695" y="6713074"/>
              <a:ext cx="136545" cy="136545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6675574" y="6740168"/>
              <a:ext cx="269240" cy="74295"/>
            </a:xfrm>
            <a:custGeom>
              <a:avLst/>
              <a:gdLst/>
              <a:ahLst/>
              <a:cxnLst/>
              <a:rect l="l" t="t" r="r" b="b"/>
              <a:pathLst>
                <a:path w="269240" h="74295">
                  <a:moveTo>
                    <a:pt x="41893" y="10156"/>
                  </a:moveTo>
                  <a:lnTo>
                    <a:pt x="30658" y="10156"/>
                  </a:lnTo>
                  <a:lnTo>
                    <a:pt x="34114" y="15633"/>
                  </a:lnTo>
                  <a:lnTo>
                    <a:pt x="34114" y="28732"/>
                  </a:lnTo>
                  <a:lnTo>
                    <a:pt x="30355" y="32690"/>
                  </a:lnTo>
                  <a:lnTo>
                    <a:pt x="0" y="63453"/>
                  </a:lnTo>
                  <a:lnTo>
                    <a:pt x="0" y="72594"/>
                  </a:lnTo>
                  <a:lnTo>
                    <a:pt x="45579" y="72594"/>
                  </a:lnTo>
                  <a:lnTo>
                    <a:pt x="45579" y="62437"/>
                  </a:lnTo>
                  <a:lnTo>
                    <a:pt x="15130" y="62437"/>
                  </a:lnTo>
                  <a:lnTo>
                    <a:pt x="29852" y="48019"/>
                  </a:lnTo>
                  <a:lnTo>
                    <a:pt x="36158" y="41599"/>
                  </a:lnTo>
                  <a:lnTo>
                    <a:pt x="41027" y="35460"/>
                  </a:lnTo>
                  <a:lnTo>
                    <a:pt x="44164" y="28978"/>
                  </a:lnTo>
                  <a:lnTo>
                    <a:pt x="45276" y="21528"/>
                  </a:lnTo>
                  <a:lnTo>
                    <a:pt x="43853" y="13322"/>
                  </a:lnTo>
                  <a:lnTo>
                    <a:pt x="41893" y="10156"/>
                  </a:lnTo>
                  <a:close/>
                </a:path>
                <a:path w="269240" h="74295">
                  <a:moveTo>
                    <a:pt x="22742" y="0"/>
                  </a:moveTo>
                  <a:lnTo>
                    <a:pt x="13646" y="1618"/>
                  </a:lnTo>
                  <a:lnTo>
                    <a:pt x="6494" y="6321"/>
                  </a:lnTo>
                  <a:lnTo>
                    <a:pt x="1780" y="13879"/>
                  </a:lnTo>
                  <a:lnTo>
                    <a:pt x="0" y="24062"/>
                  </a:lnTo>
                  <a:lnTo>
                    <a:pt x="10659" y="24062"/>
                  </a:lnTo>
                  <a:lnTo>
                    <a:pt x="10764" y="16146"/>
                  </a:lnTo>
                  <a:lnTo>
                    <a:pt x="14208" y="10156"/>
                  </a:lnTo>
                  <a:lnTo>
                    <a:pt x="41893" y="10156"/>
                  </a:lnTo>
                  <a:lnTo>
                    <a:pt x="39604" y="6460"/>
                  </a:lnTo>
                  <a:lnTo>
                    <a:pt x="32558" y="1749"/>
                  </a:lnTo>
                  <a:lnTo>
                    <a:pt x="22742" y="0"/>
                  </a:lnTo>
                  <a:close/>
                </a:path>
                <a:path w="269240" h="74295">
                  <a:moveTo>
                    <a:pt x="90384" y="1528"/>
                  </a:moveTo>
                  <a:lnTo>
                    <a:pt x="80133" y="1528"/>
                  </a:lnTo>
                  <a:lnTo>
                    <a:pt x="61757" y="30868"/>
                  </a:lnTo>
                  <a:lnTo>
                    <a:pt x="57087" y="38375"/>
                  </a:lnTo>
                  <a:lnTo>
                    <a:pt x="54856" y="44061"/>
                  </a:lnTo>
                  <a:lnTo>
                    <a:pt x="54856" y="49548"/>
                  </a:lnTo>
                  <a:lnTo>
                    <a:pt x="56564" y="59937"/>
                  </a:lnTo>
                  <a:lnTo>
                    <a:pt x="61440" y="67653"/>
                  </a:lnTo>
                  <a:lnTo>
                    <a:pt x="69116" y="72458"/>
                  </a:lnTo>
                  <a:lnTo>
                    <a:pt x="79222" y="74112"/>
                  </a:lnTo>
                  <a:lnTo>
                    <a:pt x="89324" y="72458"/>
                  </a:lnTo>
                  <a:lnTo>
                    <a:pt x="97000" y="67653"/>
                  </a:lnTo>
                  <a:lnTo>
                    <a:pt x="99332" y="63966"/>
                  </a:lnTo>
                  <a:lnTo>
                    <a:pt x="70490" y="63966"/>
                  </a:lnTo>
                  <a:lnTo>
                    <a:pt x="66018" y="58385"/>
                  </a:lnTo>
                  <a:lnTo>
                    <a:pt x="66018" y="42134"/>
                  </a:lnTo>
                  <a:lnTo>
                    <a:pt x="70186" y="36553"/>
                  </a:lnTo>
                  <a:lnTo>
                    <a:pt x="99786" y="36553"/>
                  </a:lnTo>
                  <a:lnTo>
                    <a:pt x="97660" y="33165"/>
                  </a:lnTo>
                  <a:lnTo>
                    <a:pt x="91265" y="28941"/>
                  </a:lnTo>
                  <a:lnTo>
                    <a:pt x="75254" y="28941"/>
                  </a:lnTo>
                  <a:lnTo>
                    <a:pt x="90384" y="5580"/>
                  </a:lnTo>
                  <a:lnTo>
                    <a:pt x="90384" y="1528"/>
                  </a:lnTo>
                  <a:close/>
                </a:path>
                <a:path w="269240" h="74295">
                  <a:moveTo>
                    <a:pt x="99786" y="36553"/>
                  </a:moveTo>
                  <a:lnTo>
                    <a:pt x="88259" y="36553"/>
                  </a:lnTo>
                  <a:lnTo>
                    <a:pt x="92416" y="41935"/>
                  </a:lnTo>
                  <a:lnTo>
                    <a:pt x="92416" y="58385"/>
                  </a:lnTo>
                  <a:lnTo>
                    <a:pt x="87955" y="63966"/>
                  </a:lnTo>
                  <a:lnTo>
                    <a:pt x="99332" y="63966"/>
                  </a:lnTo>
                  <a:lnTo>
                    <a:pt x="101879" y="59937"/>
                  </a:lnTo>
                  <a:lnTo>
                    <a:pt x="103588" y="49548"/>
                  </a:lnTo>
                  <a:lnTo>
                    <a:pt x="101990" y="40067"/>
                  </a:lnTo>
                  <a:lnTo>
                    <a:pt x="99786" y="36553"/>
                  </a:lnTo>
                  <a:close/>
                </a:path>
                <a:path w="269240" h="74295">
                  <a:moveTo>
                    <a:pt x="83589" y="27517"/>
                  </a:moveTo>
                  <a:lnTo>
                    <a:pt x="80133" y="27517"/>
                  </a:lnTo>
                  <a:lnTo>
                    <a:pt x="77390" y="28124"/>
                  </a:lnTo>
                  <a:lnTo>
                    <a:pt x="75254" y="28941"/>
                  </a:lnTo>
                  <a:lnTo>
                    <a:pt x="91265" y="28941"/>
                  </a:lnTo>
                  <a:lnTo>
                    <a:pt x="83589" y="27517"/>
                  </a:lnTo>
                  <a:close/>
                </a:path>
                <a:path w="269240" h="74295">
                  <a:moveTo>
                    <a:pt x="129462" y="58783"/>
                  </a:moveTo>
                  <a:lnTo>
                    <a:pt x="115755" y="58783"/>
                  </a:lnTo>
                  <a:lnTo>
                    <a:pt x="115755" y="72594"/>
                  </a:lnTo>
                  <a:lnTo>
                    <a:pt x="129462" y="72594"/>
                  </a:lnTo>
                  <a:lnTo>
                    <a:pt x="129462" y="58783"/>
                  </a:lnTo>
                  <a:close/>
                </a:path>
                <a:path w="269240" h="74295">
                  <a:moveTo>
                    <a:pt x="182298" y="58584"/>
                  </a:moveTo>
                  <a:lnTo>
                    <a:pt x="171125" y="58584"/>
                  </a:lnTo>
                  <a:lnTo>
                    <a:pt x="171125" y="72594"/>
                  </a:lnTo>
                  <a:lnTo>
                    <a:pt x="182298" y="72594"/>
                  </a:lnTo>
                  <a:lnTo>
                    <a:pt x="182298" y="58584"/>
                  </a:lnTo>
                  <a:close/>
                </a:path>
                <a:path w="269240" h="74295">
                  <a:moveTo>
                    <a:pt x="174277" y="1528"/>
                  </a:moveTo>
                  <a:lnTo>
                    <a:pt x="164424" y="1528"/>
                  </a:lnTo>
                  <a:lnTo>
                    <a:pt x="139650" y="49956"/>
                  </a:lnTo>
                  <a:lnTo>
                    <a:pt x="139650" y="58584"/>
                  </a:lnTo>
                  <a:lnTo>
                    <a:pt x="190727" y="58584"/>
                  </a:lnTo>
                  <a:lnTo>
                    <a:pt x="190727" y="48427"/>
                  </a:lnTo>
                  <a:lnTo>
                    <a:pt x="152340" y="48427"/>
                  </a:lnTo>
                  <a:lnTo>
                    <a:pt x="174277" y="5580"/>
                  </a:lnTo>
                  <a:lnTo>
                    <a:pt x="174277" y="1528"/>
                  </a:lnTo>
                  <a:close/>
                </a:path>
                <a:path w="269240" h="74295">
                  <a:moveTo>
                    <a:pt x="182298" y="30868"/>
                  </a:moveTo>
                  <a:lnTo>
                    <a:pt x="171125" y="30868"/>
                  </a:lnTo>
                  <a:lnTo>
                    <a:pt x="171125" y="48427"/>
                  </a:lnTo>
                  <a:lnTo>
                    <a:pt x="182298" y="48427"/>
                  </a:lnTo>
                  <a:lnTo>
                    <a:pt x="182298" y="30868"/>
                  </a:lnTo>
                  <a:close/>
                </a:path>
                <a:path w="269240" h="74295">
                  <a:moveTo>
                    <a:pt x="263080" y="37569"/>
                  </a:moveTo>
                  <a:lnTo>
                    <a:pt x="243594" y="37569"/>
                  </a:lnTo>
                  <a:lnTo>
                    <a:pt x="237605" y="42951"/>
                  </a:lnTo>
                  <a:lnTo>
                    <a:pt x="237605" y="68741"/>
                  </a:lnTo>
                  <a:lnTo>
                    <a:pt x="243594" y="74112"/>
                  </a:lnTo>
                  <a:lnTo>
                    <a:pt x="263080" y="74112"/>
                  </a:lnTo>
                  <a:lnTo>
                    <a:pt x="269080" y="68741"/>
                  </a:lnTo>
                  <a:lnTo>
                    <a:pt x="269080" y="66092"/>
                  </a:lnTo>
                  <a:lnTo>
                    <a:pt x="249479" y="66092"/>
                  </a:lnTo>
                  <a:lnTo>
                    <a:pt x="247447" y="63453"/>
                  </a:lnTo>
                  <a:lnTo>
                    <a:pt x="247447" y="48228"/>
                  </a:lnTo>
                  <a:lnTo>
                    <a:pt x="249479" y="45590"/>
                  </a:lnTo>
                  <a:lnTo>
                    <a:pt x="269080" y="45590"/>
                  </a:lnTo>
                  <a:lnTo>
                    <a:pt x="269080" y="42951"/>
                  </a:lnTo>
                  <a:lnTo>
                    <a:pt x="263080" y="37569"/>
                  </a:lnTo>
                  <a:close/>
                </a:path>
                <a:path w="269240" h="74295">
                  <a:moveTo>
                    <a:pt x="257709" y="1528"/>
                  </a:moveTo>
                  <a:lnTo>
                    <a:pt x="249070" y="1528"/>
                  </a:lnTo>
                  <a:lnTo>
                    <a:pt x="207951" y="68531"/>
                  </a:lnTo>
                  <a:lnTo>
                    <a:pt x="207951" y="72594"/>
                  </a:lnTo>
                  <a:lnTo>
                    <a:pt x="216590" y="72594"/>
                  </a:lnTo>
                  <a:lnTo>
                    <a:pt x="257709" y="5580"/>
                  </a:lnTo>
                  <a:lnTo>
                    <a:pt x="257709" y="1528"/>
                  </a:lnTo>
                  <a:close/>
                </a:path>
                <a:path w="269240" h="74295">
                  <a:moveTo>
                    <a:pt x="269080" y="45590"/>
                  </a:moveTo>
                  <a:lnTo>
                    <a:pt x="257196" y="45590"/>
                  </a:lnTo>
                  <a:lnTo>
                    <a:pt x="259227" y="48228"/>
                  </a:lnTo>
                  <a:lnTo>
                    <a:pt x="259227" y="63453"/>
                  </a:lnTo>
                  <a:lnTo>
                    <a:pt x="257196" y="66092"/>
                  </a:lnTo>
                  <a:lnTo>
                    <a:pt x="269080" y="66092"/>
                  </a:lnTo>
                  <a:lnTo>
                    <a:pt x="269080" y="45590"/>
                  </a:lnTo>
                  <a:close/>
                </a:path>
                <a:path w="269240" h="74295">
                  <a:moveTo>
                    <a:pt x="222275" y="0"/>
                  </a:moveTo>
                  <a:lnTo>
                    <a:pt x="202779" y="0"/>
                  </a:lnTo>
                  <a:lnTo>
                    <a:pt x="196789" y="5382"/>
                  </a:lnTo>
                  <a:lnTo>
                    <a:pt x="196789" y="31171"/>
                  </a:lnTo>
                  <a:lnTo>
                    <a:pt x="202779" y="36553"/>
                  </a:lnTo>
                  <a:lnTo>
                    <a:pt x="222275" y="36553"/>
                  </a:lnTo>
                  <a:lnTo>
                    <a:pt x="228265" y="31171"/>
                  </a:lnTo>
                  <a:lnTo>
                    <a:pt x="228265" y="28533"/>
                  </a:lnTo>
                  <a:lnTo>
                    <a:pt x="208663" y="28533"/>
                  </a:lnTo>
                  <a:lnTo>
                    <a:pt x="206632" y="25894"/>
                  </a:lnTo>
                  <a:lnTo>
                    <a:pt x="206632" y="10659"/>
                  </a:lnTo>
                  <a:lnTo>
                    <a:pt x="208663" y="8020"/>
                  </a:lnTo>
                  <a:lnTo>
                    <a:pt x="228265" y="8020"/>
                  </a:lnTo>
                  <a:lnTo>
                    <a:pt x="228265" y="5382"/>
                  </a:lnTo>
                  <a:lnTo>
                    <a:pt x="222275" y="0"/>
                  </a:lnTo>
                  <a:close/>
                </a:path>
                <a:path w="269240" h="74295">
                  <a:moveTo>
                    <a:pt x="228265" y="8020"/>
                  </a:moveTo>
                  <a:lnTo>
                    <a:pt x="216380" y="8020"/>
                  </a:lnTo>
                  <a:lnTo>
                    <a:pt x="218412" y="10659"/>
                  </a:lnTo>
                  <a:lnTo>
                    <a:pt x="218412" y="25894"/>
                  </a:lnTo>
                  <a:lnTo>
                    <a:pt x="216380" y="28533"/>
                  </a:lnTo>
                  <a:lnTo>
                    <a:pt x="228265" y="28533"/>
                  </a:lnTo>
                  <a:lnTo>
                    <a:pt x="228265" y="8020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95165" y="7142173"/>
              <a:ext cx="116038" cy="11602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673191" y="7159003"/>
              <a:ext cx="278130" cy="74295"/>
            </a:xfrm>
            <a:custGeom>
              <a:avLst/>
              <a:gdLst/>
              <a:ahLst/>
              <a:cxnLst/>
              <a:rect l="l" t="t" r="r" b="b"/>
              <a:pathLst>
                <a:path w="278129" h="74295">
                  <a:moveTo>
                    <a:pt x="41893" y="10156"/>
                  </a:moveTo>
                  <a:lnTo>
                    <a:pt x="30658" y="10156"/>
                  </a:lnTo>
                  <a:lnTo>
                    <a:pt x="34114" y="15633"/>
                  </a:lnTo>
                  <a:lnTo>
                    <a:pt x="34114" y="28732"/>
                  </a:lnTo>
                  <a:lnTo>
                    <a:pt x="30355" y="32690"/>
                  </a:lnTo>
                  <a:lnTo>
                    <a:pt x="0" y="63453"/>
                  </a:lnTo>
                  <a:lnTo>
                    <a:pt x="0" y="72594"/>
                  </a:lnTo>
                  <a:lnTo>
                    <a:pt x="45579" y="72594"/>
                  </a:lnTo>
                  <a:lnTo>
                    <a:pt x="45579" y="62437"/>
                  </a:lnTo>
                  <a:lnTo>
                    <a:pt x="15130" y="62437"/>
                  </a:lnTo>
                  <a:lnTo>
                    <a:pt x="29852" y="48019"/>
                  </a:lnTo>
                  <a:lnTo>
                    <a:pt x="36158" y="41599"/>
                  </a:lnTo>
                  <a:lnTo>
                    <a:pt x="41027" y="35460"/>
                  </a:lnTo>
                  <a:lnTo>
                    <a:pt x="44164" y="28978"/>
                  </a:lnTo>
                  <a:lnTo>
                    <a:pt x="45276" y="21528"/>
                  </a:lnTo>
                  <a:lnTo>
                    <a:pt x="43853" y="13322"/>
                  </a:lnTo>
                  <a:lnTo>
                    <a:pt x="41893" y="10156"/>
                  </a:lnTo>
                  <a:close/>
                </a:path>
                <a:path w="278129" h="74295">
                  <a:moveTo>
                    <a:pt x="22742" y="0"/>
                  </a:moveTo>
                  <a:lnTo>
                    <a:pt x="13646" y="1618"/>
                  </a:lnTo>
                  <a:lnTo>
                    <a:pt x="6494" y="6321"/>
                  </a:lnTo>
                  <a:lnTo>
                    <a:pt x="1780" y="13879"/>
                  </a:lnTo>
                  <a:lnTo>
                    <a:pt x="0" y="24062"/>
                  </a:lnTo>
                  <a:lnTo>
                    <a:pt x="10659" y="24062"/>
                  </a:lnTo>
                  <a:lnTo>
                    <a:pt x="10764" y="16146"/>
                  </a:lnTo>
                  <a:lnTo>
                    <a:pt x="14208" y="10156"/>
                  </a:lnTo>
                  <a:lnTo>
                    <a:pt x="41893" y="10156"/>
                  </a:lnTo>
                  <a:lnTo>
                    <a:pt x="39604" y="6460"/>
                  </a:lnTo>
                  <a:lnTo>
                    <a:pt x="32558" y="1749"/>
                  </a:lnTo>
                  <a:lnTo>
                    <a:pt x="22742" y="0"/>
                  </a:lnTo>
                  <a:close/>
                </a:path>
                <a:path w="278129" h="74295">
                  <a:moveTo>
                    <a:pt x="67474" y="50050"/>
                  </a:moveTo>
                  <a:lnTo>
                    <a:pt x="56710" y="50050"/>
                  </a:lnTo>
                  <a:lnTo>
                    <a:pt x="58529" y="60237"/>
                  </a:lnTo>
                  <a:lnTo>
                    <a:pt x="63433" y="67795"/>
                  </a:lnTo>
                  <a:lnTo>
                    <a:pt x="71041" y="72495"/>
                  </a:lnTo>
                  <a:lnTo>
                    <a:pt x="80971" y="74112"/>
                  </a:lnTo>
                  <a:lnTo>
                    <a:pt x="91214" y="72602"/>
                  </a:lnTo>
                  <a:lnTo>
                    <a:pt x="98803" y="68275"/>
                  </a:lnTo>
                  <a:lnTo>
                    <a:pt x="101772" y="63966"/>
                  </a:lnTo>
                  <a:lnTo>
                    <a:pt x="72448" y="63966"/>
                  </a:lnTo>
                  <a:lnTo>
                    <a:pt x="67673" y="58071"/>
                  </a:lnTo>
                  <a:lnTo>
                    <a:pt x="67474" y="50050"/>
                  </a:lnTo>
                  <a:close/>
                </a:path>
                <a:path w="278129" h="74295">
                  <a:moveTo>
                    <a:pt x="100457" y="10156"/>
                  </a:moveTo>
                  <a:lnTo>
                    <a:pt x="89400" y="10156"/>
                  </a:lnTo>
                  <a:lnTo>
                    <a:pt x="92143" y="15737"/>
                  </a:lnTo>
                  <a:lnTo>
                    <a:pt x="92143" y="27517"/>
                  </a:lnTo>
                  <a:lnTo>
                    <a:pt x="87672" y="30658"/>
                  </a:lnTo>
                  <a:lnTo>
                    <a:pt x="76500" y="30658"/>
                  </a:lnTo>
                  <a:lnTo>
                    <a:pt x="76500" y="40815"/>
                  </a:lnTo>
                  <a:lnTo>
                    <a:pt x="89295" y="40815"/>
                  </a:lnTo>
                  <a:lnTo>
                    <a:pt x="93965" y="44668"/>
                  </a:lnTo>
                  <a:lnTo>
                    <a:pt x="93965" y="58584"/>
                  </a:lnTo>
                  <a:lnTo>
                    <a:pt x="90206" y="63966"/>
                  </a:lnTo>
                  <a:lnTo>
                    <a:pt x="101772" y="63966"/>
                  </a:lnTo>
                  <a:lnTo>
                    <a:pt x="103517" y="61434"/>
                  </a:lnTo>
                  <a:lnTo>
                    <a:pt x="105138" y="52385"/>
                  </a:lnTo>
                  <a:lnTo>
                    <a:pt x="105138" y="43757"/>
                  </a:lnTo>
                  <a:lnTo>
                    <a:pt x="100059" y="37464"/>
                  </a:lnTo>
                  <a:lnTo>
                    <a:pt x="93965" y="35234"/>
                  </a:lnTo>
                  <a:lnTo>
                    <a:pt x="99347" y="32082"/>
                  </a:lnTo>
                  <a:lnTo>
                    <a:pt x="103106" y="27308"/>
                  </a:lnTo>
                  <a:lnTo>
                    <a:pt x="103106" y="19496"/>
                  </a:lnTo>
                  <a:lnTo>
                    <a:pt x="101661" y="11909"/>
                  </a:lnTo>
                  <a:lnTo>
                    <a:pt x="100457" y="10156"/>
                  </a:lnTo>
                  <a:close/>
                </a:path>
                <a:path w="278129" h="74295">
                  <a:moveTo>
                    <a:pt x="80971" y="0"/>
                  </a:moveTo>
                  <a:lnTo>
                    <a:pt x="71580" y="1556"/>
                  </a:lnTo>
                  <a:lnTo>
                    <a:pt x="64464" y="6130"/>
                  </a:lnTo>
                  <a:lnTo>
                    <a:pt x="59915" y="13579"/>
                  </a:lnTo>
                  <a:lnTo>
                    <a:pt x="58228" y="23758"/>
                  </a:lnTo>
                  <a:lnTo>
                    <a:pt x="68887" y="23758"/>
                  </a:lnTo>
                  <a:lnTo>
                    <a:pt x="68992" y="15842"/>
                  </a:lnTo>
                  <a:lnTo>
                    <a:pt x="72751" y="10156"/>
                  </a:lnTo>
                  <a:lnTo>
                    <a:pt x="100457" y="10156"/>
                  </a:lnTo>
                  <a:lnTo>
                    <a:pt x="97406" y="5711"/>
                  </a:lnTo>
                  <a:lnTo>
                    <a:pt x="90468" y="1532"/>
                  </a:lnTo>
                  <a:lnTo>
                    <a:pt x="80971" y="0"/>
                  </a:lnTo>
                  <a:close/>
                </a:path>
                <a:path w="278129" h="74295">
                  <a:moveTo>
                    <a:pt x="132037" y="58783"/>
                  </a:moveTo>
                  <a:lnTo>
                    <a:pt x="118331" y="58783"/>
                  </a:lnTo>
                  <a:lnTo>
                    <a:pt x="118331" y="72594"/>
                  </a:lnTo>
                  <a:lnTo>
                    <a:pt x="132037" y="72594"/>
                  </a:lnTo>
                  <a:lnTo>
                    <a:pt x="132037" y="58783"/>
                  </a:lnTo>
                  <a:close/>
                </a:path>
                <a:path w="278129" h="74295">
                  <a:moveTo>
                    <a:pt x="170350" y="0"/>
                  </a:moveTo>
                  <a:lnTo>
                    <a:pt x="160396" y="1562"/>
                  </a:lnTo>
                  <a:lnTo>
                    <a:pt x="153145" y="5798"/>
                  </a:lnTo>
                  <a:lnTo>
                    <a:pt x="148712" y="12033"/>
                  </a:lnTo>
                  <a:lnTo>
                    <a:pt x="147210" y="19591"/>
                  </a:lnTo>
                  <a:lnTo>
                    <a:pt x="147210" y="27821"/>
                  </a:lnTo>
                  <a:lnTo>
                    <a:pt x="151471" y="32187"/>
                  </a:lnTo>
                  <a:lnTo>
                    <a:pt x="156853" y="35328"/>
                  </a:lnTo>
                  <a:lnTo>
                    <a:pt x="150759" y="37569"/>
                  </a:lnTo>
                  <a:lnTo>
                    <a:pt x="145273" y="44166"/>
                  </a:lnTo>
                  <a:lnTo>
                    <a:pt x="145273" y="52699"/>
                  </a:lnTo>
                  <a:lnTo>
                    <a:pt x="146965" y="61611"/>
                  </a:lnTo>
                  <a:lnTo>
                    <a:pt x="151874" y="68353"/>
                  </a:lnTo>
                  <a:lnTo>
                    <a:pt x="159753" y="72622"/>
                  </a:lnTo>
                  <a:lnTo>
                    <a:pt x="170350" y="74112"/>
                  </a:lnTo>
                  <a:lnTo>
                    <a:pt x="180952" y="72622"/>
                  </a:lnTo>
                  <a:lnTo>
                    <a:pt x="188830" y="68353"/>
                  </a:lnTo>
                  <a:lnTo>
                    <a:pt x="191879" y="64165"/>
                  </a:lnTo>
                  <a:lnTo>
                    <a:pt x="160811" y="64165"/>
                  </a:lnTo>
                  <a:lnTo>
                    <a:pt x="156550" y="58584"/>
                  </a:lnTo>
                  <a:lnTo>
                    <a:pt x="156550" y="45684"/>
                  </a:lnTo>
                  <a:lnTo>
                    <a:pt x="161618" y="39799"/>
                  </a:lnTo>
                  <a:lnTo>
                    <a:pt x="191866" y="39799"/>
                  </a:lnTo>
                  <a:lnTo>
                    <a:pt x="190046" y="37569"/>
                  </a:lnTo>
                  <a:lnTo>
                    <a:pt x="183962" y="35328"/>
                  </a:lnTo>
                  <a:lnTo>
                    <a:pt x="189345" y="32187"/>
                  </a:lnTo>
                  <a:lnTo>
                    <a:pt x="190212" y="31276"/>
                  </a:lnTo>
                  <a:lnTo>
                    <a:pt x="163251" y="31276"/>
                  </a:lnTo>
                  <a:lnTo>
                    <a:pt x="158267" y="26910"/>
                  </a:lnTo>
                  <a:lnTo>
                    <a:pt x="158267" y="14418"/>
                  </a:lnTo>
                  <a:lnTo>
                    <a:pt x="162131" y="9748"/>
                  </a:lnTo>
                  <a:lnTo>
                    <a:pt x="190371" y="9748"/>
                  </a:lnTo>
                  <a:lnTo>
                    <a:pt x="187561" y="5798"/>
                  </a:lnTo>
                  <a:lnTo>
                    <a:pt x="180307" y="1562"/>
                  </a:lnTo>
                  <a:lnTo>
                    <a:pt x="170350" y="0"/>
                  </a:lnTo>
                  <a:close/>
                </a:path>
                <a:path w="278129" h="74295">
                  <a:moveTo>
                    <a:pt x="191866" y="39799"/>
                  </a:moveTo>
                  <a:lnTo>
                    <a:pt x="179083" y="39799"/>
                  </a:lnTo>
                  <a:lnTo>
                    <a:pt x="184161" y="45684"/>
                  </a:lnTo>
                  <a:lnTo>
                    <a:pt x="184161" y="58584"/>
                  </a:lnTo>
                  <a:lnTo>
                    <a:pt x="179900" y="64165"/>
                  </a:lnTo>
                  <a:lnTo>
                    <a:pt x="191879" y="64165"/>
                  </a:lnTo>
                  <a:lnTo>
                    <a:pt x="193738" y="61611"/>
                  </a:lnTo>
                  <a:lnTo>
                    <a:pt x="195428" y="52699"/>
                  </a:lnTo>
                  <a:lnTo>
                    <a:pt x="195428" y="44166"/>
                  </a:lnTo>
                  <a:lnTo>
                    <a:pt x="191866" y="39799"/>
                  </a:lnTo>
                  <a:close/>
                </a:path>
                <a:path w="278129" h="74295">
                  <a:moveTo>
                    <a:pt x="190371" y="9748"/>
                  </a:moveTo>
                  <a:lnTo>
                    <a:pt x="178675" y="9748"/>
                  </a:lnTo>
                  <a:lnTo>
                    <a:pt x="182434" y="14418"/>
                  </a:lnTo>
                  <a:lnTo>
                    <a:pt x="182434" y="26910"/>
                  </a:lnTo>
                  <a:lnTo>
                    <a:pt x="177460" y="31276"/>
                  </a:lnTo>
                  <a:lnTo>
                    <a:pt x="190212" y="31276"/>
                  </a:lnTo>
                  <a:lnTo>
                    <a:pt x="193501" y="27821"/>
                  </a:lnTo>
                  <a:lnTo>
                    <a:pt x="193501" y="19591"/>
                  </a:lnTo>
                  <a:lnTo>
                    <a:pt x="191997" y="12033"/>
                  </a:lnTo>
                  <a:lnTo>
                    <a:pt x="190371" y="9748"/>
                  </a:lnTo>
                  <a:close/>
                </a:path>
                <a:path w="278129" h="74295">
                  <a:moveTo>
                    <a:pt x="271907" y="37569"/>
                  </a:moveTo>
                  <a:lnTo>
                    <a:pt x="252411" y="37569"/>
                  </a:lnTo>
                  <a:lnTo>
                    <a:pt x="246421" y="42951"/>
                  </a:lnTo>
                  <a:lnTo>
                    <a:pt x="246421" y="68741"/>
                  </a:lnTo>
                  <a:lnTo>
                    <a:pt x="252411" y="74112"/>
                  </a:lnTo>
                  <a:lnTo>
                    <a:pt x="271907" y="74112"/>
                  </a:lnTo>
                  <a:lnTo>
                    <a:pt x="277897" y="68741"/>
                  </a:lnTo>
                  <a:lnTo>
                    <a:pt x="277897" y="66092"/>
                  </a:lnTo>
                  <a:lnTo>
                    <a:pt x="258306" y="66092"/>
                  </a:lnTo>
                  <a:lnTo>
                    <a:pt x="256274" y="63453"/>
                  </a:lnTo>
                  <a:lnTo>
                    <a:pt x="256274" y="48228"/>
                  </a:lnTo>
                  <a:lnTo>
                    <a:pt x="258306" y="45590"/>
                  </a:lnTo>
                  <a:lnTo>
                    <a:pt x="277897" y="45590"/>
                  </a:lnTo>
                  <a:lnTo>
                    <a:pt x="277897" y="42951"/>
                  </a:lnTo>
                  <a:lnTo>
                    <a:pt x="271907" y="37569"/>
                  </a:lnTo>
                  <a:close/>
                </a:path>
                <a:path w="278129" h="74295">
                  <a:moveTo>
                    <a:pt x="266525" y="1528"/>
                  </a:moveTo>
                  <a:lnTo>
                    <a:pt x="257897" y="1528"/>
                  </a:lnTo>
                  <a:lnTo>
                    <a:pt x="216778" y="68531"/>
                  </a:lnTo>
                  <a:lnTo>
                    <a:pt x="216778" y="72594"/>
                  </a:lnTo>
                  <a:lnTo>
                    <a:pt x="225406" y="72594"/>
                  </a:lnTo>
                  <a:lnTo>
                    <a:pt x="266525" y="5580"/>
                  </a:lnTo>
                  <a:lnTo>
                    <a:pt x="266525" y="1528"/>
                  </a:lnTo>
                  <a:close/>
                </a:path>
                <a:path w="278129" h="74295">
                  <a:moveTo>
                    <a:pt x="277897" y="45590"/>
                  </a:moveTo>
                  <a:lnTo>
                    <a:pt x="266023" y="45590"/>
                  </a:lnTo>
                  <a:lnTo>
                    <a:pt x="268054" y="48228"/>
                  </a:lnTo>
                  <a:lnTo>
                    <a:pt x="268054" y="63453"/>
                  </a:lnTo>
                  <a:lnTo>
                    <a:pt x="266023" y="66092"/>
                  </a:lnTo>
                  <a:lnTo>
                    <a:pt x="277897" y="66092"/>
                  </a:lnTo>
                  <a:lnTo>
                    <a:pt x="277897" y="45590"/>
                  </a:lnTo>
                  <a:close/>
                </a:path>
                <a:path w="278129" h="74295">
                  <a:moveTo>
                    <a:pt x="231092" y="0"/>
                  </a:moveTo>
                  <a:lnTo>
                    <a:pt x="211606" y="0"/>
                  </a:lnTo>
                  <a:lnTo>
                    <a:pt x="205606" y="5382"/>
                  </a:lnTo>
                  <a:lnTo>
                    <a:pt x="205606" y="31171"/>
                  </a:lnTo>
                  <a:lnTo>
                    <a:pt x="211606" y="36553"/>
                  </a:lnTo>
                  <a:lnTo>
                    <a:pt x="231092" y="36553"/>
                  </a:lnTo>
                  <a:lnTo>
                    <a:pt x="237081" y="31171"/>
                  </a:lnTo>
                  <a:lnTo>
                    <a:pt x="237081" y="28533"/>
                  </a:lnTo>
                  <a:lnTo>
                    <a:pt x="217490" y="28533"/>
                  </a:lnTo>
                  <a:lnTo>
                    <a:pt x="215459" y="25894"/>
                  </a:lnTo>
                  <a:lnTo>
                    <a:pt x="215459" y="10659"/>
                  </a:lnTo>
                  <a:lnTo>
                    <a:pt x="217490" y="8020"/>
                  </a:lnTo>
                  <a:lnTo>
                    <a:pt x="237081" y="8020"/>
                  </a:lnTo>
                  <a:lnTo>
                    <a:pt x="237081" y="5382"/>
                  </a:lnTo>
                  <a:lnTo>
                    <a:pt x="231092" y="0"/>
                  </a:lnTo>
                  <a:close/>
                </a:path>
                <a:path w="278129" h="74295">
                  <a:moveTo>
                    <a:pt x="237081" y="8020"/>
                  </a:moveTo>
                  <a:lnTo>
                    <a:pt x="225207" y="8020"/>
                  </a:lnTo>
                  <a:lnTo>
                    <a:pt x="227239" y="10659"/>
                  </a:lnTo>
                  <a:lnTo>
                    <a:pt x="227239" y="25894"/>
                  </a:lnTo>
                  <a:lnTo>
                    <a:pt x="225207" y="28533"/>
                  </a:lnTo>
                  <a:lnTo>
                    <a:pt x="237081" y="28533"/>
                  </a:lnTo>
                  <a:lnTo>
                    <a:pt x="237081" y="8020"/>
                  </a:lnTo>
                  <a:close/>
                </a:path>
              </a:pathLst>
            </a:custGeom>
            <a:solidFill>
              <a:srgbClr val="963B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61806" y="7550745"/>
              <a:ext cx="136545" cy="13654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6451818" y="7577839"/>
              <a:ext cx="273050" cy="74295"/>
            </a:xfrm>
            <a:custGeom>
              <a:avLst/>
              <a:gdLst/>
              <a:ahLst/>
              <a:cxnLst/>
              <a:rect l="l" t="t" r="r" b="b"/>
              <a:pathLst>
                <a:path w="273050" h="74295">
                  <a:moveTo>
                    <a:pt x="41893" y="10156"/>
                  </a:moveTo>
                  <a:lnTo>
                    <a:pt x="30658" y="10156"/>
                  </a:lnTo>
                  <a:lnTo>
                    <a:pt x="34114" y="15633"/>
                  </a:lnTo>
                  <a:lnTo>
                    <a:pt x="34114" y="28732"/>
                  </a:lnTo>
                  <a:lnTo>
                    <a:pt x="30355" y="32690"/>
                  </a:lnTo>
                  <a:lnTo>
                    <a:pt x="0" y="63453"/>
                  </a:lnTo>
                  <a:lnTo>
                    <a:pt x="0" y="72594"/>
                  </a:lnTo>
                  <a:lnTo>
                    <a:pt x="45579" y="72594"/>
                  </a:lnTo>
                  <a:lnTo>
                    <a:pt x="45579" y="62437"/>
                  </a:lnTo>
                  <a:lnTo>
                    <a:pt x="15130" y="62437"/>
                  </a:lnTo>
                  <a:lnTo>
                    <a:pt x="29852" y="48019"/>
                  </a:lnTo>
                  <a:lnTo>
                    <a:pt x="36158" y="41599"/>
                  </a:lnTo>
                  <a:lnTo>
                    <a:pt x="41027" y="35460"/>
                  </a:lnTo>
                  <a:lnTo>
                    <a:pt x="44164" y="28978"/>
                  </a:lnTo>
                  <a:lnTo>
                    <a:pt x="45276" y="21528"/>
                  </a:lnTo>
                  <a:lnTo>
                    <a:pt x="43853" y="13322"/>
                  </a:lnTo>
                  <a:lnTo>
                    <a:pt x="41893" y="10156"/>
                  </a:lnTo>
                  <a:close/>
                </a:path>
                <a:path w="273050" h="74295">
                  <a:moveTo>
                    <a:pt x="22742" y="0"/>
                  </a:moveTo>
                  <a:lnTo>
                    <a:pt x="13646" y="1618"/>
                  </a:lnTo>
                  <a:lnTo>
                    <a:pt x="6494" y="6321"/>
                  </a:lnTo>
                  <a:lnTo>
                    <a:pt x="1780" y="13879"/>
                  </a:lnTo>
                  <a:lnTo>
                    <a:pt x="0" y="24062"/>
                  </a:lnTo>
                  <a:lnTo>
                    <a:pt x="10659" y="24062"/>
                  </a:lnTo>
                  <a:lnTo>
                    <a:pt x="10764" y="16146"/>
                  </a:lnTo>
                  <a:lnTo>
                    <a:pt x="14208" y="10156"/>
                  </a:lnTo>
                  <a:lnTo>
                    <a:pt x="41893" y="10156"/>
                  </a:lnTo>
                  <a:lnTo>
                    <a:pt x="39604" y="6460"/>
                  </a:lnTo>
                  <a:lnTo>
                    <a:pt x="32558" y="1749"/>
                  </a:lnTo>
                  <a:lnTo>
                    <a:pt x="22742" y="0"/>
                  </a:lnTo>
                  <a:close/>
                </a:path>
                <a:path w="273050" h="74295">
                  <a:moveTo>
                    <a:pt x="98809" y="10156"/>
                  </a:moveTo>
                  <a:lnTo>
                    <a:pt x="87568" y="10156"/>
                  </a:lnTo>
                  <a:lnTo>
                    <a:pt x="91023" y="15633"/>
                  </a:lnTo>
                  <a:lnTo>
                    <a:pt x="91023" y="28732"/>
                  </a:lnTo>
                  <a:lnTo>
                    <a:pt x="87264" y="32690"/>
                  </a:lnTo>
                  <a:lnTo>
                    <a:pt x="56909" y="63453"/>
                  </a:lnTo>
                  <a:lnTo>
                    <a:pt x="56909" y="72594"/>
                  </a:lnTo>
                  <a:lnTo>
                    <a:pt x="102499" y="72594"/>
                  </a:lnTo>
                  <a:lnTo>
                    <a:pt x="102499" y="62437"/>
                  </a:lnTo>
                  <a:lnTo>
                    <a:pt x="72039" y="62437"/>
                  </a:lnTo>
                  <a:lnTo>
                    <a:pt x="86761" y="48019"/>
                  </a:lnTo>
                  <a:lnTo>
                    <a:pt x="93069" y="41599"/>
                  </a:lnTo>
                  <a:lnTo>
                    <a:pt x="97942" y="35460"/>
                  </a:lnTo>
                  <a:lnTo>
                    <a:pt x="101082" y="28978"/>
                  </a:lnTo>
                  <a:lnTo>
                    <a:pt x="102195" y="21528"/>
                  </a:lnTo>
                  <a:lnTo>
                    <a:pt x="100771" y="13322"/>
                  </a:lnTo>
                  <a:lnTo>
                    <a:pt x="98809" y="10156"/>
                  </a:lnTo>
                  <a:close/>
                </a:path>
                <a:path w="273050" h="74295">
                  <a:moveTo>
                    <a:pt x="79652" y="0"/>
                  </a:moveTo>
                  <a:lnTo>
                    <a:pt x="70560" y="1618"/>
                  </a:lnTo>
                  <a:lnTo>
                    <a:pt x="63407" y="6321"/>
                  </a:lnTo>
                  <a:lnTo>
                    <a:pt x="58691" y="13879"/>
                  </a:lnTo>
                  <a:lnTo>
                    <a:pt x="56909" y="24062"/>
                  </a:lnTo>
                  <a:lnTo>
                    <a:pt x="67568" y="24062"/>
                  </a:lnTo>
                  <a:lnTo>
                    <a:pt x="67673" y="16146"/>
                  </a:lnTo>
                  <a:lnTo>
                    <a:pt x="71128" y="10156"/>
                  </a:lnTo>
                  <a:lnTo>
                    <a:pt x="98809" y="10156"/>
                  </a:lnTo>
                  <a:lnTo>
                    <a:pt x="96519" y="6460"/>
                  </a:lnTo>
                  <a:lnTo>
                    <a:pt x="89469" y="1749"/>
                  </a:lnTo>
                  <a:lnTo>
                    <a:pt x="79652" y="0"/>
                  </a:lnTo>
                  <a:close/>
                </a:path>
                <a:path w="273050" h="74295">
                  <a:moveTo>
                    <a:pt x="129556" y="58783"/>
                  </a:moveTo>
                  <a:lnTo>
                    <a:pt x="115849" y="58783"/>
                  </a:lnTo>
                  <a:lnTo>
                    <a:pt x="115849" y="72594"/>
                  </a:lnTo>
                  <a:lnTo>
                    <a:pt x="129556" y="72594"/>
                  </a:lnTo>
                  <a:lnTo>
                    <a:pt x="129556" y="58783"/>
                  </a:lnTo>
                  <a:close/>
                </a:path>
                <a:path w="273050" h="74295">
                  <a:moveTo>
                    <a:pt x="178329" y="1528"/>
                  </a:moveTo>
                  <a:lnTo>
                    <a:pt x="168078" y="1528"/>
                  </a:lnTo>
                  <a:lnTo>
                    <a:pt x="149702" y="30868"/>
                  </a:lnTo>
                  <a:lnTo>
                    <a:pt x="145032" y="38375"/>
                  </a:lnTo>
                  <a:lnTo>
                    <a:pt x="142801" y="44061"/>
                  </a:lnTo>
                  <a:lnTo>
                    <a:pt x="142801" y="49548"/>
                  </a:lnTo>
                  <a:lnTo>
                    <a:pt x="144509" y="59937"/>
                  </a:lnTo>
                  <a:lnTo>
                    <a:pt x="149385" y="67653"/>
                  </a:lnTo>
                  <a:lnTo>
                    <a:pt x="157061" y="72458"/>
                  </a:lnTo>
                  <a:lnTo>
                    <a:pt x="167167" y="74112"/>
                  </a:lnTo>
                  <a:lnTo>
                    <a:pt x="177269" y="72458"/>
                  </a:lnTo>
                  <a:lnTo>
                    <a:pt x="184945" y="67653"/>
                  </a:lnTo>
                  <a:lnTo>
                    <a:pt x="187277" y="63966"/>
                  </a:lnTo>
                  <a:lnTo>
                    <a:pt x="158434" y="63966"/>
                  </a:lnTo>
                  <a:lnTo>
                    <a:pt x="153963" y="58385"/>
                  </a:lnTo>
                  <a:lnTo>
                    <a:pt x="153963" y="42134"/>
                  </a:lnTo>
                  <a:lnTo>
                    <a:pt x="158131" y="36553"/>
                  </a:lnTo>
                  <a:lnTo>
                    <a:pt x="187731" y="36553"/>
                  </a:lnTo>
                  <a:lnTo>
                    <a:pt x="185605" y="33165"/>
                  </a:lnTo>
                  <a:lnTo>
                    <a:pt x="179210" y="28941"/>
                  </a:lnTo>
                  <a:lnTo>
                    <a:pt x="163209" y="28941"/>
                  </a:lnTo>
                  <a:lnTo>
                    <a:pt x="178329" y="5580"/>
                  </a:lnTo>
                  <a:lnTo>
                    <a:pt x="178329" y="1528"/>
                  </a:lnTo>
                  <a:close/>
                </a:path>
                <a:path w="273050" h="74295">
                  <a:moveTo>
                    <a:pt x="187731" y="36553"/>
                  </a:moveTo>
                  <a:lnTo>
                    <a:pt x="176204" y="36553"/>
                  </a:lnTo>
                  <a:lnTo>
                    <a:pt x="180361" y="41935"/>
                  </a:lnTo>
                  <a:lnTo>
                    <a:pt x="180361" y="58385"/>
                  </a:lnTo>
                  <a:lnTo>
                    <a:pt x="175900" y="63966"/>
                  </a:lnTo>
                  <a:lnTo>
                    <a:pt x="187277" y="63966"/>
                  </a:lnTo>
                  <a:lnTo>
                    <a:pt x="189824" y="59937"/>
                  </a:lnTo>
                  <a:lnTo>
                    <a:pt x="191533" y="49548"/>
                  </a:lnTo>
                  <a:lnTo>
                    <a:pt x="189935" y="40067"/>
                  </a:lnTo>
                  <a:lnTo>
                    <a:pt x="187731" y="36553"/>
                  </a:lnTo>
                  <a:close/>
                </a:path>
                <a:path w="273050" h="74295">
                  <a:moveTo>
                    <a:pt x="171534" y="27517"/>
                  </a:moveTo>
                  <a:lnTo>
                    <a:pt x="168078" y="27517"/>
                  </a:lnTo>
                  <a:lnTo>
                    <a:pt x="165335" y="28124"/>
                  </a:lnTo>
                  <a:lnTo>
                    <a:pt x="163209" y="28941"/>
                  </a:lnTo>
                  <a:lnTo>
                    <a:pt x="179210" y="28941"/>
                  </a:lnTo>
                  <a:lnTo>
                    <a:pt x="171534" y="27517"/>
                  </a:lnTo>
                  <a:close/>
                </a:path>
                <a:path w="273050" h="74295">
                  <a:moveTo>
                    <a:pt x="266955" y="37569"/>
                  </a:moveTo>
                  <a:lnTo>
                    <a:pt x="247458" y="37569"/>
                  </a:lnTo>
                  <a:lnTo>
                    <a:pt x="241469" y="42951"/>
                  </a:lnTo>
                  <a:lnTo>
                    <a:pt x="241469" y="68741"/>
                  </a:lnTo>
                  <a:lnTo>
                    <a:pt x="247458" y="74112"/>
                  </a:lnTo>
                  <a:lnTo>
                    <a:pt x="266955" y="74112"/>
                  </a:lnTo>
                  <a:lnTo>
                    <a:pt x="272944" y="68741"/>
                  </a:lnTo>
                  <a:lnTo>
                    <a:pt x="272944" y="66092"/>
                  </a:lnTo>
                  <a:lnTo>
                    <a:pt x="253343" y="66092"/>
                  </a:lnTo>
                  <a:lnTo>
                    <a:pt x="251311" y="63453"/>
                  </a:lnTo>
                  <a:lnTo>
                    <a:pt x="251311" y="48228"/>
                  </a:lnTo>
                  <a:lnTo>
                    <a:pt x="253343" y="45590"/>
                  </a:lnTo>
                  <a:lnTo>
                    <a:pt x="272944" y="45590"/>
                  </a:lnTo>
                  <a:lnTo>
                    <a:pt x="272944" y="42951"/>
                  </a:lnTo>
                  <a:lnTo>
                    <a:pt x="266955" y="37569"/>
                  </a:lnTo>
                  <a:close/>
                </a:path>
                <a:path w="273050" h="74295">
                  <a:moveTo>
                    <a:pt x="261573" y="1528"/>
                  </a:moveTo>
                  <a:lnTo>
                    <a:pt x="252945" y="1528"/>
                  </a:lnTo>
                  <a:lnTo>
                    <a:pt x="211826" y="68531"/>
                  </a:lnTo>
                  <a:lnTo>
                    <a:pt x="211826" y="72594"/>
                  </a:lnTo>
                  <a:lnTo>
                    <a:pt x="220454" y="72594"/>
                  </a:lnTo>
                  <a:lnTo>
                    <a:pt x="261573" y="5580"/>
                  </a:lnTo>
                  <a:lnTo>
                    <a:pt x="261573" y="1528"/>
                  </a:lnTo>
                  <a:close/>
                </a:path>
                <a:path w="273050" h="74295">
                  <a:moveTo>
                    <a:pt x="272944" y="45590"/>
                  </a:moveTo>
                  <a:lnTo>
                    <a:pt x="261060" y="45590"/>
                  </a:lnTo>
                  <a:lnTo>
                    <a:pt x="263091" y="48228"/>
                  </a:lnTo>
                  <a:lnTo>
                    <a:pt x="263091" y="63453"/>
                  </a:lnTo>
                  <a:lnTo>
                    <a:pt x="261060" y="66092"/>
                  </a:lnTo>
                  <a:lnTo>
                    <a:pt x="272944" y="66092"/>
                  </a:lnTo>
                  <a:lnTo>
                    <a:pt x="272944" y="45590"/>
                  </a:lnTo>
                  <a:close/>
                </a:path>
                <a:path w="273050" h="74295">
                  <a:moveTo>
                    <a:pt x="226139" y="0"/>
                  </a:moveTo>
                  <a:lnTo>
                    <a:pt x="206642" y="0"/>
                  </a:lnTo>
                  <a:lnTo>
                    <a:pt x="200653" y="5382"/>
                  </a:lnTo>
                  <a:lnTo>
                    <a:pt x="200653" y="31171"/>
                  </a:lnTo>
                  <a:lnTo>
                    <a:pt x="206642" y="36553"/>
                  </a:lnTo>
                  <a:lnTo>
                    <a:pt x="226139" y="36553"/>
                  </a:lnTo>
                  <a:lnTo>
                    <a:pt x="232129" y="31171"/>
                  </a:lnTo>
                  <a:lnTo>
                    <a:pt x="232129" y="28533"/>
                  </a:lnTo>
                  <a:lnTo>
                    <a:pt x="212527" y="28533"/>
                  </a:lnTo>
                  <a:lnTo>
                    <a:pt x="210506" y="25894"/>
                  </a:lnTo>
                  <a:lnTo>
                    <a:pt x="210506" y="10659"/>
                  </a:lnTo>
                  <a:lnTo>
                    <a:pt x="212527" y="8020"/>
                  </a:lnTo>
                  <a:lnTo>
                    <a:pt x="232129" y="8020"/>
                  </a:lnTo>
                  <a:lnTo>
                    <a:pt x="232129" y="5382"/>
                  </a:lnTo>
                  <a:lnTo>
                    <a:pt x="226139" y="0"/>
                  </a:lnTo>
                  <a:close/>
                </a:path>
                <a:path w="273050" h="74295">
                  <a:moveTo>
                    <a:pt x="232129" y="8020"/>
                  </a:moveTo>
                  <a:lnTo>
                    <a:pt x="220244" y="8020"/>
                  </a:lnTo>
                  <a:lnTo>
                    <a:pt x="222275" y="10659"/>
                  </a:lnTo>
                  <a:lnTo>
                    <a:pt x="222275" y="25894"/>
                  </a:lnTo>
                  <a:lnTo>
                    <a:pt x="220244" y="28533"/>
                  </a:lnTo>
                  <a:lnTo>
                    <a:pt x="232129" y="28533"/>
                  </a:lnTo>
                  <a:lnTo>
                    <a:pt x="232129" y="8020"/>
                  </a:lnTo>
                  <a:close/>
                </a:path>
              </a:pathLst>
            </a:custGeom>
            <a:solidFill>
              <a:srgbClr val="0447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82748" y="7969580"/>
              <a:ext cx="136545" cy="13654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76680" y="7996674"/>
              <a:ext cx="248076" cy="74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44554" y="7114861"/>
            <a:ext cx="4931410" cy="2523490"/>
          </a:xfrm>
          <a:custGeom>
            <a:avLst/>
            <a:gdLst/>
            <a:ahLst/>
            <a:cxnLst/>
            <a:rect l="l" t="t" r="r" b="b"/>
            <a:pathLst>
              <a:path w="4931409" h="2523490">
                <a:moveTo>
                  <a:pt x="287938" y="651268"/>
                </a:moveTo>
                <a:lnTo>
                  <a:pt x="143964" y="651268"/>
                </a:lnTo>
                <a:lnTo>
                  <a:pt x="143964" y="2486939"/>
                </a:lnTo>
                <a:lnTo>
                  <a:pt x="287938" y="2486939"/>
                </a:lnTo>
                <a:lnTo>
                  <a:pt x="287938" y="651268"/>
                </a:lnTo>
                <a:close/>
              </a:path>
              <a:path w="4931409" h="2523490">
                <a:moveTo>
                  <a:pt x="431924" y="543281"/>
                </a:moveTo>
                <a:lnTo>
                  <a:pt x="0" y="543281"/>
                </a:lnTo>
                <a:lnTo>
                  <a:pt x="0" y="651268"/>
                </a:lnTo>
                <a:lnTo>
                  <a:pt x="431924" y="651268"/>
                </a:lnTo>
                <a:lnTo>
                  <a:pt x="431924" y="543281"/>
                </a:lnTo>
                <a:close/>
              </a:path>
              <a:path w="4931409" h="2523490">
                <a:moveTo>
                  <a:pt x="863848" y="543281"/>
                </a:moveTo>
                <a:lnTo>
                  <a:pt x="539899" y="543281"/>
                </a:lnTo>
                <a:lnTo>
                  <a:pt x="539899" y="2486939"/>
                </a:lnTo>
                <a:lnTo>
                  <a:pt x="863848" y="2486939"/>
                </a:lnTo>
                <a:lnTo>
                  <a:pt x="863848" y="2378953"/>
                </a:lnTo>
                <a:lnTo>
                  <a:pt x="683874" y="2378953"/>
                </a:lnTo>
                <a:lnTo>
                  <a:pt x="683874" y="1515105"/>
                </a:lnTo>
                <a:lnTo>
                  <a:pt x="827849" y="1515105"/>
                </a:lnTo>
                <a:lnTo>
                  <a:pt x="827849" y="1407129"/>
                </a:lnTo>
                <a:lnTo>
                  <a:pt x="683874" y="1407129"/>
                </a:lnTo>
                <a:lnTo>
                  <a:pt x="683874" y="651268"/>
                </a:lnTo>
                <a:lnTo>
                  <a:pt x="863848" y="651268"/>
                </a:lnTo>
                <a:lnTo>
                  <a:pt x="863848" y="543281"/>
                </a:lnTo>
                <a:close/>
              </a:path>
              <a:path w="4931409" h="2523490">
                <a:moveTo>
                  <a:pt x="1115798" y="543281"/>
                </a:moveTo>
                <a:lnTo>
                  <a:pt x="971823" y="543281"/>
                </a:lnTo>
                <a:lnTo>
                  <a:pt x="971823" y="2486939"/>
                </a:lnTo>
                <a:lnTo>
                  <a:pt x="1079810" y="2486939"/>
                </a:lnTo>
                <a:lnTo>
                  <a:pt x="1079810" y="1047193"/>
                </a:lnTo>
                <a:lnTo>
                  <a:pt x="1178789" y="1047193"/>
                </a:lnTo>
                <a:lnTo>
                  <a:pt x="1115798" y="543281"/>
                </a:lnTo>
                <a:close/>
              </a:path>
              <a:path w="4931409" h="2523490">
                <a:moveTo>
                  <a:pt x="1178789" y="1047193"/>
                </a:moveTo>
                <a:lnTo>
                  <a:pt x="1079810" y="1047193"/>
                </a:lnTo>
                <a:lnTo>
                  <a:pt x="1259773" y="2486939"/>
                </a:lnTo>
                <a:lnTo>
                  <a:pt x="1403747" y="2486939"/>
                </a:lnTo>
                <a:lnTo>
                  <a:pt x="1403747" y="1983028"/>
                </a:lnTo>
                <a:lnTo>
                  <a:pt x="1295772" y="1983028"/>
                </a:lnTo>
                <a:lnTo>
                  <a:pt x="1178789" y="1047193"/>
                </a:lnTo>
                <a:close/>
              </a:path>
              <a:path w="4931409" h="2523490">
                <a:moveTo>
                  <a:pt x="1403747" y="543281"/>
                </a:moveTo>
                <a:lnTo>
                  <a:pt x="1295772" y="543281"/>
                </a:lnTo>
                <a:lnTo>
                  <a:pt x="1295772" y="1983028"/>
                </a:lnTo>
                <a:lnTo>
                  <a:pt x="1403747" y="1983028"/>
                </a:lnTo>
                <a:lnTo>
                  <a:pt x="1403747" y="543281"/>
                </a:lnTo>
                <a:close/>
              </a:path>
              <a:path w="4931409" h="2523490">
                <a:moveTo>
                  <a:pt x="1691697" y="543281"/>
                </a:moveTo>
                <a:lnTo>
                  <a:pt x="1547722" y="543281"/>
                </a:lnTo>
                <a:lnTo>
                  <a:pt x="1547722" y="2486939"/>
                </a:lnTo>
                <a:lnTo>
                  <a:pt x="1691697" y="2486939"/>
                </a:lnTo>
                <a:lnTo>
                  <a:pt x="1718549" y="2486798"/>
                </a:lnTo>
                <a:lnTo>
                  <a:pt x="1771416" y="2485672"/>
                </a:lnTo>
                <a:lnTo>
                  <a:pt x="1822597" y="2482157"/>
                </a:lnTo>
                <a:lnTo>
                  <a:pt x="1868711" y="2472038"/>
                </a:lnTo>
                <a:lnTo>
                  <a:pt x="1908921" y="2454812"/>
                </a:lnTo>
                <a:lnTo>
                  <a:pt x="1941543" y="2428378"/>
                </a:lnTo>
                <a:lnTo>
                  <a:pt x="1965727" y="2391119"/>
                </a:lnTo>
                <a:lnTo>
                  <a:pt x="1969605" y="2378953"/>
                </a:lnTo>
                <a:lnTo>
                  <a:pt x="1691697" y="2378953"/>
                </a:lnTo>
                <a:lnTo>
                  <a:pt x="1691697" y="651268"/>
                </a:lnTo>
                <a:lnTo>
                  <a:pt x="1969458" y="651268"/>
                </a:lnTo>
                <a:lnTo>
                  <a:pt x="1965727" y="639734"/>
                </a:lnTo>
                <a:lnTo>
                  <a:pt x="1941543" y="602474"/>
                </a:lnTo>
                <a:lnTo>
                  <a:pt x="1908921" y="575478"/>
                </a:lnTo>
                <a:lnTo>
                  <a:pt x="1868711" y="558252"/>
                </a:lnTo>
                <a:lnTo>
                  <a:pt x="1822597" y="548691"/>
                </a:lnTo>
                <a:lnTo>
                  <a:pt x="1771416" y="545176"/>
                </a:lnTo>
                <a:lnTo>
                  <a:pt x="1718549" y="543492"/>
                </a:lnTo>
                <a:lnTo>
                  <a:pt x="1691697" y="543281"/>
                </a:lnTo>
                <a:close/>
              </a:path>
              <a:path w="4931409" h="2523490">
                <a:moveTo>
                  <a:pt x="1969458" y="651268"/>
                </a:moveTo>
                <a:lnTo>
                  <a:pt x="1691697" y="651268"/>
                </a:lnTo>
                <a:lnTo>
                  <a:pt x="1728816" y="651545"/>
                </a:lnTo>
                <a:lnTo>
                  <a:pt x="1744844" y="651895"/>
                </a:lnTo>
                <a:lnTo>
                  <a:pt x="1784494" y="654919"/>
                </a:lnTo>
                <a:lnTo>
                  <a:pt x="1823788" y="674815"/>
                </a:lnTo>
                <a:lnTo>
                  <a:pt x="1835671" y="723255"/>
                </a:lnTo>
                <a:lnTo>
                  <a:pt x="1835671" y="2306976"/>
                </a:lnTo>
                <a:lnTo>
                  <a:pt x="1827797" y="2348588"/>
                </a:lnTo>
                <a:lnTo>
                  <a:pt x="1795038" y="2372983"/>
                </a:lnTo>
                <a:lnTo>
                  <a:pt x="1744844" y="2378326"/>
                </a:lnTo>
                <a:lnTo>
                  <a:pt x="1691697" y="2378953"/>
                </a:lnTo>
                <a:lnTo>
                  <a:pt x="1969605" y="2378953"/>
                </a:lnTo>
                <a:lnTo>
                  <a:pt x="1973459" y="2366865"/>
                </a:lnTo>
                <a:lnTo>
                  <a:pt x="1978099" y="2338817"/>
                </a:lnTo>
                <a:lnTo>
                  <a:pt x="1979646" y="2306976"/>
                </a:lnTo>
                <a:lnTo>
                  <a:pt x="1979646" y="723255"/>
                </a:lnTo>
                <a:lnTo>
                  <a:pt x="1978099" y="691477"/>
                </a:lnTo>
                <a:lnTo>
                  <a:pt x="1973459" y="663636"/>
                </a:lnTo>
                <a:lnTo>
                  <a:pt x="1969458" y="651268"/>
                </a:lnTo>
                <a:close/>
              </a:path>
              <a:path w="4931409" h="2523490">
                <a:moveTo>
                  <a:pt x="2367708" y="0"/>
                </a:moveTo>
                <a:lnTo>
                  <a:pt x="2203482" y="0"/>
                </a:lnTo>
                <a:lnTo>
                  <a:pt x="2137118" y="389181"/>
                </a:lnTo>
                <a:lnTo>
                  <a:pt x="2250727" y="389181"/>
                </a:lnTo>
                <a:lnTo>
                  <a:pt x="2285595" y="121483"/>
                </a:lnTo>
                <a:lnTo>
                  <a:pt x="2388420" y="121483"/>
                </a:lnTo>
                <a:lnTo>
                  <a:pt x="2367708" y="0"/>
                </a:lnTo>
                <a:close/>
              </a:path>
              <a:path w="4931409" h="2523490">
                <a:moveTo>
                  <a:pt x="2388420" y="121483"/>
                </a:moveTo>
                <a:lnTo>
                  <a:pt x="2285595" y="121483"/>
                </a:lnTo>
                <a:lnTo>
                  <a:pt x="2319332" y="389181"/>
                </a:lnTo>
                <a:lnTo>
                  <a:pt x="2434062" y="389181"/>
                </a:lnTo>
                <a:lnTo>
                  <a:pt x="2388420" y="121483"/>
                </a:lnTo>
                <a:close/>
              </a:path>
              <a:path w="4931409" h="2523490">
                <a:moveTo>
                  <a:pt x="2447558" y="543281"/>
                </a:moveTo>
                <a:lnTo>
                  <a:pt x="2123621" y="543281"/>
                </a:lnTo>
                <a:lnTo>
                  <a:pt x="2123621" y="2486939"/>
                </a:lnTo>
                <a:lnTo>
                  <a:pt x="2447558" y="2486939"/>
                </a:lnTo>
                <a:lnTo>
                  <a:pt x="2447558" y="2378953"/>
                </a:lnTo>
                <a:lnTo>
                  <a:pt x="2267595" y="2378953"/>
                </a:lnTo>
                <a:lnTo>
                  <a:pt x="2267595" y="1515105"/>
                </a:lnTo>
                <a:lnTo>
                  <a:pt x="2411570" y="1515105"/>
                </a:lnTo>
                <a:lnTo>
                  <a:pt x="2411570" y="1407129"/>
                </a:lnTo>
                <a:lnTo>
                  <a:pt x="2267595" y="1407129"/>
                </a:lnTo>
                <a:lnTo>
                  <a:pt x="2267595" y="651268"/>
                </a:lnTo>
                <a:lnTo>
                  <a:pt x="2447558" y="651268"/>
                </a:lnTo>
                <a:lnTo>
                  <a:pt x="2447558" y="543281"/>
                </a:lnTo>
                <a:close/>
              </a:path>
              <a:path w="4931409" h="2523490">
                <a:moveTo>
                  <a:pt x="2699519" y="543281"/>
                </a:moveTo>
                <a:lnTo>
                  <a:pt x="2555545" y="543281"/>
                </a:lnTo>
                <a:lnTo>
                  <a:pt x="2555545" y="2486939"/>
                </a:lnTo>
                <a:lnTo>
                  <a:pt x="2663520" y="2486939"/>
                </a:lnTo>
                <a:lnTo>
                  <a:pt x="2663520" y="1047193"/>
                </a:lnTo>
                <a:lnTo>
                  <a:pt x="2762506" y="1047193"/>
                </a:lnTo>
                <a:lnTo>
                  <a:pt x="2699519" y="543281"/>
                </a:lnTo>
                <a:close/>
              </a:path>
              <a:path w="4931409" h="2523490">
                <a:moveTo>
                  <a:pt x="2762506" y="1047193"/>
                </a:moveTo>
                <a:lnTo>
                  <a:pt x="2663520" y="1047193"/>
                </a:lnTo>
                <a:lnTo>
                  <a:pt x="2843494" y="2486939"/>
                </a:lnTo>
                <a:lnTo>
                  <a:pt x="2987469" y="2486939"/>
                </a:lnTo>
                <a:lnTo>
                  <a:pt x="2987469" y="1983028"/>
                </a:lnTo>
                <a:lnTo>
                  <a:pt x="2879483" y="1983028"/>
                </a:lnTo>
                <a:lnTo>
                  <a:pt x="2762506" y="1047193"/>
                </a:lnTo>
                <a:close/>
              </a:path>
              <a:path w="4931409" h="2523490">
                <a:moveTo>
                  <a:pt x="2987469" y="543281"/>
                </a:moveTo>
                <a:lnTo>
                  <a:pt x="2879483" y="543281"/>
                </a:lnTo>
                <a:lnTo>
                  <a:pt x="2879483" y="1983028"/>
                </a:lnTo>
                <a:lnTo>
                  <a:pt x="2987469" y="1983028"/>
                </a:lnTo>
                <a:lnTo>
                  <a:pt x="2987469" y="543281"/>
                </a:lnTo>
                <a:close/>
              </a:path>
              <a:path w="4931409" h="2523490">
                <a:moveTo>
                  <a:pt x="3347405" y="526413"/>
                </a:moveTo>
                <a:lnTo>
                  <a:pt x="3308318" y="529224"/>
                </a:lnTo>
                <a:lnTo>
                  <a:pt x="3269795" y="537659"/>
                </a:lnTo>
                <a:lnTo>
                  <a:pt x="3233239" y="551998"/>
                </a:lnTo>
                <a:lnTo>
                  <a:pt x="3200059" y="572527"/>
                </a:lnTo>
                <a:lnTo>
                  <a:pt x="3172500" y="599802"/>
                </a:lnTo>
                <a:lnTo>
                  <a:pt x="3150563" y="634389"/>
                </a:lnTo>
                <a:lnTo>
                  <a:pt x="3136225" y="675162"/>
                </a:lnTo>
                <a:lnTo>
                  <a:pt x="3131443" y="723255"/>
                </a:lnTo>
                <a:lnTo>
                  <a:pt x="3131443" y="2306976"/>
                </a:lnTo>
                <a:lnTo>
                  <a:pt x="3134815" y="2356462"/>
                </a:lnTo>
                <a:lnTo>
                  <a:pt x="3149369" y="2410032"/>
                </a:lnTo>
                <a:lnTo>
                  <a:pt x="3170036" y="2446445"/>
                </a:lnTo>
                <a:lnTo>
                  <a:pt x="3202093" y="2479067"/>
                </a:lnTo>
                <a:lnTo>
                  <a:pt x="3246805" y="2506488"/>
                </a:lnTo>
                <a:lnTo>
                  <a:pt x="3309233" y="2521111"/>
                </a:lnTo>
                <a:lnTo>
                  <a:pt x="3347405" y="2522938"/>
                </a:lnTo>
                <a:lnTo>
                  <a:pt x="3385578" y="2521111"/>
                </a:lnTo>
                <a:lnTo>
                  <a:pt x="3448006" y="2506488"/>
                </a:lnTo>
                <a:lnTo>
                  <a:pt x="3492718" y="2479067"/>
                </a:lnTo>
                <a:lnTo>
                  <a:pt x="3524774" y="2446445"/>
                </a:lnTo>
                <a:lnTo>
                  <a:pt x="3543019" y="2414952"/>
                </a:lnTo>
                <a:lnTo>
                  <a:pt x="3347405" y="2414952"/>
                </a:lnTo>
                <a:lnTo>
                  <a:pt x="3334679" y="2414249"/>
                </a:lnTo>
                <a:lnTo>
                  <a:pt x="3298965" y="2397237"/>
                </a:lnTo>
                <a:lnTo>
                  <a:pt x="3279074" y="2357310"/>
                </a:lnTo>
                <a:lnTo>
                  <a:pt x="3275517" y="2315128"/>
                </a:lnTo>
                <a:lnTo>
                  <a:pt x="3275418" y="723255"/>
                </a:lnTo>
                <a:lnTo>
                  <a:pt x="3275770" y="710388"/>
                </a:lnTo>
                <a:lnTo>
                  <a:pt x="3284628" y="670946"/>
                </a:lnTo>
                <a:lnTo>
                  <a:pt x="3314364" y="641000"/>
                </a:lnTo>
                <a:lnTo>
                  <a:pt x="3347405" y="634389"/>
                </a:lnTo>
                <a:lnTo>
                  <a:pt x="3543515" y="634389"/>
                </a:lnTo>
                <a:lnTo>
                  <a:pt x="3535596" y="619977"/>
                </a:lnTo>
                <a:lnTo>
                  <a:pt x="3511416" y="589047"/>
                </a:lnTo>
                <a:lnTo>
                  <a:pt x="3481258" y="564301"/>
                </a:lnTo>
                <a:lnTo>
                  <a:pt x="3446387" y="545741"/>
                </a:lnTo>
                <a:lnTo>
                  <a:pt x="3407934" y="533370"/>
                </a:lnTo>
                <a:lnTo>
                  <a:pt x="3368004" y="527186"/>
                </a:lnTo>
                <a:lnTo>
                  <a:pt x="3347405" y="526413"/>
                </a:lnTo>
                <a:close/>
              </a:path>
              <a:path w="4931409" h="2523490">
                <a:moveTo>
                  <a:pt x="3563367" y="1551104"/>
                </a:moveTo>
                <a:lnTo>
                  <a:pt x="3419393" y="1551104"/>
                </a:lnTo>
                <a:lnTo>
                  <a:pt x="3419294" y="2315128"/>
                </a:lnTo>
                <a:lnTo>
                  <a:pt x="3419111" y="2321875"/>
                </a:lnTo>
                <a:lnTo>
                  <a:pt x="3413418" y="2365956"/>
                </a:lnTo>
                <a:lnTo>
                  <a:pt x="3389027" y="2403706"/>
                </a:lnTo>
                <a:lnTo>
                  <a:pt x="3347405" y="2414952"/>
                </a:lnTo>
                <a:lnTo>
                  <a:pt x="3543019" y="2414952"/>
                </a:lnTo>
                <a:lnTo>
                  <a:pt x="3557253" y="2374037"/>
                </a:lnTo>
                <a:lnTo>
                  <a:pt x="3562526" y="2326092"/>
                </a:lnTo>
                <a:lnTo>
                  <a:pt x="3563367" y="2306976"/>
                </a:lnTo>
                <a:lnTo>
                  <a:pt x="3563367" y="1551104"/>
                </a:lnTo>
                <a:close/>
              </a:path>
              <a:path w="4931409" h="2523490">
                <a:moveTo>
                  <a:pt x="3543515" y="634389"/>
                </a:moveTo>
                <a:lnTo>
                  <a:pt x="3347405" y="634389"/>
                </a:lnTo>
                <a:lnTo>
                  <a:pt x="3354082" y="634669"/>
                </a:lnTo>
                <a:lnTo>
                  <a:pt x="3360621" y="635513"/>
                </a:lnTo>
                <a:lnTo>
                  <a:pt x="3396901" y="652388"/>
                </a:lnTo>
                <a:lnTo>
                  <a:pt x="3415594" y="688450"/>
                </a:lnTo>
                <a:lnTo>
                  <a:pt x="3419393" y="723255"/>
                </a:lnTo>
                <a:lnTo>
                  <a:pt x="3419393" y="1335142"/>
                </a:lnTo>
                <a:lnTo>
                  <a:pt x="3563367" y="1335142"/>
                </a:lnTo>
                <a:lnTo>
                  <a:pt x="3563367" y="723255"/>
                </a:lnTo>
                <a:lnTo>
                  <a:pt x="3562242" y="699772"/>
                </a:lnTo>
                <a:lnTo>
                  <a:pt x="3558868" y="677696"/>
                </a:lnTo>
                <a:lnTo>
                  <a:pt x="3553243" y="657026"/>
                </a:lnTo>
                <a:lnTo>
                  <a:pt x="3545368" y="637760"/>
                </a:lnTo>
                <a:lnTo>
                  <a:pt x="3543515" y="634389"/>
                </a:lnTo>
                <a:close/>
              </a:path>
              <a:path w="4931409" h="2523490">
                <a:moveTo>
                  <a:pt x="3869316" y="543281"/>
                </a:moveTo>
                <a:lnTo>
                  <a:pt x="3725342" y="543281"/>
                </a:lnTo>
                <a:lnTo>
                  <a:pt x="3725342" y="2486939"/>
                </a:lnTo>
                <a:lnTo>
                  <a:pt x="3869316" y="2486939"/>
                </a:lnTo>
                <a:lnTo>
                  <a:pt x="3869316" y="543281"/>
                </a:lnTo>
                <a:close/>
              </a:path>
              <a:path w="4931409" h="2523490">
                <a:moveTo>
                  <a:pt x="4319229" y="543281"/>
                </a:moveTo>
                <a:lnTo>
                  <a:pt x="4103267" y="543281"/>
                </a:lnTo>
                <a:lnTo>
                  <a:pt x="3995291" y="2486939"/>
                </a:lnTo>
                <a:lnTo>
                  <a:pt x="4139266" y="2486939"/>
                </a:lnTo>
                <a:lnTo>
                  <a:pt x="4158386" y="2019017"/>
                </a:lnTo>
                <a:lnTo>
                  <a:pt x="4401219" y="2019017"/>
                </a:lnTo>
                <a:lnTo>
                  <a:pt x="4395220" y="1911041"/>
                </a:lnTo>
                <a:lnTo>
                  <a:pt x="4158386" y="1911041"/>
                </a:lnTo>
                <a:lnTo>
                  <a:pt x="4175255" y="1479117"/>
                </a:lnTo>
                <a:lnTo>
                  <a:pt x="4211253" y="615269"/>
                </a:lnTo>
                <a:lnTo>
                  <a:pt x="4323229" y="615269"/>
                </a:lnTo>
                <a:lnTo>
                  <a:pt x="4319229" y="543281"/>
                </a:lnTo>
                <a:close/>
              </a:path>
              <a:path w="4931409" h="2523490">
                <a:moveTo>
                  <a:pt x="4401219" y="2019017"/>
                </a:moveTo>
                <a:lnTo>
                  <a:pt x="4265241" y="2019017"/>
                </a:lnTo>
                <a:lnTo>
                  <a:pt x="4283241" y="2486939"/>
                </a:lnTo>
                <a:lnTo>
                  <a:pt x="4427215" y="2486939"/>
                </a:lnTo>
                <a:lnTo>
                  <a:pt x="4401219" y="2019017"/>
                </a:lnTo>
                <a:close/>
              </a:path>
              <a:path w="4931409" h="2523490">
                <a:moveTo>
                  <a:pt x="4323229" y="615269"/>
                </a:moveTo>
                <a:lnTo>
                  <a:pt x="4211253" y="615269"/>
                </a:lnTo>
                <a:lnTo>
                  <a:pt x="4265241" y="1911041"/>
                </a:lnTo>
                <a:lnTo>
                  <a:pt x="4395220" y="1911041"/>
                </a:lnTo>
                <a:lnTo>
                  <a:pt x="4323229" y="615269"/>
                </a:lnTo>
                <a:close/>
              </a:path>
              <a:path w="4931409" h="2523490">
                <a:moveTo>
                  <a:pt x="4643177" y="1659080"/>
                </a:moveTo>
                <a:lnTo>
                  <a:pt x="4499203" y="1659080"/>
                </a:lnTo>
                <a:lnTo>
                  <a:pt x="4499203" y="2306976"/>
                </a:lnTo>
                <a:lnTo>
                  <a:pt x="4502574" y="2356462"/>
                </a:lnTo>
                <a:lnTo>
                  <a:pt x="4517128" y="2410032"/>
                </a:lnTo>
                <a:lnTo>
                  <a:pt x="4537796" y="2446445"/>
                </a:lnTo>
                <a:lnTo>
                  <a:pt x="4569853" y="2479067"/>
                </a:lnTo>
                <a:lnTo>
                  <a:pt x="4614564" y="2506488"/>
                </a:lnTo>
                <a:lnTo>
                  <a:pt x="4676993" y="2521111"/>
                </a:lnTo>
                <a:lnTo>
                  <a:pt x="4715165" y="2522938"/>
                </a:lnTo>
                <a:lnTo>
                  <a:pt x="4753337" y="2521111"/>
                </a:lnTo>
                <a:lnTo>
                  <a:pt x="4815765" y="2506488"/>
                </a:lnTo>
                <a:lnTo>
                  <a:pt x="4860477" y="2479067"/>
                </a:lnTo>
                <a:lnTo>
                  <a:pt x="4892534" y="2446445"/>
                </a:lnTo>
                <a:lnTo>
                  <a:pt x="4910779" y="2414952"/>
                </a:lnTo>
                <a:lnTo>
                  <a:pt x="4715165" y="2414952"/>
                </a:lnTo>
                <a:lnTo>
                  <a:pt x="4702439" y="2414249"/>
                </a:lnTo>
                <a:lnTo>
                  <a:pt x="4666724" y="2397237"/>
                </a:lnTo>
                <a:lnTo>
                  <a:pt x="4646833" y="2357310"/>
                </a:lnTo>
                <a:lnTo>
                  <a:pt x="4643277" y="2315128"/>
                </a:lnTo>
                <a:lnTo>
                  <a:pt x="4643177" y="1659080"/>
                </a:lnTo>
                <a:close/>
              </a:path>
              <a:path w="4931409" h="2523490">
                <a:moveTo>
                  <a:pt x="4715165" y="526413"/>
                </a:moveTo>
                <a:lnTo>
                  <a:pt x="4653863" y="531754"/>
                </a:lnTo>
                <a:lnTo>
                  <a:pt x="4604938" y="547784"/>
                </a:lnTo>
                <a:lnTo>
                  <a:pt x="4567816" y="570559"/>
                </a:lnTo>
                <a:lnTo>
                  <a:pt x="4539694" y="598400"/>
                </a:lnTo>
                <a:lnTo>
                  <a:pt x="4512490" y="645431"/>
                </a:lnTo>
                <a:lnTo>
                  <a:pt x="4501173" y="694569"/>
                </a:lnTo>
                <a:lnTo>
                  <a:pt x="4499203" y="723255"/>
                </a:lnTo>
                <a:lnTo>
                  <a:pt x="4499203" y="994325"/>
                </a:lnTo>
                <a:lnTo>
                  <a:pt x="4499976" y="1041006"/>
                </a:lnTo>
                <a:lnTo>
                  <a:pt x="4502297" y="1084313"/>
                </a:lnTo>
                <a:lnTo>
                  <a:pt x="4506165" y="1124246"/>
                </a:lnTo>
                <a:lnTo>
                  <a:pt x="4518254" y="1194121"/>
                </a:lnTo>
                <a:lnTo>
                  <a:pt x="4534565" y="1254857"/>
                </a:lnTo>
                <a:lnTo>
                  <a:pt x="4554670" y="1308005"/>
                </a:lnTo>
                <a:lnTo>
                  <a:pt x="4577727" y="1355250"/>
                </a:lnTo>
                <a:lnTo>
                  <a:pt x="4603315" y="1397569"/>
                </a:lnTo>
                <a:lnTo>
                  <a:pt x="4629749" y="1439186"/>
                </a:lnTo>
                <a:lnTo>
                  <a:pt x="4643177" y="1459997"/>
                </a:lnTo>
                <a:lnTo>
                  <a:pt x="4656606" y="1481158"/>
                </a:lnTo>
                <a:lnTo>
                  <a:pt x="4683040" y="1525584"/>
                </a:lnTo>
                <a:lnTo>
                  <a:pt x="4708628" y="1573529"/>
                </a:lnTo>
                <a:lnTo>
                  <a:pt x="4731685" y="1629208"/>
                </a:lnTo>
                <a:lnTo>
                  <a:pt x="4751790" y="1693109"/>
                </a:lnTo>
                <a:lnTo>
                  <a:pt x="4768101" y="1767349"/>
                </a:lnTo>
                <a:lnTo>
                  <a:pt x="4774776" y="1808688"/>
                </a:lnTo>
                <a:lnTo>
                  <a:pt x="4780190" y="1853535"/>
                </a:lnTo>
                <a:lnTo>
                  <a:pt x="4784058" y="1902603"/>
                </a:lnTo>
                <a:lnTo>
                  <a:pt x="4786379" y="1955889"/>
                </a:lnTo>
                <a:lnTo>
                  <a:pt x="4787152" y="2013394"/>
                </a:lnTo>
                <a:lnTo>
                  <a:pt x="4787053" y="2315128"/>
                </a:lnTo>
                <a:lnTo>
                  <a:pt x="4783497" y="2357310"/>
                </a:lnTo>
                <a:lnTo>
                  <a:pt x="4763605" y="2397237"/>
                </a:lnTo>
                <a:lnTo>
                  <a:pt x="4727891" y="2414249"/>
                </a:lnTo>
                <a:lnTo>
                  <a:pt x="4715165" y="2414952"/>
                </a:lnTo>
                <a:lnTo>
                  <a:pt x="4910779" y="2414952"/>
                </a:lnTo>
                <a:lnTo>
                  <a:pt x="4925012" y="2374037"/>
                </a:lnTo>
                <a:lnTo>
                  <a:pt x="4930285" y="2326092"/>
                </a:lnTo>
                <a:lnTo>
                  <a:pt x="4931127" y="2306976"/>
                </a:lnTo>
                <a:lnTo>
                  <a:pt x="4931127" y="1868299"/>
                </a:lnTo>
                <a:lnTo>
                  <a:pt x="4929792" y="1811705"/>
                </a:lnTo>
                <a:lnTo>
                  <a:pt x="4925785" y="1760034"/>
                </a:lnTo>
                <a:lnTo>
                  <a:pt x="4919107" y="1713285"/>
                </a:lnTo>
                <a:lnTo>
                  <a:pt x="4909756" y="1671456"/>
                </a:lnTo>
                <a:lnTo>
                  <a:pt x="4898366" y="1632794"/>
                </a:lnTo>
                <a:lnTo>
                  <a:pt x="4885573" y="1596659"/>
                </a:lnTo>
                <a:lnTo>
                  <a:pt x="4855768" y="1531984"/>
                </a:lnTo>
                <a:lnTo>
                  <a:pt x="4822866" y="1473495"/>
                </a:lnTo>
                <a:lnTo>
                  <a:pt x="4768876" y="1392929"/>
                </a:lnTo>
                <a:lnTo>
                  <a:pt x="4751161" y="1364949"/>
                </a:lnTo>
                <a:lnTo>
                  <a:pt x="4717416" y="1304777"/>
                </a:lnTo>
                <a:lnTo>
                  <a:pt x="4688454" y="1235317"/>
                </a:lnTo>
                <a:lnTo>
                  <a:pt x="4675869" y="1196578"/>
                </a:lnTo>
                <a:lnTo>
                  <a:pt x="4664549" y="1155169"/>
                </a:lnTo>
                <a:lnTo>
                  <a:pt x="4655197" y="1109829"/>
                </a:lnTo>
                <a:lnTo>
                  <a:pt x="4648519" y="1059284"/>
                </a:lnTo>
                <a:lnTo>
                  <a:pt x="4644513" y="1003537"/>
                </a:lnTo>
                <a:lnTo>
                  <a:pt x="4643177" y="942589"/>
                </a:lnTo>
                <a:lnTo>
                  <a:pt x="4643177" y="723255"/>
                </a:lnTo>
                <a:lnTo>
                  <a:pt x="4648800" y="679382"/>
                </a:lnTo>
                <a:lnTo>
                  <a:pt x="4670874" y="647746"/>
                </a:lnTo>
                <a:lnTo>
                  <a:pt x="4708417" y="634669"/>
                </a:lnTo>
                <a:lnTo>
                  <a:pt x="4715165" y="634389"/>
                </a:lnTo>
                <a:lnTo>
                  <a:pt x="4912564" y="634389"/>
                </a:lnTo>
                <a:lnTo>
                  <a:pt x="4910319" y="629051"/>
                </a:lnTo>
                <a:lnTo>
                  <a:pt x="4877629" y="583846"/>
                </a:lnTo>
                <a:lnTo>
                  <a:pt x="4844446" y="558539"/>
                </a:lnTo>
                <a:lnTo>
                  <a:pt x="4801845" y="538433"/>
                </a:lnTo>
                <a:lnTo>
                  <a:pt x="4747292" y="527748"/>
                </a:lnTo>
                <a:lnTo>
                  <a:pt x="4715165" y="526413"/>
                </a:lnTo>
                <a:close/>
              </a:path>
              <a:path w="4931409" h="2523490">
                <a:moveTo>
                  <a:pt x="4912564" y="634389"/>
                </a:moveTo>
                <a:lnTo>
                  <a:pt x="4715165" y="634389"/>
                </a:lnTo>
                <a:lnTo>
                  <a:pt x="4721842" y="634669"/>
                </a:lnTo>
                <a:lnTo>
                  <a:pt x="4728380" y="635513"/>
                </a:lnTo>
                <a:lnTo>
                  <a:pt x="4764661" y="652388"/>
                </a:lnTo>
                <a:lnTo>
                  <a:pt x="4783353" y="688450"/>
                </a:lnTo>
                <a:lnTo>
                  <a:pt x="4787152" y="723255"/>
                </a:lnTo>
                <a:lnTo>
                  <a:pt x="4787152" y="1227156"/>
                </a:lnTo>
                <a:lnTo>
                  <a:pt x="4931127" y="1227156"/>
                </a:lnTo>
                <a:lnTo>
                  <a:pt x="4931127" y="723255"/>
                </a:lnTo>
                <a:lnTo>
                  <a:pt x="4930565" y="709333"/>
                </a:lnTo>
                <a:lnTo>
                  <a:pt x="4928880" y="694569"/>
                </a:lnTo>
                <a:lnTo>
                  <a:pt x="4926069" y="678962"/>
                </a:lnTo>
                <a:lnTo>
                  <a:pt x="4922132" y="662513"/>
                </a:lnTo>
                <a:lnTo>
                  <a:pt x="4917208" y="645431"/>
                </a:lnTo>
                <a:lnTo>
                  <a:pt x="4912564" y="634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8556" y="10303350"/>
            <a:ext cx="8796020" cy="167640"/>
          </a:xfrm>
          <a:custGeom>
            <a:avLst/>
            <a:gdLst/>
            <a:ahLst/>
            <a:cxnLst/>
            <a:rect l="l" t="t" r="r" b="b"/>
            <a:pathLst>
              <a:path w="8796019" h="167640">
                <a:moveTo>
                  <a:pt x="8795543" y="0"/>
                </a:moveTo>
                <a:lnTo>
                  <a:pt x="0" y="0"/>
                </a:lnTo>
                <a:lnTo>
                  <a:pt x="0" y="167534"/>
                </a:lnTo>
                <a:lnTo>
                  <a:pt x="8795543" y="167534"/>
                </a:lnTo>
                <a:lnTo>
                  <a:pt x="8795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"/>
            <a:ext cx="13496925" cy="11308715"/>
          </a:xfrm>
          <a:custGeom>
            <a:avLst/>
            <a:gdLst/>
            <a:ahLst/>
            <a:cxnLst/>
            <a:rect l="l" t="t" r="r" b="b"/>
            <a:pathLst>
              <a:path w="13496925" h="11308715">
                <a:moveTo>
                  <a:pt x="10034410" y="4788103"/>
                </a:moveTo>
                <a:lnTo>
                  <a:pt x="9688208" y="4441888"/>
                </a:lnTo>
                <a:lnTo>
                  <a:pt x="9688208" y="4788103"/>
                </a:lnTo>
                <a:lnTo>
                  <a:pt x="9688208" y="7904035"/>
                </a:lnTo>
                <a:lnTo>
                  <a:pt x="6234836" y="7904035"/>
                </a:lnTo>
                <a:lnTo>
                  <a:pt x="6228905" y="7898092"/>
                </a:lnTo>
                <a:lnTo>
                  <a:pt x="4844110" y="7898092"/>
                </a:lnTo>
                <a:lnTo>
                  <a:pt x="4844110" y="8244306"/>
                </a:lnTo>
                <a:lnTo>
                  <a:pt x="4844110" y="9975380"/>
                </a:lnTo>
                <a:lnTo>
                  <a:pt x="3113100" y="9975380"/>
                </a:lnTo>
                <a:lnTo>
                  <a:pt x="3113100" y="8244306"/>
                </a:lnTo>
                <a:lnTo>
                  <a:pt x="4844110" y="8244306"/>
                </a:lnTo>
                <a:lnTo>
                  <a:pt x="4844110" y="7898092"/>
                </a:lnTo>
                <a:lnTo>
                  <a:pt x="2766898" y="7898092"/>
                </a:lnTo>
                <a:lnTo>
                  <a:pt x="2766898" y="9975380"/>
                </a:lnTo>
                <a:lnTo>
                  <a:pt x="2420696" y="9975380"/>
                </a:lnTo>
                <a:lnTo>
                  <a:pt x="2420696" y="7554036"/>
                </a:lnTo>
                <a:lnTo>
                  <a:pt x="5876226" y="7554036"/>
                </a:lnTo>
                <a:lnTo>
                  <a:pt x="5880011" y="7557821"/>
                </a:lnTo>
                <a:lnTo>
                  <a:pt x="9342018" y="7557821"/>
                </a:lnTo>
                <a:lnTo>
                  <a:pt x="9342018" y="4788103"/>
                </a:lnTo>
                <a:lnTo>
                  <a:pt x="9688208" y="4788103"/>
                </a:lnTo>
                <a:lnTo>
                  <a:pt x="9688208" y="4441888"/>
                </a:lnTo>
                <a:lnTo>
                  <a:pt x="8995804" y="4441888"/>
                </a:lnTo>
                <a:lnTo>
                  <a:pt x="8995804" y="4788103"/>
                </a:lnTo>
                <a:lnTo>
                  <a:pt x="8995804" y="7211606"/>
                </a:lnTo>
                <a:lnTo>
                  <a:pt x="5540286" y="7211606"/>
                </a:lnTo>
                <a:lnTo>
                  <a:pt x="5536501" y="7207821"/>
                </a:lnTo>
                <a:lnTo>
                  <a:pt x="2074494" y="7207821"/>
                </a:lnTo>
                <a:lnTo>
                  <a:pt x="2074494" y="9977539"/>
                </a:lnTo>
                <a:lnTo>
                  <a:pt x="1728292" y="9977539"/>
                </a:lnTo>
                <a:lnTo>
                  <a:pt x="1728292" y="6861607"/>
                </a:lnTo>
                <a:lnTo>
                  <a:pt x="5183810" y="6861607"/>
                </a:lnTo>
                <a:lnTo>
                  <a:pt x="5187594" y="6865391"/>
                </a:lnTo>
                <a:lnTo>
                  <a:pt x="8649602" y="6865391"/>
                </a:lnTo>
                <a:lnTo>
                  <a:pt x="8649602" y="6519177"/>
                </a:lnTo>
                <a:lnTo>
                  <a:pt x="8649602" y="4788103"/>
                </a:lnTo>
                <a:lnTo>
                  <a:pt x="8995804" y="4788103"/>
                </a:lnTo>
                <a:lnTo>
                  <a:pt x="8995804" y="4441888"/>
                </a:lnTo>
                <a:lnTo>
                  <a:pt x="8303412" y="4441888"/>
                </a:lnTo>
                <a:lnTo>
                  <a:pt x="8303412" y="4788103"/>
                </a:lnTo>
                <a:lnTo>
                  <a:pt x="8303412" y="6519177"/>
                </a:lnTo>
                <a:lnTo>
                  <a:pt x="6572402" y="6519177"/>
                </a:lnTo>
                <a:lnTo>
                  <a:pt x="6572402" y="4788103"/>
                </a:lnTo>
                <a:lnTo>
                  <a:pt x="8303412" y="4788103"/>
                </a:lnTo>
                <a:lnTo>
                  <a:pt x="8303412" y="4441888"/>
                </a:lnTo>
                <a:lnTo>
                  <a:pt x="6226200" y="4441888"/>
                </a:lnTo>
                <a:lnTo>
                  <a:pt x="6226200" y="6519177"/>
                </a:lnTo>
                <a:lnTo>
                  <a:pt x="5880011" y="6519177"/>
                </a:lnTo>
                <a:lnTo>
                  <a:pt x="5880011" y="4095673"/>
                </a:lnTo>
                <a:lnTo>
                  <a:pt x="9342018" y="4095673"/>
                </a:lnTo>
                <a:lnTo>
                  <a:pt x="8995804" y="3749459"/>
                </a:lnTo>
                <a:lnTo>
                  <a:pt x="5533796" y="3749459"/>
                </a:lnTo>
                <a:lnTo>
                  <a:pt x="5533796" y="6519177"/>
                </a:lnTo>
                <a:lnTo>
                  <a:pt x="5193004" y="6519177"/>
                </a:lnTo>
                <a:lnTo>
                  <a:pt x="5193004" y="3403244"/>
                </a:lnTo>
                <a:lnTo>
                  <a:pt x="8649602" y="3403244"/>
                </a:lnTo>
                <a:lnTo>
                  <a:pt x="8303412" y="3057029"/>
                </a:lnTo>
                <a:lnTo>
                  <a:pt x="4855997" y="3057029"/>
                </a:lnTo>
                <a:lnTo>
                  <a:pt x="4846815" y="3047835"/>
                </a:lnTo>
                <a:lnTo>
                  <a:pt x="3462007" y="3047835"/>
                </a:lnTo>
                <a:lnTo>
                  <a:pt x="3462007" y="3394049"/>
                </a:lnTo>
                <a:lnTo>
                  <a:pt x="3462007" y="5125123"/>
                </a:lnTo>
                <a:lnTo>
                  <a:pt x="1730997" y="5125123"/>
                </a:lnTo>
                <a:lnTo>
                  <a:pt x="1730997" y="3394049"/>
                </a:lnTo>
                <a:lnTo>
                  <a:pt x="3462007" y="3394049"/>
                </a:lnTo>
                <a:lnTo>
                  <a:pt x="3462007" y="3047835"/>
                </a:lnTo>
                <a:lnTo>
                  <a:pt x="1384795" y="3047835"/>
                </a:lnTo>
                <a:lnTo>
                  <a:pt x="1384795" y="5125123"/>
                </a:lnTo>
                <a:lnTo>
                  <a:pt x="1038606" y="5125123"/>
                </a:lnTo>
                <a:lnTo>
                  <a:pt x="1038606" y="2701620"/>
                </a:lnTo>
                <a:lnTo>
                  <a:pt x="4500613" y="2701620"/>
                </a:lnTo>
                <a:lnTo>
                  <a:pt x="4154398" y="2355405"/>
                </a:lnTo>
                <a:lnTo>
                  <a:pt x="692391" y="2355405"/>
                </a:lnTo>
                <a:lnTo>
                  <a:pt x="692391" y="5125123"/>
                </a:lnTo>
                <a:lnTo>
                  <a:pt x="346189" y="5125123"/>
                </a:lnTo>
                <a:lnTo>
                  <a:pt x="346189" y="2009190"/>
                </a:lnTo>
                <a:lnTo>
                  <a:pt x="3808196" y="2009190"/>
                </a:lnTo>
                <a:lnTo>
                  <a:pt x="3462007" y="1662976"/>
                </a:lnTo>
                <a:lnTo>
                  <a:pt x="0" y="1662976"/>
                </a:lnTo>
                <a:lnTo>
                  <a:pt x="0" y="5125123"/>
                </a:lnTo>
                <a:lnTo>
                  <a:pt x="346189" y="5471338"/>
                </a:lnTo>
                <a:lnTo>
                  <a:pt x="3808196" y="5471338"/>
                </a:lnTo>
                <a:lnTo>
                  <a:pt x="3808196" y="5125123"/>
                </a:lnTo>
                <a:lnTo>
                  <a:pt x="3808196" y="3394049"/>
                </a:lnTo>
                <a:lnTo>
                  <a:pt x="4154398" y="3394049"/>
                </a:lnTo>
                <a:lnTo>
                  <a:pt x="4154398" y="5817552"/>
                </a:lnTo>
                <a:lnTo>
                  <a:pt x="692391" y="5817552"/>
                </a:lnTo>
                <a:lnTo>
                  <a:pt x="1038606" y="6163767"/>
                </a:lnTo>
                <a:lnTo>
                  <a:pt x="4500613" y="6163767"/>
                </a:lnTo>
                <a:lnTo>
                  <a:pt x="4500613" y="3394049"/>
                </a:lnTo>
                <a:lnTo>
                  <a:pt x="4841392" y="3394049"/>
                </a:lnTo>
                <a:lnTo>
                  <a:pt x="4841392" y="6509982"/>
                </a:lnTo>
                <a:lnTo>
                  <a:pt x="1384795" y="6509982"/>
                </a:lnTo>
                <a:lnTo>
                  <a:pt x="1388033" y="6513233"/>
                </a:lnTo>
                <a:lnTo>
                  <a:pt x="1382090" y="6513220"/>
                </a:lnTo>
                <a:lnTo>
                  <a:pt x="1382090" y="9975380"/>
                </a:lnTo>
                <a:lnTo>
                  <a:pt x="1728292" y="10321595"/>
                </a:lnTo>
                <a:lnTo>
                  <a:pt x="5190299" y="10321595"/>
                </a:lnTo>
                <a:lnTo>
                  <a:pt x="5190299" y="9977539"/>
                </a:lnTo>
                <a:lnTo>
                  <a:pt x="5190299" y="9975380"/>
                </a:lnTo>
                <a:lnTo>
                  <a:pt x="5190299" y="8244306"/>
                </a:lnTo>
                <a:lnTo>
                  <a:pt x="5536501" y="8244306"/>
                </a:lnTo>
                <a:lnTo>
                  <a:pt x="5536501" y="10667810"/>
                </a:lnTo>
                <a:lnTo>
                  <a:pt x="2074494" y="10667810"/>
                </a:lnTo>
                <a:lnTo>
                  <a:pt x="2420696" y="11014024"/>
                </a:lnTo>
                <a:lnTo>
                  <a:pt x="5882716" y="11014024"/>
                </a:lnTo>
                <a:lnTo>
                  <a:pt x="5882716" y="8244306"/>
                </a:lnTo>
                <a:lnTo>
                  <a:pt x="6228905" y="8244306"/>
                </a:lnTo>
                <a:lnTo>
                  <a:pt x="6228905" y="11308550"/>
                </a:lnTo>
                <a:lnTo>
                  <a:pt x="6575107" y="11308550"/>
                </a:lnTo>
                <a:lnTo>
                  <a:pt x="6575107" y="8250250"/>
                </a:lnTo>
                <a:lnTo>
                  <a:pt x="10034410" y="8250250"/>
                </a:lnTo>
                <a:lnTo>
                  <a:pt x="10034410" y="4788103"/>
                </a:lnTo>
                <a:close/>
              </a:path>
              <a:path w="13496925" h="11308715">
                <a:moveTo>
                  <a:pt x="13496430" y="1322705"/>
                </a:moveTo>
                <a:lnTo>
                  <a:pt x="13150228" y="976490"/>
                </a:lnTo>
                <a:lnTo>
                  <a:pt x="11765420" y="976490"/>
                </a:lnTo>
                <a:lnTo>
                  <a:pt x="11765420" y="1322705"/>
                </a:lnTo>
                <a:lnTo>
                  <a:pt x="11765420" y="3053791"/>
                </a:lnTo>
                <a:lnTo>
                  <a:pt x="10034410" y="3053791"/>
                </a:lnTo>
                <a:lnTo>
                  <a:pt x="10034410" y="1322705"/>
                </a:lnTo>
                <a:lnTo>
                  <a:pt x="11765420" y="1322705"/>
                </a:lnTo>
                <a:lnTo>
                  <a:pt x="11765420" y="976490"/>
                </a:lnTo>
                <a:lnTo>
                  <a:pt x="9688220" y="976490"/>
                </a:lnTo>
                <a:lnTo>
                  <a:pt x="9688220" y="3053791"/>
                </a:lnTo>
                <a:lnTo>
                  <a:pt x="9342018" y="3053791"/>
                </a:lnTo>
                <a:lnTo>
                  <a:pt x="9342018" y="3053245"/>
                </a:lnTo>
                <a:lnTo>
                  <a:pt x="9342018" y="629742"/>
                </a:lnTo>
                <a:lnTo>
                  <a:pt x="12804026" y="629742"/>
                </a:lnTo>
                <a:lnTo>
                  <a:pt x="12457824" y="283527"/>
                </a:lnTo>
                <a:lnTo>
                  <a:pt x="8995804" y="283527"/>
                </a:lnTo>
                <a:lnTo>
                  <a:pt x="8995804" y="3053245"/>
                </a:lnTo>
                <a:lnTo>
                  <a:pt x="8649614" y="3053245"/>
                </a:lnTo>
                <a:lnTo>
                  <a:pt x="8649614" y="0"/>
                </a:lnTo>
                <a:lnTo>
                  <a:pt x="8303412" y="0"/>
                </a:lnTo>
                <a:lnTo>
                  <a:pt x="8303412" y="3053791"/>
                </a:lnTo>
                <a:lnTo>
                  <a:pt x="8649614" y="3399993"/>
                </a:lnTo>
                <a:lnTo>
                  <a:pt x="12111622" y="3399993"/>
                </a:lnTo>
                <a:lnTo>
                  <a:pt x="12111622" y="3053791"/>
                </a:lnTo>
                <a:lnTo>
                  <a:pt x="12111622" y="1322705"/>
                </a:lnTo>
                <a:lnTo>
                  <a:pt x="12457824" y="1322705"/>
                </a:lnTo>
                <a:lnTo>
                  <a:pt x="12457824" y="3746220"/>
                </a:lnTo>
                <a:lnTo>
                  <a:pt x="8995804" y="3746220"/>
                </a:lnTo>
                <a:lnTo>
                  <a:pt x="9342018" y="4092422"/>
                </a:lnTo>
                <a:lnTo>
                  <a:pt x="12804026" y="4092422"/>
                </a:lnTo>
                <a:lnTo>
                  <a:pt x="12804026" y="1322705"/>
                </a:lnTo>
                <a:lnTo>
                  <a:pt x="13150228" y="1322705"/>
                </a:lnTo>
                <a:lnTo>
                  <a:pt x="13150228" y="4438650"/>
                </a:lnTo>
                <a:lnTo>
                  <a:pt x="9688220" y="4438650"/>
                </a:lnTo>
                <a:lnTo>
                  <a:pt x="10034410" y="4784852"/>
                </a:lnTo>
                <a:lnTo>
                  <a:pt x="13496430" y="4784852"/>
                </a:lnTo>
                <a:lnTo>
                  <a:pt x="13496430" y="13227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57873" y="6690895"/>
            <a:ext cx="12146280" cy="2105025"/>
          </a:xfrm>
          <a:custGeom>
            <a:avLst/>
            <a:gdLst/>
            <a:ahLst/>
            <a:cxnLst/>
            <a:rect l="l" t="t" r="r" b="b"/>
            <a:pathLst>
              <a:path w="12146280" h="2105025">
                <a:moveTo>
                  <a:pt x="12146227" y="0"/>
                </a:moveTo>
                <a:lnTo>
                  <a:pt x="0" y="0"/>
                </a:lnTo>
                <a:lnTo>
                  <a:pt x="0" y="2104647"/>
                </a:lnTo>
                <a:lnTo>
                  <a:pt x="12146227" y="2104647"/>
                </a:lnTo>
                <a:lnTo>
                  <a:pt x="12146227" y="0"/>
                </a:lnTo>
                <a:close/>
              </a:path>
            </a:pathLst>
          </a:custGeom>
          <a:solidFill>
            <a:srgbClr val="DF8E78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7670" y="2450187"/>
            <a:ext cx="5330190" cy="335280"/>
          </a:xfrm>
          <a:custGeom>
            <a:avLst/>
            <a:gdLst/>
            <a:ahLst/>
            <a:cxnLst/>
            <a:rect l="l" t="t" r="r" b="b"/>
            <a:pathLst>
              <a:path w="5330190" h="335280">
                <a:moveTo>
                  <a:pt x="5329680" y="0"/>
                </a:moveTo>
                <a:lnTo>
                  <a:pt x="0" y="0"/>
                </a:lnTo>
                <a:lnTo>
                  <a:pt x="0" y="335068"/>
                </a:lnTo>
                <a:lnTo>
                  <a:pt x="5329680" y="335068"/>
                </a:lnTo>
                <a:lnTo>
                  <a:pt x="5329680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7670" y="3193619"/>
            <a:ext cx="6377305" cy="335280"/>
          </a:xfrm>
          <a:custGeom>
            <a:avLst/>
            <a:gdLst/>
            <a:ahLst/>
            <a:cxnLst/>
            <a:rect l="l" t="t" r="r" b="b"/>
            <a:pathLst>
              <a:path w="6377305" h="335279">
                <a:moveTo>
                  <a:pt x="6376769" y="0"/>
                </a:moveTo>
                <a:lnTo>
                  <a:pt x="0" y="0"/>
                </a:lnTo>
                <a:lnTo>
                  <a:pt x="0" y="335068"/>
                </a:lnTo>
                <a:lnTo>
                  <a:pt x="6376769" y="335068"/>
                </a:lnTo>
                <a:lnTo>
                  <a:pt x="6376769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9249" y="2120605"/>
            <a:ext cx="5218430" cy="505459"/>
          </a:xfrm>
          <a:custGeom>
            <a:avLst/>
            <a:gdLst/>
            <a:ahLst/>
            <a:cxnLst/>
            <a:rect l="l" t="t" r="r" b="b"/>
            <a:pathLst>
              <a:path w="5218430" h="505460">
                <a:moveTo>
                  <a:pt x="159534" y="115975"/>
                </a:moveTo>
                <a:lnTo>
                  <a:pt x="0" y="115975"/>
                </a:lnTo>
                <a:lnTo>
                  <a:pt x="0" y="497115"/>
                </a:lnTo>
                <a:lnTo>
                  <a:pt x="47370" y="497115"/>
                </a:lnTo>
                <a:lnTo>
                  <a:pt x="47370" y="345204"/>
                </a:lnTo>
                <a:lnTo>
                  <a:pt x="159534" y="345204"/>
                </a:lnTo>
                <a:lnTo>
                  <a:pt x="203748" y="337138"/>
                </a:lnTo>
                <a:lnTo>
                  <a:pt x="236783" y="314168"/>
                </a:lnTo>
                <a:lnTo>
                  <a:pt x="243032" y="303278"/>
                </a:lnTo>
                <a:lnTo>
                  <a:pt x="47370" y="303278"/>
                </a:lnTo>
                <a:lnTo>
                  <a:pt x="47370" y="157900"/>
                </a:lnTo>
                <a:lnTo>
                  <a:pt x="242966" y="157900"/>
                </a:lnTo>
                <a:lnTo>
                  <a:pt x="236783" y="147079"/>
                </a:lnTo>
                <a:lnTo>
                  <a:pt x="203748" y="124049"/>
                </a:lnTo>
                <a:lnTo>
                  <a:pt x="159534" y="115975"/>
                </a:lnTo>
                <a:close/>
              </a:path>
              <a:path w="5218430" h="505460">
                <a:moveTo>
                  <a:pt x="242966" y="157900"/>
                </a:moveTo>
                <a:lnTo>
                  <a:pt x="151367" y="157900"/>
                </a:lnTo>
                <a:lnTo>
                  <a:pt x="177570" y="162639"/>
                </a:lnTo>
                <a:lnTo>
                  <a:pt x="198056" y="176617"/>
                </a:lnTo>
                <a:lnTo>
                  <a:pt x="211396" y="199477"/>
                </a:lnTo>
                <a:lnTo>
                  <a:pt x="216160" y="230862"/>
                </a:lnTo>
                <a:lnTo>
                  <a:pt x="211396" y="261931"/>
                </a:lnTo>
                <a:lnTo>
                  <a:pt x="198056" y="284630"/>
                </a:lnTo>
                <a:lnTo>
                  <a:pt x="177570" y="298548"/>
                </a:lnTo>
                <a:lnTo>
                  <a:pt x="151367" y="303278"/>
                </a:lnTo>
                <a:lnTo>
                  <a:pt x="243032" y="303278"/>
                </a:lnTo>
                <a:lnTo>
                  <a:pt x="257465" y="278130"/>
                </a:lnTo>
                <a:lnTo>
                  <a:pt x="264620" y="230862"/>
                </a:lnTo>
                <a:lnTo>
                  <a:pt x="257465" y="183279"/>
                </a:lnTo>
                <a:lnTo>
                  <a:pt x="242966" y="157900"/>
                </a:lnTo>
                <a:close/>
              </a:path>
              <a:path w="5218430" h="505460">
                <a:moveTo>
                  <a:pt x="476948" y="107808"/>
                </a:moveTo>
                <a:lnTo>
                  <a:pt x="427426" y="113710"/>
                </a:lnTo>
                <a:lnTo>
                  <a:pt x="386816" y="130981"/>
                </a:lnTo>
                <a:lnTo>
                  <a:pt x="356321" y="158968"/>
                </a:lnTo>
                <a:lnTo>
                  <a:pt x="337142" y="197016"/>
                </a:lnTo>
                <a:lnTo>
                  <a:pt x="330482" y="244474"/>
                </a:lnTo>
                <a:lnTo>
                  <a:pt x="330482" y="368617"/>
                </a:lnTo>
                <a:lnTo>
                  <a:pt x="337142" y="416074"/>
                </a:lnTo>
                <a:lnTo>
                  <a:pt x="356321" y="454123"/>
                </a:lnTo>
                <a:lnTo>
                  <a:pt x="386816" y="482109"/>
                </a:lnTo>
                <a:lnTo>
                  <a:pt x="427426" y="499380"/>
                </a:lnTo>
                <a:lnTo>
                  <a:pt x="476948" y="505283"/>
                </a:lnTo>
                <a:lnTo>
                  <a:pt x="526470" y="499380"/>
                </a:lnTo>
                <a:lnTo>
                  <a:pt x="567080" y="482109"/>
                </a:lnTo>
                <a:lnTo>
                  <a:pt x="589293" y="461724"/>
                </a:lnTo>
                <a:lnTo>
                  <a:pt x="476948" y="461724"/>
                </a:lnTo>
                <a:lnTo>
                  <a:pt x="434359" y="455020"/>
                </a:lnTo>
                <a:lnTo>
                  <a:pt x="403307" y="436269"/>
                </a:lnTo>
                <a:lnTo>
                  <a:pt x="384301" y="407513"/>
                </a:lnTo>
                <a:lnTo>
                  <a:pt x="377852" y="370794"/>
                </a:lnTo>
                <a:lnTo>
                  <a:pt x="377852" y="242296"/>
                </a:lnTo>
                <a:lnTo>
                  <a:pt x="384301" y="205577"/>
                </a:lnTo>
                <a:lnTo>
                  <a:pt x="403307" y="176821"/>
                </a:lnTo>
                <a:lnTo>
                  <a:pt x="434359" y="158071"/>
                </a:lnTo>
                <a:lnTo>
                  <a:pt x="476948" y="151367"/>
                </a:lnTo>
                <a:lnTo>
                  <a:pt x="589293" y="151367"/>
                </a:lnTo>
                <a:lnTo>
                  <a:pt x="567080" y="130981"/>
                </a:lnTo>
                <a:lnTo>
                  <a:pt x="526470" y="113710"/>
                </a:lnTo>
                <a:lnTo>
                  <a:pt x="476948" y="107808"/>
                </a:lnTo>
                <a:close/>
              </a:path>
              <a:path w="5218430" h="505460">
                <a:moveTo>
                  <a:pt x="589293" y="151367"/>
                </a:moveTo>
                <a:lnTo>
                  <a:pt x="476948" y="151367"/>
                </a:lnTo>
                <a:lnTo>
                  <a:pt x="519308" y="158071"/>
                </a:lnTo>
                <a:lnTo>
                  <a:pt x="550386" y="176821"/>
                </a:lnTo>
                <a:lnTo>
                  <a:pt x="569519" y="205577"/>
                </a:lnTo>
                <a:lnTo>
                  <a:pt x="576045" y="242296"/>
                </a:lnTo>
                <a:lnTo>
                  <a:pt x="576045" y="370794"/>
                </a:lnTo>
                <a:lnTo>
                  <a:pt x="569519" y="407513"/>
                </a:lnTo>
                <a:lnTo>
                  <a:pt x="550386" y="436269"/>
                </a:lnTo>
                <a:lnTo>
                  <a:pt x="519308" y="455020"/>
                </a:lnTo>
                <a:lnTo>
                  <a:pt x="476948" y="461724"/>
                </a:lnTo>
                <a:lnTo>
                  <a:pt x="589293" y="461724"/>
                </a:lnTo>
                <a:lnTo>
                  <a:pt x="597576" y="454123"/>
                </a:lnTo>
                <a:lnTo>
                  <a:pt x="616755" y="416074"/>
                </a:lnTo>
                <a:lnTo>
                  <a:pt x="623415" y="368617"/>
                </a:lnTo>
                <a:lnTo>
                  <a:pt x="623415" y="244474"/>
                </a:lnTo>
                <a:lnTo>
                  <a:pt x="616755" y="197016"/>
                </a:lnTo>
                <a:lnTo>
                  <a:pt x="597576" y="158968"/>
                </a:lnTo>
                <a:lnTo>
                  <a:pt x="589293" y="151367"/>
                </a:lnTo>
                <a:close/>
              </a:path>
              <a:path w="5218430" h="505460">
                <a:moveTo>
                  <a:pt x="846424" y="115975"/>
                </a:moveTo>
                <a:lnTo>
                  <a:pt x="713569" y="115975"/>
                </a:lnTo>
                <a:lnTo>
                  <a:pt x="713569" y="497115"/>
                </a:lnTo>
                <a:lnTo>
                  <a:pt x="846424" y="497115"/>
                </a:lnTo>
                <a:lnTo>
                  <a:pt x="895946" y="491453"/>
                </a:lnTo>
                <a:lnTo>
                  <a:pt x="936556" y="474813"/>
                </a:lnTo>
                <a:lnTo>
                  <a:pt x="958643" y="455190"/>
                </a:lnTo>
                <a:lnTo>
                  <a:pt x="760940" y="455190"/>
                </a:lnTo>
                <a:lnTo>
                  <a:pt x="760940" y="157900"/>
                </a:lnTo>
                <a:lnTo>
                  <a:pt x="958643" y="157900"/>
                </a:lnTo>
                <a:lnTo>
                  <a:pt x="936556" y="138277"/>
                </a:lnTo>
                <a:lnTo>
                  <a:pt x="895946" y="121638"/>
                </a:lnTo>
                <a:lnTo>
                  <a:pt x="846424" y="115975"/>
                </a:lnTo>
                <a:close/>
              </a:path>
              <a:path w="5218430" h="505460">
                <a:moveTo>
                  <a:pt x="958643" y="157900"/>
                </a:moveTo>
                <a:lnTo>
                  <a:pt x="846424" y="157900"/>
                </a:lnTo>
                <a:lnTo>
                  <a:pt x="888554" y="164434"/>
                </a:lnTo>
                <a:lnTo>
                  <a:pt x="919657" y="182811"/>
                </a:lnTo>
                <a:lnTo>
                  <a:pt x="938919" y="211192"/>
                </a:lnTo>
                <a:lnTo>
                  <a:pt x="945520" y="247741"/>
                </a:lnTo>
                <a:lnTo>
                  <a:pt x="945520" y="365350"/>
                </a:lnTo>
                <a:lnTo>
                  <a:pt x="938919" y="401898"/>
                </a:lnTo>
                <a:lnTo>
                  <a:pt x="919657" y="430280"/>
                </a:lnTo>
                <a:lnTo>
                  <a:pt x="888554" y="448656"/>
                </a:lnTo>
                <a:lnTo>
                  <a:pt x="846424" y="455190"/>
                </a:lnTo>
                <a:lnTo>
                  <a:pt x="958643" y="455190"/>
                </a:lnTo>
                <a:lnTo>
                  <a:pt x="967052" y="447719"/>
                </a:lnTo>
                <a:lnTo>
                  <a:pt x="986231" y="410694"/>
                </a:lnTo>
                <a:lnTo>
                  <a:pt x="992891" y="364261"/>
                </a:lnTo>
                <a:lnTo>
                  <a:pt x="992891" y="248830"/>
                </a:lnTo>
                <a:lnTo>
                  <a:pt x="986231" y="202396"/>
                </a:lnTo>
                <a:lnTo>
                  <a:pt x="967052" y="165371"/>
                </a:lnTo>
                <a:lnTo>
                  <a:pt x="958643" y="157900"/>
                </a:lnTo>
                <a:close/>
              </a:path>
              <a:path w="5218430" h="505460">
                <a:moveTo>
                  <a:pt x="1320514" y="115975"/>
                </a:moveTo>
                <a:lnTo>
                  <a:pt x="1083118" y="115975"/>
                </a:lnTo>
                <a:lnTo>
                  <a:pt x="1083118" y="497115"/>
                </a:lnTo>
                <a:lnTo>
                  <a:pt x="1321059" y="497115"/>
                </a:lnTo>
                <a:lnTo>
                  <a:pt x="1321059" y="455190"/>
                </a:lnTo>
                <a:lnTo>
                  <a:pt x="1130489" y="455190"/>
                </a:lnTo>
                <a:lnTo>
                  <a:pt x="1130489" y="326147"/>
                </a:lnTo>
                <a:lnTo>
                  <a:pt x="1294923" y="326147"/>
                </a:lnTo>
                <a:lnTo>
                  <a:pt x="1294923" y="284221"/>
                </a:lnTo>
                <a:lnTo>
                  <a:pt x="1130489" y="284221"/>
                </a:lnTo>
                <a:lnTo>
                  <a:pt x="1130489" y="157900"/>
                </a:lnTo>
                <a:lnTo>
                  <a:pt x="1320514" y="157900"/>
                </a:lnTo>
                <a:lnTo>
                  <a:pt x="1320514" y="115975"/>
                </a:lnTo>
                <a:close/>
              </a:path>
              <a:path w="5218430" h="505460">
                <a:moveTo>
                  <a:pt x="1560633" y="115975"/>
                </a:moveTo>
                <a:lnTo>
                  <a:pt x="1401098" y="115975"/>
                </a:lnTo>
                <a:lnTo>
                  <a:pt x="1401098" y="497115"/>
                </a:lnTo>
                <a:lnTo>
                  <a:pt x="1448468" y="497115"/>
                </a:lnTo>
                <a:lnTo>
                  <a:pt x="1448468" y="346293"/>
                </a:lnTo>
                <a:lnTo>
                  <a:pt x="1601555" y="346293"/>
                </a:lnTo>
                <a:lnTo>
                  <a:pt x="1598202" y="340303"/>
                </a:lnTo>
                <a:lnTo>
                  <a:pt x="1628438" y="325270"/>
                </a:lnTo>
                <a:lnTo>
                  <a:pt x="1649568" y="304367"/>
                </a:lnTo>
                <a:lnTo>
                  <a:pt x="1448468" y="304367"/>
                </a:lnTo>
                <a:lnTo>
                  <a:pt x="1448468" y="157900"/>
                </a:lnTo>
                <a:lnTo>
                  <a:pt x="1649256" y="157900"/>
                </a:lnTo>
                <a:lnTo>
                  <a:pt x="1642646" y="146670"/>
                </a:lnTo>
                <a:lnTo>
                  <a:pt x="1607994" y="123896"/>
                </a:lnTo>
                <a:lnTo>
                  <a:pt x="1560633" y="115975"/>
                </a:lnTo>
                <a:close/>
              </a:path>
              <a:path w="5218430" h="505460">
                <a:moveTo>
                  <a:pt x="1601555" y="346293"/>
                </a:moveTo>
                <a:lnTo>
                  <a:pt x="1545931" y="346293"/>
                </a:lnTo>
                <a:lnTo>
                  <a:pt x="1630327" y="497115"/>
                </a:lnTo>
                <a:lnTo>
                  <a:pt x="1677153" y="497115"/>
                </a:lnTo>
                <a:lnTo>
                  <a:pt x="1677153" y="481325"/>
                </a:lnTo>
                <a:lnTo>
                  <a:pt x="1601555" y="346293"/>
                </a:lnTo>
                <a:close/>
              </a:path>
              <a:path w="5218430" h="505460">
                <a:moveTo>
                  <a:pt x="1649256" y="157900"/>
                </a:moveTo>
                <a:lnTo>
                  <a:pt x="1552465" y="157900"/>
                </a:lnTo>
                <a:lnTo>
                  <a:pt x="1582276" y="162409"/>
                </a:lnTo>
                <a:lnTo>
                  <a:pt x="1604328" y="176005"/>
                </a:lnTo>
                <a:lnTo>
                  <a:pt x="1618008" y="198788"/>
                </a:lnTo>
                <a:lnTo>
                  <a:pt x="1622704" y="230862"/>
                </a:lnTo>
                <a:lnTo>
                  <a:pt x="1618008" y="262791"/>
                </a:lnTo>
                <a:lnTo>
                  <a:pt x="1604328" y="285787"/>
                </a:lnTo>
                <a:lnTo>
                  <a:pt x="1582276" y="299697"/>
                </a:lnTo>
                <a:lnTo>
                  <a:pt x="1552465" y="304367"/>
                </a:lnTo>
                <a:lnTo>
                  <a:pt x="1649568" y="304367"/>
                </a:lnTo>
                <a:lnTo>
                  <a:pt x="1651426" y="302530"/>
                </a:lnTo>
                <a:lnTo>
                  <a:pt x="1666042" y="271315"/>
                </a:lnTo>
                <a:lnTo>
                  <a:pt x="1671163" y="230862"/>
                </a:lnTo>
                <a:lnTo>
                  <a:pt x="1663923" y="182819"/>
                </a:lnTo>
                <a:lnTo>
                  <a:pt x="1649256" y="157900"/>
                </a:lnTo>
                <a:close/>
              </a:path>
              <a:path w="5218430" h="505460">
                <a:moveTo>
                  <a:pt x="2029100" y="107808"/>
                </a:moveTo>
                <a:lnTo>
                  <a:pt x="1978097" y="113767"/>
                </a:lnTo>
                <a:lnTo>
                  <a:pt x="1936790" y="131173"/>
                </a:lnTo>
                <a:lnTo>
                  <a:pt x="1906120" y="159320"/>
                </a:lnTo>
                <a:lnTo>
                  <a:pt x="1887028" y="197504"/>
                </a:lnTo>
                <a:lnTo>
                  <a:pt x="1880455" y="245018"/>
                </a:lnTo>
                <a:lnTo>
                  <a:pt x="1880455" y="368072"/>
                </a:lnTo>
                <a:lnTo>
                  <a:pt x="1886876" y="414959"/>
                </a:lnTo>
                <a:lnTo>
                  <a:pt x="1905423" y="453064"/>
                </a:lnTo>
                <a:lnTo>
                  <a:pt x="1935026" y="481447"/>
                </a:lnTo>
                <a:lnTo>
                  <a:pt x="1974612" y="499167"/>
                </a:lnTo>
                <a:lnTo>
                  <a:pt x="2023111" y="505283"/>
                </a:lnTo>
                <a:lnTo>
                  <a:pt x="2057030" y="501658"/>
                </a:lnTo>
                <a:lnTo>
                  <a:pt x="2086203" y="490990"/>
                </a:lnTo>
                <a:lnTo>
                  <a:pt x="2110781" y="473583"/>
                </a:lnTo>
                <a:lnTo>
                  <a:pt x="2120800" y="461724"/>
                </a:lnTo>
                <a:lnTo>
                  <a:pt x="2025833" y="461724"/>
                </a:lnTo>
                <a:lnTo>
                  <a:pt x="1984563" y="455054"/>
                </a:lnTo>
                <a:lnTo>
                  <a:pt x="1953757" y="436133"/>
                </a:lnTo>
                <a:lnTo>
                  <a:pt x="1934487" y="406594"/>
                </a:lnTo>
                <a:lnTo>
                  <a:pt x="1927826" y="368072"/>
                </a:lnTo>
                <a:lnTo>
                  <a:pt x="1927826" y="241751"/>
                </a:lnTo>
                <a:lnTo>
                  <a:pt x="1934751" y="203739"/>
                </a:lnTo>
                <a:lnTo>
                  <a:pt x="1954642" y="175324"/>
                </a:lnTo>
                <a:lnTo>
                  <a:pt x="1986171" y="157526"/>
                </a:lnTo>
                <a:lnTo>
                  <a:pt x="2028011" y="151367"/>
                </a:lnTo>
                <a:lnTo>
                  <a:pt x="2139786" y="151367"/>
                </a:lnTo>
                <a:lnTo>
                  <a:pt x="2110529" y="127723"/>
                </a:lnTo>
                <a:lnTo>
                  <a:pt x="2071997" y="112747"/>
                </a:lnTo>
                <a:lnTo>
                  <a:pt x="2029100" y="107808"/>
                </a:lnTo>
                <a:close/>
              </a:path>
              <a:path w="5218430" h="505460">
                <a:moveTo>
                  <a:pt x="2170666" y="449745"/>
                </a:moveTo>
                <a:lnTo>
                  <a:pt x="2130919" y="449745"/>
                </a:lnTo>
                <a:lnTo>
                  <a:pt x="2143987" y="497115"/>
                </a:lnTo>
                <a:lnTo>
                  <a:pt x="2170666" y="497115"/>
                </a:lnTo>
                <a:lnTo>
                  <a:pt x="2170666" y="449745"/>
                </a:lnTo>
                <a:close/>
              </a:path>
              <a:path w="5218430" h="505460">
                <a:moveTo>
                  <a:pt x="2170666" y="302734"/>
                </a:moveTo>
                <a:lnTo>
                  <a:pt x="2036178" y="302734"/>
                </a:lnTo>
                <a:lnTo>
                  <a:pt x="2036178" y="343026"/>
                </a:lnTo>
                <a:lnTo>
                  <a:pt x="2123296" y="343026"/>
                </a:lnTo>
                <a:lnTo>
                  <a:pt x="2123296" y="400741"/>
                </a:lnTo>
                <a:lnTo>
                  <a:pt x="2106000" y="427038"/>
                </a:lnTo>
                <a:lnTo>
                  <a:pt x="2083753" y="446138"/>
                </a:lnTo>
                <a:lnTo>
                  <a:pt x="2056911" y="457785"/>
                </a:lnTo>
                <a:lnTo>
                  <a:pt x="2025833" y="461724"/>
                </a:lnTo>
                <a:lnTo>
                  <a:pt x="2120800" y="461724"/>
                </a:lnTo>
                <a:lnTo>
                  <a:pt x="2130919" y="449745"/>
                </a:lnTo>
                <a:lnTo>
                  <a:pt x="2170666" y="449745"/>
                </a:lnTo>
                <a:lnTo>
                  <a:pt x="2170666" y="302734"/>
                </a:lnTo>
                <a:close/>
              </a:path>
              <a:path w="5218430" h="505460">
                <a:moveTo>
                  <a:pt x="2139786" y="151367"/>
                </a:moveTo>
                <a:lnTo>
                  <a:pt x="2028011" y="151367"/>
                </a:lnTo>
                <a:lnTo>
                  <a:pt x="2064874" y="156888"/>
                </a:lnTo>
                <a:lnTo>
                  <a:pt x="2095051" y="173078"/>
                </a:lnTo>
                <a:lnTo>
                  <a:pt x="2115529" y="199375"/>
                </a:lnTo>
                <a:lnTo>
                  <a:pt x="2123296" y="235217"/>
                </a:lnTo>
                <a:lnTo>
                  <a:pt x="2123296" y="238484"/>
                </a:lnTo>
                <a:lnTo>
                  <a:pt x="2170666" y="238484"/>
                </a:lnTo>
                <a:lnTo>
                  <a:pt x="2170666" y="235217"/>
                </a:lnTo>
                <a:lnTo>
                  <a:pt x="2162791" y="188723"/>
                </a:lnTo>
                <a:lnTo>
                  <a:pt x="2141769" y="152970"/>
                </a:lnTo>
                <a:lnTo>
                  <a:pt x="2139786" y="151367"/>
                </a:lnTo>
                <a:close/>
              </a:path>
              <a:path w="5218430" h="505460">
                <a:moveTo>
                  <a:pt x="2504133" y="115975"/>
                </a:moveTo>
                <a:lnTo>
                  <a:pt x="2266737" y="115975"/>
                </a:lnTo>
                <a:lnTo>
                  <a:pt x="2266737" y="497115"/>
                </a:lnTo>
                <a:lnTo>
                  <a:pt x="2504677" y="497115"/>
                </a:lnTo>
                <a:lnTo>
                  <a:pt x="2504677" y="455190"/>
                </a:lnTo>
                <a:lnTo>
                  <a:pt x="2314107" y="455190"/>
                </a:lnTo>
                <a:lnTo>
                  <a:pt x="2314107" y="326147"/>
                </a:lnTo>
                <a:lnTo>
                  <a:pt x="2478542" y="326147"/>
                </a:lnTo>
                <a:lnTo>
                  <a:pt x="2478542" y="284221"/>
                </a:lnTo>
                <a:lnTo>
                  <a:pt x="2314107" y="284221"/>
                </a:lnTo>
                <a:lnTo>
                  <a:pt x="2314107" y="157900"/>
                </a:lnTo>
                <a:lnTo>
                  <a:pt x="2504133" y="157900"/>
                </a:lnTo>
                <a:lnTo>
                  <a:pt x="2504133" y="115975"/>
                </a:lnTo>
                <a:close/>
              </a:path>
              <a:path w="5218430" h="505460">
                <a:moveTo>
                  <a:pt x="2720294" y="107808"/>
                </a:moveTo>
                <a:lnTo>
                  <a:pt x="2670772" y="113710"/>
                </a:lnTo>
                <a:lnTo>
                  <a:pt x="2630162" y="130981"/>
                </a:lnTo>
                <a:lnTo>
                  <a:pt x="2599666" y="158968"/>
                </a:lnTo>
                <a:lnTo>
                  <a:pt x="2580487" y="197016"/>
                </a:lnTo>
                <a:lnTo>
                  <a:pt x="2573827" y="244474"/>
                </a:lnTo>
                <a:lnTo>
                  <a:pt x="2573827" y="368617"/>
                </a:lnTo>
                <a:lnTo>
                  <a:pt x="2580487" y="416074"/>
                </a:lnTo>
                <a:lnTo>
                  <a:pt x="2599666" y="454123"/>
                </a:lnTo>
                <a:lnTo>
                  <a:pt x="2630162" y="482109"/>
                </a:lnTo>
                <a:lnTo>
                  <a:pt x="2670772" y="499380"/>
                </a:lnTo>
                <a:lnTo>
                  <a:pt x="2720294" y="505283"/>
                </a:lnTo>
                <a:lnTo>
                  <a:pt x="2769816" y="499380"/>
                </a:lnTo>
                <a:lnTo>
                  <a:pt x="2810426" y="482109"/>
                </a:lnTo>
                <a:lnTo>
                  <a:pt x="2832639" y="461724"/>
                </a:lnTo>
                <a:lnTo>
                  <a:pt x="2720294" y="461724"/>
                </a:lnTo>
                <a:lnTo>
                  <a:pt x="2677705" y="455020"/>
                </a:lnTo>
                <a:lnTo>
                  <a:pt x="2646652" y="436269"/>
                </a:lnTo>
                <a:lnTo>
                  <a:pt x="2627646" y="407513"/>
                </a:lnTo>
                <a:lnTo>
                  <a:pt x="2621197" y="370794"/>
                </a:lnTo>
                <a:lnTo>
                  <a:pt x="2621197" y="242296"/>
                </a:lnTo>
                <a:lnTo>
                  <a:pt x="2627646" y="205577"/>
                </a:lnTo>
                <a:lnTo>
                  <a:pt x="2646652" y="176821"/>
                </a:lnTo>
                <a:lnTo>
                  <a:pt x="2677705" y="158071"/>
                </a:lnTo>
                <a:lnTo>
                  <a:pt x="2720294" y="151367"/>
                </a:lnTo>
                <a:lnTo>
                  <a:pt x="2832639" y="151367"/>
                </a:lnTo>
                <a:lnTo>
                  <a:pt x="2810426" y="130981"/>
                </a:lnTo>
                <a:lnTo>
                  <a:pt x="2769816" y="113710"/>
                </a:lnTo>
                <a:lnTo>
                  <a:pt x="2720294" y="107808"/>
                </a:lnTo>
                <a:close/>
              </a:path>
              <a:path w="5218430" h="505460">
                <a:moveTo>
                  <a:pt x="2832639" y="151367"/>
                </a:moveTo>
                <a:lnTo>
                  <a:pt x="2720294" y="151367"/>
                </a:lnTo>
                <a:lnTo>
                  <a:pt x="2762653" y="158071"/>
                </a:lnTo>
                <a:lnTo>
                  <a:pt x="2793731" y="176821"/>
                </a:lnTo>
                <a:lnTo>
                  <a:pt x="2812865" y="205577"/>
                </a:lnTo>
                <a:lnTo>
                  <a:pt x="2819390" y="242296"/>
                </a:lnTo>
                <a:lnTo>
                  <a:pt x="2819390" y="370794"/>
                </a:lnTo>
                <a:lnTo>
                  <a:pt x="2812865" y="407513"/>
                </a:lnTo>
                <a:lnTo>
                  <a:pt x="2793731" y="436269"/>
                </a:lnTo>
                <a:lnTo>
                  <a:pt x="2762653" y="455020"/>
                </a:lnTo>
                <a:lnTo>
                  <a:pt x="2720294" y="461724"/>
                </a:lnTo>
                <a:lnTo>
                  <a:pt x="2832639" y="461724"/>
                </a:lnTo>
                <a:lnTo>
                  <a:pt x="2840921" y="454123"/>
                </a:lnTo>
                <a:lnTo>
                  <a:pt x="2860100" y="416074"/>
                </a:lnTo>
                <a:lnTo>
                  <a:pt x="2866760" y="368617"/>
                </a:lnTo>
                <a:lnTo>
                  <a:pt x="2866760" y="244474"/>
                </a:lnTo>
                <a:lnTo>
                  <a:pt x="2860100" y="197016"/>
                </a:lnTo>
                <a:lnTo>
                  <a:pt x="2840921" y="158968"/>
                </a:lnTo>
                <a:lnTo>
                  <a:pt x="2832639" y="151367"/>
                </a:lnTo>
                <a:close/>
              </a:path>
              <a:path w="5218430" h="505460">
                <a:moveTo>
                  <a:pt x="3116460" y="115975"/>
                </a:moveTo>
                <a:lnTo>
                  <a:pt x="2956925" y="115975"/>
                </a:lnTo>
                <a:lnTo>
                  <a:pt x="2956925" y="497115"/>
                </a:lnTo>
                <a:lnTo>
                  <a:pt x="3004295" y="497115"/>
                </a:lnTo>
                <a:lnTo>
                  <a:pt x="3004295" y="345204"/>
                </a:lnTo>
                <a:lnTo>
                  <a:pt x="3116460" y="345204"/>
                </a:lnTo>
                <a:lnTo>
                  <a:pt x="3160674" y="337138"/>
                </a:lnTo>
                <a:lnTo>
                  <a:pt x="3193709" y="314168"/>
                </a:lnTo>
                <a:lnTo>
                  <a:pt x="3199958" y="303278"/>
                </a:lnTo>
                <a:lnTo>
                  <a:pt x="3004295" y="303278"/>
                </a:lnTo>
                <a:lnTo>
                  <a:pt x="3004295" y="157900"/>
                </a:lnTo>
                <a:lnTo>
                  <a:pt x="3199891" y="157900"/>
                </a:lnTo>
                <a:lnTo>
                  <a:pt x="3193709" y="147079"/>
                </a:lnTo>
                <a:lnTo>
                  <a:pt x="3160674" y="124049"/>
                </a:lnTo>
                <a:lnTo>
                  <a:pt x="3116460" y="115975"/>
                </a:lnTo>
                <a:close/>
              </a:path>
              <a:path w="5218430" h="505460">
                <a:moveTo>
                  <a:pt x="3199891" y="157900"/>
                </a:moveTo>
                <a:lnTo>
                  <a:pt x="3108292" y="157900"/>
                </a:lnTo>
                <a:lnTo>
                  <a:pt x="3134496" y="162639"/>
                </a:lnTo>
                <a:lnTo>
                  <a:pt x="3154982" y="176617"/>
                </a:lnTo>
                <a:lnTo>
                  <a:pt x="3168322" y="199477"/>
                </a:lnTo>
                <a:lnTo>
                  <a:pt x="3173086" y="230862"/>
                </a:lnTo>
                <a:lnTo>
                  <a:pt x="3168322" y="261931"/>
                </a:lnTo>
                <a:lnTo>
                  <a:pt x="3154982" y="284630"/>
                </a:lnTo>
                <a:lnTo>
                  <a:pt x="3134496" y="298548"/>
                </a:lnTo>
                <a:lnTo>
                  <a:pt x="3108292" y="303278"/>
                </a:lnTo>
                <a:lnTo>
                  <a:pt x="3199958" y="303278"/>
                </a:lnTo>
                <a:lnTo>
                  <a:pt x="3214391" y="278130"/>
                </a:lnTo>
                <a:lnTo>
                  <a:pt x="3221545" y="230862"/>
                </a:lnTo>
                <a:lnTo>
                  <a:pt x="3214391" y="183279"/>
                </a:lnTo>
                <a:lnTo>
                  <a:pt x="3199891" y="157900"/>
                </a:lnTo>
                <a:close/>
              </a:path>
              <a:path w="5218430" h="505460">
                <a:moveTo>
                  <a:pt x="3433864" y="107808"/>
                </a:moveTo>
                <a:lnTo>
                  <a:pt x="3384341" y="113710"/>
                </a:lnTo>
                <a:lnTo>
                  <a:pt x="3343731" y="130981"/>
                </a:lnTo>
                <a:lnTo>
                  <a:pt x="3313236" y="158968"/>
                </a:lnTo>
                <a:lnTo>
                  <a:pt x="3294057" y="197016"/>
                </a:lnTo>
                <a:lnTo>
                  <a:pt x="3287397" y="244474"/>
                </a:lnTo>
                <a:lnTo>
                  <a:pt x="3287397" y="368617"/>
                </a:lnTo>
                <a:lnTo>
                  <a:pt x="3294057" y="416074"/>
                </a:lnTo>
                <a:lnTo>
                  <a:pt x="3313236" y="454123"/>
                </a:lnTo>
                <a:lnTo>
                  <a:pt x="3343731" y="482109"/>
                </a:lnTo>
                <a:lnTo>
                  <a:pt x="3384341" y="499380"/>
                </a:lnTo>
                <a:lnTo>
                  <a:pt x="3433864" y="505283"/>
                </a:lnTo>
                <a:lnTo>
                  <a:pt x="3483386" y="499380"/>
                </a:lnTo>
                <a:lnTo>
                  <a:pt x="3523996" y="482109"/>
                </a:lnTo>
                <a:lnTo>
                  <a:pt x="3546209" y="461724"/>
                </a:lnTo>
                <a:lnTo>
                  <a:pt x="3433864" y="461724"/>
                </a:lnTo>
                <a:lnTo>
                  <a:pt x="3391275" y="455020"/>
                </a:lnTo>
                <a:lnTo>
                  <a:pt x="3360222" y="436269"/>
                </a:lnTo>
                <a:lnTo>
                  <a:pt x="3341216" y="407513"/>
                </a:lnTo>
                <a:lnTo>
                  <a:pt x="3334767" y="370794"/>
                </a:lnTo>
                <a:lnTo>
                  <a:pt x="3334767" y="242296"/>
                </a:lnTo>
                <a:lnTo>
                  <a:pt x="3341216" y="205577"/>
                </a:lnTo>
                <a:lnTo>
                  <a:pt x="3360222" y="176821"/>
                </a:lnTo>
                <a:lnTo>
                  <a:pt x="3391275" y="158071"/>
                </a:lnTo>
                <a:lnTo>
                  <a:pt x="3433864" y="151367"/>
                </a:lnTo>
                <a:lnTo>
                  <a:pt x="3546209" y="151367"/>
                </a:lnTo>
                <a:lnTo>
                  <a:pt x="3523996" y="130981"/>
                </a:lnTo>
                <a:lnTo>
                  <a:pt x="3483386" y="113710"/>
                </a:lnTo>
                <a:lnTo>
                  <a:pt x="3433864" y="107808"/>
                </a:lnTo>
                <a:close/>
              </a:path>
              <a:path w="5218430" h="505460">
                <a:moveTo>
                  <a:pt x="3546209" y="151367"/>
                </a:moveTo>
                <a:lnTo>
                  <a:pt x="3433864" y="151367"/>
                </a:lnTo>
                <a:lnTo>
                  <a:pt x="3476223" y="158071"/>
                </a:lnTo>
                <a:lnTo>
                  <a:pt x="3507301" y="176821"/>
                </a:lnTo>
                <a:lnTo>
                  <a:pt x="3526435" y="205577"/>
                </a:lnTo>
                <a:lnTo>
                  <a:pt x="3532960" y="242296"/>
                </a:lnTo>
                <a:lnTo>
                  <a:pt x="3532960" y="370794"/>
                </a:lnTo>
                <a:lnTo>
                  <a:pt x="3526435" y="407513"/>
                </a:lnTo>
                <a:lnTo>
                  <a:pt x="3507301" y="436269"/>
                </a:lnTo>
                <a:lnTo>
                  <a:pt x="3476223" y="455020"/>
                </a:lnTo>
                <a:lnTo>
                  <a:pt x="3433864" y="461724"/>
                </a:lnTo>
                <a:lnTo>
                  <a:pt x="3546209" y="461724"/>
                </a:lnTo>
                <a:lnTo>
                  <a:pt x="3554491" y="454123"/>
                </a:lnTo>
                <a:lnTo>
                  <a:pt x="3573670" y="416074"/>
                </a:lnTo>
                <a:lnTo>
                  <a:pt x="3580330" y="368617"/>
                </a:lnTo>
                <a:lnTo>
                  <a:pt x="3580330" y="244474"/>
                </a:lnTo>
                <a:lnTo>
                  <a:pt x="3573670" y="197016"/>
                </a:lnTo>
                <a:lnTo>
                  <a:pt x="3554491" y="158968"/>
                </a:lnTo>
                <a:lnTo>
                  <a:pt x="3546209" y="151367"/>
                </a:lnTo>
                <a:close/>
              </a:path>
              <a:path w="5218430" h="505460">
                <a:moveTo>
                  <a:pt x="3717865" y="115975"/>
                </a:moveTo>
                <a:lnTo>
                  <a:pt x="3670495" y="115975"/>
                </a:lnTo>
                <a:lnTo>
                  <a:pt x="3670495" y="497115"/>
                </a:lnTo>
                <a:lnTo>
                  <a:pt x="3912791" y="497115"/>
                </a:lnTo>
                <a:lnTo>
                  <a:pt x="3912791" y="455190"/>
                </a:lnTo>
                <a:lnTo>
                  <a:pt x="3717865" y="455190"/>
                </a:lnTo>
                <a:lnTo>
                  <a:pt x="3717865" y="115975"/>
                </a:lnTo>
                <a:close/>
              </a:path>
              <a:path w="5218430" h="505460">
                <a:moveTo>
                  <a:pt x="4023071" y="115975"/>
                </a:moveTo>
                <a:lnTo>
                  <a:pt x="3975700" y="115975"/>
                </a:lnTo>
                <a:lnTo>
                  <a:pt x="3975700" y="497115"/>
                </a:lnTo>
                <a:lnTo>
                  <a:pt x="4023071" y="497115"/>
                </a:lnTo>
                <a:lnTo>
                  <a:pt x="4023071" y="115975"/>
                </a:lnTo>
                <a:close/>
              </a:path>
              <a:path w="5218430" h="505460">
                <a:moveTo>
                  <a:pt x="4080242" y="0"/>
                </a:moveTo>
                <a:lnTo>
                  <a:pt x="4035594" y="0"/>
                </a:lnTo>
                <a:lnTo>
                  <a:pt x="3980056" y="82217"/>
                </a:lnTo>
                <a:lnTo>
                  <a:pt x="4021982" y="82217"/>
                </a:lnTo>
                <a:lnTo>
                  <a:pt x="4080242" y="16334"/>
                </a:lnTo>
                <a:lnTo>
                  <a:pt x="4080242" y="0"/>
                </a:lnTo>
                <a:close/>
              </a:path>
              <a:path w="5218430" h="505460">
                <a:moveTo>
                  <a:pt x="4249818" y="157900"/>
                </a:moveTo>
                <a:lnTo>
                  <a:pt x="4202447" y="157900"/>
                </a:lnTo>
                <a:lnTo>
                  <a:pt x="4202447" y="497115"/>
                </a:lnTo>
                <a:lnTo>
                  <a:pt x="4249818" y="497115"/>
                </a:lnTo>
                <a:lnTo>
                  <a:pt x="4249818" y="157900"/>
                </a:lnTo>
                <a:close/>
              </a:path>
              <a:path w="5218430" h="505460">
                <a:moveTo>
                  <a:pt x="4365249" y="115975"/>
                </a:moveTo>
                <a:lnTo>
                  <a:pt x="4086472" y="115975"/>
                </a:lnTo>
                <a:lnTo>
                  <a:pt x="4086472" y="157900"/>
                </a:lnTo>
                <a:lnTo>
                  <a:pt x="4365249" y="157900"/>
                </a:lnTo>
                <a:lnTo>
                  <a:pt x="4365249" y="115975"/>
                </a:lnTo>
                <a:close/>
              </a:path>
              <a:path w="5218430" h="505460">
                <a:moveTo>
                  <a:pt x="4475570" y="115975"/>
                </a:moveTo>
                <a:lnTo>
                  <a:pt x="4428200" y="115975"/>
                </a:lnTo>
                <a:lnTo>
                  <a:pt x="4428200" y="497115"/>
                </a:lnTo>
                <a:lnTo>
                  <a:pt x="4475570" y="497115"/>
                </a:lnTo>
                <a:lnTo>
                  <a:pt x="4475570" y="115975"/>
                </a:lnTo>
                <a:close/>
              </a:path>
              <a:path w="5218430" h="505460">
                <a:moveTo>
                  <a:pt x="4712118" y="107808"/>
                </a:moveTo>
                <a:lnTo>
                  <a:pt x="4661607" y="113767"/>
                </a:lnTo>
                <a:lnTo>
                  <a:pt x="4621001" y="131173"/>
                </a:lnTo>
                <a:lnTo>
                  <a:pt x="4591059" y="159320"/>
                </a:lnTo>
                <a:lnTo>
                  <a:pt x="4572538" y="197504"/>
                </a:lnTo>
                <a:lnTo>
                  <a:pt x="4566196" y="245018"/>
                </a:lnTo>
                <a:lnTo>
                  <a:pt x="4566196" y="368072"/>
                </a:lnTo>
                <a:lnTo>
                  <a:pt x="4572538" y="415586"/>
                </a:lnTo>
                <a:lnTo>
                  <a:pt x="4591059" y="453770"/>
                </a:lnTo>
                <a:lnTo>
                  <a:pt x="4621001" y="481918"/>
                </a:lnTo>
                <a:lnTo>
                  <a:pt x="4661607" y="499324"/>
                </a:lnTo>
                <a:lnTo>
                  <a:pt x="4712118" y="505283"/>
                </a:lnTo>
                <a:lnTo>
                  <a:pt x="4754784" y="500326"/>
                </a:lnTo>
                <a:lnTo>
                  <a:pt x="4792745" y="485228"/>
                </a:lnTo>
                <a:lnTo>
                  <a:pt x="4820785" y="461724"/>
                </a:lnTo>
                <a:lnTo>
                  <a:pt x="4711573" y="461724"/>
                </a:lnTo>
                <a:lnTo>
                  <a:pt x="4669154" y="455564"/>
                </a:lnTo>
                <a:lnTo>
                  <a:pt x="4638476" y="437766"/>
                </a:lnTo>
                <a:lnTo>
                  <a:pt x="4619844" y="409351"/>
                </a:lnTo>
                <a:lnTo>
                  <a:pt x="4613566" y="371339"/>
                </a:lnTo>
                <a:lnTo>
                  <a:pt x="4613566" y="241751"/>
                </a:lnTo>
                <a:lnTo>
                  <a:pt x="4619844" y="203739"/>
                </a:lnTo>
                <a:lnTo>
                  <a:pt x="4638476" y="175324"/>
                </a:lnTo>
                <a:lnTo>
                  <a:pt x="4669154" y="157526"/>
                </a:lnTo>
                <a:lnTo>
                  <a:pt x="4711573" y="151367"/>
                </a:lnTo>
                <a:lnTo>
                  <a:pt x="4820785" y="151367"/>
                </a:lnTo>
                <a:lnTo>
                  <a:pt x="4792745" y="127862"/>
                </a:lnTo>
                <a:lnTo>
                  <a:pt x="4754784" y="112765"/>
                </a:lnTo>
                <a:lnTo>
                  <a:pt x="4712118" y="107808"/>
                </a:lnTo>
                <a:close/>
              </a:path>
              <a:path w="5218430" h="505460">
                <a:moveTo>
                  <a:pt x="4850962" y="370250"/>
                </a:moveTo>
                <a:lnTo>
                  <a:pt x="4803591" y="370250"/>
                </a:lnTo>
                <a:lnTo>
                  <a:pt x="4803591" y="375695"/>
                </a:lnTo>
                <a:lnTo>
                  <a:pt x="4795416" y="414175"/>
                </a:lnTo>
                <a:lnTo>
                  <a:pt x="4774121" y="440965"/>
                </a:lnTo>
                <a:lnTo>
                  <a:pt x="4744557" y="456628"/>
                </a:lnTo>
                <a:lnTo>
                  <a:pt x="4711573" y="461724"/>
                </a:lnTo>
                <a:lnTo>
                  <a:pt x="4820785" y="461724"/>
                </a:lnTo>
                <a:lnTo>
                  <a:pt x="4823258" y="459650"/>
                </a:lnTo>
                <a:lnTo>
                  <a:pt x="4843579" y="423252"/>
                </a:lnTo>
                <a:lnTo>
                  <a:pt x="4850962" y="375695"/>
                </a:lnTo>
                <a:lnTo>
                  <a:pt x="4850962" y="370250"/>
                </a:lnTo>
                <a:close/>
              </a:path>
              <a:path w="5218430" h="505460">
                <a:moveTo>
                  <a:pt x="4820785" y="151367"/>
                </a:moveTo>
                <a:lnTo>
                  <a:pt x="4711573" y="151367"/>
                </a:lnTo>
                <a:lnTo>
                  <a:pt x="4744557" y="156463"/>
                </a:lnTo>
                <a:lnTo>
                  <a:pt x="4774121" y="172125"/>
                </a:lnTo>
                <a:lnTo>
                  <a:pt x="4795416" y="198916"/>
                </a:lnTo>
                <a:lnTo>
                  <a:pt x="4803591" y="237395"/>
                </a:lnTo>
                <a:lnTo>
                  <a:pt x="4803591" y="242840"/>
                </a:lnTo>
                <a:lnTo>
                  <a:pt x="4850962" y="242840"/>
                </a:lnTo>
                <a:lnTo>
                  <a:pt x="4850962" y="237395"/>
                </a:lnTo>
                <a:lnTo>
                  <a:pt x="4843579" y="189838"/>
                </a:lnTo>
                <a:lnTo>
                  <a:pt x="4823258" y="153440"/>
                </a:lnTo>
                <a:lnTo>
                  <a:pt x="4820785" y="151367"/>
                </a:lnTo>
                <a:close/>
              </a:path>
              <a:path w="5218430" h="505460">
                <a:moveTo>
                  <a:pt x="5071573" y="107808"/>
                </a:moveTo>
                <a:lnTo>
                  <a:pt x="5022051" y="113710"/>
                </a:lnTo>
                <a:lnTo>
                  <a:pt x="4981441" y="130981"/>
                </a:lnTo>
                <a:lnTo>
                  <a:pt x="4950945" y="158968"/>
                </a:lnTo>
                <a:lnTo>
                  <a:pt x="4931766" y="197016"/>
                </a:lnTo>
                <a:lnTo>
                  <a:pt x="4925106" y="244474"/>
                </a:lnTo>
                <a:lnTo>
                  <a:pt x="4925106" y="368617"/>
                </a:lnTo>
                <a:lnTo>
                  <a:pt x="4931766" y="416074"/>
                </a:lnTo>
                <a:lnTo>
                  <a:pt x="4950945" y="454123"/>
                </a:lnTo>
                <a:lnTo>
                  <a:pt x="4981441" y="482109"/>
                </a:lnTo>
                <a:lnTo>
                  <a:pt x="5022051" y="499380"/>
                </a:lnTo>
                <a:lnTo>
                  <a:pt x="5071573" y="505283"/>
                </a:lnTo>
                <a:lnTo>
                  <a:pt x="5121095" y="499380"/>
                </a:lnTo>
                <a:lnTo>
                  <a:pt x="5161705" y="482109"/>
                </a:lnTo>
                <a:lnTo>
                  <a:pt x="5183918" y="461724"/>
                </a:lnTo>
                <a:lnTo>
                  <a:pt x="5071573" y="461724"/>
                </a:lnTo>
                <a:lnTo>
                  <a:pt x="5028984" y="455020"/>
                </a:lnTo>
                <a:lnTo>
                  <a:pt x="4997931" y="436269"/>
                </a:lnTo>
                <a:lnTo>
                  <a:pt x="4978925" y="407513"/>
                </a:lnTo>
                <a:lnTo>
                  <a:pt x="4972476" y="370794"/>
                </a:lnTo>
                <a:lnTo>
                  <a:pt x="4972476" y="242296"/>
                </a:lnTo>
                <a:lnTo>
                  <a:pt x="4978925" y="205577"/>
                </a:lnTo>
                <a:lnTo>
                  <a:pt x="4997931" y="176821"/>
                </a:lnTo>
                <a:lnTo>
                  <a:pt x="5028984" y="158071"/>
                </a:lnTo>
                <a:lnTo>
                  <a:pt x="5071573" y="151367"/>
                </a:lnTo>
                <a:lnTo>
                  <a:pt x="5183918" y="151367"/>
                </a:lnTo>
                <a:lnTo>
                  <a:pt x="5161705" y="130981"/>
                </a:lnTo>
                <a:lnTo>
                  <a:pt x="5121095" y="113710"/>
                </a:lnTo>
                <a:lnTo>
                  <a:pt x="5071573" y="107808"/>
                </a:lnTo>
                <a:close/>
              </a:path>
              <a:path w="5218430" h="505460">
                <a:moveTo>
                  <a:pt x="5183918" y="151367"/>
                </a:moveTo>
                <a:lnTo>
                  <a:pt x="5071573" y="151367"/>
                </a:lnTo>
                <a:lnTo>
                  <a:pt x="5113932" y="158071"/>
                </a:lnTo>
                <a:lnTo>
                  <a:pt x="5145010" y="176821"/>
                </a:lnTo>
                <a:lnTo>
                  <a:pt x="5164144" y="205577"/>
                </a:lnTo>
                <a:lnTo>
                  <a:pt x="5170669" y="242296"/>
                </a:lnTo>
                <a:lnTo>
                  <a:pt x="5170669" y="370794"/>
                </a:lnTo>
                <a:lnTo>
                  <a:pt x="5164144" y="407513"/>
                </a:lnTo>
                <a:lnTo>
                  <a:pt x="5145010" y="436269"/>
                </a:lnTo>
                <a:lnTo>
                  <a:pt x="5113932" y="455020"/>
                </a:lnTo>
                <a:lnTo>
                  <a:pt x="5071573" y="461724"/>
                </a:lnTo>
                <a:lnTo>
                  <a:pt x="5183918" y="461724"/>
                </a:lnTo>
                <a:lnTo>
                  <a:pt x="5192200" y="454123"/>
                </a:lnTo>
                <a:lnTo>
                  <a:pt x="5211379" y="416074"/>
                </a:lnTo>
                <a:lnTo>
                  <a:pt x="5218040" y="368617"/>
                </a:lnTo>
                <a:lnTo>
                  <a:pt x="5218040" y="244474"/>
                </a:lnTo>
                <a:lnTo>
                  <a:pt x="5211379" y="197016"/>
                </a:lnTo>
                <a:lnTo>
                  <a:pt x="5192200" y="158968"/>
                </a:lnTo>
                <a:lnTo>
                  <a:pt x="5183918" y="151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9249" y="2875472"/>
            <a:ext cx="6267450" cy="573405"/>
          </a:xfrm>
          <a:custGeom>
            <a:avLst/>
            <a:gdLst/>
            <a:ahLst/>
            <a:cxnLst/>
            <a:rect l="l" t="t" r="r" b="b"/>
            <a:pathLst>
              <a:path w="6267450" h="573404">
                <a:moveTo>
                  <a:pt x="43558" y="104541"/>
                </a:moveTo>
                <a:lnTo>
                  <a:pt x="0" y="104541"/>
                </a:lnTo>
                <a:lnTo>
                  <a:pt x="0" y="485681"/>
                </a:lnTo>
                <a:lnTo>
                  <a:pt x="47370" y="485681"/>
                </a:lnTo>
                <a:lnTo>
                  <a:pt x="47370" y="192748"/>
                </a:lnTo>
                <a:lnTo>
                  <a:pt x="100508" y="192748"/>
                </a:lnTo>
                <a:lnTo>
                  <a:pt x="43558" y="104541"/>
                </a:lnTo>
                <a:close/>
              </a:path>
              <a:path w="6267450" h="573404">
                <a:moveTo>
                  <a:pt x="100508" y="192748"/>
                </a:moveTo>
                <a:lnTo>
                  <a:pt x="47370" y="192748"/>
                </a:lnTo>
                <a:lnTo>
                  <a:pt x="236851" y="485681"/>
                </a:lnTo>
                <a:lnTo>
                  <a:pt x="280410" y="485681"/>
                </a:lnTo>
                <a:lnTo>
                  <a:pt x="280410" y="398019"/>
                </a:lnTo>
                <a:lnTo>
                  <a:pt x="233040" y="398019"/>
                </a:lnTo>
                <a:lnTo>
                  <a:pt x="100508" y="192748"/>
                </a:lnTo>
                <a:close/>
              </a:path>
              <a:path w="6267450" h="573404">
                <a:moveTo>
                  <a:pt x="280410" y="104541"/>
                </a:moveTo>
                <a:lnTo>
                  <a:pt x="233040" y="104541"/>
                </a:lnTo>
                <a:lnTo>
                  <a:pt x="233040" y="398019"/>
                </a:lnTo>
                <a:lnTo>
                  <a:pt x="280410" y="398019"/>
                </a:lnTo>
                <a:lnTo>
                  <a:pt x="280410" y="104541"/>
                </a:lnTo>
                <a:close/>
              </a:path>
              <a:path w="6267450" h="573404">
                <a:moveTo>
                  <a:pt x="533146" y="104541"/>
                </a:moveTo>
                <a:lnTo>
                  <a:pt x="485775" y="104541"/>
                </a:lnTo>
                <a:lnTo>
                  <a:pt x="343664" y="469891"/>
                </a:lnTo>
                <a:lnTo>
                  <a:pt x="343664" y="485681"/>
                </a:lnTo>
                <a:lnTo>
                  <a:pt x="387223" y="485681"/>
                </a:lnTo>
                <a:lnTo>
                  <a:pt x="426426" y="384407"/>
                </a:lnTo>
                <a:lnTo>
                  <a:pt x="642423" y="384407"/>
                </a:lnTo>
                <a:lnTo>
                  <a:pt x="626690" y="344115"/>
                </a:lnTo>
                <a:lnTo>
                  <a:pt x="440583" y="344115"/>
                </a:lnTo>
                <a:lnTo>
                  <a:pt x="508644" y="167701"/>
                </a:lnTo>
                <a:lnTo>
                  <a:pt x="557807" y="167701"/>
                </a:lnTo>
                <a:lnTo>
                  <a:pt x="533146" y="104541"/>
                </a:lnTo>
                <a:close/>
              </a:path>
              <a:path w="6267450" h="573404">
                <a:moveTo>
                  <a:pt x="642423" y="384407"/>
                </a:moveTo>
                <a:lnTo>
                  <a:pt x="590861" y="384407"/>
                </a:lnTo>
                <a:lnTo>
                  <a:pt x="628975" y="485681"/>
                </a:lnTo>
                <a:lnTo>
                  <a:pt x="675801" y="485681"/>
                </a:lnTo>
                <a:lnTo>
                  <a:pt x="675801" y="469891"/>
                </a:lnTo>
                <a:lnTo>
                  <a:pt x="642423" y="384407"/>
                </a:lnTo>
                <a:close/>
              </a:path>
              <a:path w="6267450" h="573404">
                <a:moveTo>
                  <a:pt x="557807" y="167701"/>
                </a:moveTo>
                <a:lnTo>
                  <a:pt x="508644" y="167701"/>
                </a:lnTo>
                <a:lnTo>
                  <a:pt x="576160" y="344115"/>
                </a:lnTo>
                <a:lnTo>
                  <a:pt x="626690" y="344115"/>
                </a:lnTo>
                <a:lnTo>
                  <a:pt x="557807" y="167701"/>
                </a:lnTo>
                <a:close/>
              </a:path>
              <a:path w="6267450" h="573404">
                <a:moveTo>
                  <a:pt x="1112081" y="104541"/>
                </a:moveTo>
                <a:lnTo>
                  <a:pt x="874685" y="104541"/>
                </a:lnTo>
                <a:lnTo>
                  <a:pt x="874685" y="485681"/>
                </a:lnTo>
                <a:lnTo>
                  <a:pt x="1112625" y="485681"/>
                </a:lnTo>
                <a:lnTo>
                  <a:pt x="1112625" y="443756"/>
                </a:lnTo>
                <a:lnTo>
                  <a:pt x="922055" y="443756"/>
                </a:lnTo>
                <a:lnTo>
                  <a:pt x="922055" y="314712"/>
                </a:lnTo>
                <a:lnTo>
                  <a:pt x="1086490" y="314712"/>
                </a:lnTo>
                <a:lnTo>
                  <a:pt x="1086490" y="272787"/>
                </a:lnTo>
                <a:lnTo>
                  <a:pt x="922055" y="272787"/>
                </a:lnTo>
                <a:lnTo>
                  <a:pt x="922055" y="146466"/>
                </a:lnTo>
                <a:lnTo>
                  <a:pt x="1112081" y="146466"/>
                </a:lnTo>
                <a:lnTo>
                  <a:pt x="1112081" y="104541"/>
                </a:lnTo>
                <a:close/>
              </a:path>
              <a:path w="6267450" h="573404">
                <a:moveTo>
                  <a:pt x="1352189" y="104541"/>
                </a:moveTo>
                <a:lnTo>
                  <a:pt x="1192654" y="104541"/>
                </a:lnTo>
                <a:lnTo>
                  <a:pt x="1192654" y="485681"/>
                </a:lnTo>
                <a:lnTo>
                  <a:pt x="1240025" y="485681"/>
                </a:lnTo>
                <a:lnTo>
                  <a:pt x="1240025" y="334858"/>
                </a:lnTo>
                <a:lnTo>
                  <a:pt x="1393111" y="334858"/>
                </a:lnTo>
                <a:lnTo>
                  <a:pt x="1389758" y="328869"/>
                </a:lnTo>
                <a:lnTo>
                  <a:pt x="1419994" y="313836"/>
                </a:lnTo>
                <a:lnTo>
                  <a:pt x="1441124" y="292933"/>
                </a:lnTo>
                <a:lnTo>
                  <a:pt x="1240025" y="292933"/>
                </a:lnTo>
                <a:lnTo>
                  <a:pt x="1240025" y="146466"/>
                </a:lnTo>
                <a:lnTo>
                  <a:pt x="1440812" y="146466"/>
                </a:lnTo>
                <a:lnTo>
                  <a:pt x="1434202" y="135236"/>
                </a:lnTo>
                <a:lnTo>
                  <a:pt x="1399550" y="112461"/>
                </a:lnTo>
                <a:lnTo>
                  <a:pt x="1352189" y="104541"/>
                </a:lnTo>
                <a:close/>
              </a:path>
              <a:path w="6267450" h="573404">
                <a:moveTo>
                  <a:pt x="1393111" y="334858"/>
                </a:moveTo>
                <a:lnTo>
                  <a:pt x="1337488" y="334858"/>
                </a:lnTo>
                <a:lnTo>
                  <a:pt x="1421883" y="485681"/>
                </a:lnTo>
                <a:lnTo>
                  <a:pt x="1468709" y="485681"/>
                </a:lnTo>
                <a:lnTo>
                  <a:pt x="1468709" y="469891"/>
                </a:lnTo>
                <a:lnTo>
                  <a:pt x="1393111" y="334858"/>
                </a:lnTo>
                <a:close/>
              </a:path>
              <a:path w="6267450" h="573404">
                <a:moveTo>
                  <a:pt x="1440812" y="146466"/>
                </a:moveTo>
                <a:lnTo>
                  <a:pt x="1344021" y="146466"/>
                </a:lnTo>
                <a:lnTo>
                  <a:pt x="1373832" y="150975"/>
                </a:lnTo>
                <a:lnTo>
                  <a:pt x="1395884" y="164570"/>
                </a:lnTo>
                <a:lnTo>
                  <a:pt x="1409564" y="187354"/>
                </a:lnTo>
                <a:lnTo>
                  <a:pt x="1414260" y="219427"/>
                </a:lnTo>
                <a:lnTo>
                  <a:pt x="1409564" y="251356"/>
                </a:lnTo>
                <a:lnTo>
                  <a:pt x="1395884" y="274352"/>
                </a:lnTo>
                <a:lnTo>
                  <a:pt x="1373832" y="288262"/>
                </a:lnTo>
                <a:lnTo>
                  <a:pt x="1344021" y="292933"/>
                </a:lnTo>
                <a:lnTo>
                  <a:pt x="1441124" y="292933"/>
                </a:lnTo>
                <a:lnTo>
                  <a:pt x="1442982" y="291095"/>
                </a:lnTo>
                <a:lnTo>
                  <a:pt x="1457598" y="259881"/>
                </a:lnTo>
                <a:lnTo>
                  <a:pt x="1462719" y="219427"/>
                </a:lnTo>
                <a:lnTo>
                  <a:pt x="1455479" y="171385"/>
                </a:lnTo>
                <a:lnTo>
                  <a:pt x="1440812" y="146466"/>
                </a:lnTo>
                <a:close/>
              </a:path>
              <a:path w="6267450" h="573404">
                <a:moveTo>
                  <a:pt x="1698681" y="104541"/>
                </a:moveTo>
                <a:lnTo>
                  <a:pt x="1651310" y="104541"/>
                </a:lnTo>
                <a:lnTo>
                  <a:pt x="1509200" y="469891"/>
                </a:lnTo>
                <a:lnTo>
                  <a:pt x="1509200" y="485681"/>
                </a:lnTo>
                <a:lnTo>
                  <a:pt x="1552759" y="485681"/>
                </a:lnTo>
                <a:lnTo>
                  <a:pt x="1591961" y="384407"/>
                </a:lnTo>
                <a:lnTo>
                  <a:pt x="1807958" y="384407"/>
                </a:lnTo>
                <a:lnTo>
                  <a:pt x="1792225" y="344115"/>
                </a:lnTo>
                <a:lnTo>
                  <a:pt x="1606118" y="344115"/>
                </a:lnTo>
                <a:lnTo>
                  <a:pt x="1674179" y="167701"/>
                </a:lnTo>
                <a:lnTo>
                  <a:pt x="1723342" y="167701"/>
                </a:lnTo>
                <a:lnTo>
                  <a:pt x="1698681" y="104541"/>
                </a:lnTo>
                <a:close/>
              </a:path>
              <a:path w="6267450" h="573404">
                <a:moveTo>
                  <a:pt x="1807958" y="384407"/>
                </a:moveTo>
                <a:lnTo>
                  <a:pt x="1756396" y="384407"/>
                </a:lnTo>
                <a:lnTo>
                  <a:pt x="1794510" y="485681"/>
                </a:lnTo>
                <a:lnTo>
                  <a:pt x="1841336" y="485681"/>
                </a:lnTo>
                <a:lnTo>
                  <a:pt x="1841336" y="469891"/>
                </a:lnTo>
                <a:lnTo>
                  <a:pt x="1807958" y="384407"/>
                </a:lnTo>
                <a:close/>
              </a:path>
              <a:path w="6267450" h="573404">
                <a:moveTo>
                  <a:pt x="1723342" y="167701"/>
                </a:moveTo>
                <a:lnTo>
                  <a:pt x="1674179" y="167701"/>
                </a:lnTo>
                <a:lnTo>
                  <a:pt x="1741695" y="344115"/>
                </a:lnTo>
                <a:lnTo>
                  <a:pt x="1792225" y="344115"/>
                </a:lnTo>
                <a:lnTo>
                  <a:pt x="1723342" y="167701"/>
                </a:lnTo>
                <a:close/>
              </a:path>
              <a:path w="6267450" h="573404">
                <a:moveTo>
                  <a:pt x="2173085" y="104541"/>
                </a:moveTo>
                <a:lnTo>
                  <a:pt x="2040231" y="104541"/>
                </a:lnTo>
                <a:lnTo>
                  <a:pt x="2040231" y="485681"/>
                </a:lnTo>
                <a:lnTo>
                  <a:pt x="2173085" y="485681"/>
                </a:lnTo>
                <a:lnTo>
                  <a:pt x="2222607" y="480018"/>
                </a:lnTo>
                <a:lnTo>
                  <a:pt x="2263217" y="463379"/>
                </a:lnTo>
                <a:lnTo>
                  <a:pt x="2285304" y="443756"/>
                </a:lnTo>
                <a:lnTo>
                  <a:pt x="2087601" y="443756"/>
                </a:lnTo>
                <a:lnTo>
                  <a:pt x="2087601" y="146466"/>
                </a:lnTo>
                <a:lnTo>
                  <a:pt x="2285304" y="146466"/>
                </a:lnTo>
                <a:lnTo>
                  <a:pt x="2263217" y="126843"/>
                </a:lnTo>
                <a:lnTo>
                  <a:pt x="2222607" y="110203"/>
                </a:lnTo>
                <a:lnTo>
                  <a:pt x="2173085" y="104541"/>
                </a:lnTo>
                <a:close/>
              </a:path>
              <a:path w="6267450" h="573404">
                <a:moveTo>
                  <a:pt x="2285304" y="146466"/>
                </a:moveTo>
                <a:lnTo>
                  <a:pt x="2173085" y="146466"/>
                </a:lnTo>
                <a:lnTo>
                  <a:pt x="2215215" y="153000"/>
                </a:lnTo>
                <a:lnTo>
                  <a:pt x="2246319" y="171376"/>
                </a:lnTo>
                <a:lnTo>
                  <a:pt x="2265580" y="199758"/>
                </a:lnTo>
                <a:lnTo>
                  <a:pt x="2272182" y="236306"/>
                </a:lnTo>
                <a:lnTo>
                  <a:pt x="2272182" y="353915"/>
                </a:lnTo>
                <a:lnTo>
                  <a:pt x="2265580" y="390464"/>
                </a:lnTo>
                <a:lnTo>
                  <a:pt x="2246319" y="418845"/>
                </a:lnTo>
                <a:lnTo>
                  <a:pt x="2215215" y="437222"/>
                </a:lnTo>
                <a:lnTo>
                  <a:pt x="2173085" y="443756"/>
                </a:lnTo>
                <a:lnTo>
                  <a:pt x="2285304" y="443756"/>
                </a:lnTo>
                <a:lnTo>
                  <a:pt x="2293713" y="436285"/>
                </a:lnTo>
                <a:lnTo>
                  <a:pt x="2312892" y="399260"/>
                </a:lnTo>
                <a:lnTo>
                  <a:pt x="2319552" y="352826"/>
                </a:lnTo>
                <a:lnTo>
                  <a:pt x="2319552" y="237395"/>
                </a:lnTo>
                <a:lnTo>
                  <a:pt x="2312892" y="190962"/>
                </a:lnTo>
                <a:lnTo>
                  <a:pt x="2293713" y="153937"/>
                </a:lnTo>
                <a:lnTo>
                  <a:pt x="2285304" y="146466"/>
                </a:lnTo>
                <a:close/>
              </a:path>
              <a:path w="6267450" h="573404">
                <a:moveTo>
                  <a:pt x="2561147" y="104541"/>
                </a:moveTo>
                <a:lnTo>
                  <a:pt x="2513776" y="104541"/>
                </a:lnTo>
                <a:lnTo>
                  <a:pt x="2371666" y="469891"/>
                </a:lnTo>
                <a:lnTo>
                  <a:pt x="2371666" y="485681"/>
                </a:lnTo>
                <a:lnTo>
                  <a:pt x="2415224" y="485681"/>
                </a:lnTo>
                <a:lnTo>
                  <a:pt x="2454427" y="384407"/>
                </a:lnTo>
                <a:lnTo>
                  <a:pt x="2670424" y="384407"/>
                </a:lnTo>
                <a:lnTo>
                  <a:pt x="2654691" y="344115"/>
                </a:lnTo>
                <a:lnTo>
                  <a:pt x="2468584" y="344115"/>
                </a:lnTo>
                <a:lnTo>
                  <a:pt x="2536645" y="167701"/>
                </a:lnTo>
                <a:lnTo>
                  <a:pt x="2585808" y="167701"/>
                </a:lnTo>
                <a:lnTo>
                  <a:pt x="2561147" y="104541"/>
                </a:lnTo>
                <a:close/>
              </a:path>
              <a:path w="6267450" h="573404">
                <a:moveTo>
                  <a:pt x="2670424" y="384407"/>
                </a:moveTo>
                <a:lnTo>
                  <a:pt x="2618862" y="384407"/>
                </a:lnTo>
                <a:lnTo>
                  <a:pt x="2656976" y="485681"/>
                </a:lnTo>
                <a:lnTo>
                  <a:pt x="2703802" y="485681"/>
                </a:lnTo>
                <a:lnTo>
                  <a:pt x="2703802" y="469891"/>
                </a:lnTo>
                <a:lnTo>
                  <a:pt x="2670424" y="384407"/>
                </a:lnTo>
                <a:close/>
              </a:path>
              <a:path w="6267450" h="573404">
                <a:moveTo>
                  <a:pt x="2585808" y="167701"/>
                </a:moveTo>
                <a:lnTo>
                  <a:pt x="2536645" y="167701"/>
                </a:lnTo>
                <a:lnTo>
                  <a:pt x="2604161" y="344115"/>
                </a:lnTo>
                <a:lnTo>
                  <a:pt x="2654691" y="344115"/>
                </a:lnTo>
                <a:lnTo>
                  <a:pt x="2585808" y="167701"/>
                </a:lnTo>
                <a:close/>
              </a:path>
              <a:path w="6267450" h="573404">
                <a:moveTo>
                  <a:pt x="2950056" y="104541"/>
                </a:moveTo>
                <a:lnTo>
                  <a:pt x="2902686" y="104541"/>
                </a:lnTo>
                <a:lnTo>
                  <a:pt x="2902686" y="485681"/>
                </a:lnTo>
                <a:lnTo>
                  <a:pt x="2950056" y="485681"/>
                </a:lnTo>
                <a:lnTo>
                  <a:pt x="2950056" y="104541"/>
                </a:lnTo>
                <a:close/>
              </a:path>
              <a:path w="6267450" h="573404">
                <a:moveTo>
                  <a:pt x="3095130" y="104541"/>
                </a:moveTo>
                <a:lnTo>
                  <a:pt x="3051572" y="104541"/>
                </a:lnTo>
                <a:lnTo>
                  <a:pt x="3051572" y="485681"/>
                </a:lnTo>
                <a:lnTo>
                  <a:pt x="3098942" y="485681"/>
                </a:lnTo>
                <a:lnTo>
                  <a:pt x="3098942" y="192748"/>
                </a:lnTo>
                <a:lnTo>
                  <a:pt x="3152080" y="192748"/>
                </a:lnTo>
                <a:lnTo>
                  <a:pt x="3095130" y="104541"/>
                </a:lnTo>
                <a:close/>
              </a:path>
              <a:path w="6267450" h="573404">
                <a:moveTo>
                  <a:pt x="3152080" y="192748"/>
                </a:moveTo>
                <a:lnTo>
                  <a:pt x="3098942" y="192748"/>
                </a:lnTo>
                <a:lnTo>
                  <a:pt x="3288423" y="485681"/>
                </a:lnTo>
                <a:lnTo>
                  <a:pt x="3331982" y="485681"/>
                </a:lnTo>
                <a:lnTo>
                  <a:pt x="3331982" y="398019"/>
                </a:lnTo>
                <a:lnTo>
                  <a:pt x="3284612" y="398019"/>
                </a:lnTo>
                <a:lnTo>
                  <a:pt x="3152080" y="192748"/>
                </a:lnTo>
                <a:close/>
              </a:path>
              <a:path w="6267450" h="573404">
                <a:moveTo>
                  <a:pt x="3331982" y="104541"/>
                </a:moveTo>
                <a:lnTo>
                  <a:pt x="3284612" y="104541"/>
                </a:lnTo>
                <a:lnTo>
                  <a:pt x="3284612" y="398019"/>
                </a:lnTo>
                <a:lnTo>
                  <a:pt x="3331982" y="398019"/>
                </a:lnTo>
                <a:lnTo>
                  <a:pt x="3331982" y="104541"/>
                </a:lnTo>
                <a:close/>
              </a:path>
              <a:path w="6267450" h="573404">
                <a:moveTo>
                  <a:pt x="3673469" y="104541"/>
                </a:moveTo>
                <a:lnTo>
                  <a:pt x="3433350" y="104541"/>
                </a:lnTo>
                <a:lnTo>
                  <a:pt x="3433350" y="485681"/>
                </a:lnTo>
                <a:lnTo>
                  <a:pt x="3481265" y="485681"/>
                </a:lnTo>
                <a:lnTo>
                  <a:pt x="3481265" y="317435"/>
                </a:lnTo>
                <a:lnTo>
                  <a:pt x="3647333" y="317435"/>
                </a:lnTo>
                <a:lnTo>
                  <a:pt x="3647333" y="275509"/>
                </a:lnTo>
                <a:lnTo>
                  <a:pt x="3481265" y="275509"/>
                </a:lnTo>
                <a:lnTo>
                  <a:pt x="3481265" y="146466"/>
                </a:lnTo>
                <a:lnTo>
                  <a:pt x="3673469" y="146466"/>
                </a:lnTo>
                <a:lnTo>
                  <a:pt x="3673469" y="104541"/>
                </a:lnTo>
                <a:close/>
              </a:path>
              <a:path w="6267450" h="573404">
                <a:moveTo>
                  <a:pt x="3883169" y="96374"/>
                </a:moveTo>
                <a:lnTo>
                  <a:pt x="3833647" y="102276"/>
                </a:lnTo>
                <a:lnTo>
                  <a:pt x="3793037" y="119547"/>
                </a:lnTo>
                <a:lnTo>
                  <a:pt x="3762542" y="147533"/>
                </a:lnTo>
                <a:lnTo>
                  <a:pt x="3743363" y="185582"/>
                </a:lnTo>
                <a:lnTo>
                  <a:pt x="3736702" y="233040"/>
                </a:lnTo>
                <a:lnTo>
                  <a:pt x="3736702" y="357182"/>
                </a:lnTo>
                <a:lnTo>
                  <a:pt x="3743363" y="404640"/>
                </a:lnTo>
                <a:lnTo>
                  <a:pt x="3762542" y="442688"/>
                </a:lnTo>
                <a:lnTo>
                  <a:pt x="3793037" y="470675"/>
                </a:lnTo>
                <a:lnTo>
                  <a:pt x="3833647" y="487946"/>
                </a:lnTo>
                <a:lnTo>
                  <a:pt x="3883169" y="493848"/>
                </a:lnTo>
                <a:lnTo>
                  <a:pt x="3932691" y="487946"/>
                </a:lnTo>
                <a:lnTo>
                  <a:pt x="3973301" y="470675"/>
                </a:lnTo>
                <a:lnTo>
                  <a:pt x="3995514" y="450289"/>
                </a:lnTo>
                <a:lnTo>
                  <a:pt x="3883169" y="450289"/>
                </a:lnTo>
                <a:lnTo>
                  <a:pt x="3840580" y="443585"/>
                </a:lnTo>
                <a:lnTo>
                  <a:pt x="3809527" y="424835"/>
                </a:lnTo>
                <a:lnTo>
                  <a:pt x="3790522" y="396079"/>
                </a:lnTo>
                <a:lnTo>
                  <a:pt x="3784073" y="359360"/>
                </a:lnTo>
                <a:lnTo>
                  <a:pt x="3784073" y="230862"/>
                </a:lnTo>
                <a:lnTo>
                  <a:pt x="3790522" y="194143"/>
                </a:lnTo>
                <a:lnTo>
                  <a:pt x="3809527" y="165387"/>
                </a:lnTo>
                <a:lnTo>
                  <a:pt x="3840580" y="146636"/>
                </a:lnTo>
                <a:lnTo>
                  <a:pt x="3883169" y="139932"/>
                </a:lnTo>
                <a:lnTo>
                  <a:pt x="3995514" y="139932"/>
                </a:lnTo>
                <a:lnTo>
                  <a:pt x="3973301" y="119547"/>
                </a:lnTo>
                <a:lnTo>
                  <a:pt x="3932691" y="102276"/>
                </a:lnTo>
                <a:lnTo>
                  <a:pt x="3883169" y="96374"/>
                </a:lnTo>
                <a:close/>
              </a:path>
              <a:path w="6267450" h="573404">
                <a:moveTo>
                  <a:pt x="3995514" y="139932"/>
                </a:moveTo>
                <a:lnTo>
                  <a:pt x="3883169" y="139932"/>
                </a:lnTo>
                <a:lnTo>
                  <a:pt x="3925529" y="146636"/>
                </a:lnTo>
                <a:lnTo>
                  <a:pt x="3956607" y="165387"/>
                </a:lnTo>
                <a:lnTo>
                  <a:pt x="3975740" y="194143"/>
                </a:lnTo>
                <a:lnTo>
                  <a:pt x="3982266" y="230862"/>
                </a:lnTo>
                <a:lnTo>
                  <a:pt x="3982266" y="359360"/>
                </a:lnTo>
                <a:lnTo>
                  <a:pt x="3975740" y="396079"/>
                </a:lnTo>
                <a:lnTo>
                  <a:pt x="3956607" y="424835"/>
                </a:lnTo>
                <a:lnTo>
                  <a:pt x="3925529" y="443585"/>
                </a:lnTo>
                <a:lnTo>
                  <a:pt x="3883169" y="450289"/>
                </a:lnTo>
                <a:lnTo>
                  <a:pt x="3995514" y="450289"/>
                </a:lnTo>
                <a:lnTo>
                  <a:pt x="4003797" y="442688"/>
                </a:lnTo>
                <a:lnTo>
                  <a:pt x="4022976" y="404640"/>
                </a:lnTo>
                <a:lnTo>
                  <a:pt x="4029636" y="357182"/>
                </a:lnTo>
                <a:lnTo>
                  <a:pt x="4029636" y="233040"/>
                </a:lnTo>
                <a:lnTo>
                  <a:pt x="4022976" y="185582"/>
                </a:lnTo>
                <a:lnTo>
                  <a:pt x="4003797" y="147533"/>
                </a:lnTo>
                <a:lnTo>
                  <a:pt x="3995514" y="139932"/>
                </a:lnTo>
                <a:close/>
              </a:path>
              <a:path w="6267450" h="573404">
                <a:moveTo>
                  <a:pt x="4279335" y="104541"/>
                </a:moveTo>
                <a:lnTo>
                  <a:pt x="4119801" y="104541"/>
                </a:lnTo>
                <a:lnTo>
                  <a:pt x="4119801" y="485681"/>
                </a:lnTo>
                <a:lnTo>
                  <a:pt x="4167171" y="485681"/>
                </a:lnTo>
                <a:lnTo>
                  <a:pt x="4167171" y="334858"/>
                </a:lnTo>
                <a:lnTo>
                  <a:pt x="4320258" y="334858"/>
                </a:lnTo>
                <a:lnTo>
                  <a:pt x="4316905" y="328869"/>
                </a:lnTo>
                <a:lnTo>
                  <a:pt x="4347141" y="313836"/>
                </a:lnTo>
                <a:lnTo>
                  <a:pt x="4368271" y="292933"/>
                </a:lnTo>
                <a:lnTo>
                  <a:pt x="4167171" y="292933"/>
                </a:lnTo>
                <a:lnTo>
                  <a:pt x="4167171" y="146466"/>
                </a:lnTo>
                <a:lnTo>
                  <a:pt x="4367958" y="146466"/>
                </a:lnTo>
                <a:lnTo>
                  <a:pt x="4361348" y="135236"/>
                </a:lnTo>
                <a:lnTo>
                  <a:pt x="4326697" y="112461"/>
                </a:lnTo>
                <a:lnTo>
                  <a:pt x="4279335" y="104541"/>
                </a:lnTo>
                <a:close/>
              </a:path>
              <a:path w="6267450" h="573404">
                <a:moveTo>
                  <a:pt x="4320258" y="334858"/>
                </a:moveTo>
                <a:lnTo>
                  <a:pt x="4264634" y="334858"/>
                </a:lnTo>
                <a:lnTo>
                  <a:pt x="4349029" y="485681"/>
                </a:lnTo>
                <a:lnTo>
                  <a:pt x="4395855" y="485681"/>
                </a:lnTo>
                <a:lnTo>
                  <a:pt x="4395855" y="469891"/>
                </a:lnTo>
                <a:lnTo>
                  <a:pt x="4320258" y="334858"/>
                </a:lnTo>
                <a:close/>
              </a:path>
              <a:path w="6267450" h="573404">
                <a:moveTo>
                  <a:pt x="4367958" y="146466"/>
                </a:moveTo>
                <a:lnTo>
                  <a:pt x="4271168" y="146466"/>
                </a:lnTo>
                <a:lnTo>
                  <a:pt x="4300978" y="150975"/>
                </a:lnTo>
                <a:lnTo>
                  <a:pt x="4323030" y="164570"/>
                </a:lnTo>
                <a:lnTo>
                  <a:pt x="4336710" y="187354"/>
                </a:lnTo>
                <a:lnTo>
                  <a:pt x="4341407" y="219427"/>
                </a:lnTo>
                <a:lnTo>
                  <a:pt x="4336710" y="251356"/>
                </a:lnTo>
                <a:lnTo>
                  <a:pt x="4323030" y="274352"/>
                </a:lnTo>
                <a:lnTo>
                  <a:pt x="4300978" y="288262"/>
                </a:lnTo>
                <a:lnTo>
                  <a:pt x="4271168" y="292933"/>
                </a:lnTo>
                <a:lnTo>
                  <a:pt x="4368271" y="292933"/>
                </a:lnTo>
                <a:lnTo>
                  <a:pt x="4370128" y="291095"/>
                </a:lnTo>
                <a:lnTo>
                  <a:pt x="4384744" y="259881"/>
                </a:lnTo>
                <a:lnTo>
                  <a:pt x="4389866" y="219427"/>
                </a:lnTo>
                <a:lnTo>
                  <a:pt x="4382626" y="171385"/>
                </a:lnTo>
                <a:lnTo>
                  <a:pt x="4367958" y="146466"/>
                </a:lnTo>
                <a:close/>
              </a:path>
              <a:path w="6267450" h="573404">
                <a:moveTo>
                  <a:pt x="4520197" y="104541"/>
                </a:moveTo>
                <a:lnTo>
                  <a:pt x="4474460" y="104541"/>
                </a:lnTo>
                <a:lnTo>
                  <a:pt x="4474460" y="485681"/>
                </a:lnTo>
                <a:lnTo>
                  <a:pt x="4520197" y="485681"/>
                </a:lnTo>
                <a:lnTo>
                  <a:pt x="4520197" y="188936"/>
                </a:lnTo>
                <a:lnTo>
                  <a:pt x="4573925" y="188936"/>
                </a:lnTo>
                <a:lnTo>
                  <a:pt x="4520197" y="104541"/>
                </a:lnTo>
                <a:close/>
              </a:path>
              <a:path w="6267450" h="573404">
                <a:moveTo>
                  <a:pt x="4810408" y="188392"/>
                </a:moveTo>
                <a:lnTo>
                  <a:pt x="4764671" y="188392"/>
                </a:lnTo>
                <a:lnTo>
                  <a:pt x="4764671" y="485681"/>
                </a:lnTo>
                <a:lnTo>
                  <a:pt x="4810408" y="485681"/>
                </a:lnTo>
                <a:lnTo>
                  <a:pt x="4810408" y="188392"/>
                </a:lnTo>
                <a:close/>
              </a:path>
              <a:path w="6267450" h="573404">
                <a:moveTo>
                  <a:pt x="4573925" y="188936"/>
                </a:moveTo>
                <a:lnTo>
                  <a:pt x="4520197" y="188936"/>
                </a:lnTo>
                <a:lnTo>
                  <a:pt x="4626916" y="356093"/>
                </a:lnTo>
                <a:lnTo>
                  <a:pt x="4657952" y="356093"/>
                </a:lnTo>
                <a:lnTo>
                  <a:pt x="4695026" y="297833"/>
                </a:lnTo>
                <a:lnTo>
                  <a:pt x="4643251" y="297833"/>
                </a:lnTo>
                <a:lnTo>
                  <a:pt x="4573925" y="188936"/>
                </a:lnTo>
                <a:close/>
              </a:path>
              <a:path w="6267450" h="573404">
                <a:moveTo>
                  <a:pt x="4810408" y="104541"/>
                </a:moveTo>
                <a:lnTo>
                  <a:pt x="4766305" y="104541"/>
                </a:lnTo>
                <a:lnTo>
                  <a:pt x="4643251" y="297833"/>
                </a:lnTo>
                <a:lnTo>
                  <a:pt x="4695026" y="297833"/>
                </a:lnTo>
                <a:lnTo>
                  <a:pt x="4764671" y="188392"/>
                </a:lnTo>
                <a:lnTo>
                  <a:pt x="4810408" y="188392"/>
                </a:lnTo>
                <a:lnTo>
                  <a:pt x="4810408" y="104541"/>
                </a:lnTo>
                <a:close/>
              </a:path>
              <a:path w="6267450" h="573404">
                <a:moveTo>
                  <a:pt x="5062903" y="104541"/>
                </a:moveTo>
                <a:lnTo>
                  <a:pt x="5015533" y="104541"/>
                </a:lnTo>
                <a:lnTo>
                  <a:pt x="4873422" y="469891"/>
                </a:lnTo>
                <a:lnTo>
                  <a:pt x="4873422" y="485681"/>
                </a:lnTo>
                <a:lnTo>
                  <a:pt x="4916981" y="485681"/>
                </a:lnTo>
                <a:lnTo>
                  <a:pt x="4956184" y="384407"/>
                </a:lnTo>
                <a:lnTo>
                  <a:pt x="5172180" y="384407"/>
                </a:lnTo>
                <a:lnTo>
                  <a:pt x="5156447" y="344115"/>
                </a:lnTo>
                <a:lnTo>
                  <a:pt x="4970340" y="344115"/>
                </a:lnTo>
                <a:lnTo>
                  <a:pt x="5038401" y="167701"/>
                </a:lnTo>
                <a:lnTo>
                  <a:pt x="5087565" y="167701"/>
                </a:lnTo>
                <a:lnTo>
                  <a:pt x="5062903" y="104541"/>
                </a:lnTo>
                <a:close/>
              </a:path>
              <a:path w="6267450" h="573404">
                <a:moveTo>
                  <a:pt x="5172180" y="384407"/>
                </a:moveTo>
                <a:lnTo>
                  <a:pt x="5120618" y="384407"/>
                </a:lnTo>
                <a:lnTo>
                  <a:pt x="5158732" y="485681"/>
                </a:lnTo>
                <a:lnTo>
                  <a:pt x="5205558" y="485681"/>
                </a:lnTo>
                <a:lnTo>
                  <a:pt x="5205558" y="469891"/>
                </a:lnTo>
                <a:lnTo>
                  <a:pt x="5172180" y="384407"/>
                </a:lnTo>
                <a:close/>
              </a:path>
              <a:path w="6267450" h="573404">
                <a:moveTo>
                  <a:pt x="5087565" y="167701"/>
                </a:moveTo>
                <a:lnTo>
                  <a:pt x="5038401" y="167701"/>
                </a:lnTo>
                <a:lnTo>
                  <a:pt x="5105917" y="344115"/>
                </a:lnTo>
                <a:lnTo>
                  <a:pt x="5156447" y="344115"/>
                </a:lnTo>
                <a:lnTo>
                  <a:pt x="5087565" y="167701"/>
                </a:lnTo>
                <a:close/>
              </a:path>
              <a:path w="6267450" h="573404">
                <a:moveTo>
                  <a:pt x="5403887" y="96374"/>
                </a:moveTo>
                <a:lnTo>
                  <a:pt x="5353376" y="102332"/>
                </a:lnTo>
                <a:lnTo>
                  <a:pt x="5312771" y="119739"/>
                </a:lnTo>
                <a:lnTo>
                  <a:pt x="5282828" y="147886"/>
                </a:lnTo>
                <a:lnTo>
                  <a:pt x="5264307" y="186070"/>
                </a:lnTo>
                <a:lnTo>
                  <a:pt x="5257965" y="233584"/>
                </a:lnTo>
                <a:lnTo>
                  <a:pt x="5257965" y="356638"/>
                </a:lnTo>
                <a:lnTo>
                  <a:pt x="5266073" y="409980"/>
                </a:lnTo>
                <a:lnTo>
                  <a:pt x="5289749" y="450970"/>
                </a:lnTo>
                <a:lnTo>
                  <a:pt x="5328025" y="478688"/>
                </a:lnTo>
                <a:lnTo>
                  <a:pt x="5379930" y="492215"/>
                </a:lnTo>
                <a:lnTo>
                  <a:pt x="5332015" y="557553"/>
                </a:lnTo>
                <a:lnTo>
                  <a:pt x="5332015" y="572799"/>
                </a:lnTo>
                <a:lnTo>
                  <a:pt x="5373396" y="572799"/>
                </a:lnTo>
                <a:lnTo>
                  <a:pt x="5418588" y="493304"/>
                </a:lnTo>
                <a:lnTo>
                  <a:pt x="5466469" y="482482"/>
                </a:lnTo>
                <a:lnTo>
                  <a:pt x="5505978" y="457776"/>
                </a:lnTo>
                <a:lnTo>
                  <a:pt x="5511106" y="450289"/>
                </a:lnTo>
                <a:lnTo>
                  <a:pt x="5403343" y="450289"/>
                </a:lnTo>
                <a:lnTo>
                  <a:pt x="5360924" y="444130"/>
                </a:lnTo>
                <a:lnTo>
                  <a:pt x="5330246" y="426332"/>
                </a:lnTo>
                <a:lnTo>
                  <a:pt x="5311614" y="397917"/>
                </a:lnTo>
                <a:lnTo>
                  <a:pt x="5305335" y="359905"/>
                </a:lnTo>
                <a:lnTo>
                  <a:pt x="5305335" y="230317"/>
                </a:lnTo>
                <a:lnTo>
                  <a:pt x="5311614" y="192305"/>
                </a:lnTo>
                <a:lnTo>
                  <a:pt x="5330246" y="163890"/>
                </a:lnTo>
                <a:lnTo>
                  <a:pt x="5360924" y="146092"/>
                </a:lnTo>
                <a:lnTo>
                  <a:pt x="5403343" y="139932"/>
                </a:lnTo>
                <a:lnTo>
                  <a:pt x="5512554" y="139932"/>
                </a:lnTo>
                <a:lnTo>
                  <a:pt x="5484515" y="116428"/>
                </a:lnTo>
                <a:lnTo>
                  <a:pt x="5446553" y="101331"/>
                </a:lnTo>
                <a:lnTo>
                  <a:pt x="5403887" y="96374"/>
                </a:lnTo>
                <a:close/>
              </a:path>
              <a:path w="6267450" h="573404">
                <a:moveTo>
                  <a:pt x="5542731" y="358816"/>
                </a:moveTo>
                <a:lnTo>
                  <a:pt x="5495361" y="358816"/>
                </a:lnTo>
                <a:lnTo>
                  <a:pt x="5495361" y="364261"/>
                </a:lnTo>
                <a:lnTo>
                  <a:pt x="5487185" y="402741"/>
                </a:lnTo>
                <a:lnTo>
                  <a:pt x="5465891" y="429531"/>
                </a:lnTo>
                <a:lnTo>
                  <a:pt x="5436327" y="445193"/>
                </a:lnTo>
                <a:lnTo>
                  <a:pt x="5403343" y="450289"/>
                </a:lnTo>
                <a:lnTo>
                  <a:pt x="5511106" y="450289"/>
                </a:lnTo>
                <a:lnTo>
                  <a:pt x="5532828" y="418573"/>
                </a:lnTo>
                <a:lnTo>
                  <a:pt x="5542731" y="364261"/>
                </a:lnTo>
                <a:lnTo>
                  <a:pt x="5542731" y="358816"/>
                </a:lnTo>
                <a:close/>
              </a:path>
              <a:path w="6267450" h="573404">
                <a:moveTo>
                  <a:pt x="5512554" y="139932"/>
                </a:moveTo>
                <a:lnTo>
                  <a:pt x="5403343" y="139932"/>
                </a:lnTo>
                <a:lnTo>
                  <a:pt x="5436327" y="145028"/>
                </a:lnTo>
                <a:lnTo>
                  <a:pt x="5465891" y="160691"/>
                </a:lnTo>
                <a:lnTo>
                  <a:pt x="5487185" y="187481"/>
                </a:lnTo>
                <a:lnTo>
                  <a:pt x="5495361" y="225961"/>
                </a:lnTo>
                <a:lnTo>
                  <a:pt x="5495361" y="231406"/>
                </a:lnTo>
                <a:lnTo>
                  <a:pt x="5542731" y="231406"/>
                </a:lnTo>
                <a:lnTo>
                  <a:pt x="5542731" y="225961"/>
                </a:lnTo>
                <a:lnTo>
                  <a:pt x="5535348" y="178404"/>
                </a:lnTo>
                <a:lnTo>
                  <a:pt x="5515028" y="142006"/>
                </a:lnTo>
                <a:lnTo>
                  <a:pt x="5512554" y="139932"/>
                </a:lnTo>
                <a:close/>
              </a:path>
              <a:path w="6267450" h="573404">
                <a:moveTo>
                  <a:pt x="5779143" y="104541"/>
                </a:moveTo>
                <a:lnTo>
                  <a:pt x="5731773" y="104541"/>
                </a:lnTo>
                <a:lnTo>
                  <a:pt x="5589662" y="469891"/>
                </a:lnTo>
                <a:lnTo>
                  <a:pt x="5589662" y="485681"/>
                </a:lnTo>
                <a:lnTo>
                  <a:pt x="5633221" y="485681"/>
                </a:lnTo>
                <a:lnTo>
                  <a:pt x="5672424" y="384407"/>
                </a:lnTo>
                <a:lnTo>
                  <a:pt x="5888420" y="384407"/>
                </a:lnTo>
                <a:lnTo>
                  <a:pt x="5872687" y="344115"/>
                </a:lnTo>
                <a:lnTo>
                  <a:pt x="5686580" y="344115"/>
                </a:lnTo>
                <a:lnTo>
                  <a:pt x="5754641" y="167701"/>
                </a:lnTo>
                <a:lnTo>
                  <a:pt x="5803805" y="167701"/>
                </a:lnTo>
                <a:lnTo>
                  <a:pt x="5779143" y="104541"/>
                </a:lnTo>
                <a:close/>
              </a:path>
              <a:path w="6267450" h="573404">
                <a:moveTo>
                  <a:pt x="5888420" y="384407"/>
                </a:moveTo>
                <a:lnTo>
                  <a:pt x="5836858" y="384407"/>
                </a:lnTo>
                <a:lnTo>
                  <a:pt x="5874972" y="485681"/>
                </a:lnTo>
                <a:lnTo>
                  <a:pt x="5921798" y="485681"/>
                </a:lnTo>
                <a:lnTo>
                  <a:pt x="5921798" y="469891"/>
                </a:lnTo>
                <a:lnTo>
                  <a:pt x="5888420" y="384407"/>
                </a:lnTo>
                <a:close/>
              </a:path>
              <a:path w="6267450" h="573404">
                <a:moveTo>
                  <a:pt x="5803805" y="167701"/>
                </a:moveTo>
                <a:lnTo>
                  <a:pt x="5754641" y="167701"/>
                </a:lnTo>
                <a:lnTo>
                  <a:pt x="5822157" y="344115"/>
                </a:lnTo>
                <a:lnTo>
                  <a:pt x="5872687" y="344115"/>
                </a:lnTo>
                <a:lnTo>
                  <a:pt x="5803805" y="167701"/>
                </a:lnTo>
                <a:close/>
              </a:path>
              <a:path w="6267450" h="573404">
                <a:moveTo>
                  <a:pt x="5844066" y="38114"/>
                </a:moveTo>
                <a:lnTo>
                  <a:pt x="5718705" y="38114"/>
                </a:lnTo>
                <a:lnTo>
                  <a:pt x="5726302" y="39330"/>
                </a:lnTo>
                <a:lnTo>
                  <a:pt x="5733746" y="42537"/>
                </a:lnTo>
                <a:lnTo>
                  <a:pt x="5741293" y="47072"/>
                </a:lnTo>
                <a:lnTo>
                  <a:pt x="5768066" y="64521"/>
                </a:lnTo>
                <a:lnTo>
                  <a:pt x="5776557" y="68469"/>
                </a:lnTo>
                <a:lnTo>
                  <a:pt x="5785660" y="70987"/>
                </a:lnTo>
                <a:lnTo>
                  <a:pt x="5795477" y="71872"/>
                </a:lnTo>
                <a:lnTo>
                  <a:pt x="5812271" y="68452"/>
                </a:lnTo>
                <a:lnTo>
                  <a:pt x="5827330" y="58396"/>
                </a:lnTo>
                <a:lnTo>
                  <a:pt x="5841572" y="42010"/>
                </a:lnTo>
                <a:lnTo>
                  <a:pt x="5844066" y="38114"/>
                </a:lnTo>
                <a:close/>
              </a:path>
              <a:path w="6267450" h="573404">
                <a:moveTo>
                  <a:pt x="5715983" y="0"/>
                </a:moveTo>
                <a:lnTo>
                  <a:pt x="5699810" y="3420"/>
                </a:lnTo>
                <a:lnTo>
                  <a:pt x="5685015" y="13476"/>
                </a:lnTo>
                <a:lnTo>
                  <a:pt x="5670731" y="29861"/>
                </a:lnTo>
                <a:lnTo>
                  <a:pt x="5656089" y="52270"/>
                </a:lnTo>
                <a:lnTo>
                  <a:pt x="5682769" y="70238"/>
                </a:lnTo>
                <a:lnTo>
                  <a:pt x="5694127" y="55112"/>
                </a:lnTo>
                <a:lnTo>
                  <a:pt x="5702983" y="45192"/>
                </a:lnTo>
                <a:lnTo>
                  <a:pt x="5710716" y="39764"/>
                </a:lnTo>
                <a:lnTo>
                  <a:pt x="5718705" y="38114"/>
                </a:lnTo>
                <a:lnTo>
                  <a:pt x="5844066" y="38114"/>
                </a:lnTo>
                <a:lnTo>
                  <a:pt x="5846854" y="33758"/>
                </a:lnTo>
                <a:lnTo>
                  <a:pt x="5793844" y="33758"/>
                </a:lnTo>
                <a:lnTo>
                  <a:pt x="5786961" y="32873"/>
                </a:lnTo>
                <a:lnTo>
                  <a:pt x="5780028" y="30355"/>
                </a:lnTo>
                <a:lnTo>
                  <a:pt x="5772788" y="26407"/>
                </a:lnTo>
                <a:lnTo>
                  <a:pt x="5764986" y="21234"/>
                </a:lnTo>
                <a:lnTo>
                  <a:pt x="5745078" y="8958"/>
                </a:lnTo>
                <a:lnTo>
                  <a:pt x="5735992" y="4423"/>
                </a:lnTo>
                <a:lnTo>
                  <a:pt x="5726294" y="1216"/>
                </a:lnTo>
                <a:lnTo>
                  <a:pt x="5715983" y="0"/>
                </a:lnTo>
                <a:close/>
              </a:path>
              <a:path w="6267450" h="573404">
                <a:moveTo>
                  <a:pt x="5829236" y="1633"/>
                </a:moveTo>
                <a:lnTo>
                  <a:pt x="5817810" y="17219"/>
                </a:lnTo>
                <a:lnTo>
                  <a:pt x="5808885" y="27088"/>
                </a:lnTo>
                <a:lnTo>
                  <a:pt x="5801288" y="32260"/>
                </a:lnTo>
                <a:lnTo>
                  <a:pt x="5793844" y="33758"/>
                </a:lnTo>
                <a:lnTo>
                  <a:pt x="5846854" y="33758"/>
                </a:lnTo>
                <a:lnTo>
                  <a:pt x="5855915" y="19601"/>
                </a:lnTo>
                <a:lnTo>
                  <a:pt x="5829236" y="1633"/>
                </a:lnTo>
                <a:close/>
              </a:path>
              <a:path w="6267450" h="573404">
                <a:moveTo>
                  <a:pt x="6120672" y="96374"/>
                </a:moveTo>
                <a:lnTo>
                  <a:pt x="6071150" y="102276"/>
                </a:lnTo>
                <a:lnTo>
                  <a:pt x="6030540" y="119547"/>
                </a:lnTo>
                <a:lnTo>
                  <a:pt x="6000044" y="147533"/>
                </a:lnTo>
                <a:lnTo>
                  <a:pt x="5980865" y="185582"/>
                </a:lnTo>
                <a:lnTo>
                  <a:pt x="5974205" y="233040"/>
                </a:lnTo>
                <a:lnTo>
                  <a:pt x="5974205" y="357182"/>
                </a:lnTo>
                <a:lnTo>
                  <a:pt x="5980865" y="404640"/>
                </a:lnTo>
                <a:lnTo>
                  <a:pt x="6000044" y="442688"/>
                </a:lnTo>
                <a:lnTo>
                  <a:pt x="6030540" y="470675"/>
                </a:lnTo>
                <a:lnTo>
                  <a:pt x="6071150" y="487946"/>
                </a:lnTo>
                <a:lnTo>
                  <a:pt x="6120672" y="493848"/>
                </a:lnTo>
                <a:lnTo>
                  <a:pt x="6170194" y="487946"/>
                </a:lnTo>
                <a:lnTo>
                  <a:pt x="6210804" y="470675"/>
                </a:lnTo>
                <a:lnTo>
                  <a:pt x="6233017" y="450289"/>
                </a:lnTo>
                <a:lnTo>
                  <a:pt x="6120672" y="450289"/>
                </a:lnTo>
                <a:lnTo>
                  <a:pt x="6078083" y="443585"/>
                </a:lnTo>
                <a:lnTo>
                  <a:pt x="6047030" y="424835"/>
                </a:lnTo>
                <a:lnTo>
                  <a:pt x="6028024" y="396079"/>
                </a:lnTo>
                <a:lnTo>
                  <a:pt x="6021575" y="359360"/>
                </a:lnTo>
                <a:lnTo>
                  <a:pt x="6021575" y="230862"/>
                </a:lnTo>
                <a:lnTo>
                  <a:pt x="6028024" y="194143"/>
                </a:lnTo>
                <a:lnTo>
                  <a:pt x="6047030" y="165387"/>
                </a:lnTo>
                <a:lnTo>
                  <a:pt x="6078083" y="146636"/>
                </a:lnTo>
                <a:lnTo>
                  <a:pt x="6120672" y="139932"/>
                </a:lnTo>
                <a:lnTo>
                  <a:pt x="6233017" y="139932"/>
                </a:lnTo>
                <a:lnTo>
                  <a:pt x="6210804" y="119547"/>
                </a:lnTo>
                <a:lnTo>
                  <a:pt x="6170194" y="102276"/>
                </a:lnTo>
                <a:lnTo>
                  <a:pt x="6120672" y="96374"/>
                </a:lnTo>
                <a:close/>
              </a:path>
              <a:path w="6267450" h="573404">
                <a:moveTo>
                  <a:pt x="6233017" y="139932"/>
                </a:moveTo>
                <a:lnTo>
                  <a:pt x="6120672" y="139932"/>
                </a:lnTo>
                <a:lnTo>
                  <a:pt x="6163031" y="146636"/>
                </a:lnTo>
                <a:lnTo>
                  <a:pt x="6194109" y="165387"/>
                </a:lnTo>
                <a:lnTo>
                  <a:pt x="6213243" y="194143"/>
                </a:lnTo>
                <a:lnTo>
                  <a:pt x="6219768" y="230862"/>
                </a:lnTo>
                <a:lnTo>
                  <a:pt x="6219768" y="359360"/>
                </a:lnTo>
                <a:lnTo>
                  <a:pt x="6213243" y="396079"/>
                </a:lnTo>
                <a:lnTo>
                  <a:pt x="6194109" y="424835"/>
                </a:lnTo>
                <a:lnTo>
                  <a:pt x="6163031" y="443585"/>
                </a:lnTo>
                <a:lnTo>
                  <a:pt x="6120672" y="450289"/>
                </a:lnTo>
                <a:lnTo>
                  <a:pt x="6233017" y="450289"/>
                </a:lnTo>
                <a:lnTo>
                  <a:pt x="6241299" y="442688"/>
                </a:lnTo>
                <a:lnTo>
                  <a:pt x="6260478" y="404640"/>
                </a:lnTo>
                <a:lnTo>
                  <a:pt x="6267139" y="357182"/>
                </a:lnTo>
                <a:lnTo>
                  <a:pt x="6267139" y="233040"/>
                </a:lnTo>
                <a:lnTo>
                  <a:pt x="6260478" y="185582"/>
                </a:lnTo>
                <a:lnTo>
                  <a:pt x="6241299" y="147533"/>
                </a:lnTo>
                <a:lnTo>
                  <a:pt x="6233017" y="1399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98595" y="255406"/>
            <a:ext cx="995680" cy="155575"/>
          </a:xfrm>
          <a:custGeom>
            <a:avLst/>
            <a:gdLst/>
            <a:ahLst/>
            <a:cxnLst/>
            <a:rect l="l" t="t" r="r" b="b"/>
            <a:pathLst>
              <a:path w="995680" h="155575">
                <a:moveTo>
                  <a:pt x="50260" y="48584"/>
                </a:moveTo>
                <a:lnTo>
                  <a:pt x="35684" y="48584"/>
                </a:lnTo>
                <a:lnTo>
                  <a:pt x="35684" y="152958"/>
                </a:lnTo>
                <a:lnTo>
                  <a:pt x="50260" y="152958"/>
                </a:lnTo>
                <a:lnTo>
                  <a:pt x="50260" y="48584"/>
                </a:lnTo>
                <a:close/>
              </a:path>
              <a:path w="995680" h="155575">
                <a:moveTo>
                  <a:pt x="85777" y="35684"/>
                </a:moveTo>
                <a:lnTo>
                  <a:pt x="0" y="35684"/>
                </a:lnTo>
                <a:lnTo>
                  <a:pt x="0" y="48584"/>
                </a:lnTo>
                <a:lnTo>
                  <a:pt x="85777" y="48584"/>
                </a:lnTo>
                <a:lnTo>
                  <a:pt x="85777" y="35684"/>
                </a:lnTo>
                <a:close/>
              </a:path>
              <a:path w="995680" h="155575">
                <a:moveTo>
                  <a:pt x="178193" y="35684"/>
                </a:moveTo>
                <a:lnTo>
                  <a:pt x="105148" y="35684"/>
                </a:lnTo>
                <a:lnTo>
                  <a:pt x="105148" y="152958"/>
                </a:lnTo>
                <a:lnTo>
                  <a:pt x="178361" y="152958"/>
                </a:lnTo>
                <a:lnTo>
                  <a:pt x="178361" y="140058"/>
                </a:lnTo>
                <a:lnTo>
                  <a:pt x="119724" y="140058"/>
                </a:lnTo>
                <a:lnTo>
                  <a:pt x="119724" y="100352"/>
                </a:lnTo>
                <a:lnTo>
                  <a:pt x="170319" y="100352"/>
                </a:lnTo>
                <a:lnTo>
                  <a:pt x="170319" y="87452"/>
                </a:lnTo>
                <a:lnTo>
                  <a:pt x="119724" y="87452"/>
                </a:lnTo>
                <a:lnTo>
                  <a:pt x="119724" y="48584"/>
                </a:lnTo>
                <a:lnTo>
                  <a:pt x="178193" y="48584"/>
                </a:lnTo>
                <a:lnTo>
                  <a:pt x="178193" y="35684"/>
                </a:lnTo>
                <a:close/>
              </a:path>
              <a:path w="995680" h="155575">
                <a:moveTo>
                  <a:pt x="216391" y="35684"/>
                </a:moveTo>
                <a:lnTo>
                  <a:pt x="202988" y="35684"/>
                </a:lnTo>
                <a:lnTo>
                  <a:pt x="202988" y="152958"/>
                </a:lnTo>
                <a:lnTo>
                  <a:pt x="217564" y="152958"/>
                </a:lnTo>
                <a:lnTo>
                  <a:pt x="217564" y="62825"/>
                </a:lnTo>
                <a:lnTo>
                  <a:pt x="233914" y="62825"/>
                </a:lnTo>
                <a:lnTo>
                  <a:pt x="216391" y="35684"/>
                </a:lnTo>
                <a:close/>
              </a:path>
              <a:path w="995680" h="155575">
                <a:moveTo>
                  <a:pt x="233914" y="62825"/>
                </a:moveTo>
                <a:lnTo>
                  <a:pt x="217564" y="62825"/>
                </a:lnTo>
                <a:lnTo>
                  <a:pt x="275865" y="152958"/>
                </a:lnTo>
                <a:lnTo>
                  <a:pt x="289268" y="152958"/>
                </a:lnTo>
                <a:lnTo>
                  <a:pt x="289268" y="125985"/>
                </a:lnTo>
                <a:lnTo>
                  <a:pt x="274693" y="125985"/>
                </a:lnTo>
                <a:lnTo>
                  <a:pt x="233914" y="62825"/>
                </a:lnTo>
                <a:close/>
              </a:path>
              <a:path w="995680" h="155575">
                <a:moveTo>
                  <a:pt x="289268" y="35684"/>
                </a:moveTo>
                <a:lnTo>
                  <a:pt x="274693" y="35684"/>
                </a:lnTo>
                <a:lnTo>
                  <a:pt x="274693" y="125985"/>
                </a:lnTo>
                <a:lnTo>
                  <a:pt x="289268" y="125985"/>
                </a:lnTo>
                <a:lnTo>
                  <a:pt x="289268" y="35684"/>
                </a:lnTo>
                <a:close/>
              </a:path>
              <a:path w="995680" h="155575">
                <a:moveTo>
                  <a:pt x="361329" y="35684"/>
                </a:moveTo>
                <a:lnTo>
                  <a:pt x="320450" y="35684"/>
                </a:lnTo>
                <a:lnTo>
                  <a:pt x="320450" y="152958"/>
                </a:lnTo>
                <a:lnTo>
                  <a:pt x="361329" y="152958"/>
                </a:lnTo>
                <a:lnTo>
                  <a:pt x="379962" y="150246"/>
                </a:lnTo>
                <a:lnTo>
                  <a:pt x="394166" y="142320"/>
                </a:lnTo>
                <a:lnTo>
                  <a:pt x="395762" y="140058"/>
                </a:lnTo>
                <a:lnTo>
                  <a:pt x="335026" y="140058"/>
                </a:lnTo>
                <a:lnTo>
                  <a:pt x="335026" y="48584"/>
                </a:lnTo>
                <a:lnTo>
                  <a:pt x="395762" y="48584"/>
                </a:lnTo>
                <a:lnTo>
                  <a:pt x="394166" y="46323"/>
                </a:lnTo>
                <a:lnTo>
                  <a:pt x="379962" y="38396"/>
                </a:lnTo>
                <a:lnTo>
                  <a:pt x="361329" y="35684"/>
                </a:lnTo>
                <a:close/>
              </a:path>
              <a:path w="995680" h="155575">
                <a:moveTo>
                  <a:pt x="395762" y="48584"/>
                </a:moveTo>
                <a:lnTo>
                  <a:pt x="361329" y="48584"/>
                </a:lnTo>
                <a:lnTo>
                  <a:pt x="374292" y="50595"/>
                </a:lnTo>
                <a:lnTo>
                  <a:pt x="383862" y="56249"/>
                </a:lnTo>
                <a:lnTo>
                  <a:pt x="389789" y="64982"/>
                </a:lnTo>
                <a:lnTo>
                  <a:pt x="391820" y="76228"/>
                </a:lnTo>
                <a:lnTo>
                  <a:pt x="391820" y="112415"/>
                </a:lnTo>
                <a:lnTo>
                  <a:pt x="389789" y="123661"/>
                </a:lnTo>
                <a:lnTo>
                  <a:pt x="383862" y="132393"/>
                </a:lnTo>
                <a:lnTo>
                  <a:pt x="374292" y="138048"/>
                </a:lnTo>
                <a:lnTo>
                  <a:pt x="361329" y="140058"/>
                </a:lnTo>
                <a:lnTo>
                  <a:pt x="395762" y="140058"/>
                </a:lnTo>
                <a:lnTo>
                  <a:pt x="403218" y="129493"/>
                </a:lnTo>
                <a:lnTo>
                  <a:pt x="406334" y="112415"/>
                </a:lnTo>
                <a:lnTo>
                  <a:pt x="406334" y="76228"/>
                </a:lnTo>
                <a:lnTo>
                  <a:pt x="403218" y="59150"/>
                </a:lnTo>
                <a:lnTo>
                  <a:pt x="395762" y="48584"/>
                </a:lnTo>
                <a:close/>
              </a:path>
              <a:path w="995680" h="155575">
                <a:moveTo>
                  <a:pt x="507209" y="35684"/>
                </a:moveTo>
                <a:lnTo>
                  <a:pt x="434164" y="35684"/>
                </a:lnTo>
                <a:lnTo>
                  <a:pt x="434164" y="152958"/>
                </a:lnTo>
                <a:lnTo>
                  <a:pt x="507377" y="152958"/>
                </a:lnTo>
                <a:lnTo>
                  <a:pt x="507377" y="140058"/>
                </a:lnTo>
                <a:lnTo>
                  <a:pt x="448740" y="140058"/>
                </a:lnTo>
                <a:lnTo>
                  <a:pt x="448740" y="100352"/>
                </a:lnTo>
                <a:lnTo>
                  <a:pt x="499335" y="100352"/>
                </a:lnTo>
                <a:lnTo>
                  <a:pt x="499335" y="87452"/>
                </a:lnTo>
                <a:lnTo>
                  <a:pt x="448740" y="87452"/>
                </a:lnTo>
                <a:lnTo>
                  <a:pt x="448740" y="48584"/>
                </a:lnTo>
                <a:lnTo>
                  <a:pt x="507209" y="48584"/>
                </a:lnTo>
                <a:lnTo>
                  <a:pt x="507209" y="35684"/>
                </a:lnTo>
                <a:close/>
              </a:path>
              <a:path w="995680" h="155575">
                <a:moveTo>
                  <a:pt x="477388" y="0"/>
                </a:moveTo>
                <a:lnTo>
                  <a:pt x="464991" y="0"/>
                </a:lnTo>
                <a:lnTo>
                  <a:pt x="446394" y="20439"/>
                </a:lnTo>
                <a:lnTo>
                  <a:pt x="446394" y="25297"/>
                </a:lnTo>
                <a:lnTo>
                  <a:pt x="458122" y="25297"/>
                </a:lnTo>
                <a:lnTo>
                  <a:pt x="471022" y="10052"/>
                </a:lnTo>
                <a:lnTo>
                  <a:pt x="486534" y="10052"/>
                </a:lnTo>
                <a:lnTo>
                  <a:pt x="477388" y="0"/>
                </a:lnTo>
                <a:close/>
              </a:path>
              <a:path w="995680" h="155575">
                <a:moveTo>
                  <a:pt x="486534" y="10052"/>
                </a:moveTo>
                <a:lnTo>
                  <a:pt x="471022" y="10052"/>
                </a:lnTo>
                <a:lnTo>
                  <a:pt x="484089" y="25297"/>
                </a:lnTo>
                <a:lnTo>
                  <a:pt x="495984" y="25297"/>
                </a:lnTo>
                <a:lnTo>
                  <a:pt x="495984" y="20439"/>
                </a:lnTo>
                <a:lnTo>
                  <a:pt x="486534" y="10052"/>
                </a:lnTo>
                <a:close/>
              </a:path>
              <a:path w="995680" h="155575">
                <a:moveTo>
                  <a:pt x="545407" y="35684"/>
                </a:moveTo>
                <a:lnTo>
                  <a:pt x="531994" y="35684"/>
                </a:lnTo>
                <a:lnTo>
                  <a:pt x="531994" y="152958"/>
                </a:lnTo>
                <a:lnTo>
                  <a:pt x="546580" y="152958"/>
                </a:lnTo>
                <a:lnTo>
                  <a:pt x="546580" y="62825"/>
                </a:lnTo>
                <a:lnTo>
                  <a:pt x="562927" y="62825"/>
                </a:lnTo>
                <a:lnTo>
                  <a:pt x="545407" y="35684"/>
                </a:lnTo>
                <a:close/>
              </a:path>
              <a:path w="995680" h="155575">
                <a:moveTo>
                  <a:pt x="562927" y="62825"/>
                </a:moveTo>
                <a:lnTo>
                  <a:pt x="546580" y="62825"/>
                </a:lnTo>
                <a:lnTo>
                  <a:pt x="604871" y="152958"/>
                </a:lnTo>
                <a:lnTo>
                  <a:pt x="618284" y="152958"/>
                </a:lnTo>
                <a:lnTo>
                  <a:pt x="618284" y="125985"/>
                </a:lnTo>
                <a:lnTo>
                  <a:pt x="603698" y="125985"/>
                </a:lnTo>
                <a:lnTo>
                  <a:pt x="562927" y="62825"/>
                </a:lnTo>
                <a:close/>
              </a:path>
              <a:path w="995680" h="155575">
                <a:moveTo>
                  <a:pt x="618284" y="35684"/>
                </a:moveTo>
                <a:lnTo>
                  <a:pt x="603698" y="35684"/>
                </a:lnTo>
                <a:lnTo>
                  <a:pt x="603698" y="125985"/>
                </a:lnTo>
                <a:lnTo>
                  <a:pt x="618284" y="125985"/>
                </a:lnTo>
                <a:lnTo>
                  <a:pt x="618284" y="35684"/>
                </a:lnTo>
                <a:close/>
              </a:path>
              <a:path w="995680" h="155575">
                <a:moveTo>
                  <a:pt x="691015" y="33171"/>
                </a:moveTo>
                <a:lnTo>
                  <a:pt x="649150" y="57555"/>
                </a:lnTo>
                <a:lnTo>
                  <a:pt x="646230" y="113923"/>
                </a:lnTo>
                <a:lnTo>
                  <a:pt x="649150" y="131087"/>
                </a:lnTo>
                <a:lnTo>
                  <a:pt x="657948" y="144351"/>
                </a:lnTo>
                <a:lnTo>
                  <a:pt x="672055" y="152621"/>
                </a:lnTo>
                <a:lnTo>
                  <a:pt x="691015" y="155471"/>
                </a:lnTo>
                <a:lnTo>
                  <a:pt x="707232" y="153081"/>
                </a:lnTo>
                <a:lnTo>
                  <a:pt x="720857" y="145775"/>
                </a:lnTo>
                <a:lnTo>
                  <a:pt x="723656" y="142068"/>
                </a:lnTo>
                <a:lnTo>
                  <a:pt x="690848" y="142068"/>
                </a:lnTo>
                <a:lnTo>
                  <a:pt x="677796" y="140173"/>
                </a:lnTo>
                <a:lnTo>
                  <a:pt x="668356" y="134697"/>
                </a:lnTo>
                <a:lnTo>
                  <a:pt x="662623" y="125954"/>
                </a:lnTo>
                <a:lnTo>
                  <a:pt x="660691" y="114258"/>
                </a:lnTo>
                <a:lnTo>
                  <a:pt x="660691" y="74385"/>
                </a:lnTo>
                <a:lnTo>
                  <a:pt x="662623" y="62689"/>
                </a:lnTo>
                <a:lnTo>
                  <a:pt x="668356" y="53946"/>
                </a:lnTo>
                <a:lnTo>
                  <a:pt x="677796" y="48469"/>
                </a:lnTo>
                <a:lnTo>
                  <a:pt x="690848" y="46574"/>
                </a:lnTo>
                <a:lnTo>
                  <a:pt x="723656" y="46574"/>
                </a:lnTo>
                <a:lnTo>
                  <a:pt x="720857" y="42867"/>
                </a:lnTo>
                <a:lnTo>
                  <a:pt x="707232" y="35561"/>
                </a:lnTo>
                <a:lnTo>
                  <a:pt x="691015" y="33171"/>
                </a:lnTo>
                <a:close/>
              </a:path>
              <a:path w="995680" h="155575">
                <a:moveTo>
                  <a:pt x="733736" y="113923"/>
                </a:moveTo>
                <a:lnTo>
                  <a:pt x="719161" y="113923"/>
                </a:lnTo>
                <a:lnTo>
                  <a:pt x="719161" y="115598"/>
                </a:lnTo>
                <a:lnTo>
                  <a:pt x="716645" y="127438"/>
                </a:lnTo>
                <a:lnTo>
                  <a:pt x="710093" y="135681"/>
                </a:lnTo>
                <a:lnTo>
                  <a:pt x="700996" y="140500"/>
                </a:lnTo>
                <a:lnTo>
                  <a:pt x="690848" y="142068"/>
                </a:lnTo>
                <a:lnTo>
                  <a:pt x="723656" y="142068"/>
                </a:lnTo>
                <a:lnTo>
                  <a:pt x="730242" y="133349"/>
                </a:lnTo>
                <a:lnTo>
                  <a:pt x="733736" y="115598"/>
                </a:lnTo>
                <a:lnTo>
                  <a:pt x="733736" y="113923"/>
                </a:lnTo>
                <a:close/>
              </a:path>
              <a:path w="995680" h="155575">
                <a:moveTo>
                  <a:pt x="723656" y="46574"/>
                </a:moveTo>
                <a:lnTo>
                  <a:pt x="690848" y="46574"/>
                </a:lnTo>
                <a:lnTo>
                  <a:pt x="700996" y="48142"/>
                </a:lnTo>
                <a:lnTo>
                  <a:pt x="710093" y="52961"/>
                </a:lnTo>
                <a:lnTo>
                  <a:pt x="716645" y="61204"/>
                </a:lnTo>
                <a:lnTo>
                  <a:pt x="719161" y="73044"/>
                </a:lnTo>
                <a:lnTo>
                  <a:pt x="719161" y="74720"/>
                </a:lnTo>
                <a:lnTo>
                  <a:pt x="733736" y="74720"/>
                </a:lnTo>
                <a:lnTo>
                  <a:pt x="733736" y="73044"/>
                </a:lnTo>
                <a:lnTo>
                  <a:pt x="730242" y="55294"/>
                </a:lnTo>
                <a:lnTo>
                  <a:pt x="723656" y="46574"/>
                </a:lnTo>
                <a:close/>
              </a:path>
              <a:path w="995680" h="155575">
                <a:moveTo>
                  <a:pt x="774479" y="35684"/>
                </a:moveTo>
                <a:lnTo>
                  <a:pt x="759903" y="35684"/>
                </a:lnTo>
                <a:lnTo>
                  <a:pt x="759903" y="152958"/>
                </a:lnTo>
                <a:lnTo>
                  <a:pt x="774479" y="152958"/>
                </a:lnTo>
                <a:lnTo>
                  <a:pt x="774479" y="35684"/>
                </a:lnTo>
                <a:close/>
              </a:path>
              <a:path w="995680" h="155575">
                <a:moveTo>
                  <a:pt x="852288" y="35684"/>
                </a:moveTo>
                <a:lnTo>
                  <a:pt x="837712" y="35684"/>
                </a:lnTo>
                <a:lnTo>
                  <a:pt x="793986" y="148100"/>
                </a:lnTo>
                <a:lnTo>
                  <a:pt x="793986" y="152958"/>
                </a:lnTo>
                <a:lnTo>
                  <a:pt x="807389" y="152958"/>
                </a:lnTo>
                <a:lnTo>
                  <a:pt x="819451" y="121797"/>
                </a:lnTo>
                <a:lnTo>
                  <a:pt x="885911" y="121797"/>
                </a:lnTo>
                <a:lnTo>
                  <a:pt x="881071" y="109399"/>
                </a:lnTo>
                <a:lnTo>
                  <a:pt x="823807" y="109399"/>
                </a:lnTo>
                <a:lnTo>
                  <a:pt x="844749" y="55118"/>
                </a:lnTo>
                <a:lnTo>
                  <a:pt x="859876" y="55118"/>
                </a:lnTo>
                <a:lnTo>
                  <a:pt x="852288" y="35684"/>
                </a:lnTo>
                <a:close/>
              </a:path>
              <a:path w="995680" h="155575">
                <a:moveTo>
                  <a:pt x="885911" y="121797"/>
                </a:moveTo>
                <a:lnTo>
                  <a:pt x="870046" y="121797"/>
                </a:lnTo>
                <a:lnTo>
                  <a:pt x="881774" y="152958"/>
                </a:lnTo>
                <a:lnTo>
                  <a:pt x="896182" y="152958"/>
                </a:lnTo>
                <a:lnTo>
                  <a:pt x="896182" y="148100"/>
                </a:lnTo>
                <a:lnTo>
                  <a:pt x="885911" y="121797"/>
                </a:lnTo>
                <a:close/>
              </a:path>
              <a:path w="995680" h="155575">
                <a:moveTo>
                  <a:pt x="859876" y="55118"/>
                </a:moveTo>
                <a:lnTo>
                  <a:pt x="844749" y="55118"/>
                </a:lnTo>
                <a:lnTo>
                  <a:pt x="865523" y="109399"/>
                </a:lnTo>
                <a:lnTo>
                  <a:pt x="881071" y="109399"/>
                </a:lnTo>
                <a:lnTo>
                  <a:pt x="859876" y="55118"/>
                </a:lnTo>
                <a:close/>
              </a:path>
              <a:path w="995680" h="155575">
                <a:moveTo>
                  <a:pt x="922694" y="114928"/>
                </a:moveTo>
                <a:lnTo>
                  <a:pt x="908118" y="114928"/>
                </a:lnTo>
                <a:lnTo>
                  <a:pt x="911864" y="133066"/>
                </a:lnTo>
                <a:lnTo>
                  <a:pt x="921877" y="145691"/>
                </a:lnTo>
                <a:lnTo>
                  <a:pt x="936319" y="153071"/>
                </a:lnTo>
                <a:lnTo>
                  <a:pt x="953353" y="155471"/>
                </a:lnTo>
                <a:lnTo>
                  <a:pt x="971823" y="152929"/>
                </a:lnTo>
                <a:lnTo>
                  <a:pt x="985017" y="145943"/>
                </a:lnTo>
                <a:lnTo>
                  <a:pt x="987945" y="142068"/>
                </a:lnTo>
                <a:lnTo>
                  <a:pt x="954023" y="142068"/>
                </a:lnTo>
                <a:lnTo>
                  <a:pt x="943191" y="140726"/>
                </a:lnTo>
                <a:lnTo>
                  <a:pt x="933081" y="136226"/>
                </a:lnTo>
                <a:lnTo>
                  <a:pt x="925610" y="127862"/>
                </a:lnTo>
                <a:lnTo>
                  <a:pt x="922694" y="114928"/>
                </a:lnTo>
                <a:close/>
              </a:path>
              <a:path w="995680" h="155575">
                <a:moveTo>
                  <a:pt x="952180" y="33171"/>
                </a:moveTo>
                <a:lnTo>
                  <a:pt x="935199" y="35538"/>
                </a:lnTo>
                <a:lnTo>
                  <a:pt x="922505" y="42176"/>
                </a:lnTo>
                <a:lnTo>
                  <a:pt x="914551" y="52417"/>
                </a:lnTo>
                <a:lnTo>
                  <a:pt x="911804" y="65505"/>
                </a:lnTo>
                <a:lnTo>
                  <a:pt x="913948" y="77089"/>
                </a:lnTo>
                <a:lnTo>
                  <a:pt x="920286" y="85672"/>
                </a:lnTo>
                <a:lnTo>
                  <a:pt x="930675" y="92340"/>
                </a:lnTo>
                <a:lnTo>
                  <a:pt x="944976" y="98175"/>
                </a:lnTo>
                <a:lnTo>
                  <a:pt x="953353" y="101190"/>
                </a:lnTo>
                <a:lnTo>
                  <a:pt x="965033" y="105939"/>
                </a:lnTo>
                <a:lnTo>
                  <a:pt x="973415" y="110656"/>
                </a:lnTo>
                <a:lnTo>
                  <a:pt x="978467" y="116127"/>
                </a:lnTo>
                <a:lnTo>
                  <a:pt x="980158" y="123137"/>
                </a:lnTo>
                <a:lnTo>
                  <a:pt x="978525" y="130619"/>
                </a:lnTo>
                <a:lnTo>
                  <a:pt x="973624" y="136624"/>
                </a:lnTo>
                <a:lnTo>
                  <a:pt x="965457" y="140618"/>
                </a:lnTo>
                <a:lnTo>
                  <a:pt x="954023" y="142068"/>
                </a:lnTo>
                <a:lnTo>
                  <a:pt x="987945" y="142068"/>
                </a:lnTo>
                <a:lnTo>
                  <a:pt x="992933" y="135469"/>
                </a:lnTo>
                <a:lnTo>
                  <a:pt x="995571" y="122467"/>
                </a:lnTo>
                <a:lnTo>
                  <a:pt x="992689" y="109965"/>
                </a:lnTo>
                <a:lnTo>
                  <a:pt x="984828" y="100855"/>
                </a:lnTo>
                <a:lnTo>
                  <a:pt x="973166" y="94007"/>
                </a:lnTo>
                <a:lnTo>
                  <a:pt x="958881" y="88290"/>
                </a:lnTo>
                <a:lnTo>
                  <a:pt x="951007" y="85442"/>
                </a:lnTo>
                <a:lnTo>
                  <a:pt x="940021" y="81157"/>
                </a:lnTo>
                <a:lnTo>
                  <a:pt x="932348" y="76793"/>
                </a:lnTo>
                <a:lnTo>
                  <a:pt x="927848" y="71518"/>
                </a:lnTo>
                <a:lnTo>
                  <a:pt x="926380" y="64500"/>
                </a:lnTo>
                <a:lnTo>
                  <a:pt x="928147" y="57317"/>
                </a:lnTo>
                <a:lnTo>
                  <a:pt x="933228" y="51642"/>
                </a:lnTo>
                <a:lnTo>
                  <a:pt x="941293" y="47914"/>
                </a:lnTo>
                <a:lnTo>
                  <a:pt x="952012" y="46574"/>
                </a:lnTo>
                <a:lnTo>
                  <a:pt x="985517" y="46574"/>
                </a:lnTo>
                <a:lnTo>
                  <a:pt x="982441" y="42386"/>
                </a:lnTo>
                <a:lnTo>
                  <a:pt x="968936" y="35391"/>
                </a:lnTo>
                <a:lnTo>
                  <a:pt x="952180" y="33171"/>
                </a:lnTo>
                <a:close/>
              </a:path>
              <a:path w="995680" h="155575">
                <a:moveTo>
                  <a:pt x="985517" y="46574"/>
                </a:moveTo>
                <a:lnTo>
                  <a:pt x="952012" y="46574"/>
                </a:lnTo>
                <a:lnTo>
                  <a:pt x="962559" y="47948"/>
                </a:lnTo>
                <a:lnTo>
                  <a:pt x="971551" y="52417"/>
                </a:lnTo>
                <a:lnTo>
                  <a:pt x="977810" y="60498"/>
                </a:lnTo>
                <a:lnTo>
                  <a:pt x="980158" y="72709"/>
                </a:lnTo>
                <a:lnTo>
                  <a:pt x="994734" y="72709"/>
                </a:lnTo>
                <a:lnTo>
                  <a:pt x="991454" y="54658"/>
                </a:lnTo>
                <a:lnTo>
                  <a:pt x="985517" y="46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29491" y="288577"/>
            <a:ext cx="126352" cy="1222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14905" y="6344456"/>
            <a:ext cx="4134921" cy="72600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093754" y="7282207"/>
            <a:ext cx="3426460" cy="266065"/>
          </a:xfrm>
          <a:custGeom>
            <a:avLst/>
            <a:gdLst/>
            <a:ahLst/>
            <a:cxnLst/>
            <a:rect l="l" t="t" r="r" b="b"/>
            <a:pathLst>
              <a:path w="3426459" h="266065">
                <a:moveTo>
                  <a:pt x="92478" y="49506"/>
                </a:moveTo>
                <a:lnTo>
                  <a:pt x="62825" y="49506"/>
                </a:lnTo>
                <a:lnTo>
                  <a:pt x="0" y="215365"/>
                </a:lnTo>
                <a:lnTo>
                  <a:pt x="0" y="225417"/>
                </a:lnTo>
                <a:lnTo>
                  <a:pt x="27894" y="225417"/>
                </a:lnTo>
                <a:lnTo>
                  <a:pt x="43726" y="181942"/>
                </a:lnTo>
                <a:lnTo>
                  <a:pt x="142643" y="181942"/>
                </a:lnTo>
                <a:lnTo>
                  <a:pt x="133124" y="156811"/>
                </a:lnTo>
                <a:lnTo>
                  <a:pt x="52773" y="156811"/>
                </a:lnTo>
                <a:lnTo>
                  <a:pt x="77149" y="89714"/>
                </a:lnTo>
                <a:lnTo>
                  <a:pt x="107709" y="89714"/>
                </a:lnTo>
                <a:lnTo>
                  <a:pt x="92478" y="49506"/>
                </a:lnTo>
                <a:close/>
              </a:path>
              <a:path w="3426459" h="266065">
                <a:moveTo>
                  <a:pt x="142643" y="181942"/>
                </a:moveTo>
                <a:lnTo>
                  <a:pt x="110069" y="181942"/>
                </a:lnTo>
                <a:lnTo>
                  <a:pt x="125650" y="225417"/>
                </a:lnTo>
                <a:lnTo>
                  <a:pt x="155304" y="225417"/>
                </a:lnTo>
                <a:lnTo>
                  <a:pt x="155304" y="215365"/>
                </a:lnTo>
                <a:lnTo>
                  <a:pt x="142643" y="181942"/>
                </a:lnTo>
                <a:close/>
              </a:path>
              <a:path w="3426459" h="266065">
                <a:moveTo>
                  <a:pt x="107709" y="89714"/>
                </a:moveTo>
                <a:lnTo>
                  <a:pt x="77149" y="89714"/>
                </a:lnTo>
                <a:lnTo>
                  <a:pt x="101023" y="156811"/>
                </a:lnTo>
                <a:lnTo>
                  <a:pt x="133124" y="156811"/>
                </a:lnTo>
                <a:lnTo>
                  <a:pt x="107709" y="89714"/>
                </a:lnTo>
                <a:close/>
              </a:path>
              <a:path w="3426459" h="266065">
                <a:moveTo>
                  <a:pt x="245824" y="49506"/>
                </a:moveTo>
                <a:lnTo>
                  <a:pt x="182999" y="49506"/>
                </a:lnTo>
                <a:lnTo>
                  <a:pt x="182999" y="225417"/>
                </a:lnTo>
                <a:lnTo>
                  <a:pt x="245824" y="225417"/>
                </a:lnTo>
                <a:lnTo>
                  <a:pt x="274434" y="221392"/>
                </a:lnTo>
                <a:lnTo>
                  <a:pt x="296210" y="209616"/>
                </a:lnTo>
                <a:lnTo>
                  <a:pt x="303901" y="199030"/>
                </a:lnTo>
                <a:lnTo>
                  <a:pt x="213155" y="199030"/>
                </a:lnTo>
                <a:lnTo>
                  <a:pt x="213155" y="75892"/>
                </a:lnTo>
                <a:lnTo>
                  <a:pt x="303901" y="75892"/>
                </a:lnTo>
                <a:lnTo>
                  <a:pt x="296210" y="65306"/>
                </a:lnTo>
                <a:lnTo>
                  <a:pt x="274434" y="53531"/>
                </a:lnTo>
                <a:lnTo>
                  <a:pt x="245824" y="49506"/>
                </a:lnTo>
                <a:close/>
              </a:path>
              <a:path w="3426459" h="266065">
                <a:moveTo>
                  <a:pt x="303901" y="75892"/>
                </a:moveTo>
                <a:lnTo>
                  <a:pt x="245824" y="75892"/>
                </a:lnTo>
                <a:lnTo>
                  <a:pt x="262618" y="78504"/>
                </a:lnTo>
                <a:lnTo>
                  <a:pt x="274818" y="85662"/>
                </a:lnTo>
                <a:lnTo>
                  <a:pt x="282259" y="96354"/>
                </a:lnTo>
                <a:lnTo>
                  <a:pt x="284776" y="109567"/>
                </a:lnTo>
                <a:lnTo>
                  <a:pt x="284776" y="165356"/>
                </a:lnTo>
                <a:lnTo>
                  <a:pt x="282259" y="178569"/>
                </a:lnTo>
                <a:lnTo>
                  <a:pt x="274818" y="189261"/>
                </a:lnTo>
                <a:lnTo>
                  <a:pt x="262618" y="196419"/>
                </a:lnTo>
                <a:lnTo>
                  <a:pt x="245824" y="199030"/>
                </a:lnTo>
                <a:lnTo>
                  <a:pt x="303901" y="199030"/>
                </a:lnTo>
                <a:lnTo>
                  <a:pt x="310071" y="190537"/>
                </a:lnTo>
                <a:lnTo>
                  <a:pt x="314932" y="164602"/>
                </a:lnTo>
                <a:lnTo>
                  <a:pt x="314932" y="110321"/>
                </a:lnTo>
                <a:lnTo>
                  <a:pt x="310071" y="84386"/>
                </a:lnTo>
                <a:lnTo>
                  <a:pt x="303901" y="75892"/>
                </a:lnTo>
                <a:close/>
              </a:path>
              <a:path w="3426459" h="266065">
                <a:moveTo>
                  <a:pt x="429924" y="49506"/>
                </a:moveTo>
                <a:lnTo>
                  <a:pt x="400270" y="49506"/>
                </a:lnTo>
                <a:lnTo>
                  <a:pt x="337445" y="215365"/>
                </a:lnTo>
                <a:lnTo>
                  <a:pt x="337445" y="225417"/>
                </a:lnTo>
                <a:lnTo>
                  <a:pt x="365339" y="225417"/>
                </a:lnTo>
                <a:lnTo>
                  <a:pt x="381171" y="181942"/>
                </a:lnTo>
                <a:lnTo>
                  <a:pt x="480089" y="181942"/>
                </a:lnTo>
                <a:lnTo>
                  <a:pt x="470570" y="156811"/>
                </a:lnTo>
                <a:lnTo>
                  <a:pt x="390218" y="156811"/>
                </a:lnTo>
                <a:lnTo>
                  <a:pt x="414594" y="89714"/>
                </a:lnTo>
                <a:lnTo>
                  <a:pt x="445154" y="89714"/>
                </a:lnTo>
                <a:lnTo>
                  <a:pt x="429924" y="49506"/>
                </a:lnTo>
                <a:close/>
              </a:path>
              <a:path w="3426459" h="266065">
                <a:moveTo>
                  <a:pt x="480089" y="181942"/>
                </a:moveTo>
                <a:lnTo>
                  <a:pt x="447515" y="181942"/>
                </a:lnTo>
                <a:lnTo>
                  <a:pt x="463095" y="225417"/>
                </a:lnTo>
                <a:lnTo>
                  <a:pt x="492749" y="225417"/>
                </a:lnTo>
                <a:lnTo>
                  <a:pt x="492749" y="215365"/>
                </a:lnTo>
                <a:lnTo>
                  <a:pt x="480089" y="181942"/>
                </a:lnTo>
                <a:close/>
              </a:path>
              <a:path w="3426459" h="266065">
                <a:moveTo>
                  <a:pt x="445154" y="89714"/>
                </a:moveTo>
                <a:lnTo>
                  <a:pt x="414594" y="89714"/>
                </a:lnTo>
                <a:lnTo>
                  <a:pt x="438468" y="156811"/>
                </a:lnTo>
                <a:lnTo>
                  <a:pt x="470570" y="156811"/>
                </a:lnTo>
                <a:lnTo>
                  <a:pt x="445154" y="89714"/>
                </a:lnTo>
                <a:close/>
              </a:path>
              <a:path w="3426459" h="266065">
                <a:moveTo>
                  <a:pt x="596578" y="49506"/>
                </a:moveTo>
                <a:lnTo>
                  <a:pt x="520434" y="49506"/>
                </a:lnTo>
                <a:lnTo>
                  <a:pt x="520434" y="225417"/>
                </a:lnTo>
                <a:lnTo>
                  <a:pt x="550590" y="225417"/>
                </a:lnTo>
                <a:lnTo>
                  <a:pt x="550590" y="157565"/>
                </a:lnTo>
                <a:lnTo>
                  <a:pt x="596578" y="157565"/>
                </a:lnTo>
                <a:lnTo>
                  <a:pt x="617460" y="153753"/>
                </a:lnTo>
                <a:lnTo>
                  <a:pt x="633017" y="142896"/>
                </a:lnTo>
                <a:lnTo>
                  <a:pt x="639701" y="131179"/>
                </a:lnTo>
                <a:lnTo>
                  <a:pt x="550590" y="131179"/>
                </a:lnTo>
                <a:lnTo>
                  <a:pt x="550590" y="75892"/>
                </a:lnTo>
                <a:lnTo>
                  <a:pt x="639701" y="75892"/>
                </a:lnTo>
                <a:lnTo>
                  <a:pt x="633017" y="64176"/>
                </a:lnTo>
                <a:lnTo>
                  <a:pt x="617460" y="53319"/>
                </a:lnTo>
                <a:lnTo>
                  <a:pt x="596578" y="49506"/>
                </a:lnTo>
                <a:close/>
              </a:path>
              <a:path w="3426459" h="266065">
                <a:moveTo>
                  <a:pt x="639701" y="75892"/>
                </a:moveTo>
                <a:lnTo>
                  <a:pt x="591301" y="75892"/>
                </a:lnTo>
                <a:lnTo>
                  <a:pt x="600583" y="77597"/>
                </a:lnTo>
                <a:lnTo>
                  <a:pt x="608264" y="82740"/>
                </a:lnTo>
                <a:lnTo>
                  <a:pt x="613494" y="91371"/>
                </a:lnTo>
                <a:lnTo>
                  <a:pt x="615426" y="103536"/>
                </a:lnTo>
                <a:lnTo>
                  <a:pt x="613494" y="115700"/>
                </a:lnTo>
                <a:lnTo>
                  <a:pt x="608264" y="124331"/>
                </a:lnTo>
                <a:lnTo>
                  <a:pt x="600583" y="129475"/>
                </a:lnTo>
                <a:lnTo>
                  <a:pt x="591301" y="131179"/>
                </a:lnTo>
                <a:lnTo>
                  <a:pt x="639701" y="131179"/>
                </a:lnTo>
                <a:lnTo>
                  <a:pt x="642731" y="125866"/>
                </a:lnTo>
                <a:lnTo>
                  <a:pt x="646085" y="103536"/>
                </a:lnTo>
                <a:lnTo>
                  <a:pt x="642731" y="81205"/>
                </a:lnTo>
                <a:lnTo>
                  <a:pt x="639701" y="75892"/>
                </a:lnTo>
                <a:close/>
              </a:path>
              <a:path w="3426459" h="266065">
                <a:moveTo>
                  <a:pt x="743537" y="75892"/>
                </a:moveTo>
                <a:lnTo>
                  <a:pt x="713381" y="75892"/>
                </a:lnTo>
                <a:lnTo>
                  <a:pt x="713381" y="225417"/>
                </a:lnTo>
                <a:lnTo>
                  <a:pt x="743537" y="225417"/>
                </a:lnTo>
                <a:lnTo>
                  <a:pt x="743537" y="75892"/>
                </a:lnTo>
                <a:close/>
              </a:path>
              <a:path w="3426459" h="266065">
                <a:moveTo>
                  <a:pt x="884664" y="49506"/>
                </a:moveTo>
                <a:lnTo>
                  <a:pt x="855010" y="49506"/>
                </a:lnTo>
                <a:lnTo>
                  <a:pt x="792185" y="215365"/>
                </a:lnTo>
                <a:lnTo>
                  <a:pt x="792185" y="225417"/>
                </a:lnTo>
                <a:lnTo>
                  <a:pt x="820079" y="225417"/>
                </a:lnTo>
                <a:lnTo>
                  <a:pt x="835911" y="181942"/>
                </a:lnTo>
                <a:lnTo>
                  <a:pt x="934829" y="181942"/>
                </a:lnTo>
                <a:lnTo>
                  <a:pt x="925310" y="156811"/>
                </a:lnTo>
                <a:lnTo>
                  <a:pt x="844958" y="156811"/>
                </a:lnTo>
                <a:lnTo>
                  <a:pt x="869334" y="89714"/>
                </a:lnTo>
                <a:lnTo>
                  <a:pt x="899894" y="89714"/>
                </a:lnTo>
                <a:lnTo>
                  <a:pt x="884664" y="49506"/>
                </a:lnTo>
                <a:close/>
              </a:path>
              <a:path w="3426459" h="266065">
                <a:moveTo>
                  <a:pt x="934829" y="181942"/>
                </a:moveTo>
                <a:lnTo>
                  <a:pt x="902255" y="181942"/>
                </a:lnTo>
                <a:lnTo>
                  <a:pt x="917835" y="225417"/>
                </a:lnTo>
                <a:lnTo>
                  <a:pt x="947489" y="225417"/>
                </a:lnTo>
                <a:lnTo>
                  <a:pt x="947489" y="215365"/>
                </a:lnTo>
                <a:lnTo>
                  <a:pt x="934829" y="181942"/>
                </a:lnTo>
                <a:close/>
              </a:path>
              <a:path w="3426459" h="266065">
                <a:moveTo>
                  <a:pt x="899894" y="89714"/>
                </a:moveTo>
                <a:lnTo>
                  <a:pt x="869334" y="89714"/>
                </a:lnTo>
                <a:lnTo>
                  <a:pt x="893208" y="156811"/>
                </a:lnTo>
                <a:lnTo>
                  <a:pt x="925310" y="156811"/>
                </a:lnTo>
                <a:lnTo>
                  <a:pt x="899894" y="89714"/>
                </a:lnTo>
                <a:close/>
              </a:path>
              <a:path w="3426459" h="266065">
                <a:moveTo>
                  <a:pt x="794551" y="49506"/>
                </a:moveTo>
                <a:lnTo>
                  <a:pt x="662367" y="49506"/>
                </a:lnTo>
                <a:lnTo>
                  <a:pt x="662367" y="75892"/>
                </a:lnTo>
                <a:lnTo>
                  <a:pt x="794551" y="75892"/>
                </a:lnTo>
                <a:lnTo>
                  <a:pt x="794551" y="49506"/>
                </a:lnTo>
                <a:close/>
              </a:path>
              <a:path w="3426459" h="266065">
                <a:moveTo>
                  <a:pt x="1038512" y="45736"/>
                </a:moveTo>
                <a:lnTo>
                  <a:pt x="1009385" y="50012"/>
                </a:lnTo>
                <a:lnTo>
                  <a:pt x="987938" y="62416"/>
                </a:lnTo>
                <a:lnTo>
                  <a:pt x="974690" y="82312"/>
                </a:lnTo>
                <a:lnTo>
                  <a:pt x="970158" y="109064"/>
                </a:lnTo>
                <a:lnTo>
                  <a:pt x="970158" y="165858"/>
                </a:lnTo>
                <a:lnTo>
                  <a:pt x="973685" y="189873"/>
                </a:lnTo>
                <a:lnTo>
                  <a:pt x="984043" y="208517"/>
                </a:lnTo>
                <a:lnTo>
                  <a:pt x="1000904" y="221412"/>
                </a:lnTo>
                <a:lnTo>
                  <a:pt x="1023937" y="228181"/>
                </a:lnTo>
                <a:lnTo>
                  <a:pt x="1004084" y="256075"/>
                </a:lnTo>
                <a:lnTo>
                  <a:pt x="1004084" y="265625"/>
                </a:lnTo>
                <a:lnTo>
                  <a:pt x="1028963" y="265625"/>
                </a:lnTo>
                <a:lnTo>
                  <a:pt x="1046554" y="228935"/>
                </a:lnTo>
                <a:lnTo>
                  <a:pt x="1068468" y="223819"/>
                </a:lnTo>
                <a:lnTo>
                  <a:pt x="1086542" y="212318"/>
                </a:lnTo>
                <a:lnTo>
                  <a:pt x="1093758" y="201543"/>
                </a:lnTo>
                <a:lnTo>
                  <a:pt x="1038261" y="201543"/>
                </a:lnTo>
                <a:lnTo>
                  <a:pt x="1021412" y="199215"/>
                </a:lnTo>
                <a:lnTo>
                  <a:pt x="1009581" y="192528"/>
                </a:lnTo>
                <a:lnTo>
                  <a:pt x="1002604" y="181930"/>
                </a:lnTo>
                <a:lnTo>
                  <a:pt x="1000396" y="168371"/>
                </a:lnTo>
                <a:lnTo>
                  <a:pt x="1000396" y="106551"/>
                </a:lnTo>
                <a:lnTo>
                  <a:pt x="1002604" y="92993"/>
                </a:lnTo>
                <a:lnTo>
                  <a:pt x="1009581" y="82395"/>
                </a:lnTo>
                <a:lnTo>
                  <a:pt x="1021412" y="75708"/>
                </a:lnTo>
                <a:lnTo>
                  <a:pt x="1038261" y="73379"/>
                </a:lnTo>
                <a:lnTo>
                  <a:pt x="1093735" y="73379"/>
                </a:lnTo>
                <a:lnTo>
                  <a:pt x="1083841" y="60218"/>
                </a:lnTo>
                <a:lnTo>
                  <a:pt x="1063167" y="49266"/>
                </a:lnTo>
                <a:lnTo>
                  <a:pt x="1038512" y="45736"/>
                </a:lnTo>
                <a:close/>
              </a:path>
              <a:path w="3426459" h="266065">
                <a:moveTo>
                  <a:pt x="1103348" y="165858"/>
                </a:moveTo>
                <a:lnTo>
                  <a:pt x="1073192" y="165858"/>
                </a:lnTo>
                <a:lnTo>
                  <a:pt x="1073192" y="168371"/>
                </a:lnTo>
                <a:lnTo>
                  <a:pt x="1069890" y="183520"/>
                </a:lnTo>
                <a:lnTo>
                  <a:pt x="1061475" y="193816"/>
                </a:lnTo>
                <a:lnTo>
                  <a:pt x="1050186" y="199682"/>
                </a:lnTo>
                <a:lnTo>
                  <a:pt x="1038261" y="201543"/>
                </a:lnTo>
                <a:lnTo>
                  <a:pt x="1093758" y="201543"/>
                </a:lnTo>
                <a:lnTo>
                  <a:pt x="1098821" y="193984"/>
                </a:lnTo>
                <a:lnTo>
                  <a:pt x="1103348" y="168371"/>
                </a:lnTo>
                <a:lnTo>
                  <a:pt x="1103348" y="165858"/>
                </a:lnTo>
                <a:close/>
              </a:path>
              <a:path w="3426459" h="266065">
                <a:moveTo>
                  <a:pt x="1093735" y="73379"/>
                </a:moveTo>
                <a:lnTo>
                  <a:pt x="1038261" y="73379"/>
                </a:lnTo>
                <a:lnTo>
                  <a:pt x="1050186" y="75241"/>
                </a:lnTo>
                <a:lnTo>
                  <a:pt x="1061475" y="81107"/>
                </a:lnTo>
                <a:lnTo>
                  <a:pt x="1069890" y="91402"/>
                </a:lnTo>
                <a:lnTo>
                  <a:pt x="1073192" y="106551"/>
                </a:lnTo>
                <a:lnTo>
                  <a:pt x="1073192" y="109064"/>
                </a:lnTo>
                <a:lnTo>
                  <a:pt x="1103348" y="109064"/>
                </a:lnTo>
                <a:lnTo>
                  <a:pt x="1103348" y="106551"/>
                </a:lnTo>
                <a:lnTo>
                  <a:pt x="1098059" y="79132"/>
                </a:lnTo>
                <a:lnTo>
                  <a:pt x="1093735" y="73379"/>
                </a:lnTo>
                <a:close/>
              </a:path>
              <a:path w="3426459" h="266065">
                <a:moveTo>
                  <a:pt x="1215973" y="49506"/>
                </a:moveTo>
                <a:lnTo>
                  <a:pt x="1186319" y="49506"/>
                </a:lnTo>
                <a:lnTo>
                  <a:pt x="1123494" y="215365"/>
                </a:lnTo>
                <a:lnTo>
                  <a:pt x="1123494" y="225417"/>
                </a:lnTo>
                <a:lnTo>
                  <a:pt x="1151389" y="225417"/>
                </a:lnTo>
                <a:lnTo>
                  <a:pt x="1167221" y="181942"/>
                </a:lnTo>
                <a:lnTo>
                  <a:pt x="1266138" y="181942"/>
                </a:lnTo>
                <a:lnTo>
                  <a:pt x="1256619" y="156811"/>
                </a:lnTo>
                <a:lnTo>
                  <a:pt x="1176267" y="156811"/>
                </a:lnTo>
                <a:lnTo>
                  <a:pt x="1200644" y="89714"/>
                </a:lnTo>
                <a:lnTo>
                  <a:pt x="1231203" y="89714"/>
                </a:lnTo>
                <a:lnTo>
                  <a:pt x="1215973" y="49506"/>
                </a:lnTo>
                <a:close/>
              </a:path>
              <a:path w="3426459" h="266065">
                <a:moveTo>
                  <a:pt x="1266138" y="181942"/>
                </a:moveTo>
                <a:lnTo>
                  <a:pt x="1233564" y="181942"/>
                </a:lnTo>
                <a:lnTo>
                  <a:pt x="1249145" y="225417"/>
                </a:lnTo>
                <a:lnTo>
                  <a:pt x="1278798" y="225417"/>
                </a:lnTo>
                <a:lnTo>
                  <a:pt x="1278798" y="215365"/>
                </a:lnTo>
                <a:lnTo>
                  <a:pt x="1266138" y="181942"/>
                </a:lnTo>
                <a:close/>
              </a:path>
              <a:path w="3426459" h="266065">
                <a:moveTo>
                  <a:pt x="1231203" y="89714"/>
                </a:moveTo>
                <a:lnTo>
                  <a:pt x="1200644" y="89714"/>
                </a:lnTo>
                <a:lnTo>
                  <a:pt x="1224517" y="156811"/>
                </a:lnTo>
                <a:lnTo>
                  <a:pt x="1256619" y="156811"/>
                </a:lnTo>
                <a:lnTo>
                  <a:pt x="1231203" y="89714"/>
                </a:lnTo>
                <a:close/>
              </a:path>
              <a:path w="3426459" h="266065">
                <a:moveTo>
                  <a:pt x="1241178" y="23119"/>
                </a:moveTo>
                <a:lnTo>
                  <a:pt x="1189335" y="23119"/>
                </a:lnTo>
                <a:lnTo>
                  <a:pt x="1193858" y="26386"/>
                </a:lnTo>
                <a:lnTo>
                  <a:pt x="1199136" y="29402"/>
                </a:lnTo>
                <a:lnTo>
                  <a:pt x="1203659" y="32166"/>
                </a:lnTo>
                <a:lnTo>
                  <a:pt x="1207680" y="34679"/>
                </a:lnTo>
                <a:lnTo>
                  <a:pt x="1213711" y="36941"/>
                </a:lnTo>
                <a:lnTo>
                  <a:pt x="1220245" y="36941"/>
                </a:lnTo>
                <a:lnTo>
                  <a:pt x="1228314" y="35095"/>
                </a:lnTo>
                <a:lnTo>
                  <a:pt x="1235606" y="29904"/>
                </a:lnTo>
                <a:lnTo>
                  <a:pt x="1241178" y="23119"/>
                </a:lnTo>
                <a:close/>
              </a:path>
              <a:path w="3426459" h="266065">
                <a:moveTo>
                  <a:pt x="1189838" y="0"/>
                </a:moveTo>
                <a:lnTo>
                  <a:pt x="1182550" y="0"/>
                </a:lnTo>
                <a:lnTo>
                  <a:pt x="1174335" y="1845"/>
                </a:lnTo>
                <a:lnTo>
                  <a:pt x="1166969" y="7036"/>
                </a:lnTo>
                <a:lnTo>
                  <a:pt x="1160357" y="15054"/>
                </a:lnTo>
                <a:lnTo>
                  <a:pt x="1154404" y="25381"/>
                </a:lnTo>
                <a:lnTo>
                  <a:pt x="1171241" y="35684"/>
                </a:lnTo>
                <a:lnTo>
                  <a:pt x="1177524" y="25884"/>
                </a:lnTo>
                <a:lnTo>
                  <a:pt x="1180791" y="23119"/>
                </a:lnTo>
                <a:lnTo>
                  <a:pt x="1241178" y="23119"/>
                </a:lnTo>
                <a:lnTo>
                  <a:pt x="1242191" y="21886"/>
                </a:lnTo>
                <a:lnTo>
                  <a:pt x="1246692" y="14072"/>
                </a:lnTo>
                <a:lnTo>
                  <a:pt x="1213711" y="14072"/>
                </a:lnTo>
                <a:lnTo>
                  <a:pt x="1209439" y="11811"/>
                </a:lnTo>
                <a:lnTo>
                  <a:pt x="1205167" y="8795"/>
                </a:lnTo>
                <a:lnTo>
                  <a:pt x="1201146" y="6031"/>
                </a:lnTo>
                <a:lnTo>
                  <a:pt x="1196120" y="2764"/>
                </a:lnTo>
                <a:lnTo>
                  <a:pt x="1189838" y="0"/>
                </a:lnTo>
                <a:close/>
              </a:path>
              <a:path w="3426459" h="266065">
                <a:moveTo>
                  <a:pt x="1231302" y="1256"/>
                </a:moveTo>
                <a:lnTo>
                  <a:pt x="1225020" y="11057"/>
                </a:lnTo>
                <a:lnTo>
                  <a:pt x="1221753" y="14072"/>
                </a:lnTo>
                <a:lnTo>
                  <a:pt x="1246692" y="14072"/>
                </a:lnTo>
                <a:lnTo>
                  <a:pt x="1248140" y="11559"/>
                </a:lnTo>
                <a:lnTo>
                  <a:pt x="1231302" y="1256"/>
                </a:lnTo>
                <a:close/>
              </a:path>
              <a:path w="3426459" h="266065">
                <a:moveTo>
                  <a:pt x="1370576" y="45736"/>
                </a:moveTo>
                <a:lnTo>
                  <a:pt x="1341966" y="50012"/>
                </a:lnTo>
                <a:lnTo>
                  <a:pt x="1320190" y="62416"/>
                </a:lnTo>
                <a:lnTo>
                  <a:pt x="1306329" y="82312"/>
                </a:lnTo>
                <a:lnTo>
                  <a:pt x="1301468" y="109064"/>
                </a:lnTo>
                <a:lnTo>
                  <a:pt x="1301468" y="165858"/>
                </a:lnTo>
                <a:lnTo>
                  <a:pt x="1306329" y="192610"/>
                </a:lnTo>
                <a:lnTo>
                  <a:pt x="1320190" y="212506"/>
                </a:lnTo>
                <a:lnTo>
                  <a:pt x="1341966" y="224910"/>
                </a:lnTo>
                <a:lnTo>
                  <a:pt x="1370576" y="229186"/>
                </a:lnTo>
                <a:lnTo>
                  <a:pt x="1399185" y="224910"/>
                </a:lnTo>
                <a:lnTo>
                  <a:pt x="1420961" y="212506"/>
                </a:lnTo>
                <a:lnTo>
                  <a:pt x="1428599" y="201543"/>
                </a:lnTo>
                <a:lnTo>
                  <a:pt x="1370576" y="201543"/>
                </a:lnTo>
                <a:lnTo>
                  <a:pt x="1353464" y="198853"/>
                </a:lnTo>
                <a:lnTo>
                  <a:pt x="1341299" y="191522"/>
                </a:lnTo>
                <a:lnTo>
                  <a:pt x="1334035" y="180658"/>
                </a:lnTo>
                <a:lnTo>
                  <a:pt x="1331624" y="167366"/>
                </a:lnTo>
                <a:lnTo>
                  <a:pt x="1331624" y="107556"/>
                </a:lnTo>
                <a:lnTo>
                  <a:pt x="1334035" y="94265"/>
                </a:lnTo>
                <a:lnTo>
                  <a:pt x="1341299" y="83400"/>
                </a:lnTo>
                <a:lnTo>
                  <a:pt x="1353464" y="76069"/>
                </a:lnTo>
                <a:lnTo>
                  <a:pt x="1370576" y="73379"/>
                </a:lnTo>
                <a:lnTo>
                  <a:pt x="1428599" y="73379"/>
                </a:lnTo>
                <a:lnTo>
                  <a:pt x="1420961" y="62416"/>
                </a:lnTo>
                <a:lnTo>
                  <a:pt x="1399185" y="50012"/>
                </a:lnTo>
                <a:lnTo>
                  <a:pt x="1370576" y="45736"/>
                </a:lnTo>
                <a:close/>
              </a:path>
              <a:path w="3426459" h="266065">
                <a:moveTo>
                  <a:pt x="1428599" y="73379"/>
                </a:moveTo>
                <a:lnTo>
                  <a:pt x="1370576" y="73379"/>
                </a:lnTo>
                <a:lnTo>
                  <a:pt x="1387688" y="76069"/>
                </a:lnTo>
                <a:lnTo>
                  <a:pt x="1399852" y="83400"/>
                </a:lnTo>
                <a:lnTo>
                  <a:pt x="1407116" y="94265"/>
                </a:lnTo>
                <a:lnTo>
                  <a:pt x="1409527" y="107556"/>
                </a:lnTo>
                <a:lnTo>
                  <a:pt x="1409527" y="167366"/>
                </a:lnTo>
                <a:lnTo>
                  <a:pt x="1407116" y="180658"/>
                </a:lnTo>
                <a:lnTo>
                  <a:pt x="1399852" y="191522"/>
                </a:lnTo>
                <a:lnTo>
                  <a:pt x="1387688" y="198853"/>
                </a:lnTo>
                <a:lnTo>
                  <a:pt x="1370576" y="201543"/>
                </a:lnTo>
                <a:lnTo>
                  <a:pt x="1428599" y="201543"/>
                </a:lnTo>
                <a:lnTo>
                  <a:pt x="1434822" y="192610"/>
                </a:lnTo>
                <a:lnTo>
                  <a:pt x="1439683" y="165858"/>
                </a:lnTo>
                <a:lnTo>
                  <a:pt x="1439683" y="109064"/>
                </a:lnTo>
                <a:lnTo>
                  <a:pt x="1434822" y="82312"/>
                </a:lnTo>
                <a:lnTo>
                  <a:pt x="1428599" y="73379"/>
                </a:lnTo>
                <a:close/>
              </a:path>
              <a:path w="3426459" h="266065">
                <a:moveTo>
                  <a:pt x="1653206" y="49506"/>
                </a:moveTo>
                <a:lnTo>
                  <a:pt x="1540371" y="49506"/>
                </a:lnTo>
                <a:lnTo>
                  <a:pt x="1540371" y="225417"/>
                </a:lnTo>
                <a:lnTo>
                  <a:pt x="1653457" y="225417"/>
                </a:lnTo>
                <a:lnTo>
                  <a:pt x="1653457" y="199030"/>
                </a:lnTo>
                <a:lnTo>
                  <a:pt x="1570528" y="199030"/>
                </a:lnTo>
                <a:lnTo>
                  <a:pt x="1570528" y="149775"/>
                </a:lnTo>
                <a:lnTo>
                  <a:pt x="1641395" y="149775"/>
                </a:lnTo>
                <a:lnTo>
                  <a:pt x="1641395" y="124645"/>
                </a:lnTo>
                <a:lnTo>
                  <a:pt x="1570528" y="124645"/>
                </a:lnTo>
                <a:lnTo>
                  <a:pt x="1570528" y="75892"/>
                </a:lnTo>
                <a:lnTo>
                  <a:pt x="1653206" y="75892"/>
                </a:lnTo>
                <a:lnTo>
                  <a:pt x="1653206" y="49506"/>
                </a:lnTo>
                <a:close/>
              </a:path>
              <a:path w="3426459" h="266065">
                <a:moveTo>
                  <a:pt x="1717748" y="49506"/>
                </a:moveTo>
                <a:lnTo>
                  <a:pt x="1688597" y="49506"/>
                </a:lnTo>
                <a:lnTo>
                  <a:pt x="1688597" y="225417"/>
                </a:lnTo>
                <a:lnTo>
                  <a:pt x="1717748" y="225417"/>
                </a:lnTo>
                <a:lnTo>
                  <a:pt x="1717748" y="103033"/>
                </a:lnTo>
                <a:lnTo>
                  <a:pt x="1750650" y="103033"/>
                </a:lnTo>
                <a:lnTo>
                  <a:pt x="1717748" y="49506"/>
                </a:lnTo>
                <a:close/>
              </a:path>
              <a:path w="3426459" h="266065">
                <a:moveTo>
                  <a:pt x="1846917" y="103033"/>
                </a:moveTo>
                <a:lnTo>
                  <a:pt x="1817766" y="103033"/>
                </a:lnTo>
                <a:lnTo>
                  <a:pt x="1817766" y="225417"/>
                </a:lnTo>
                <a:lnTo>
                  <a:pt x="1846917" y="225417"/>
                </a:lnTo>
                <a:lnTo>
                  <a:pt x="1846917" y="103033"/>
                </a:lnTo>
                <a:close/>
              </a:path>
              <a:path w="3426459" h="266065">
                <a:moveTo>
                  <a:pt x="1750650" y="103033"/>
                </a:moveTo>
                <a:lnTo>
                  <a:pt x="1717748" y="103033"/>
                </a:lnTo>
                <a:lnTo>
                  <a:pt x="1758208" y="168623"/>
                </a:lnTo>
                <a:lnTo>
                  <a:pt x="1777558" y="168623"/>
                </a:lnTo>
                <a:lnTo>
                  <a:pt x="1800204" y="131681"/>
                </a:lnTo>
                <a:lnTo>
                  <a:pt x="1768260" y="131681"/>
                </a:lnTo>
                <a:lnTo>
                  <a:pt x="1750650" y="103033"/>
                </a:lnTo>
                <a:close/>
              </a:path>
              <a:path w="3426459" h="266065">
                <a:moveTo>
                  <a:pt x="1846917" y="49506"/>
                </a:moveTo>
                <a:lnTo>
                  <a:pt x="1818771" y="49506"/>
                </a:lnTo>
                <a:lnTo>
                  <a:pt x="1768260" y="131681"/>
                </a:lnTo>
                <a:lnTo>
                  <a:pt x="1800204" y="131681"/>
                </a:lnTo>
                <a:lnTo>
                  <a:pt x="1817766" y="103033"/>
                </a:lnTo>
                <a:lnTo>
                  <a:pt x="1846917" y="103033"/>
                </a:lnTo>
                <a:lnTo>
                  <a:pt x="1846917" y="49506"/>
                </a:lnTo>
                <a:close/>
              </a:path>
              <a:path w="3426459" h="266065">
                <a:moveTo>
                  <a:pt x="2008389" y="75892"/>
                </a:moveTo>
                <a:lnTo>
                  <a:pt x="1978232" y="75892"/>
                </a:lnTo>
                <a:lnTo>
                  <a:pt x="1978232" y="225417"/>
                </a:lnTo>
                <a:lnTo>
                  <a:pt x="2008389" y="225417"/>
                </a:lnTo>
                <a:lnTo>
                  <a:pt x="2008389" y="75892"/>
                </a:lnTo>
                <a:close/>
              </a:path>
              <a:path w="3426459" h="266065">
                <a:moveTo>
                  <a:pt x="2059403" y="49506"/>
                </a:moveTo>
                <a:lnTo>
                  <a:pt x="1927218" y="49506"/>
                </a:lnTo>
                <a:lnTo>
                  <a:pt x="1927218" y="75892"/>
                </a:lnTo>
                <a:lnTo>
                  <a:pt x="2059403" y="75892"/>
                </a:lnTo>
                <a:lnTo>
                  <a:pt x="2059403" y="49506"/>
                </a:lnTo>
                <a:close/>
              </a:path>
              <a:path w="3426459" h="266065">
                <a:moveTo>
                  <a:pt x="2199974" y="49506"/>
                </a:moveTo>
                <a:lnTo>
                  <a:pt x="2087140" y="49506"/>
                </a:lnTo>
                <a:lnTo>
                  <a:pt x="2087140" y="225417"/>
                </a:lnTo>
                <a:lnTo>
                  <a:pt x="2200226" y="225417"/>
                </a:lnTo>
                <a:lnTo>
                  <a:pt x="2200226" y="199030"/>
                </a:lnTo>
                <a:lnTo>
                  <a:pt x="2117296" y="199030"/>
                </a:lnTo>
                <a:lnTo>
                  <a:pt x="2117296" y="149775"/>
                </a:lnTo>
                <a:lnTo>
                  <a:pt x="2188163" y="149775"/>
                </a:lnTo>
                <a:lnTo>
                  <a:pt x="2188163" y="124645"/>
                </a:lnTo>
                <a:lnTo>
                  <a:pt x="2117296" y="124645"/>
                </a:lnTo>
                <a:lnTo>
                  <a:pt x="2117296" y="75892"/>
                </a:lnTo>
                <a:lnTo>
                  <a:pt x="2199974" y="75892"/>
                </a:lnTo>
                <a:lnTo>
                  <a:pt x="2199974" y="49506"/>
                </a:lnTo>
                <a:close/>
              </a:path>
              <a:path w="3426459" h="266065">
                <a:moveTo>
                  <a:pt x="2264527" y="49506"/>
                </a:moveTo>
                <a:lnTo>
                  <a:pt x="2235376" y="49506"/>
                </a:lnTo>
                <a:lnTo>
                  <a:pt x="2235376" y="225417"/>
                </a:lnTo>
                <a:lnTo>
                  <a:pt x="2264527" y="225417"/>
                </a:lnTo>
                <a:lnTo>
                  <a:pt x="2264527" y="103033"/>
                </a:lnTo>
                <a:lnTo>
                  <a:pt x="2297429" y="103033"/>
                </a:lnTo>
                <a:lnTo>
                  <a:pt x="2264527" y="49506"/>
                </a:lnTo>
                <a:close/>
              </a:path>
              <a:path w="3426459" h="266065">
                <a:moveTo>
                  <a:pt x="2393696" y="103033"/>
                </a:moveTo>
                <a:lnTo>
                  <a:pt x="2364545" y="103033"/>
                </a:lnTo>
                <a:lnTo>
                  <a:pt x="2364545" y="225417"/>
                </a:lnTo>
                <a:lnTo>
                  <a:pt x="2393696" y="225417"/>
                </a:lnTo>
                <a:lnTo>
                  <a:pt x="2393696" y="103033"/>
                </a:lnTo>
                <a:close/>
              </a:path>
              <a:path w="3426459" h="266065">
                <a:moveTo>
                  <a:pt x="2297429" y="103033"/>
                </a:moveTo>
                <a:lnTo>
                  <a:pt x="2264527" y="103033"/>
                </a:lnTo>
                <a:lnTo>
                  <a:pt x="2304987" y="168623"/>
                </a:lnTo>
                <a:lnTo>
                  <a:pt x="2324337" y="168623"/>
                </a:lnTo>
                <a:lnTo>
                  <a:pt x="2346983" y="131681"/>
                </a:lnTo>
                <a:lnTo>
                  <a:pt x="2315039" y="131681"/>
                </a:lnTo>
                <a:lnTo>
                  <a:pt x="2297429" y="103033"/>
                </a:lnTo>
                <a:close/>
              </a:path>
              <a:path w="3426459" h="266065">
                <a:moveTo>
                  <a:pt x="2393696" y="49506"/>
                </a:moveTo>
                <a:lnTo>
                  <a:pt x="2365551" y="49506"/>
                </a:lnTo>
                <a:lnTo>
                  <a:pt x="2315039" y="131681"/>
                </a:lnTo>
                <a:lnTo>
                  <a:pt x="2346983" y="131681"/>
                </a:lnTo>
                <a:lnTo>
                  <a:pt x="2364545" y="103033"/>
                </a:lnTo>
                <a:lnTo>
                  <a:pt x="2393696" y="103033"/>
                </a:lnTo>
                <a:lnTo>
                  <a:pt x="2393696" y="49506"/>
                </a:lnTo>
                <a:close/>
              </a:path>
              <a:path w="3426459" h="266065">
                <a:moveTo>
                  <a:pt x="2514960" y="49506"/>
                </a:moveTo>
                <a:lnTo>
                  <a:pt x="2438815" y="49506"/>
                </a:lnTo>
                <a:lnTo>
                  <a:pt x="2438815" y="225417"/>
                </a:lnTo>
                <a:lnTo>
                  <a:pt x="2468971" y="225417"/>
                </a:lnTo>
                <a:lnTo>
                  <a:pt x="2468971" y="157565"/>
                </a:lnTo>
                <a:lnTo>
                  <a:pt x="2514960" y="157565"/>
                </a:lnTo>
                <a:lnTo>
                  <a:pt x="2535841" y="153753"/>
                </a:lnTo>
                <a:lnTo>
                  <a:pt x="2551398" y="142896"/>
                </a:lnTo>
                <a:lnTo>
                  <a:pt x="2558082" y="131179"/>
                </a:lnTo>
                <a:lnTo>
                  <a:pt x="2468971" y="131179"/>
                </a:lnTo>
                <a:lnTo>
                  <a:pt x="2468971" y="75892"/>
                </a:lnTo>
                <a:lnTo>
                  <a:pt x="2558082" y="75892"/>
                </a:lnTo>
                <a:lnTo>
                  <a:pt x="2551398" y="64176"/>
                </a:lnTo>
                <a:lnTo>
                  <a:pt x="2535841" y="53319"/>
                </a:lnTo>
                <a:lnTo>
                  <a:pt x="2514960" y="49506"/>
                </a:lnTo>
                <a:close/>
              </a:path>
              <a:path w="3426459" h="266065">
                <a:moveTo>
                  <a:pt x="2558082" y="75892"/>
                </a:moveTo>
                <a:lnTo>
                  <a:pt x="2509682" y="75892"/>
                </a:lnTo>
                <a:lnTo>
                  <a:pt x="2518965" y="77597"/>
                </a:lnTo>
                <a:lnTo>
                  <a:pt x="2526645" y="82740"/>
                </a:lnTo>
                <a:lnTo>
                  <a:pt x="2531875" y="91371"/>
                </a:lnTo>
                <a:lnTo>
                  <a:pt x="2533807" y="103536"/>
                </a:lnTo>
                <a:lnTo>
                  <a:pt x="2531875" y="115700"/>
                </a:lnTo>
                <a:lnTo>
                  <a:pt x="2526645" y="124331"/>
                </a:lnTo>
                <a:lnTo>
                  <a:pt x="2518965" y="129475"/>
                </a:lnTo>
                <a:lnTo>
                  <a:pt x="2509682" y="131179"/>
                </a:lnTo>
                <a:lnTo>
                  <a:pt x="2558082" y="131179"/>
                </a:lnTo>
                <a:lnTo>
                  <a:pt x="2561113" y="125866"/>
                </a:lnTo>
                <a:lnTo>
                  <a:pt x="2564466" y="103536"/>
                </a:lnTo>
                <a:lnTo>
                  <a:pt x="2561113" y="81205"/>
                </a:lnTo>
                <a:lnTo>
                  <a:pt x="2558082" y="75892"/>
                </a:lnTo>
                <a:close/>
              </a:path>
              <a:path w="3426459" h="266065">
                <a:moveTo>
                  <a:pt x="2662421" y="45736"/>
                </a:moveTo>
                <a:lnTo>
                  <a:pt x="2633812" y="50012"/>
                </a:lnTo>
                <a:lnTo>
                  <a:pt x="2612035" y="62416"/>
                </a:lnTo>
                <a:lnTo>
                  <a:pt x="2598174" y="82312"/>
                </a:lnTo>
                <a:lnTo>
                  <a:pt x="2593313" y="109064"/>
                </a:lnTo>
                <a:lnTo>
                  <a:pt x="2593313" y="165858"/>
                </a:lnTo>
                <a:lnTo>
                  <a:pt x="2598174" y="192610"/>
                </a:lnTo>
                <a:lnTo>
                  <a:pt x="2612035" y="212506"/>
                </a:lnTo>
                <a:lnTo>
                  <a:pt x="2633812" y="224910"/>
                </a:lnTo>
                <a:lnTo>
                  <a:pt x="2662421" y="229186"/>
                </a:lnTo>
                <a:lnTo>
                  <a:pt x="2691030" y="224910"/>
                </a:lnTo>
                <a:lnTo>
                  <a:pt x="2712807" y="212506"/>
                </a:lnTo>
                <a:lnTo>
                  <a:pt x="2720444" y="201543"/>
                </a:lnTo>
                <a:lnTo>
                  <a:pt x="2662421" y="201543"/>
                </a:lnTo>
                <a:lnTo>
                  <a:pt x="2645309" y="198853"/>
                </a:lnTo>
                <a:lnTo>
                  <a:pt x="2633144" y="191522"/>
                </a:lnTo>
                <a:lnTo>
                  <a:pt x="2625880" y="180658"/>
                </a:lnTo>
                <a:lnTo>
                  <a:pt x="2623469" y="167366"/>
                </a:lnTo>
                <a:lnTo>
                  <a:pt x="2623469" y="107556"/>
                </a:lnTo>
                <a:lnTo>
                  <a:pt x="2625880" y="94265"/>
                </a:lnTo>
                <a:lnTo>
                  <a:pt x="2633144" y="83400"/>
                </a:lnTo>
                <a:lnTo>
                  <a:pt x="2645309" y="76069"/>
                </a:lnTo>
                <a:lnTo>
                  <a:pt x="2662421" y="73379"/>
                </a:lnTo>
                <a:lnTo>
                  <a:pt x="2720444" y="73379"/>
                </a:lnTo>
                <a:lnTo>
                  <a:pt x="2712807" y="62416"/>
                </a:lnTo>
                <a:lnTo>
                  <a:pt x="2691030" y="50012"/>
                </a:lnTo>
                <a:lnTo>
                  <a:pt x="2662421" y="45736"/>
                </a:lnTo>
                <a:close/>
              </a:path>
              <a:path w="3426459" h="266065">
                <a:moveTo>
                  <a:pt x="2720444" y="73379"/>
                </a:moveTo>
                <a:lnTo>
                  <a:pt x="2662421" y="73379"/>
                </a:lnTo>
                <a:lnTo>
                  <a:pt x="2679533" y="76069"/>
                </a:lnTo>
                <a:lnTo>
                  <a:pt x="2691698" y="83400"/>
                </a:lnTo>
                <a:lnTo>
                  <a:pt x="2698962" y="94265"/>
                </a:lnTo>
                <a:lnTo>
                  <a:pt x="2701373" y="107556"/>
                </a:lnTo>
                <a:lnTo>
                  <a:pt x="2701373" y="167366"/>
                </a:lnTo>
                <a:lnTo>
                  <a:pt x="2698962" y="180658"/>
                </a:lnTo>
                <a:lnTo>
                  <a:pt x="2691698" y="191522"/>
                </a:lnTo>
                <a:lnTo>
                  <a:pt x="2679533" y="198853"/>
                </a:lnTo>
                <a:lnTo>
                  <a:pt x="2662421" y="201543"/>
                </a:lnTo>
                <a:lnTo>
                  <a:pt x="2720444" y="201543"/>
                </a:lnTo>
                <a:lnTo>
                  <a:pt x="2726668" y="192610"/>
                </a:lnTo>
                <a:lnTo>
                  <a:pt x="2731529" y="165858"/>
                </a:lnTo>
                <a:lnTo>
                  <a:pt x="2731529" y="109064"/>
                </a:lnTo>
                <a:lnTo>
                  <a:pt x="2726668" y="82312"/>
                </a:lnTo>
                <a:lnTo>
                  <a:pt x="2720444" y="73379"/>
                </a:lnTo>
                <a:close/>
              </a:path>
              <a:path w="3426459" h="266065">
                <a:moveTo>
                  <a:pt x="2907859" y="49506"/>
                </a:moveTo>
                <a:lnTo>
                  <a:pt x="2832217" y="49506"/>
                </a:lnTo>
                <a:lnTo>
                  <a:pt x="2832217" y="225417"/>
                </a:lnTo>
                <a:lnTo>
                  <a:pt x="2862373" y="225417"/>
                </a:lnTo>
                <a:lnTo>
                  <a:pt x="2862373" y="157817"/>
                </a:lnTo>
                <a:lnTo>
                  <a:pt x="2931870" y="157817"/>
                </a:lnTo>
                <a:lnTo>
                  <a:pt x="2929973" y="154298"/>
                </a:lnTo>
                <a:lnTo>
                  <a:pt x="2943602" y="145872"/>
                </a:lnTo>
                <a:lnTo>
                  <a:pt x="2953250" y="134194"/>
                </a:lnTo>
                <a:lnTo>
                  <a:pt x="2954055" y="132184"/>
                </a:lnTo>
                <a:lnTo>
                  <a:pt x="2862373" y="132184"/>
                </a:lnTo>
                <a:lnTo>
                  <a:pt x="2862373" y="75892"/>
                </a:lnTo>
                <a:lnTo>
                  <a:pt x="2954507" y="75892"/>
                </a:lnTo>
                <a:lnTo>
                  <a:pt x="2947376" y="63893"/>
                </a:lnTo>
                <a:lnTo>
                  <a:pt x="2930774" y="53213"/>
                </a:lnTo>
                <a:lnTo>
                  <a:pt x="2907859" y="49506"/>
                </a:lnTo>
                <a:close/>
              </a:path>
              <a:path w="3426459" h="266065">
                <a:moveTo>
                  <a:pt x="2931870" y="157817"/>
                </a:moveTo>
                <a:lnTo>
                  <a:pt x="2897053" y="157817"/>
                </a:lnTo>
                <a:lnTo>
                  <a:pt x="2933240" y="225417"/>
                </a:lnTo>
                <a:lnTo>
                  <a:pt x="2962894" y="225417"/>
                </a:lnTo>
                <a:lnTo>
                  <a:pt x="2962894" y="215365"/>
                </a:lnTo>
                <a:lnTo>
                  <a:pt x="2931870" y="157817"/>
                </a:lnTo>
                <a:close/>
              </a:path>
              <a:path w="3426459" h="266065">
                <a:moveTo>
                  <a:pt x="2954507" y="75892"/>
                </a:moveTo>
                <a:lnTo>
                  <a:pt x="2902330" y="75892"/>
                </a:lnTo>
                <a:lnTo>
                  <a:pt x="2914110" y="77534"/>
                </a:lnTo>
                <a:lnTo>
                  <a:pt x="2922874" y="82615"/>
                </a:lnTo>
                <a:lnTo>
                  <a:pt x="2928340" y="91371"/>
                </a:lnTo>
                <a:lnTo>
                  <a:pt x="2930224" y="104038"/>
                </a:lnTo>
                <a:lnTo>
                  <a:pt x="2928340" y="116705"/>
                </a:lnTo>
                <a:lnTo>
                  <a:pt x="2922874" y="125462"/>
                </a:lnTo>
                <a:lnTo>
                  <a:pt x="2914110" y="130543"/>
                </a:lnTo>
                <a:lnTo>
                  <a:pt x="2902330" y="132184"/>
                </a:lnTo>
                <a:lnTo>
                  <a:pt x="2954055" y="132184"/>
                </a:lnTo>
                <a:lnTo>
                  <a:pt x="2958987" y="119878"/>
                </a:lnTo>
                <a:lnTo>
                  <a:pt x="2960883" y="103536"/>
                </a:lnTo>
                <a:lnTo>
                  <a:pt x="2957475" y="80887"/>
                </a:lnTo>
                <a:lnTo>
                  <a:pt x="2954507" y="75892"/>
                </a:lnTo>
                <a:close/>
              </a:path>
              <a:path w="3426459" h="266065">
                <a:moveTo>
                  <a:pt x="3110941" y="49506"/>
                </a:moveTo>
                <a:lnTo>
                  <a:pt x="2998107" y="49506"/>
                </a:lnTo>
                <a:lnTo>
                  <a:pt x="2998107" y="225417"/>
                </a:lnTo>
                <a:lnTo>
                  <a:pt x="3111193" y="225417"/>
                </a:lnTo>
                <a:lnTo>
                  <a:pt x="3111193" y="199030"/>
                </a:lnTo>
                <a:lnTo>
                  <a:pt x="3028263" y="199030"/>
                </a:lnTo>
                <a:lnTo>
                  <a:pt x="3028263" y="149775"/>
                </a:lnTo>
                <a:lnTo>
                  <a:pt x="3099130" y="149775"/>
                </a:lnTo>
                <a:lnTo>
                  <a:pt x="3099130" y="124645"/>
                </a:lnTo>
                <a:lnTo>
                  <a:pt x="3028263" y="124645"/>
                </a:lnTo>
                <a:lnTo>
                  <a:pt x="3028263" y="75892"/>
                </a:lnTo>
                <a:lnTo>
                  <a:pt x="3110941" y="75892"/>
                </a:lnTo>
                <a:lnTo>
                  <a:pt x="3110941" y="49506"/>
                </a:lnTo>
                <a:close/>
              </a:path>
              <a:path w="3426459" h="266065">
                <a:moveTo>
                  <a:pt x="3221231" y="49506"/>
                </a:moveTo>
                <a:lnTo>
                  <a:pt x="3191578" y="49506"/>
                </a:lnTo>
                <a:lnTo>
                  <a:pt x="3128752" y="215365"/>
                </a:lnTo>
                <a:lnTo>
                  <a:pt x="3128752" y="225417"/>
                </a:lnTo>
                <a:lnTo>
                  <a:pt x="3156647" y="225417"/>
                </a:lnTo>
                <a:lnTo>
                  <a:pt x="3172479" y="181942"/>
                </a:lnTo>
                <a:lnTo>
                  <a:pt x="3271396" y="181942"/>
                </a:lnTo>
                <a:lnTo>
                  <a:pt x="3261877" y="156811"/>
                </a:lnTo>
                <a:lnTo>
                  <a:pt x="3181526" y="156811"/>
                </a:lnTo>
                <a:lnTo>
                  <a:pt x="3205902" y="89714"/>
                </a:lnTo>
                <a:lnTo>
                  <a:pt x="3236462" y="89714"/>
                </a:lnTo>
                <a:lnTo>
                  <a:pt x="3221231" y="49506"/>
                </a:lnTo>
                <a:close/>
              </a:path>
              <a:path w="3426459" h="266065">
                <a:moveTo>
                  <a:pt x="3271396" y="181942"/>
                </a:moveTo>
                <a:lnTo>
                  <a:pt x="3238822" y="181942"/>
                </a:lnTo>
                <a:lnTo>
                  <a:pt x="3254403" y="225417"/>
                </a:lnTo>
                <a:lnTo>
                  <a:pt x="3284057" y="225417"/>
                </a:lnTo>
                <a:lnTo>
                  <a:pt x="3284057" y="215365"/>
                </a:lnTo>
                <a:lnTo>
                  <a:pt x="3271396" y="181942"/>
                </a:lnTo>
                <a:close/>
              </a:path>
              <a:path w="3426459" h="266065">
                <a:moveTo>
                  <a:pt x="3236462" y="89714"/>
                </a:moveTo>
                <a:lnTo>
                  <a:pt x="3205902" y="89714"/>
                </a:lnTo>
                <a:lnTo>
                  <a:pt x="3229776" y="156811"/>
                </a:lnTo>
                <a:lnTo>
                  <a:pt x="3261877" y="156811"/>
                </a:lnTo>
                <a:lnTo>
                  <a:pt x="3236462" y="89714"/>
                </a:lnTo>
                <a:close/>
              </a:path>
              <a:path w="3426459" h="266065">
                <a:moveTo>
                  <a:pt x="3341908" y="49506"/>
                </a:moveTo>
                <a:lnTo>
                  <a:pt x="3311752" y="49506"/>
                </a:lnTo>
                <a:lnTo>
                  <a:pt x="3311752" y="225417"/>
                </a:lnTo>
                <a:lnTo>
                  <a:pt x="3426094" y="225417"/>
                </a:lnTo>
                <a:lnTo>
                  <a:pt x="3426094" y="199030"/>
                </a:lnTo>
                <a:lnTo>
                  <a:pt x="3341908" y="199030"/>
                </a:lnTo>
                <a:lnTo>
                  <a:pt x="3341908" y="49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0382" y="7957873"/>
            <a:ext cx="3012180" cy="57814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4943263" y="6153037"/>
            <a:ext cx="3656329" cy="917575"/>
          </a:xfrm>
          <a:custGeom>
            <a:avLst/>
            <a:gdLst/>
            <a:ahLst/>
            <a:cxnLst/>
            <a:rect l="l" t="t" r="r" b="b"/>
            <a:pathLst>
              <a:path w="3656330" h="917575">
                <a:moveTo>
                  <a:pt x="52354" y="197554"/>
                </a:moveTo>
                <a:lnTo>
                  <a:pt x="0" y="197554"/>
                </a:lnTo>
                <a:lnTo>
                  <a:pt x="0" y="904338"/>
                </a:lnTo>
                <a:lnTo>
                  <a:pt x="52354" y="904338"/>
                </a:lnTo>
                <a:lnTo>
                  <a:pt x="52354" y="197554"/>
                </a:lnTo>
                <a:close/>
              </a:path>
              <a:path w="3656330" h="917575">
                <a:moveTo>
                  <a:pt x="188737" y="197554"/>
                </a:moveTo>
                <a:lnTo>
                  <a:pt x="136383" y="197554"/>
                </a:lnTo>
                <a:lnTo>
                  <a:pt x="136383" y="904338"/>
                </a:lnTo>
                <a:lnTo>
                  <a:pt x="175649" y="904338"/>
                </a:lnTo>
                <a:lnTo>
                  <a:pt x="175649" y="380794"/>
                </a:lnTo>
                <a:lnTo>
                  <a:pt x="211642" y="380794"/>
                </a:lnTo>
                <a:lnTo>
                  <a:pt x="188737" y="197554"/>
                </a:lnTo>
                <a:close/>
              </a:path>
              <a:path w="3656330" h="917575">
                <a:moveTo>
                  <a:pt x="211642" y="380794"/>
                </a:moveTo>
                <a:lnTo>
                  <a:pt x="175649" y="380794"/>
                </a:lnTo>
                <a:lnTo>
                  <a:pt x="241092" y="904338"/>
                </a:lnTo>
                <a:lnTo>
                  <a:pt x="293446" y="904338"/>
                </a:lnTo>
                <a:lnTo>
                  <a:pt x="293446" y="721098"/>
                </a:lnTo>
                <a:lnTo>
                  <a:pt x="254180" y="721098"/>
                </a:lnTo>
                <a:lnTo>
                  <a:pt x="211642" y="380794"/>
                </a:lnTo>
                <a:close/>
              </a:path>
              <a:path w="3656330" h="917575">
                <a:moveTo>
                  <a:pt x="293446" y="197554"/>
                </a:moveTo>
                <a:lnTo>
                  <a:pt x="254180" y="197554"/>
                </a:lnTo>
                <a:lnTo>
                  <a:pt x="254180" y="721098"/>
                </a:lnTo>
                <a:lnTo>
                  <a:pt x="293446" y="721098"/>
                </a:lnTo>
                <a:lnTo>
                  <a:pt x="293446" y="197554"/>
                </a:lnTo>
                <a:close/>
              </a:path>
              <a:path w="3656330" h="917575">
                <a:moveTo>
                  <a:pt x="462551" y="236820"/>
                </a:moveTo>
                <a:lnTo>
                  <a:pt x="410196" y="236820"/>
                </a:lnTo>
                <a:lnTo>
                  <a:pt x="410196" y="904338"/>
                </a:lnTo>
                <a:lnTo>
                  <a:pt x="462551" y="904338"/>
                </a:lnTo>
                <a:lnTo>
                  <a:pt x="462551" y="236820"/>
                </a:lnTo>
                <a:close/>
              </a:path>
              <a:path w="3656330" h="917575">
                <a:moveTo>
                  <a:pt x="514905" y="197554"/>
                </a:moveTo>
                <a:lnTo>
                  <a:pt x="357842" y="197554"/>
                </a:lnTo>
                <a:lnTo>
                  <a:pt x="357842" y="236820"/>
                </a:lnTo>
                <a:lnTo>
                  <a:pt x="514905" y="236820"/>
                </a:lnTo>
                <a:lnTo>
                  <a:pt x="514905" y="197554"/>
                </a:lnTo>
                <a:close/>
              </a:path>
              <a:path w="3656330" h="917575">
                <a:moveTo>
                  <a:pt x="697099" y="197554"/>
                </a:moveTo>
                <a:lnTo>
                  <a:pt x="579301" y="197554"/>
                </a:lnTo>
                <a:lnTo>
                  <a:pt x="579301" y="904338"/>
                </a:lnTo>
                <a:lnTo>
                  <a:pt x="697099" y="904338"/>
                </a:lnTo>
                <a:lnTo>
                  <a:pt x="697099" y="865073"/>
                </a:lnTo>
                <a:lnTo>
                  <a:pt x="631656" y="865073"/>
                </a:lnTo>
                <a:lnTo>
                  <a:pt x="631656" y="550946"/>
                </a:lnTo>
                <a:lnTo>
                  <a:pt x="684010" y="550946"/>
                </a:lnTo>
                <a:lnTo>
                  <a:pt x="684010" y="511680"/>
                </a:lnTo>
                <a:lnTo>
                  <a:pt x="631656" y="511680"/>
                </a:lnTo>
                <a:lnTo>
                  <a:pt x="631656" y="236820"/>
                </a:lnTo>
                <a:lnTo>
                  <a:pt x="697099" y="236820"/>
                </a:lnTo>
                <a:lnTo>
                  <a:pt x="697099" y="197554"/>
                </a:lnTo>
                <a:close/>
              </a:path>
              <a:path w="3656330" h="917575">
                <a:moveTo>
                  <a:pt x="813849" y="197554"/>
                </a:moveTo>
                <a:lnTo>
                  <a:pt x="761495" y="197554"/>
                </a:lnTo>
                <a:lnTo>
                  <a:pt x="761495" y="904338"/>
                </a:lnTo>
                <a:lnTo>
                  <a:pt x="866203" y="904338"/>
                </a:lnTo>
                <a:lnTo>
                  <a:pt x="866203" y="865073"/>
                </a:lnTo>
                <a:lnTo>
                  <a:pt x="813849" y="865073"/>
                </a:lnTo>
                <a:lnTo>
                  <a:pt x="813849" y="197554"/>
                </a:lnTo>
                <a:close/>
              </a:path>
              <a:path w="3656330" h="917575">
                <a:moveTo>
                  <a:pt x="1002587" y="197554"/>
                </a:moveTo>
                <a:lnTo>
                  <a:pt x="950232" y="197554"/>
                </a:lnTo>
                <a:lnTo>
                  <a:pt x="950232" y="904338"/>
                </a:lnTo>
                <a:lnTo>
                  <a:pt x="1002587" y="904338"/>
                </a:lnTo>
                <a:lnTo>
                  <a:pt x="1002587" y="197554"/>
                </a:lnTo>
                <a:close/>
              </a:path>
              <a:path w="3656330" h="917575">
                <a:moveTo>
                  <a:pt x="1165147" y="191418"/>
                </a:moveTo>
                <a:lnTo>
                  <a:pt x="1123023" y="198643"/>
                </a:lnTo>
                <a:lnTo>
                  <a:pt x="1096437" y="222506"/>
                </a:lnTo>
                <a:lnTo>
                  <a:pt x="1093160" y="227961"/>
                </a:lnTo>
                <a:lnTo>
                  <a:pt x="1090846" y="233406"/>
                </a:lnTo>
                <a:lnTo>
                  <a:pt x="1089474" y="238861"/>
                </a:lnTo>
                <a:lnTo>
                  <a:pt x="1088113" y="244044"/>
                </a:lnTo>
                <a:lnTo>
                  <a:pt x="1087296" y="248819"/>
                </a:lnTo>
                <a:lnTo>
                  <a:pt x="1086752" y="257541"/>
                </a:lnTo>
                <a:lnTo>
                  <a:pt x="1086661" y="259719"/>
                </a:lnTo>
                <a:lnTo>
                  <a:pt x="1086616" y="842173"/>
                </a:lnTo>
                <a:lnTo>
                  <a:pt x="1087024" y="848162"/>
                </a:lnTo>
                <a:lnTo>
                  <a:pt x="1100651" y="889614"/>
                </a:lnTo>
                <a:lnTo>
                  <a:pt x="1139073" y="914766"/>
                </a:lnTo>
                <a:lnTo>
                  <a:pt x="1165147" y="917427"/>
                </a:lnTo>
                <a:lnTo>
                  <a:pt x="1179028" y="916762"/>
                </a:lnTo>
                <a:lnTo>
                  <a:pt x="1217990" y="901472"/>
                </a:lnTo>
                <a:lnTo>
                  <a:pt x="1236282" y="878161"/>
                </a:lnTo>
                <a:lnTo>
                  <a:pt x="1158603" y="878161"/>
                </a:lnTo>
                <a:lnTo>
                  <a:pt x="1153556" y="876800"/>
                </a:lnTo>
                <a:lnTo>
                  <a:pt x="1138970" y="842173"/>
                </a:lnTo>
                <a:lnTo>
                  <a:pt x="1139054" y="257541"/>
                </a:lnTo>
                <a:lnTo>
                  <a:pt x="1139106" y="256180"/>
                </a:lnTo>
                <a:lnTo>
                  <a:pt x="1139651" y="248547"/>
                </a:lnTo>
                <a:lnTo>
                  <a:pt x="1140604" y="245133"/>
                </a:lnTo>
                <a:lnTo>
                  <a:pt x="1142247" y="242139"/>
                </a:lnTo>
                <a:lnTo>
                  <a:pt x="1143881" y="238861"/>
                </a:lnTo>
                <a:lnTo>
                  <a:pt x="1146467" y="236139"/>
                </a:lnTo>
                <a:lnTo>
                  <a:pt x="1153556" y="231773"/>
                </a:lnTo>
                <a:lnTo>
                  <a:pt x="1158603" y="230684"/>
                </a:lnTo>
                <a:lnTo>
                  <a:pt x="1238292" y="230684"/>
                </a:lnTo>
                <a:lnTo>
                  <a:pt x="1237135" y="227961"/>
                </a:lnTo>
                <a:lnTo>
                  <a:pt x="1233868" y="222506"/>
                </a:lnTo>
                <a:lnTo>
                  <a:pt x="1230590" y="216778"/>
                </a:lnTo>
                <a:lnTo>
                  <a:pt x="1226088" y="211595"/>
                </a:lnTo>
                <a:lnTo>
                  <a:pt x="1191147" y="193949"/>
                </a:lnTo>
                <a:lnTo>
                  <a:pt x="1174581" y="191699"/>
                </a:lnTo>
                <a:lnTo>
                  <a:pt x="1165147" y="191418"/>
                </a:lnTo>
                <a:close/>
              </a:path>
              <a:path w="3656330" h="917575">
                <a:moveTo>
                  <a:pt x="1243679" y="537857"/>
                </a:moveTo>
                <a:lnTo>
                  <a:pt x="1178236" y="537857"/>
                </a:lnTo>
                <a:lnTo>
                  <a:pt x="1178236" y="577123"/>
                </a:lnTo>
                <a:lnTo>
                  <a:pt x="1191324" y="577123"/>
                </a:lnTo>
                <a:lnTo>
                  <a:pt x="1191324" y="842173"/>
                </a:lnTo>
                <a:lnTo>
                  <a:pt x="1171692" y="878161"/>
                </a:lnTo>
                <a:lnTo>
                  <a:pt x="1236282" y="878161"/>
                </a:lnTo>
                <a:lnTo>
                  <a:pt x="1243679" y="842173"/>
                </a:lnTo>
                <a:lnTo>
                  <a:pt x="1243679" y="537857"/>
                </a:lnTo>
                <a:close/>
              </a:path>
              <a:path w="3656330" h="917575">
                <a:moveTo>
                  <a:pt x="1238292" y="230684"/>
                </a:moveTo>
                <a:lnTo>
                  <a:pt x="1171692" y="230684"/>
                </a:lnTo>
                <a:lnTo>
                  <a:pt x="1176739" y="231773"/>
                </a:lnTo>
                <a:lnTo>
                  <a:pt x="1183827" y="236139"/>
                </a:lnTo>
                <a:lnTo>
                  <a:pt x="1186414" y="238861"/>
                </a:lnTo>
                <a:lnTo>
                  <a:pt x="1188058" y="242139"/>
                </a:lnTo>
                <a:lnTo>
                  <a:pt x="1189691" y="245133"/>
                </a:lnTo>
                <a:lnTo>
                  <a:pt x="1190644" y="248547"/>
                </a:lnTo>
                <a:lnTo>
                  <a:pt x="1191188" y="256180"/>
                </a:lnTo>
                <a:lnTo>
                  <a:pt x="1191241" y="257541"/>
                </a:lnTo>
                <a:lnTo>
                  <a:pt x="1191324" y="485503"/>
                </a:lnTo>
                <a:lnTo>
                  <a:pt x="1243679" y="485503"/>
                </a:lnTo>
                <a:lnTo>
                  <a:pt x="1243633" y="259719"/>
                </a:lnTo>
                <a:lnTo>
                  <a:pt x="1240820" y="238861"/>
                </a:lnTo>
                <a:lnTo>
                  <a:pt x="1239449" y="233406"/>
                </a:lnTo>
                <a:lnTo>
                  <a:pt x="1238292" y="230684"/>
                </a:lnTo>
                <a:close/>
              </a:path>
              <a:path w="3656330" h="917575">
                <a:moveTo>
                  <a:pt x="1409925" y="0"/>
                </a:moveTo>
                <a:lnTo>
                  <a:pt x="1350199" y="0"/>
                </a:lnTo>
                <a:lnTo>
                  <a:pt x="1326074" y="141514"/>
                </a:lnTo>
                <a:lnTo>
                  <a:pt x="1367382" y="141514"/>
                </a:lnTo>
                <a:lnTo>
                  <a:pt x="1380062" y="44176"/>
                </a:lnTo>
                <a:lnTo>
                  <a:pt x="1417456" y="44176"/>
                </a:lnTo>
                <a:lnTo>
                  <a:pt x="1409925" y="0"/>
                </a:lnTo>
                <a:close/>
              </a:path>
              <a:path w="3656330" h="917575">
                <a:moveTo>
                  <a:pt x="1417456" y="44176"/>
                </a:moveTo>
                <a:lnTo>
                  <a:pt x="1380062" y="44176"/>
                </a:lnTo>
                <a:lnTo>
                  <a:pt x="1392334" y="141514"/>
                </a:lnTo>
                <a:lnTo>
                  <a:pt x="1434050" y="141514"/>
                </a:lnTo>
                <a:lnTo>
                  <a:pt x="1417456" y="44176"/>
                </a:lnTo>
                <a:close/>
              </a:path>
              <a:path w="3656330" h="917575">
                <a:moveTo>
                  <a:pt x="1438961" y="197554"/>
                </a:moveTo>
                <a:lnTo>
                  <a:pt x="1321163" y="197554"/>
                </a:lnTo>
                <a:lnTo>
                  <a:pt x="1321163" y="904338"/>
                </a:lnTo>
                <a:lnTo>
                  <a:pt x="1438961" y="904338"/>
                </a:lnTo>
                <a:lnTo>
                  <a:pt x="1438961" y="865073"/>
                </a:lnTo>
                <a:lnTo>
                  <a:pt x="1373518" y="865073"/>
                </a:lnTo>
                <a:lnTo>
                  <a:pt x="1373518" y="550946"/>
                </a:lnTo>
                <a:lnTo>
                  <a:pt x="1425872" y="550946"/>
                </a:lnTo>
                <a:lnTo>
                  <a:pt x="1425872" y="511680"/>
                </a:lnTo>
                <a:lnTo>
                  <a:pt x="1373518" y="511680"/>
                </a:lnTo>
                <a:lnTo>
                  <a:pt x="1373518" y="236820"/>
                </a:lnTo>
                <a:lnTo>
                  <a:pt x="1438961" y="236820"/>
                </a:lnTo>
                <a:lnTo>
                  <a:pt x="1438961" y="197554"/>
                </a:lnTo>
                <a:close/>
              </a:path>
              <a:path w="3656330" h="917575">
                <a:moveTo>
                  <a:pt x="1555711" y="197554"/>
                </a:moveTo>
                <a:lnTo>
                  <a:pt x="1503357" y="197554"/>
                </a:lnTo>
                <a:lnTo>
                  <a:pt x="1503357" y="904338"/>
                </a:lnTo>
                <a:lnTo>
                  <a:pt x="1542623" y="904338"/>
                </a:lnTo>
                <a:lnTo>
                  <a:pt x="1542623" y="380794"/>
                </a:lnTo>
                <a:lnTo>
                  <a:pt x="1578616" y="380794"/>
                </a:lnTo>
                <a:lnTo>
                  <a:pt x="1555711" y="197554"/>
                </a:lnTo>
                <a:close/>
              </a:path>
              <a:path w="3656330" h="917575">
                <a:moveTo>
                  <a:pt x="1578616" y="380794"/>
                </a:moveTo>
                <a:lnTo>
                  <a:pt x="1542623" y="380794"/>
                </a:lnTo>
                <a:lnTo>
                  <a:pt x="1608066" y="904338"/>
                </a:lnTo>
                <a:lnTo>
                  <a:pt x="1660420" y="904338"/>
                </a:lnTo>
                <a:lnTo>
                  <a:pt x="1660420" y="721098"/>
                </a:lnTo>
                <a:lnTo>
                  <a:pt x="1621154" y="721098"/>
                </a:lnTo>
                <a:lnTo>
                  <a:pt x="1578616" y="380794"/>
                </a:lnTo>
                <a:close/>
              </a:path>
              <a:path w="3656330" h="917575">
                <a:moveTo>
                  <a:pt x="1660420" y="197554"/>
                </a:moveTo>
                <a:lnTo>
                  <a:pt x="1621154" y="197554"/>
                </a:lnTo>
                <a:lnTo>
                  <a:pt x="1621154" y="721098"/>
                </a:lnTo>
                <a:lnTo>
                  <a:pt x="1660420" y="721098"/>
                </a:lnTo>
                <a:lnTo>
                  <a:pt x="1660420" y="197554"/>
                </a:lnTo>
                <a:close/>
              </a:path>
              <a:path w="3656330" h="917575">
                <a:moveTo>
                  <a:pt x="1816436" y="191418"/>
                </a:moveTo>
                <a:lnTo>
                  <a:pt x="1774921" y="200725"/>
                </a:lnTo>
                <a:lnTo>
                  <a:pt x="1744857" y="230684"/>
                </a:lnTo>
                <a:lnTo>
                  <a:pt x="1737905" y="262997"/>
                </a:lnTo>
                <a:lnTo>
                  <a:pt x="1737905" y="842173"/>
                </a:lnTo>
                <a:lnTo>
                  <a:pt x="1747726" y="883072"/>
                </a:lnTo>
                <a:lnTo>
                  <a:pt x="1779856" y="911441"/>
                </a:lnTo>
                <a:lnTo>
                  <a:pt x="1816436" y="917427"/>
                </a:lnTo>
                <a:lnTo>
                  <a:pt x="1830317" y="916762"/>
                </a:lnTo>
                <a:lnTo>
                  <a:pt x="1869279" y="901472"/>
                </a:lnTo>
                <a:lnTo>
                  <a:pt x="1887571" y="878161"/>
                </a:lnTo>
                <a:lnTo>
                  <a:pt x="1809892" y="878161"/>
                </a:lnTo>
                <a:lnTo>
                  <a:pt x="1804845" y="876800"/>
                </a:lnTo>
                <a:lnTo>
                  <a:pt x="1790259" y="842173"/>
                </a:lnTo>
                <a:lnTo>
                  <a:pt x="1790259" y="256452"/>
                </a:lnTo>
                <a:lnTo>
                  <a:pt x="1798437" y="237228"/>
                </a:lnTo>
                <a:lnTo>
                  <a:pt x="1800898" y="234778"/>
                </a:lnTo>
                <a:lnTo>
                  <a:pt x="1803620" y="233134"/>
                </a:lnTo>
                <a:lnTo>
                  <a:pt x="1806625" y="232317"/>
                </a:lnTo>
                <a:lnTo>
                  <a:pt x="1809892" y="231228"/>
                </a:lnTo>
                <a:lnTo>
                  <a:pt x="1813169" y="230684"/>
                </a:lnTo>
                <a:lnTo>
                  <a:pt x="1887750" y="230684"/>
                </a:lnTo>
                <a:lnTo>
                  <a:pt x="1884868" y="225444"/>
                </a:lnTo>
                <a:lnTo>
                  <a:pt x="1852428" y="198449"/>
                </a:lnTo>
                <a:lnTo>
                  <a:pt x="1823928" y="191699"/>
                </a:lnTo>
                <a:lnTo>
                  <a:pt x="1816436" y="191418"/>
                </a:lnTo>
                <a:close/>
              </a:path>
              <a:path w="3656330" h="917575">
                <a:moveTo>
                  <a:pt x="1894968" y="564035"/>
                </a:moveTo>
                <a:lnTo>
                  <a:pt x="1842614" y="564035"/>
                </a:lnTo>
                <a:lnTo>
                  <a:pt x="1842614" y="842173"/>
                </a:lnTo>
                <a:lnTo>
                  <a:pt x="1842477" y="846120"/>
                </a:lnTo>
                <a:lnTo>
                  <a:pt x="1822981" y="878161"/>
                </a:lnTo>
                <a:lnTo>
                  <a:pt x="1887571" y="878161"/>
                </a:lnTo>
                <a:lnTo>
                  <a:pt x="1894968" y="842173"/>
                </a:lnTo>
                <a:lnTo>
                  <a:pt x="1894968" y="564035"/>
                </a:lnTo>
                <a:close/>
              </a:path>
              <a:path w="3656330" h="917575">
                <a:moveTo>
                  <a:pt x="1887750" y="230684"/>
                </a:moveTo>
                <a:lnTo>
                  <a:pt x="1819714" y="230684"/>
                </a:lnTo>
                <a:lnTo>
                  <a:pt x="1822845" y="231228"/>
                </a:lnTo>
                <a:lnTo>
                  <a:pt x="1825839" y="232317"/>
                </a:lnTo>
                <a:lnTo>
                  <a:pt x="1829117" y="233134"/>
                </a:lnTo>
                <a:lnTo>
                  <a:pt x="1831975" y="234778"/>
                </a:lnTo>
                <a:lnTo>
                  <a:pt x="1834436" y="237228"/>
                </a:lnTo>
                <a:lnTo>
                  <a:pt x="1836886" y="239406"/>
                </a:lnTo>
                <a:lnTo>
                  <a:pt x="1838792" y="242683"/>
                </a:lnTo>
                <a:lnTo>
                  <a:pt x="1840163" y="247050"/>
                </a:lnTo>
                <a:lnTo>
                  <a:pt x="1841797" y="251133"/>
                </a:lnTo>
                <a:lnTo>
                  <a:pt x="1842614" y="256452"/>
                </a:lnTo>
                <a:lnTo>
                  <a:pt x="1842614" y="485503"/>
                </a:lnTo>
                <a:lnTo>
                  <a:pt x="1894968" y="485503"/>
                </a:lnTo>
                <a:lnTo>
                  <a:pt x="1894968" y="262997"/>
                </a:lnTo>
                <a:lnTo>
                  <a:pt x="1894559" y="254458"/>
                </a:lnTo>
                <a:lnTo>
                  <a:pt x="1893333" y="246432"/>
                </a:lnTo>
                <a:lnTo>
                  <a:pt x="1891288" y="238916"/>
                </a:lnTo>
                <a:lnTo>
                  <a:pt x="1888424" y="231909"/>
                </a:lnTo>
                <a:lnTo>
                  <a:pt x="1887750" y="230684"/>
                </a:lnTo>
                <a:close/>
              </a:path>
              <a:path w="3656330" h="917575">
                <a:moveTo>
                  <a:pt x="2031351" y="197554"/>
                </a:moveTo>
                <a:lnTo>
                  <a:pt x="1978997" y="197554"/>
                </a:lnTo>
                <a:lnTo>
                  <a:pt x="1978997" y="904338"/>
                </a:lnTo>
                <a:lnTo>
                  <a:pt x="2031351" y="904338"/>
                </a:lnTo>
                <a:lnTo>
                  <a:pt x="2031351" y="197554"/>
                </a:lnTo>
                <a:close/>
              </a:path>
              <a:path w="3656330" h="917575">
                <a:moveTo>
                  <a:pt x="2220089" y="197554"/>
                </a:moveTo>
                <a:lnTo>
                  <a:pt x="2141557" y="197554"/>
                </a:lnTo>
                <a:lnTo>
                  <a:pt x="2102292" y="904338"/>
                </a:lnTo>
                <a:lnTo>
                  <a:pt x="2154646" y="904338"/>
                </a:lnTo>
                <a:lnTo>
                  <a:pt x="2161599" y="734187"/>
                </a:lnTo>
                <a:lnTo>
                  <a:pt x="2249902" y="734187"/>
                </a:lnTo>
                <a:lnTo>
                  <a:pt x="2247720" y="694921"/>
                </a:lnTo>
                <a:lnTo>
                  <a:pt x="2161599" y="694921"/>
                </a:lnTo>
                <a:lnTo>
                  <a:pt x="2167735" y="537857"/>
                </a:lnTo>
                <a:lnTo>
                  <a:pt x="2180823" y="223731"/>
                </a:lnTo>
                <a:lnTo>
                  <a:pt x="2221543" y="223731"/>
                </a:lnTo>
                <a:lnTo>
                  <a:pt x="2220089" y="197554"/>
                </a:lnTo>
                <a:close/>
              </a:path>
              <a:path w="3656330" h="917575">
                <a:moveTo>
                  <a:pt x="2249902" y="734187"/>
                </a:moveTo>
                <a:lnTo>
                  <a:pt x="2200456" y="734187"/>
                </a:lnTo>
                <a:lnTo>
                  <a:pt x="2207000" y="904338"/>
                </a:lnTo>
                <a:lnTo>
                  <a:pt x="2259355" y="904338"/>
                </a:lnTo>
                <a:lnTo>
                  <a:pt x="2249902" y="734187"/>
                </a:lnTo>
                <a:close/>
              </a:path>
              <a:path w="3656330" h="917575">
                <a:moveTo>
                  <a:pt x="2221543" y="223731"/>
                </a:moveTo>
                <a:lnTo>
                  <a:pt x="2180823" y="223731"/>
                </a:lnTo>
                <a:lnTo>
                  <a:pt x="2200456" y="694921"/>
                </a:lnTo>
                <a:lnTo>
                  <a:pt x="2247720" y="694921"/>
                </a:lnTo>
                <a:lnTo>
                  <a:pt x="2221543" y="223731"/>
                </a:lnTo>
                <a:close/>
              </a:path>
              <a:path w="3656330" h="917575">
                <a:moveTo>
                  <a:pt x="2550938" y="197554"/>
                </a:moveTo>
                <a:lnTo>
                  <a:pt x="2472406" y="197554"/>
                </a:lnTo>
                <a:lnTo>
                  <a:pt x="2433140" y="904338"/>
                </a:lnTo>
                <a:lnTo>
                  <a:pt x="2485495" y="904338"/>
                </a:lnTo>
                <a:lnTo>
                  <a:pt x="2492447" y="734187"/>
                </a:lnTo>
                <a:lnTo>
                  <a:pt x="2580750" y="734187"/>
                </a:lnTo>
                <a:lnTo>
                  <a:pt x="2578569" y="694921"/>
                </a:lnTo>
                <a:lnTo>
                  <a:pt x="2492447" y="694921"/>
                </a:lnTo>
                <a:lnTo>
                  <a:pt x="2498583" y="537857"/>
                </a:lnTo>
                <a:lnTo>
                  <a:pt x="2511672" y="223731"/>
                </a:lnTo>
                <a:lnTo>
                  <a:pt x="2552392" y="223731"/>
                </a:lnTo>
                <a:lnTo>
                  <a:pt x="2550938" y="197554"/>
                </a:lnTo>
                <a:close/>
              </a:path>
              <a:path w="3656330" h="917575">
                <a:moveTo>
                  <a:pt x="2580750" y="734187"/>
                </a:moveTo>
                <a:lnTo>
                  <a:pt x="2531305" y="734187"/>
                </a:lnTo>
                <a:lnTo>
                  <a:pt x="2537849" y="904338"/>
                </a:lnTo>
                <a:lnTo>
                  <a:pt x="2590203" y="904338"/>
                </a:lnTo>
                <a:lnTo>
                  <a:pt x="2580750" y="734187"/>
                </a:lnTo>
                <a:close/>
              </a:path>
              <a:path w="3656330" h="917575">
                <a:moveTo>
                  <a:pt x="2552392" y="223731"/>
                </a:moveTo>
                <a:lnTo>
                  <a:pt x="2511672" y="223731"/>
                </a:lnTo>
                <a:lnTo>
                  <a:pt x="2531305" y="694921"/>
                </a:lnTo>
                <a:lnTo>
                  <a:pt x="2578569" y="694921"/>
                </a:lnTo>
                <a:lnTo>
                  <a:pt x="2552392" y="223731"/>
                </a:lnTo>
                <a:close/>
              </a:path>
              <a:path w="3656330" h="917575">
                <a:moveTo>
                  <a:pt x="2706954" y="197554"/>
                </a:moveTo>
                <a:lnTo>
                  <a:pt x="2654599" y="197554"/>
                </a:lnTo>
                <a:lnTo>
                  <a:pt x="2654599" y="904338"/>
                </a:lnTo>
                <a:lnTo>
                  <a:pt x="2706954" y="904338"/>
                </a:lnTo>
                <a:lnTo>
                  <a:pt x="2716719" y="904287"/>
                </a:lnTo>
                <a:lnTo>
                  <a:pt x="2763193" y="901066"/>
                </a:lnTo>
                <a:lnTo>
                  <a:pt x="2797809" y="883044"/>
                </a:lnTo>
                <a:lnTo>
                  <a:pt x="2808010" y="865073"/>
                </a:lnTo>
                <a:lnTo>
                  <a:pt x="2706954" y="865073"/>
                </a:lnTo>
                <a:lnTo>
                  <a:pt x="2706954" y="550946"/>
                </a:lnTo>
                <a:lnTo>
                  <a:pt x="2804832" y="550946"/>
                </a:lnTo>
                <a:lnTo>
                  <a:pt x="2801841" y="546852"/>
                </a:lnTo>
                <a:lnTo>
                  <a:pt x="2796320" y="541920"/>
                </a:lnTo>
                <a:lnTo>
                  <a:pt x="2789573" y="537755"/>
                </a:lnTo>
                <a:lnTo>
                  <a:pt x="2781599" y="534357"/>
                </a:lnTo>
                <a:lnTo>
                  <a:pt x="2772397" y="531722"/>
                </a:lnTo>
                <a:lnTo>
                  <a:pt x="2781599" y="528734"/>
                </a:lnTo>
                <a:lnTo>
                  <a:pt x="2789573" y="525079"/>
                </a:lnTo>
                <a:lnTo>
                  <a:pt x="2796320" y="520759"/>
                </a:lnTo>
                <a:lnTo>
                  <a:pt x="2801841" y="515774"/>
                </a:lnTo>
                <a:lnTo>
                  <a:pt x="2804832" y="511680"/>
                </a:lnTo>
                <a:lnTo>
                  <a:pt x="2706954" y="511680"/>
                </a:lnTo>
                <a:lnTo>
                  <a:pt x="2706954" y="236820"/>
                </a:lnTo>
                <a:lnTo>
                  <a:pt x="2808633" y="236820"/>
                </a:lnTo>
                <a:lnTo>
                  <a:pt x="2807523" y="232627"/>
                </a:lnTo>
                <a:lnTo>
                  <a:pt x="2776717" y="202999"/>
                </a:lnTo>
                <a:lnTo>
                  <a:pt x="2730165" y="197860"/>
                </a:lnTo>
                <a:lnTo>
                  <a:pt x="2718890" y="197630"/>
                </a:lnTo>
                <a:lnTo>
                  <a:pt x="2706954" y="197554"/>
                </a:lnTo>
                <a:close/>
              </a:path>
              <a:path w="3656330" h="917575">
                <a:moveTo>
                  <a:pt x="2804832" y="550946"/>
                </a:moveTo>
                <a:lnTo>
                  <a:pt x="2749486" y="550946"/>
                </a:lnTo>
                <a:lnTo>
                  <a:pt x="2751947" y="551763"/>
                </a:lnTo>
                <a:lnTo>
                  <a:pt x="2753581" y="553396"/>
                </a:lnTo>
                <a:lnTo>
                  <a:pt x="2758913" y="567868"/>
                </a:lnTo>
                <a:lnTo>
                  <a:pt x="2759172" y="570715"/>
                </a:lnTo>
                <a:lnTo>
                  <a:pt x="2759308" y="573856"/>
                </a:lnTo>
                <a:lnTo>
                  <a:pt x="2759308" y="845440"/>
                </a:lnTo>
                <a:lnTo>
                  <a:pt x="2758355" y="850487"/>
                </a:lnTo>
                <a:lnTo>
                  <a:pt x="2756439" y="854026"/>
                </a:lnTo>
                <a:lnTo>
                  <a:pt x="2754806" y="857575"/>
                </a:lnTo>
                <a:lnTo>
                  <a:pt x="2716765" y="865073"/>
                </a:lnTo>
                <a:lnTo>
                  <a:pt x="2808010" y="865073"/>
                </a:lnTo>
                <a:lnTo>
                  <a:pt x="2809411" y="860676"/>
                </a:lnTo>
                <a:lnTo>
                  <a:pt x="2811099" y="850477"/>
                </a:lnTo>
                <a:lnTo>
                  <a:pt x="2811663" y="838895"/>
                </a:lnTo>
                <a:lnTo>
                  <a:pt x="2811663" y="577123"/>
                </a:lnTo>
                <a:lnTo>
                  <a:pt x="2811048" y="567868"/>
                </a:lnTo>
                <a:lnTo>
                  <a:pt x="2809206" y="559738"/>
                </a:lnTo>
                <a:lnTo>
                  <a:pt x="2806136" y="552732"/>
                </a:lnTo>
                <a:lnTo>
                  <a:pt x="2804832" y="550946"/>
                </a:lnTo>
                <a:close/>
              </a:path>
              <a:path w="3656330" h="917575">
                <a:moveTo>
                  <a:pt x="2808633" y="236820"/>
                </a:moveTo>
                <a:lnTo>
                  <a:pt x="2716765" y="236820"/>
                </a:lnTo>
                <a:lnTo>
                  <a:pt x="2724953" y="236956"/>
                </a:lnTo>
                <a:lnTo>
                  <a:pt x="2738314" y="237500"/>
                </a:lnTo>
                <a:lnTo>
                  <a:pt x="2743769" y="238453"/>
                </a:lnTo>
                <a:lnTo>
                  <a:pt x="2751947" y="241730"/>
                </a:lnTo>
                <a:lnTo>
                  <a:pt x="2754806" y="244317"/>
                </a:lnTo>
                <a:lnTo>
                  <a:pt x="2756439" y="247866"/>
                </a:lnTo>
                <a:lnTo>
                  <a:pt x="2758362" y="251440"/>
                </a:lnTo>
                <a:lnTo>
                  <a:pt x="2759308" y="256452"/>
                </a:lnTo>
                <a:lnTo>
                  <a:pt x="2759308" y="488770"/>
                </a:lnTo>
                <a:lnTo>
                  <a:pt x="2759172" y="492047"/>
                </a:lnTo>
                <a:lnTo>
                  <a:pt x="2758946" y="494758"/>
                </a:lnTo>
                <a:lnTo>
                  <a:pt x="2758900" y="498319"/>
                </a:lnTo>
                <a:lnTo>
                  <a:pt x="2749486" y="511680"/>
                </a:lnTo>
                <a:lnTo>
                  <a:pt x="2804832" y="511680"/>
                </a:lnTo>
                <a:lnTo>
                  <a:pt x="2806136" y="509894"/>
                </a:lnTo>
                <a:lnTo>
                  <a:pt x="2809206" y="502889"/>
                </a:lnTo>
                <a:lnTo>
                  <a:pt x="2811048" y="494758"/>
                </a:lnTo>
                <a:lnTo>
                  <a:pt x="2811663" y="485503"/>
                </a:lnTo>
                <a:lnTo>
                  <a:pt x="2811663" y="262997"/>
                </a:lnTo>
                <a:lnTo>
                  <a:pt x="2811198" y="251405"/>
                </a:lnTo>
                <a:lnTo>
                  <a:pt x="2809824" y="241318"/>
                </a:lnTo>
                <a:lnTo>
                  <a:pt x="2808633" y="236820"/>
                </a:lnTo>
                <a:close/>
              </a:path>
              <a:path w="3656330" h="917575">
                <a:moveTo>
                  <a:pt x="3006945" y="197554"/>
                </a:moveTo>
                <a:lnTo>
                  <a:pt x="2889147" y="197554"/>
                </a:lnTo>
                <a:lnTo>
                  <a:pt x="2889147" y="904338"/>
                </a:lnTo>
                <a:lnTo>
                  <a:pt x="3006945" y="904338"/>
                </a:lnTo>
                <a:lnTo>
                  <a:pt x="3006945" y="865073"/>
                </a:lnTo>
                <a:lnTo>
                  <a:pt x="2941502" y="865073"/>
                </a:lnTo>
                <a:lnTo>
                  <a:pt x="2941502" y="550946"/>
                </a:lnTo>
                <a:lnTo>
                  <a:pt x="2993856" y="550946"/>
                </a:lnTo>
                <a:lnTo>
                  <a:pt x="2993856" y="511680"/>
                </a:lnTo>
                <a:lnTo>
                  <a:pt x="2941502" y="511680"/>
                </a:lnTo>
                <a:lnTo>
                  <a:pt x="2941502" y="236820"/>
                </a:lnTo>
                <a:lnTo>
                  <a:pt x="3006945" y="236820"/>
                </a:lnTo>
                <a:lnTo>
                  <a:pt x="3006945" y="197554"/>
                </a:lnTo>
                <a:close/>
              </a:path>
              <a:path w="3656330" h="917575">
                <a:moveTo>
                  <a:pt x="3123695" y="197554"/>
                </a:moveTo>
                <a:lnTo>
                  <a:pt x="3071341" y="197554"/>
                </a:lnTo>
                <a:lnTo>
                  <a:pt x="3071341" y="904338"/>
                </a:lnTo>
                <a:lnTo>
                  <a:pt x="3123695" y="904338"/>
                </a:lnTo>
                <a:lnTo>
                  <a:pt x="3123695" y="550946"/>
                </a:lnTo>
                <a:lnTo>
                  <a:pt x="3216405" y="550946"/>
                </a:lnTo>
                <a:lnTo>
                  <a:pt x="3215315" y="549313"/>
                </a:lnTo>
                <a:lnTo>
                  <a:pt x="3211221" y="545355"/>
                </a:lnTo>
                <a:lnTo>
                  <a:pt x="3201410" y="539355"/>
                </a:lnTo>
                <a:lnTo>
                  <a:pt x="3195682" y="537857"/>
                </a:lnTo>
                <a:lnTo>
                  <a:pt x="3189138" y="537857"/>
                </a:lnTo>
                <a:lnTo>
                  <a:pt x="3198340" y="537141"/>
                </a:lnTo>
                <a:lnTo>
                  <a:pt x="3206314" y="534992"/>
                </a:lnTo>
                <a:lnTo>
                  <a:pt x="3213061" y="531412"/>
                </a:lnTo>
                <a:lnTo>
                  <a:pt x="3218582" y="526402"/>
                </a:lnTo>
                <a:lnTo>
                  <a:pt x="3219606" y="524769"/>
                </a:lnTo>
                <a:lnTo>
                  <a:pt x="3123695" y="524769"/>
                </a:lnTo>
                <a:lnTo>
                  <a:pt x="3123695" y="236820"/>
                </a:lnTo>
                <a:lnTo>
                  <a:pt x="3224695" y="236820"/>
                </a:lnTo>
                <a:lnTo>
                  <a:pt x="3223337" y="232627"/>
                </a:lnTo>
                <a:lnTo>
                  <a:pt x="3195682" y="205731"/>
                </a:lnTo>
                <a:lnTo>
                  <a:pt x="3152685" y="198243"/>
                </a:lnTo>
                <a:lnTo>
                  <a:pt x="3133460" y="197630"/>
                </a:lnTo>
                <a:lnTo>
                  <a:pt x="3123695" y="197554"/>
                </a:lnTo>
                <a:close/>
              </a:path>
              <a:path w="3656330" h="917575">
                <a:moveTo>
                  <a:pt x="3216405" y="550946"/>
                </a:moveTo>
                <a:lnTo>
                  <a:pt x="3130239" y="550946"/>
                </a:lnTo>
                <a:lnTo>
                  <a:pt x="3136647" y="551082"/>
                </a:lnTo>
                <a:lnTo>
                  <a:pt x="3149192" y="551627"/>
                </a:lnTo>
                <a:lnTo>
                  <a:pt x="3176049" y="570579"/>
                </a:lnTo>
                <a:lnTo>
                  <a:pt x="3176049" y="904338"/>
                </a:lnTo>
                <a:lnTo>
                  <a:pt x="3228404" y="904338"/>
                </a:lnTo>
                <a:lnTo>
                  <a:pt x="3228404" y="583668"/>
                </a:lnTo>
                <a:lnTo>
                  <a:pt x="3227587" y="577259"/>
                </a:lnTo>
                <a:lnTo>
                  <a:pt x="3224310" y="564715"/>
                </a:lnTo>
                <a:lnTo>
                  <a:pt x="3221860" y="559124"/>
                </a:lnTo>
                <a:lnTo>
                  <a:pt x="3216405" y="550946"/>
                </a:lnTo>
                <a:close/>
              </a:path>
              <a:path w="3656330" h="917575">
                <a:moveTo>
                  <a:pt x="3224695" y="236820"/>
                </a:moveTo>
                <a:lnTo>
                  <a:pt x="3133506" y="236820"/>
                </a:lnTo>
                <a:lnTo>
                  <a:pt x="3141694" y="236956"/>
                </a:lnTo>
                <a:lnTo>
                  <a:pt x="3155055" y="237500"/>
                </a:lnTo>
                <a:lnTo>
                  <a:pt x="3160500" y="238453"/>
                </a:lnTo>
                <a:lnTo>
                  <a:pt x="3168688" y="241730"/>
                </a:lnTo>
                <a:lnTo>
                  <a:pt x="3171547" y="244317"/>
                </a:lnTo>
                <a:lnTo>
                  <a:pt x="3173180" y="247866"/>
                </a:lnTo>
                <a:lnTo>
                  <a:pt x="3175103" y="251440"/>
                </a:lnTo>
                <a:lnTo>
                  <a:pt x="3176049" y="256452"/>
                </a:lnTo>
                <a:lnTo>
                  <a:pt x="3176049" y="505136"/>
                </a:lnTo>
                <a:lnTo>
                  <a:pt x="3136647" y="524633"/>
                </a:lnTo>
                <a:lnTo>
                  <a:pt x="3130239" y="524769"/>
                </a:lnTo>
                <a:lnTo>
                  <a:pt x="3219606" y="524769"/>
                </a:lnTo>
                <a:lnTo>
                  <a:pt x="3222878" y="519552"/>
                </a:lnTo>
                <a:lnTo>
                  <a:pt x="3225947" y="510453"/>
                </a:lnTo>
                <a:lnTo>
                  <a:pt x="3227789" y="499103"/>
                </a:lnTo>
                <a:lnTo>
                  <a:pt x="3228404" y="485503"/>
                </a:lnTo>
                <a:lnTo>
                  <a:pt x="3228404" y="262997"/>
                </a:lnTo>
                <a:lnTo>
                  <a:pt x="3227835" y="251405"/>
                </a:lnTo>
                <a:lnTo>
                  <a:pt x="3226151" y="241318"/>
                </a:lnTo>
                <a:lnTo>
                  <a:pt x="3224695" y="236820"/>
                </a:lnTo>
                <a:close/>
              </a:path>
              <a:path w="3656330" h="917575">
                <a:moveTo>
                  <a:pt x="3397509" y="236820"/>
                </a:moveTo>
                <a:lnTo>
                  <a:pt x="3345154" y="236820"/>
                </a:lnTo>
                <a:lnTo>
                  <a:pt x="3345154" y="904338"/>
                </a:lnTo>
                <a:lnTo>
                  <a:pt x="3397509" y="904338"/>
                </a:lnTo>
                <a:lnTo>
                  <a:pt x="3397509" y="236820"/>
                </a:lnTo>
                <a:close/>
              </a:path>
              <a:path w="3656330" h="917575">
                <a:moveTo>
                  <a:pt x="3449863" y="197554"/>
                </a:moveTo>
                <a:lnTo>
                  <a:pt x="3292800" y="197554"/>
                </a:lnTo>
                <a:lnTo>
                  <a:pt x="3292800" y="236820"/>
                </a:lnTo>
                <a:lnTo>
                  <a:pt x="3449863" y="236820"/>
                </a:lnTo>
                <a:lnTo>
                  <a:pt x="3449863" y="197554"/>
                </a:lnTo>
                <a:close/>
              </a:path>
              <a:path w="3656330" h="917575">
                <a:moveTo>
                  <a:pt x="3616518" y="197554"/>
                </a:moveTo>
                <a:lnTo>
                  <a:pt x="3537986" y="197554"/>
                </a:lnTo>
                <a:lnTo>
                  <a:pt x="3498720" y="904338"/>
                </a:lnTo>
                <a:lnTo>
                  <a:pt x="3551075" y="904338"/>
                </a:lnTo>
                <a:lnTo>
                  <a:pt x="3558027" y="734187"/>
                </a:lnTo>
                <a:lnTo>
                  <a:pt x="3646331" y="734187"/>
                </a:lnTo>
                <a:lnTo>
                  <a:pt x="3644149" y="694921"/>
                </a:lnTo>
                <a:lnTo>
                  <a:pt x="3558027" y="694921"/>
                </a:lnTo>
                <a:lnTo>
                  <a:pt x="3564163" y="537857"/>
                </a:lnTo>
                <a:lnTo>
                  <a:pt x="3577252" y="223731"/>
                </a:lnTo>
                <a:lnTo>
                  <a:pt x="3617972" y="223731"/>
                </a:lnTo>
                <a:lnTo>
                  <a:pt x="3616518" y="197554"/>
                </a:lnTo>
                <a:close/>
              </a:path>
              <a:path w="3656330" h="917575">
                <a:moveTo>
                  <a:pt x="3646331" y="734187"/>
                </a:moveTo>
                <a:lnTo>
                  <a:pt x="3596885" y="734187"/>
                </a:lnTo>
                <a:lnTo>
                  <a:pt x="3603429" y="904338"/>
                </a:lnTo>
                <a:lnTo>
                  <a:pt x="3655783" y="904338"/>
                </a:lnTo>
                <a:lnTo>
                  <a:pt x="3646331" y="734187"/>
                </a:lnTo>
                <a:close/>
              </a:path>
              <a:path w="3656330" h="917575">
                <a:moveTo>
                  <a:pt x="3617972" y="223731"/>
                </a:moveTo>
                <a:lnTo>
                  <a:pt x="3577252" y="223731"/>
                </a:lnTo>
                <a:lnTo>
                  <a:pt x="3596885" y="694921"/>
                </a:lnTo>
                <a:lnTo>
                  <a:pt x="3644149" y="694921"/>
                </a:lnTo>
                <a:lnTo>
                  <a:pt x="3617972" y="223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15567" y="7278186"/>
            <a:ext cx="3000375" cy="233679"/>
          </a:xfrm>
          <a:custGeom>
            <a:avLst/>
            <a:gdLst/>
            <a:ahLst/>
            <a:cxnLst/>
            <a:rect l="l" t="t" r="r" b="b"/>
            <a:pathLst>
              <a:path w="3000375" h="233679">
                <a:moveTo>
                  <a:pt x="92478" y="53527"/>
                </a:moveTo>
                <a:lnTo>
                  <a:pt x="62825" y="53527"/>
                </a:lnTo>
                <a:lnTo>
                  <a:pt x="0" y="219385"/>
                </a:lnTo>
                <a:lnTo>
                  <a:pt x="0" y="229438"/>
                </a:lnTo>
                <a:lnTo>
                  <a:pt x="27894" y="229438"/>
                </a:lnTo>
                <a:lnTo>
                  <a:pt x="43726" y="185962"/>
                </a:lnTo>
                <a:lnTo>
                  <a:pt x="142643" y="185962"/>
                </a:lnTo>
                <a:lnTo>
                  <a:pt x="133124" y="160832"/>
                </a:lnTo>
                <a:lnTo>
                  <a:pt x="52773" y="160832"/>
                </a:lnTo>
                <a:lnTo>
                  <a:pt x="77149" y="93735"/>
                </a:lnTo>
                <a:lnTo>
                  <a:pt x="107709" y="93735"/>
                </a:lnTo>
                <a:lnTo>
                  <a:pt x="92478" y="53527"/>
                </a:lnTo>
                <a:close/>
              </a:path>
              <a:path w="3000375" h="233679">
                <a:moveTo>
                  <a:pt x="142643" y="185962"/>
                </a:moveTo>
                <a:lnTo>
                  <a:pt x="110069" y="185962"/>
                </a:lnTo>
                <a:lnTo>
                  <a:pt x="125650" y="229438"/>
                </a:lnTo>
                <a:lnTo>
                  <a:pt x="155304" y="229438"/>
                </a:lnTo>
                <a:lnTo>
                  <a:pt x="155304" y="219385"/>
                </a:lnTo>
                <a:lnTo>
                  <a:pt x="142643" y="185962"/>
                </a:lnTo>
                <a:close/>
              </a:path>
              <a:path w="3000375" h="233679">
                <a:moveTo>
                  <a:pt x="107709" y="93735"/>
                </a:moveTo>
                <a:lnTo>
                  <a:pt x="77149" y="93735"/>
                </a:lnTo>
                <a:lnTo>
                  <a:pt x="101023" y="160832"/>
                </a:lnTo>
                <a:lnTo>
                  <a:pt x="133124" y="160832"/>
                </a:lnTo>
                <a:lnTo>
                  <a:pt x="107709" y="93735"/>
                </a:lnTo>
                <a:close/>
              </a:path>
              <a:path w="3000375" h="233679">
                <a:moveTo>
                  <a:pt x="210642" y="53527"/>
                </a:moveTo>
                <a:lnTo>
                  <a:pt x="182999" y="53527"/>
                </a:lnTo>
                <a:lnTo>
                  <a:pt x="182999" y="229438"/>
                </a:lnTo>
                <a:lnTo>
                  <a:pt x="213155" y="229438"/>
                </a:lnTo>
                <a:lnTo>
                  <a:pt x="213155" y="109567"/>
                </a:lnTo>
                <a:lnTo>
                  <a:pt x="245888" y="109567"/>
                </a:lnTo>
                <a:lnTo>
                  <a:pt x="210642" y="53527"/>
                </a:lnTo>
                <a:close/>
              </a:path>
              <a:path w="3000375" h="233679">
                <a:moveTo>
                  <a:pt x="245888" y="109567"/>
                </a:moveTo>
                <a:lnTo>
                  <a:pt x="213155" y="109567"/>
                </a:lnTo>
                <a:lnTo>
                  <a:pt x="288546" y="229438"/>
                </a:lnTo>
                <a:lnTo>
                  <a:pt x="316189" y="229438"/>
                </a:lnTo>
                <a:lnTo>
                  <a:pt x="316189" y="173397"/>
                </a:lnTo>
                <a:lnTo>
                  <a:pt x="286033" y="173397"/>
                </a:lnTo>
                <a:lnTo>
                  <a:pt x="245888" y="109567"/>
                </a:lnTo>
                <a:close/>
              </a:path>
              <a:path w="3000375" h="233679">
                <a:moveTo>
                  <a:pt x="316189" y="53527"/>
                </a:moveTo>
                <a:lnTo>
                  <a:pt x="286033" y="53527"/>
                </a:lnTo>
                <a:lnTo>
                  <a:pt x="286033" y="173397"/>
                </a:lnTo>
                <a:lnTo>
                  <a:pt x="316189" y="173397"/>
                </a:lnTo>
                <a:lnTo>
                  <a:pt x="316189" y="53527"/>
                </a:lnTo>
                <a:close/>
              </a:path>
              <a:path w="3000375" h="233679">
                <a:moveTo>
                  <a:pt x="436300" y="53527"/>
                </a:moveTo>
                <a:lnTo>
                  <a:pt x="406647" y="53527"/>
                </a:lnTo>
                <a:lnTo>
                  <a:pt x="343821" y="219385"/>
                </a:lnTo>
                <a:lnTo>
                  <a:pt x="343821" y="229438"/>
                </a:lnTo>
                <a:lnTo>
                  <a:pt x="371716" y="229438"/>
                </a:lnTo>
                <a:lnTo>
                  <a:pt x="387548" y="185962"/>
                </a:lnTo>
                <a:lnTo>
                  <a:pt x="486465" y="185962"/>
                </a:lnTo>
                <a:lnTo>
                  <a:pt x="476946" y="160832"/>
                </a:lnTo>
                <a:lnTo>
                  <a:pt x="396595" y="160832"/>
                </a:lnTo>
                <a:lnTo>
                  <a:pt x="420971" y="93735"/>
                </a:lnTo>
                <a:lnTo>
                  <a:pt x="451531" y="93735"/>
                </a:lnTo>
                <a:lnTo>
                  <a:pt x="436300" y="53527"/>
                </a:lnTo>
                <a:close/>
              </a:path>
              <a:path w="3000375" h="233679">
                <a:moveTo>
                  <a:pt x="486465" y="185962"/>
                </a:moveTo>
                <a:lnTo>
                  <a:pt x="453891" y="185962"/>
                </a:lnTo>
                <a:lnTo>
                  <a:pt x="469472" y="229438"/>
                </a:lnTo>
                <a:lnTo>
                  <a:pt x="499126" y="229438"/>
                </a:lnTo>
                <a:lnTo>
                  <a:pt x="499126" y="219385"/>
                </a:lnTo>
                <a:lnTo>
                  <a:pt x="486465" y="185962"/>
                </a:lnTo>
                <a:close/>
              </a:path>
              <a:path w="3000375" h="233679">
                <a:moveTo>
                  <a:pt x="451531" y="93735"/>
                </a:moveTo>
                <a:lnTo>
                  <a:pt x="420971" y="93735"/>
                </a:lnTo>
                <a:lnTo>
                  <a:pt x="444845" y="160832"/>
                </a:lnTo>
                <a:lnTo>
                  <a:pt x="476946" y="160832"/>
                </a:lnTo>
                <a:lnTo>
                  <a:pt x="451531" y="93735"/>
                </a:lnTo>
                <a:close/>
              </a:path>
              <a:path w="3000375" h="233679">
                <a:moveTo>
                  <a:pt x="459671" y="0"/>
                </a:moveTo>
                <a:lnTo>
                  <a:pt x="433033" y="0"/>
                </a:lnTo>
                <a:lnTo>
                  <a:pt x="411422" y="37946"/>
                </a:lnTo>
                <a:lnTo>
                  <a:pt x="435546" y="37946"/>
                </a:lnTo>
                <a:lnTo>
                  <a:pt x="459671" y="10303"/>
                </a:lnTo>
                <a:lnTo>
                  <a:pt x="459671" y="0"/>
                </a:lnTo>
                <a:close/>
              </a:path>
              <a:path w="3000375" h="233679">
                <a:moveTo>
                  <a:pt x="556977" y="53527"/>
                </a:moveTo>
                <a:lnTo>
                  <a:pt x="526821" y="53527"/>
                </a:lnTo>
                <a:lnTo>
                  <a:pt x="526821" y="229438"/>
                </a:lnTo>
                <a:lnTo>
                  <a:pt x="641163" y="229438"/>
                </a:lnTo>
                <a:lnTo>
                  <a:pt x="641163" y="203051"/>
                </a:lnTo>
                <a:lnTo>
                  <a:pt x="556977" y="203051"/>
                </a:lnTo>
                <a:lnTo>
                  <a:pt x="556977" y="53527"/>
                </a:lnTo>
                <a:close/>
              </a:path>
              <a:path w="3000375" h="233679">
                <a:moveTo>
                  <a:pt x="699067" y="53527"/>
                </a:moveTo>
                <a:lnTo>
                  <a:pt x="668911" y="53527"/>
                </a:lnTo>
                <a:lnTo>
                  <a:pt x="668911" y="229438"/>
                </a:lnTo>
                <a:lnTo>
                  <a:pt x="699067" y="229438"/>
                </a:lnTo>
                <a:lnTo>
                  <a:pt x="699067" y="53527"/>
                </a:lnTo>
                <a:close/>
              </a:path>
              <a:path w="3000375" h="233679">
                <a:moveTo>
                  <a:pt x="763097" y="172392"/>
                </a:moveTo>
                <a:lnTo>
                  <a:pt x="732941" y="172392"/>
                </a:lnTo>
                <a:lnTo>
                  <a:pt x="738461" y="199281"/>
                </a:lnTo>
                <a:lnTo>
                  <a:pt x="753359" y="218255"/>
                </a:lnTo>
                <a:lnTo>
                  <a:pt x="775136" y="229500"/>
                </a:lnTo>
                <a:lnTo>
                  <a:pt x="801294" y="233207"/>
                </a:lnTo>
                <a:lnTo>
                  <a:pt x="830359" y="229249"/>
                </a:lnTo>
                <a:lnTo>
                  <a:pt x="851178" y="218317"/>
                </a:lnTo>
                <a:lnTo>
                  <a:pt x="860864" y="205564"/>
                </a:lnTo>
                <a:lnTo>
                  <a:pt x="803054" y="205564"/>
                </a:lnTo>
                <a:lnTo>
                  <a:pt x="789495" y="204056"/>
                </a:lnTo>
                <a:lnTo>
                  <a:pt x="776573" y="198779"/>
                </a:lnTo>
                <a:lnTo>
                  <a:pt x="766902" y="188601"/>
                </a:lnTo>
                <a:lnTo>
                  <a:pt x="763097" y="172392"/>
                </a:lnTo>
                <a:close/>
              </a:path>
              <a:path w="3000375" h="233679">
                <a:moveTo>
                  <a:pt x="801043" y="49757"/>
                </a:moveTo>
                <a:lnTo>
                  <a:pt x="774503" y="53456"/>
                </a:lnTo>
                <a:lnTo>
                  <a:pt x="754584" y="63893"/>
                </a:lnTo>
                <a:lnTo>
                  <a:pt x="742062" y="80078"/>
                </a:lnTo>
                <a:lnTo>
                  <a:pt x="737715" y="101023"/>
                </a:lnTo>
                <a:lnTo>
                  <a:pt x="741414" y="119391"/>
                </a:lnTo>
                <a:lnTo>
                  <a:pt x="752039" y="132812"/>
                </a:lnTo>
                <a:lnTo>
                  <a:pt x="768884" y="143218"/>
                </a:lnTo>
                <a:lnTo>
                  <a:pt x="791242" y="152539"/>
                </a:lnTo>
                <a:lnTo>
                  <a:pt x="812968" y="160821"/>
                </a:lnTo>
                <a:lnTo>
                  <a:pt x="825702" y="166958"/>
                </a:lnTo>
                <a:lnTo>
                  <a:pt x="833394" y="173802"/>
                </a:lnTo>
                <a:lnTo>
                  <a:pt x="835974" y="182696"/>
                </a:lnTo>
                <a:lnTo>
                  <a:pt x="833869" y="191782"/>
                </a:lnTo>
                <a:lnTo>
                  <a:pt x="827618" y="199030"/>
                </a:lnTo>
                <a:lnTo>
                  <a:pt x="817315" y="203828"/>
                </a:lnTo>
                <a:lnTo>
                  <a:pt x="803054" y="205564"/>
                </a:lnTo>
                <a:lnTo>
                  <a:pt x="860864" y="205564"/>
                </a:lnTo>
                <a:lnTo>
                  <a:pt x="863704" y="201826"/>
                </a:lnTo>
                <a:lnTo>
                  <a:pt x="867889" y="181188"/>
                </a:lnTo>
                <a:lnTo>
                  <a:pt x="863162" y="161417"/>
                </a:lnTo>
                <a:lnTo>
                  <a:pt x="850424" y="147231"/>
                </a:lnTo>
                <a:lnTo>
                  <a:pt x="831843" y="136766"/>
                </a:lnTo>
                <a:lnTo>
                  <a:pt x="809587" y="128163"/>
                </a:lnTo>
                <a:lnTo>
                  <a:pt x="789326" y="120777"/>
                </a:lnTo>
                <a:lnTo>
                  <a:pt x="777484" y="115001"/>
                </a:lnTo>
                <a:lnTo>
                  <a:pt x="770447" y="108141"/>
                </a:lnTo>
                <a:lnTo>
                  <a:pt x="768123" y="98761"/>
                </a:lnTo>
                <a:lnTo>
                  <a:pt x="770400" y="90228"/>
                </a:lnTo>
                <a:lnTo>
                  <a:pt x="776918" y="83463"/>
                </a:lnTo>
                <a:lnTo>
                  <a:pt x="787206" y="79006"/>
                </a:lnTo>
                <a:lnTo>
                  <a:pt x="800792" y="77400"/>
                </a:lnTo>
                <a:lnTo>
                  <a:pt x="858056" y="77400"/>
                </a:lnTo>
                <a:lnTo>
                  <a:pt x="847660" y="63484"/>
                </a:lnTo>
                <a:lnTo>
                  <a:pt x="826943" y="53052"/>
                </a:lnTo>
                <a:lnTo>
                  <a:pt x="801043" y="49757"/>
                </a:lnTo>
                <a:close/>
              </a:path>
              <a:path w="3000375" h="233679">
                <a:moveTo>
                  <a:pt x="858056" y="77400"/>
                </a:moveTo>
                <a:lnTo>
                  <a:pt x="800792" y="77400"/>
                </a:lnTo>
                <a:lnTo>
                  <a:pt x="814068" y="79026"/>
                </a:lnTo>
                <a:lnTo>
                  <a:pt x="825388" y="84374"/>
                </a:lnTo>
                <a:lnTo>
                  <a:pt x="833269" y="94151"/>
                </a:lnTo>
                <a:lnTo>
                  <a:pt x="836225" y="109064"/>
                </a:lnTo>
                <a:lnTo>
                  <a:pt x="866381" y="109064"/>
                </a:lnTo>
                <a:lnTo>
                  <a:pt x="861403" y="81881"/>
                </a:lnTo>
                <a:lnTo>
                  <a:pt x="858056" y="77400"/>
                </a:lnTo>
                <a:close/>
              </a:path>
              <a:path w="3000375" h="233679">
                <a:moveTo>
                  <a:pt x="1018325" y="53527"/>
                </a:moveTo>
                <a:lnTo>
                  <a:pt x="905490" y="53527"/>
                </a:lnTo>
                <a:lnTo>
                  <a:pt x="905490" y="229438"/>
                </a:lnTo>
                <a:lnTo>
                  <a:pt x="1018576" y="229438"/>
                </a:lnTo>
                <a:lnTo>
                  <a:pt x="1018576" y="203051"/>
                </a:lnTo>
                <a:lnTo>
                  <a:pt x="935646" y="203051"/>
                </a:lnTo>
                <a:lnTo>
                  <a:pt x="935646" y="153796"/>
                </a:lnTo>
                <a:lnTo>
                  <a:pt x="1006513" y="153796"/>
                </a:lnTo>
                <a:lnTo>
                  <a:pt x="1006513" y="128666"/>
                </a:lnTo>
                <a:lnTo>
                  <a:pt x="935646" y="128666"/>
                </a:lnTo>
                <a:lnTo>
                  <a:pt x="935646" y="79913"/>
                </a:lnTo>
                <a:lnTo>
                  <a:pt x="1018325" y="79913"/>
                </a:lnTo>
                <a:lnTo>
                  <a:pt x="1018325" y="53527"/>
                </a:lnTo>
                <a:close/>
              </a:path>
              <a:path w="3000375" h="233679">
                <a:moveTo>
                  <a:pt x="1226925" y="53527"/>
                </a:moveTo>
                <a:lnTo>
                  <a:pt x="1114091" y="53527"/>
                </a:lnTo>
                <a:lnTo>
                  <a:pt x="1114091" y="229438"/>
                </a:lnTo>
                <a:lnTo>
                  <a:pt x="1227177" y="229438"/>
                </a:lnTo>
                <a:lnTo>
                  <a:pt x="1227177" y="203051"/>
                </a:lnTo>
                <a:lnTo>
                  <a:pt x="1144247" y="203051"/>
                </a:lnTo>
                <a:lnTo>
                  <a:pt x="1144247" y="153796"/>
                </a:lnTo>
                <a:lnTo>
                  <a:pt x="1215114" y="153796"/>
                </a:lnTo>
                <a:lnTo>
                  <a:pt x="1215114" y="128666"/>
                </a:lnTo>
                <a:lnTo>
                  <a:pt x="1144247" y="128666"/>
                </a:lnTo>
                <a:lnTo>
                  <a:pt x="1144247" y="79913"/>
                </a:lnTo>
                <a:lnTo>
                  <a:pt x="1226925" y="79913"/>
                </a:lnTo>
                <a:lnTo>
                  <a:pt x="1226925" y="53527"/>
                </a:lnTo>
                <a:close/>
              </a:path>
              <a:path w="3000375" h="233679">
                <a:moveTo>
                  <a:pt x="1291468" y="53527"/>
                </a:moveTo>
                <a:lnTo>
                  <a:pt x="1262317" y="53527"/>
                </a:lnTo>
                <a:lnTo>
                  <a:pt x="1262317" y="229438"/>
                </a:lnTo>
                <a:lnTo>
                  <a:pt x="1291468" y="229438"/>
                </a:lnTo>
                <a:lnTo>
                  <a:pt x="1291468" y="107054"/>
                </a:lnTo>
                <a:lnTo>
                  <a:pt x="1324370" y="107054"/>
                </a:lnTo>
                <a:lnTo>
                  <a:pt x="1291468" y="53527"/>
                </a:lnTo>
                <a:close/>
              </a:path>
              <a:path w="3000375" h="233679">
                <a:moveTo>
                  <a:pt x="1420637" y="107054"/>
                </a:moveTo>
                <a:lnTo>
                  <a:pt x="1391486" y="107054"/>
                </a:lnTo>
                <a:lnTo>
                  <a:pt x="1391486" y="229438"/>
                </a:lnTo>
                <a:lnTo>
                  <a:pt x="1420637" y="229438"/>
                </a:lnTo>
                <a:lnTo>
                  <a:pt x="1420637" y="107054"/>
                </a:lnTo>
                <a:close/>
              </a:path>
              <a:path w="3000375" h="233679">
                <a:moveTo>
                  <a:pt x="1324370" y="107054"/>
                </a:moveTo>
                <a:lnTo>
                  <a:pt x="1291468" y="107054"/>
                </a:lnTo>
                <a:lnTo>
                  <a:pt x="1331928" y="172643"/>
                </a:lnTo>
                <a:lnTo>
                  <a:pt x="1351278" y="172643"/>
                </a:lnTo>
                <a:lnTo>
                  <a:pt x="1373924" y="135702"/>
                </a:lnTo>
                <a:lnTo>
                  <a:pt x="1341980" y="135702"/>
                </a:lnTo>
                <a:lnTo>
                  <a:pt x="1324370" y="107054"/>
                </a:lnTo>
                <a:close/>
              </a:path>
              <a:path w="3000375" h="233679">
                <a:moveTo>
                  <a:pt x="1420637" y="53527"/>
                </a:moveTo>
                <a:lnTo>
                  <a:pt x="1392491" y="53527"/>
                </a:lnTo>
                <a:lnTo>
                  <a:pt x="1341980" y="135702"/>
                </a:lnTo>
                <a:lnTo>
                  <a:pt x="1373924" y="135702"/>
                </a:lnTo>
                <a:lnTo>
                  <a:pt x="1391486" y="107054"/>
                </a:lnTo>
                <a:lnTo>
                  <a:pt x="1420637" y="107054"/>
                </a:lnTo>
                <a:lnTo>
                  <a:pt x="1420637" y="53527"/>
                </a:lnTo>
                <a:close/>
              </a:path>
              <a:path w="3000375" h="233679">
                <a:moveTo>
                  <a:pt x="1582108" y="79913"/>
                </a:moveTo>
                <a:lnTo>
                  <a:pt x="1551952" y="79913"/>
                </a:lnTo>
                <a:lnTo>
                  <a:pt x="1551952" y="229438"/>
                </a:lnTo>
                <a:lnTo>
                  <a:pt x="1582108" y="229438"/>
                </a:lnTo>
                <a:lnTo>
                  <a:pt x="1582108" y="79913"/>
                </a:lnTo>
                <a:close/>
              </a:path>
              <a:path w="3000375" h="233679">
                <a:moveTo>
                  <a:pt x="1633123" y="53527"/>
                </a:moveTo>
                <a:lnTo>
                  <a:pt x="1500938" y="53527"/>
                </a:lnTo>
                <a:lnTo>
                  <a:pt x="1500938" y="79913"/>
                </a:lnTo>
                <a:lnTo>
                  <a:pt x="1633123" y="79913"/>
                </a:lnTo>
                <a:lnTo>
                  <a:pt x="1633123" y="53527"/>
                </a:lnTo>
                <a:close/>
              </a:path>
              <a:path w="3000375" h="233679">
                <a:moveTo>
                  <a:pt x="1773705" y="53527"/>
                </a:moveTo>
                <a:lnTo>
                  <a:pt x="1660870" y="53527"/>
                </a:lnTo>
                <a:lnTo>
                  <a:pt x="1660870" y="229438"/>
                </a:lnTo>
                <a:lnTo>
                  <a:pt x="1773956" y="229438"/>
                </a:lnTo>
                <a:lnTo>
                  <a:pt x="1773956" y="203051"/>
                </a:lnTo>
                <a:lnTo>
                  <a:pt x="1691016" y="203051"/>
                </a:lnTo>
                <a:lnTo>
                  <a:pt x="1691016" y="153796"/>
                </a:lnTo>
                <a:lnTo>
                  <a:pt x="1761883" y="153796"/>
                </a:lnTo>
                <a:lnTo>
                  <a:pt x="1761883" y="128666"/>
                </a:lnTo>
                <a:lnTo>
                  <a:pt x="1691016" y="128666"/>
                </a:lnTo>
                <a:lnTo>
                  <a:pt x="1691016" y="79913"/>
                </a:lnTo>
                <a:lnTo>
                  <a:pt x="1773705" y="79913"/>
                </a:lnTo>
                <a:lnTo>
                  <a:pt x="1773705" y="53527"/>
                </a:lnTo>
                <a:close/>
              </a:path>
              <a:path w="3000375" h="233679">
                <a:moveTo>
                  <a:pt x="1838247" y="53527"/>
                </a:moveTo>
                <a:lnTo>
                  <a:pt x="1809096" y="53527"/>
                </a:lnTo>
                <a:lnTo>
                  <a:pt x="1809096" y="229438"/>
                </a:lnTo>
                <a:lnTo>
                  <a:pt x="1838247" y="229438"/>
                </a:lnTo>
                <a:lnTo>
                  <a:pt x="1838247" y="107054"/>
                </a:lnTo>
                <a:lnTo>
                  <a:pt x="1871149" y="107054"/>
                </a:lnTo>
                <a:lnTo>
                  <a:pt x="1838247" y="53527"/>
                </a:lnTo>
                <a:close/>
              </a:path>
              <a:path w="3000375" h="233679">
                <a:moveTo>
                  <a:pt x="1967416" y="107054"/>
                </a:moveTo>
                <a:lnTo>
                  <a:pt x="1938265" y="107054"/>
                </a:lnTo>
                <a:lnTo>
                  <a:pt x="1938265" y="229438"/>
                </a:lnTo>
                <a:lnTo>
                  <a:pt x="1967416" y="229438"/>
                </a:lnTo>
                <a:lnTo>
                  <a:pt x="1967416" y="107054"/>
                </a:lnTo>
                <a:close/>
              </a:path>
              <a:path w="3000375" h="233679">
                <a:moveTo>
                  <a:pt x="1871149" y="107054"/>
                </a:moveTo>
                <a:lnTo>
                  <a:pt x="1838247" y="107054"/>
                </a:lnTo>
                <a:lnTo>
                  <a:pt x="1878707" y="172643"/>
                </a:lnTo>
                <a:lnTo>
                  <a:pt x="1898057" y="172643"/>
                </a:lnTo>
                <a:lnTo>
                  <a:pt x="1920703" y="135702"/>
                </a:lnTo>
                <a:lnTo>
                  <a:pt x="1888759" y="135702"/>
                </a:lnTo>
                <a:lnTo>
                  <a:pt x="1871149" y="107054"/>
                </a:lnTo>
                <a:close/>
              </a:path>
              <a:path w="3000375" h="233679">
                <a:moveTo>
                  <a:pt x="1967416" y="53527"/>
                </a:moveTo>
                <a:lnTo>
                  <a:pt x="1939270" y="53527"/>
                </a:lnTo>
                <a:lnTo>
                  <a:pt x="1888759" y="135702"/>
                </a:lnTo>
                <a:lnTo>
                  <a:pt x="1920703" y="135702"/>
                </a:lnTo>
                <a:lnTo>
                  <a:pt x="1938265" y="107054"/>
                </a:lnTo>
                <a:lnTo>
                  <a:pt x="1967416" y="107054"/>
                </a:lnTo>
                <a:lnTo>
                  <a:pt x="1967416" y="53527"/>
                </a:lnTo>
                <a:close/>
              </a:path>
              <a:path w="3000375" h="233679">
                <a:moveTo>
                  <a:pt x="2088679" y="53527"/>
                </a:moveTo>
                <a:lnTo>
                  <a:pt x="2012535" y="53527"/>
                </a:lnTo>
                <a:lnTo>
                  <a:pt x="2012535" y="229438"/>
                </a:lnTo>
                <a:lnTo>
                  <a:pt x="2042691" y="229438"/>
                </a:lnTo>
                <a:lnTo>
                  <a:pt x="2042691" y="161586"/>
                </a:lnTo>
                <a:lnTo>
                  <a:pt x="2088679" y="161586"/>
                </a:lnTo>
                <a:lnTo>
                  <a:pt x="2109561" y="157773"/>
                </a:lnTo>
                <a:lnTo>
                  <a:pt x="2125118" y="146916"/>
                </a:lnTo>
                <a:lnTo>
                  <a:pt x="2131802" y="135200"/>
                </a:lnTo>
                <a:lnTo>
                  <a:pt x="2042691" y="135200"/>
                </a:lnTo>
                <a:lnTo>
                  <a:pt x="2042691" y="79913"/>
                </a:lnTo>
                <a:lnTo>
                  <a:pt x="2131802" y="79913"/>
                </a:lnTo>
                <a:lnTo>
                  <a:pt x="2125118" y="68196"/>
                </a:lnTo>
                <a:lnTo>
                  <a:pt x="2109561" y="57339"/>
                </a:lnTo>
                <a:lnTo>
                  <a:pt x="2088679" y="53527"/>
                </a:lnTo>
                <a:close/>
              </a:path>
              <a:path w="3000375" h="233679">
                <a:moveTo>
                  <a:pt x="2131802" y="79913"/>
                </a:moveTo>
                <a:lnTo>
                  <a:pt x="2083402" y="79913"/>
                </a:lnTo>
                <a:lnTo>
                  <a:pt x="2092684" y="81617"/>
                </a:lnTo>
                <a:lnTo>
                  <a:pt x="2100365" y="86761"/>
                </a:lnTo>
                <a:lnTo>
                  <a:pt x="2105595" y="95392"/>
                </a:lnTo>
                <a:lnTo>
                  <a:pt x="2107527" y="107556"/>
                </a:lnTo>
                <a:lnTo>
                  <a:pt x="2105595" y="119721"/>
                </a:lnTo>
                <a:lnTo>
                  <a:pt x="2100365" y="128352"/>
                </a:lnTo>
                <a:lnTo>
                  <a:pt x="2092684" y="133495"/>
                </a:lnTo>
                <a:lnTo>
                  <a:pt x="2083402" y="135200"/>
                </a:lnTo>
                <a:lnTo>
                  <a:pt x="2131802" y="135200"/>
                </a:lnTo>
                <a:lnTo>
                  <a:pt x="2134832" y="129887"/>
                </a:lnTo>
                <a:lnTo>
                  <a:pt x="2138186" y="107556"/>
                </a:lnTo>
                <a:lnTo>
                  <a:pt x="2134832" y="85226"/>
                </a:lnTo>
                <a:lnTo>
                  <a:pt x="2131802" y="79913"/>
                </a:lnTo>
                <a:close/>
              </a:path>
              <a:path w="3000375" h="233679">
                <a:moveTo>
                  <a:pt x="2236141" y="49757"/>
                </a:moveTo>
                <a:lnTo>
                  <a:pt x="2207532" y="54033"/>
                </a:lnTo>
                <a:lnTo>
                  <a:pt x="2185755" y="66437"/>
                </a:lnTo>
                <a:lnTo>
                  <a:pt x="2171894" y="86333"/>
                </a:lnTo>
                <a:lnTo>
                  <a:pt x="2167033" y="113085"/>
                </a:lnTo>
                <a:lnTo>
                  <a:pt x="2167033" y="169879"/>
                </a:lnTo>
                <a:lnTo>
                  <a:pt x="2171894" y="196631"/>
                </a:lnTo>
                <a:lnTo>
                  <a:pt x="2185755" y="216527"/>
                </a:lnTo>
                <a:lnTo>
                  <a:pt x="2207532" y="228931"/>
                </a:lnTo>
                <a:lnTo>
                  <a:pt x="2236141" y="233207"/>
                </a:lnTo>
                <a:lnTo>
                  <a:pt x="2264750" y="228931"/>
                </a:lnTo>
                <a:lnTo>
                  <a:pt x="2286527" y="216527"/>
                </a:lnTo>
                <a:lnTo>
                  <a:pt x="2294164" y="205564"/>
                </a:lnTo>
                <a:lnTo>
                  <a:pt x="2236141" y="205564"/>
                </a:lnTo>
                <a:lnTo>
                  <a:pt x="2219029" y="202874"/>
                </a:lnTo>
                <a:lnTo>
                  <a:pt x="2206864" y="195543"/>
                </a:lnTo>
                <a:lnTo>
                  <a:pt x="2199600" y="184678"/>
                </a:lnTo>
                <a:lnTo>
                  <a:pt x="2197189" y="171387"/>
                </a:lnTo>
                <a:lnTo>
                  <a:pt x="2197189" y="111577"/>
                </a:lnTo>
                <a:lnTo>
                  <a:pt x="2199600" y="98286"/>
                </a:lnTo>
                <a:lnTo>
                  <a:pt x="2206864" y="87421"/>
                </a:lnTo>
                <a:lnTo>
                  <a:pt x="2219029" y="80090"/>
                </a:lnTo>
                <a:lnTo>
                  <a:pt x="2236141" y="77400"/>
                </a:lnTo>
                <a:lnTo>
                  <a:pt x="2294164" y="77400"/>
                </a:lnTo>
                <a:lnTo>
                  <a:pt x="2286527" y="66437"/>
                </a:lnTo>
                <a:lnTo>
                  <a:pt x="2264750" y="54033"/>
                </a:lnTo>
                <a:lnTo>
                  <a:pt x="2236141" y="49757"/>
                </a:lnTo>
                <a:close/>
              </a:path>
              <a:path w="3000375" h="233679">
                <a:moveTo>
                  <a:pt x="2294164" y="77400"/>
                </a:moveTo>
                <a:lnTo>
                  <a:pt x="2236141" y="77400"/>
                </a:lnTo>
                <a:lnTo>
                  <a:pt x="2253253" y="80090"/>
                </a:lnTo>
                <a:lnTo>
                  <a:pt x="2265417" y="87421"/>
                </a:lnTo>
                <a:lnTo>
                  <a:pt x="2272682" y="98286"/>
                </a:lnTo>
                <a:lnTo>
                  <a:pt x="2275093" y="111577"/>
                </a:lnTo>
                <a:lnTo>
                  <a:pt x="2275093" y="171387"/>
                </a:lnTo>
                <a:lnTo>
                  <a:pt x="2272682" y="184678"/>
                </a:lnTo>
                <a:lnTo>
                  <a:pt x="2265417" y="195543"/>
                </a:lnTo>
                <a:lnTo>
                  <a:pt x="2253253" y="202874"/>
                </a:lnTo>
                <a:lnTo>
                  <a:pt x="2236141" y="205564"/>
                </a:lnTo>
                <a:lnTo>
                  <a:pt x="2294164" y="205564"/>
                </a:lnTo>
                <a:lnTo>
                  <a:pt x="2300388" y="196631"/>
                </a:lnTo>
                <a:lnTo>
                  <a:pt x="2305249" y="169879"/>
                </a:lnTo>
                <a:lnTo>
                  <a:pt x="2305249" y="113085"/>
                </a:lnTo>
                <a:lnTo>
                  <a:pt x="2300388" y="86333"/>
                </a:lnTo>
                <a:lnTo>
                  <a:pt x="2294164" y="77400"/>
                </a:lnTo>
                <a:close/>
              </a:path>
              <a:path w="3000375" h="233679">
                <a:moveTo>
                  <a:pt x="2481578" y="53527"/>
                </a:moveTo>
                <a:lnTo>
                  <a:pt x="2405937" y="53527"/>
                </a:lnTo>
                <a:lnTo>
                  <a:pt x="2405937" y="229438"/>
                </a:lnTo>
                <a:lnTo>
                  <a:pt x="2436093" y="229438"/>
                </a:lnTo>
                <a:lnTo>
                  <a:pt x="2436093" y="161838"/>
                </a:lnTo>
                <a:lnTo>
                  <a:pt x="2505590" y="161838"/>
                </a:lnTo>
                <a:lnTo>
                  <a:pt x="2503693" y="158319"/>
                </a:lnTo>
                <a:lnTo>
                  <a:pt x="2517322" y="149893"/>
                </a:lnTo>
                <a:lnTo>
                  <a:pt x="2526970" y="138215"/>
                </a:lnTo>
                <a:lnTo>
                  <a:pt x="2527775" y="136205"/>
                </a:lnTo>
                <a:lnTo>
                  <a:pt x="2436093" y="136205"/>
                </a:lnTo>
                <a:lnTo>
                  <a:pt x="2436093" y="79913"/>
                </a:lnTo>
                <a:lnTo>
                  <a:pt x="2528227" y="79913"/>
                </a:lnTo>
                <a:lnTo>
                  <a:pt x="2521096" y="67914"/>
                </a:lnTo>
                <a:lnTo>
                  <a:pt x="2504494" y="57233"/>
                </a:lnTo>
                <a:lnTo>
                  <a:pt x="2481578" y="53527"/>
                </a:lnTo>
                <a:close/>
              </a:path>
              <a:path w="3000375" h="233679">
                <a:moveTo>
                  <a:pt x="2505590" y="161838"/>
                </a:moveTo>
                <a:lnTo>
                  <a:pt x="2470772" y="161838"/>
                </a:lnTo>
                <a:lnTo>
                  <a:pt x="2506960" y="229438"/>
                </a:lnTo>
                <a:lnTo>
                  <a:pt x="2536613" y="229438"/>
                </a:lnTo>
                <a:lnTo>
                  <a:pt x="2536613" y="219385"/>
                </a:lnTo>
                <a:lnTo>
                  <a:pt x="2505590" y="161838"/>
                </a:lnTo>
                <a:close/>
              </a:path>
              <a:path w="3000375" h="233679">
                <a:moveTo>
                  <a:pt x="2528227" y="79913"/>
                </a:moveTo>
                <a:lnTo>
                  <a:pt x="2476050" y="79913"/>
                </a:lnTo>
                <a:lnTo>
                  <a:pt x="2487830" y="81555"/>
                </a:lnTo>
                <a:lnTo>
                  <a:pt x="2496594" y="86636"/>
                </a:lnTo>
                <a:lnTo>
                  <a:pt x="2502059" y="95392"/>
                </a:lnTo>
                <a:lnTo>
                  <a:pt x="2503944" y="108059"/>
                </a:lnTo>
                <a:lnTo>
                  <a:pt x="2502059" y="120726"/>
                </a:lnTo>
                <a:lnTo>
                  <a:pt x="2496594" y="129482"/>
                </a:lnTo>
                <a:lnTo>
                  <a:pt x="2487830" y="134563"/>
                </a:lnTo>
                <a:lnTo>
                  <a:pt x="2476050" y="136205"/>
                </a:lnTo>
                <a:lnTo>
                  <a:pt x="2527775" y="136205"/>
                </a:lnTo>
                <a:lnTo>
                  <a:pt x="2532706" y="123899"/>
                </a:lnTo>
                <a:lnTo>
                  <a:pt x="2534603" y="107556"/>
                </a:lnTo>
                <a:lnTo>
                  <a:pt x="2531195" y="84908"/>
                </a:lnTo>
                <a:lnTo>
                  <a:pt x="2528227" y="79913"/>
                </a:lnTo>
                <a:close/>
              </a:path>
              <a:path w="3000375" h="233679">
                <a:moveTo>
                  <a:pt x="2684672" y="53527"/>
                </a:moveTo>
                <a:lnTo>
                  <a:pt x="2571837" y="53527"/>
                </a:lnTo>
                <a:lnTo>
                  <a:pt x="2571837" y="229438"/>
                </a:lnTo>
                <a:lnTo>
                  <a:pt x="2684913" y="229438"/>
                </a:lnTo>
                <a:lnTo>
                  <a:pt x="2684913" y="203051"/>
                </a:lnTo>
                <a:lnTo>
                  <a:pt x="2601983" y="203051"/>
                </a:lnTo>
                <a:lnTo>
                  <a:pt x="2601983" y="153796"/>
                </a:lnTo>
                <a:lnTo>
                  <a:pt x="2672850" y="153796"/>
                </a:lnTo>
                <a:lnTo>
                  <a:pt x="2672850" y="128666"/>
                </a:lnTo>
                <a:lnTo>
                  <a:pt x="2601983" y="128666"/>
                </a:lnTo>
                <a:lnTo>
                  <a:pt x="2601983" y="79913"/>
                </a:lnTo>
                <a:lnTo>
                  <a:pt x="2684672" y="79913"/>
                </a:lnTo>
                <a:lnTo>
                  <a:pt x="2684672" y="53527"/>
                </a:lnTo>
                <a:close/>
              </a:path>
              <a:path w="3000375" h="233679">
                <a:moveTo>
                  <a:pt x="2794951" y="53527"/>
                </a:moveTo>
                <a:lnTo>
                  <a:pt x="2765298" y="53527"/>
                </a:lnTo>
                <a:lnTo>
                  <a:pt x="2702472" y="219385"/>
                </a:lnTo>
                <a:lnTo>
                  <a:pt x="2702472" y="229438"/>
                </a:lnTo>
                <a:lnTo>
                  <a:pt x="2730367" y="229438"/>
                </a:lnTo>
                <a:lnTo>
                  <a:pt x="2746199" y="185962"/>
                </a:lnTo>
                <a:lnTo>
                  <a:pt x="2845116" y="185962"/>
                </a:lnTo>
                <a:lnTo>
                  <a:pt x="2835597" y="160832"/>
                </a:lnTo>
                <a:lnTo>
                  <a:pt x="2755245" y="160832"/>
                </a:lnTo>
                <a:lnTo>
                  <a:pt x="2779622" y="93735"/>
                </a:lnTo>
                <a:lnTo>
                  <a:pt x="2810181" y="93735"/>
                </a:lnTo>
                <a:lnTo>
                  <a:pt x="2794951" y="53527"/>
                </a:lnTo>
                <a:close/>
              </a:path>
              <a:path w="3000375" h="233679">
                <a:moveTo>
                  <a:pt x="2845116" y="185962"/>
                </a:moveTo>
                <a:lnTo>
                  <a:pt x="2812542" y="185962"/>
                </a:lnTo>
                <a:lnTo>
                  <a:pt x="2828123" y="229438"/>
                </a:lnTo>
                <a:lnTo>
                  <a:pt x="2857776" y="229438"/>
                </a:lnTo>
                <a:lnTo>
                  <a:pt x="2857776" y="219385"/>
                </a:lnTo>
                <a:lnTo>
                  <a:pt x="2845116" y="185962"/>
                </a:lnTo>
                <a:close/>
              </a:path>
              <a:path w="3000375" h="233679">
                <a:moveTo>
                  <a:pt x="2810181" y="93735"/>
                </a:moveTo>
                <a:lnTo>
                  <a:pt x="2779622" y="93735"/>
                </a:lnTo>
                <a:lnTo>
                  <a:pt x="2803495" y="160832"/>
                </a:lnTo>
                <a:lnTo>
                  <a:pt x="2835597" y="160832"/>
                </a:lnTo>
                <a:lnTo>
                  <a:pt x="2810181" y="93735"/>
                </a:lnTo>
                <a:close/>
              </a:path>
              <a:path w="3000375" h="233679">
                <a:moveTo>
                  <a:pt x="2915628" y="53527"/>
                </a:moveTo>
                <a:lnTo>
                  <a:pt x="2885472" y="53527"/>
                </a:lnTo>
                <a:lnTo>
                  <a:pt x="2885472" y="229438"/>
                </a:lnTo>
                <a:lnTo>
                  <a:pt x="2999814" y="229438"/>
                </a:lnTo>
                <a:lnTo>
                  <a:pt x="2999814" y="203051"/>
                </a:lnTo>
                <a:lnTo>
                  <a:pt x="2915628" y="203051"/>
                </a:lnTo>
                <a:lnTo>
                  <a:pt x="2915628" y="53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931273" y="7957872"/>
            <a:ext cx="3525337" cy="19092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523" y="4196249"/>
            <a:ext cx="5796619" cy="627332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8366237" y="0"/>
            <a:ext cx="20955" cy="11308715"/>
          </a:xfrm>
          <a:custGeom>
            <a:avLst/>
            <a:gdLst/>
            <a:ahLst/>
            <a:cxnLst/>
            <a:rect l="l" t="t" r="r" b="b"/>
            <a:pathLst>
              <a:path w="20954" h="11308715">
                <a:moveTo>
                  <a:pt x="20941" y="0"/>
                </a:moveTo>
                <a:lnTo>
                  <a:pt x="0" y="0"/>
                </a:lnTo>
                <a:lnTo>
                  <a:pt x="0" y="11308556"/>
                </a:lnTo>
                <a:lnTo>
                  <a:pt x="20941" y="11308556"/>
                </a:lnTo>
                <a:lnTo>
                  <a:pt x="20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95543" y="3001154"/>
            <a:ext cx="4790430" cy="28415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397466" y="3001154"/>
            <a:ext cx="4790430" cy="28415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827"/>
            <a:ext cx="20104100" cy="323850"/>
            <a:chOff x="0" y="7707827"/>
            <a:chExt cx="20104100" cy="323850"/>
          </a:xfrm>
        </p:grpSpPr>
        <p:sp>
          <p:nvSpPr>
            <p:cNvPr id="3" name="object 3"/>
            <p:cNvSpPr/>
            <p:nvPr/>
          </p:nvSpPr>
          <p:spPr>
            <a:xfrm>
              <a:off x="0" y="7842693"/>
              <a:ext cx="20104100" cy="188595"/>
            </a:xfrm>
            <a:custGeom>
              <a:avLst/>
              <a:gdLst/>
              <a:ahLst/>
              <a:cxnLst/>
              <a:rect l="l" t="t" r="r" b="b"/>
              <a:pathLst>
                <a:path w="20104100" h="188595">
                  <a:moveTo>
                    <a:pt x="20104099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20104099" y="18847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43056" y="7707839"/>
              <a:ext cx="11419840" cy="245110"/>
            </a:xfrm>
            <a:custGeom>
              <a:avLst/>
              <a:gdLst/>
              <a:ahLst/>
              <a:cxnLst/>
              <a:rect l="l" t="t" r="r" b="b"/>
              <a:pathLst>
                <a:path w="11419840" h="245109">
                  <a:moveTo>
                    <a:pt x="146418" y="213766"/>
                  </a:moveTo>
                  <a:lnTo>
                    <a:pt x="29146" y="213766"/>
                  </a:lnTo>
                  <a:lnTo>
                    <a:pt x="29146" y="134353"/>
                  </a:lnTo>
                  <a:lnTo>
                    <a:pt x="130340" y="134353"/>
                  </a:lnTo>
                  <a:lnTo>
                    <a:pt x="130340" y="108559"/>
                  </a:lnTo>
                  <a:lnTo>
                    <a:pt x="29146" y="108559"/>
                  </a:lnTo>
                  <a:lnTo>
                    <a:pt x="29146" y="30822"/>
                  </a:lnTo>
                  <a:lnTo>
                    <a:pt x="146088" y="30822"/>
                  </a:lnTo>
                  <a:lnTo>
                    <a:pt x="146088" y="5016"/>
                  </a:lnTo>
                  <a:lnTo>
                    <a:pt x="0" y="5016"/>
                  </a:lnTo>
                  <a:lnTo>
                    <a:pt x="0" y="239572"/>
                  </a:lnTo>
                  <a:lnTo>
                    <a:pt x="146418" y="239572"/>
                  </a:lnTo>
                  <a:lnTo>
                    <a:pt x="146418" y="213766"/>
                  </a:lnTo>
                  <a:close/>
                </a:path>
                <a:path w="11419840" h="245109">
                  <a:moveTo>
                    <a:pt x="355498" y="178587"/>
                  </a:moveTo>
                  <a:lnTo>
                    <a:pt x="334022" y="135356"/>
                  </a:lnTo>
                  <a:lnTo>
                    <a:pt x="282130" y="110236"/>
                  </a:lnTo>
                  <a:lnTo>
                    <a:pt x="266382" y="104533"/>
                  </a:lnTo>
                  <a:lnTo>
                    <a:pt x="244398" y="95961"/>
                  </a:lnTo>
                  <a:lnTo>
                    <a:pt x="229057" y="87236"/>
                  </a:lnTo>
                  <a:lnTo>
                    <a:pt x="220052" y="76682"/>
                  </a:lnTo>
                  <a:lnTo>
                    <a:pt x="217119" y="62649"/>
                  </a:lnTo>
                  <a:lnTo>
                    <a:pt x="220649" y="48285"/>
                  </a:lnTo>
                  <a:lnTo>
                    <a:pt x="230822" y="36931"/>
                  </a:lnTo>
                  <a:lnTo>
                    <a:pt x="246951" y="29476"/>
                  </a:lnTo>
                  <a:lnTo>
                    <a:pt x="268389" y="26797"/>
                  </a:lnTo>
                  <a:lnTo>
                    <a:pt x="289483" y="29552"/>
                  </a:lnTo>
                  <a:lnTo>
                    <a:pt x="307467" y="38481"/>
                  </a:lnTo>
                  <a:lnTo>
                    <a:pt x="319976" y="54648"/>
                  </a:lnTo>
                  <a:lnTo>
                    <a:pt x="324675" y="79070"/>
                  </a:lnTo>
                  <a:lnTo>
                    <a:pt x="353834" y="79070"/>
                  </a:lnTo>
                  <a:lnTo>
                    <a:pt x="335394" y="26797"/>
                  </a:lnTo>
                  <a:lnTo>
                    <a:pt x="302221" y="4432"/>
                  </a:lnTo>
                  <a:lnTo>
                    <a:pt x="268706" y="0"/>
                  </a:lnTo>
                  <a:lnTo>
                    <a:pt x="234759" y="4724"/>
                  </a:lnTo>
                  <a:lnTo>
                    <a:pt x="209372" y="18008"/>
                  </a:lnTo>
                  <a:lnTo>
                    <a:pt x="193459" y="38442"/>
                  </a:lnTo>
                  <a:lnTo>
                    <a:pt x="187960" y="64668"/>
                  </a:lnTo>
                  <a:lnTo>
                    <a:pt x="192252" y="87833"/>
                  </a:lnTo>
                  <a:lnTo>
                    <a:pt x="204927" y="104990"/>
                  </a:lnTo>
                  <a:lnTo>
                    <a:pt x="225704" y="118325"/>
                  </a:lnTo>
                  <a:lnTo>
                    <a:pt x="254317" y="129997"/>
                  </a:lnTo>
                  <a:lnTo>
                    <a:pt x="271068" y="136029"/>
                  </a:lnTo>
                  <a:lnTo>
                    <a:pt x="294424" y="145529"/>
                  </a:lnTo>
                  <a:lnTo>
                    <a:pt x="311188" y="154965"/>
                  </a:lnTo>
                  <a:lnTo>
                    <a:pt x="321297" y="165900"/>
                  </a:lnTo>
                  <a:lnTo>
                    <a:pt x="324675" y="179920"/>
                  </a:lnTo>
                  <a:lnTo>
                    <a:pt x="321411" y="194894"/>
                  </a:lnTo>
                  <a:lnTo>
                    <a:pt x="311607" y="206895"/>
                  </a:lnTo>
                  <a:lnTo>
                    <a:pt x="295275" y="214884"/>
                  </a:lnTo>
                  <a:lnTo>
                    <a:pt x="272402" y="217792"/>
                  </a:lnTo>
                  <a:lnTo>
                    <a:pt x="250736" y="215099"/>
                  </a:lnTo>
                  <a:lnTo>
                    <a:pt x="230517" y="206108"/>
                  </a:lnTo>
                  <a:lnTo>
                    <a:pt x="215569" y="189382"/>
                  </a:lnTo>
                  <a:lnTo>
                    <a:pt x="209740" y="163512"/>
                  </a:lnTo>
                  <a:lnTo>
                    <a:pt x="180594" y="163512"/>
                  </a:lnTo>
                  <a:lnTo>
                    <a:pt x="188074" y="199783"/>
                  </a:lnTo>
                  <a:lnTo>
                    <a:pt x="208102" y="225031"/>
                  </a:lnTo>
                  <a:lnTo>
                    <a:pt x="236994" y="239788"/>
                  </a:lnTo>
                  <a:lnTo>
                    <a:pt x="271068" y="244589"/>
                  </a:lnTo>
                  <a:lnTo>
                    <a:pt x="308013" y="239509"/>
                  </a:lnTo>
                  <a:lnTo>
                    <a:pt x="334391" y="225539"/>
                  </a:lnTo>
                  <a:lnTo>
                    <a:pt x="340245" y="217792"/>
                  </a:lnTo>
                  <a:lnTo>
                    <a:pt x="350227" y="204584"/>
                  </a:lnTo>
                  <a:lnTo>
                    <a:pt x="355498" y="178587"/>
                  </a:lnTo>
                  <a:close/>
                </a:path>
                <a:path w="11419840" h="245109">
                  <a:moveTo>
                    <a:pt x="555815" y="5016"/>
                  </a:moveTo>
                  <a:lnTo>
                    <a:pt x="384263" y="5016"/>
                  </a:lnTo>
                  <a:lnTo>
                    <a:pt x="384263" y="30822"/>
                  </a:lnTo>
                  <a:lnTo>
                    <a:pt x="455625" y="30822"/>
                  </a:lnTo>
                  <a:lnTo>
                    <a:pt x="455625" y="239572"/>
                  </a:lnTo>
                  <a:lnTo>
                    <a:pt x="484771" y="239572"/>
                  </a:lnTo>
                  <a:lnTo>
                    <a:pt x="484771" y="30822"/>
                  </a:lnTo>
                  <a:lnTo>
                    <a:pt x="555815" y="30822"/>
                  </a:lnTo>
                  <a:lnTo>
                    <a:pt x="555815" y="5016"/>
                  </a:lnTo>
                  <a:close/>
                </a:path>
                <a:path w="11419840" h="245109">
                  <a:moveTo>
                    <a:pt x="757161" y="229857"/>
                  </a:moveTo>
                  <a:lnTo>
                    <a:pt x="736612" y="177241"/>
                  </a:lnTo>
                  <a:lnTo>
                    <a:pt x="726935" y="152450"/>
                  </a:lnTo>
                  <a:lnTo>
                    <a:pt x="695845" y="72847"/>
                  </a:lnTo>
                  <a:lnTo>
                    <a:pt x="695845" y="152450"/>
                  </a:lnTo>
                  <a:lnTo>
                    <a:pt x="612406" y="152450"/>
                  </a:lnTo>
                  <a:lnTo>
                    <a:pt x="654291" y="43891"/>
                  </a:lnTo>
                  <a:lnTo>
                    <a:pt x="695845" y="152450"/>
                  </a:lnTo>
                  <a:lnTo>
                    <a:pt x="695845" y="72847"/>
                  </a:lnTo>
                  <a:lnTo>
                    <a:pt x="684542" y="43891"/>
                  </a:lnTo>
                  <a:lnTo>
                    <a:pt x="669366" y="5016"/>
                  </a:lnTo>
                  <a:lnTo>
                    <a:pt x="640219" y="5016"/>
                  </a:lnTo>
                  <a:lnTo>
                    <a:pt x="552767" y="229857"/>
                  </a:lnTo>
                  <a:lnTo>
                    <a:pt x="552767" y="239572"/>
                  </a:lnTo>
                  <a:lnTo>
                    <a:pt x="579577" y="239572"/>
                  </a:lnTo>
                  <a:lnTo>
                    <a:pt x="603694" y="177241"/>
                  </a:lnTo>
                  <a:lnTo>
                    <a:pt x="704888" y="177241"/>
                  </a:lnTo>
                  <a:lnTo>
                    <a:pt x="728345" y="239572"/>
                  </a:lnTo>
                  <a:lnTo>
                    <a:pt x="757161" y="239572"/>
                  </a:lnTo>
                  <a:lnTo>
                    <a:pt x="757161" y="229857"/>
                  </a:lnTo>
                  <a:close/>
                </a:path>
                <a:path w="11419840" h="245109">
                  <a:moveTo>
                    <a:pt x="966660" y="175564"/>
                  </a:moveTo>
                  <a:lnTo>
                    <a:pt x="955052" y="135661"/>
                  </a:lnTo>
                  <a:lnTo>
                    <a:pt x="937514" y="122174"/>
                  </a:lnTo>
                  <a:lnTo>
                    <a:pt x="937514" y="173901"/>
                  </a:lnTo>
                  <a:lnTo>
                    <a:pt x="934961" y="190868"/>
                  </a:lnTo>
                  <a:lnTo>
                    <a:pt x="927417" y="203377"/>
                  </a:lnTo>
                  <a:lnTo>
                    <a:pt x="915035" y="211124"/>
                  </a:lnTo>
                  <a:lnTo>
                    <a:pt x="897966" y="213766"/>
                  </a:lnTo>
                  <a:lnTo>
                    <a:pt x="825258" y="213766"/>
                  </a:lnTo>
                  <a:lnTo>
                    <a:pt x="825258" y="133350"/>
                  </a:lnTo>
                  <a:lnTo>
                    <a:pt x="897966" y="133350"/>
                  </a:lnTo>
                  <a:lnTo>
                    <a:pt x="915035" y="136055"/>
                  </a:lnTo>
                  <a:lnTo>
                    <a:pt x="927417" y="143954"/>
                  </a:lnTo>
                  <a:lnTo>
                    <a:pt x="934961" y="156679"/>
                  </a:lnTo>
                  <a:lnTo>
                    <a:pt x="937514" y="173901"/>
                  </a:lnTo>
                  <a:lnTo>
                    <a:pt x="937514" y="122174"/>
                  </a:lnTo>
                  <a:lnTo>
                    <a:pt x="927125" y="117602"/>
                  </a:lnTo>
                  <a:lnTo>
                    <a:pt x="939520" y="110299"/>
                  </a:lnTo>
                  <a:lnTo>
                    <a:pt x="941108" y="108559"/>
                  </a:lnTo>
                  <a:lnTo>
                    <a:pt x="949147" y="99682"/>
                  </a:lnTo>
                  <a:lnTo>
                    <a:pt x="955395" y="85280"/>
                  </a:lnTo>
                  <a:lnTo>
                    <a:pt x="957618" y="66675"/>
                  </a:lnTo>
                  <a:lnTo>
                    <a:pt x="953287" y="39941"/>
                  </a:lnTo>
                  <a:lnTo>
                    <a:pt x="947394" y="30822"/>
                  </a:lnTo>
                  <a:lnTo>
                    <a:pt x="940816" y="20637"/>
                  </a:lnTo>
                  <a:lnTo>
                    <a:pt x="928458" y="13360"/>
                  </a:lnTo>
                  <a:lnTo>
                    <a:pt x="928458" y="69684"/>
                  </a:lnTo>
                  <a:lnTo>
                    <a:pt x="925982" y="86080"/>
                  </a:lnTo>
                  <a:lnTo>
                    <a:pt x="918654" y="98298"/>
                  </a:lnTo>
                  <a:lnTo>
                    <a:pt x="906691" y="105918"/>
                  </a:lnTo>
                  <a:lnTo>
                    <a:pt x="890257" y="108559"/>
                  </a:lnTo>
                  <a:lnTo>
                    <a:pt x="825258" y="108559"/>
                  </a:lnTo>
                  <a:lnTo>
                    <a:pt x="825258" y="30822"/>
                  </a:lnTo>
                  <a:lnTo>
                    <a:pt x="889596" y="30822"/>
                  </a:lnTo>
                  <a:lnTo>
                    <a:pt x="906411" y="33401"/>
                  </a:lnTo>
                  <a:lnTo>
                    <a:pt x="918578" y="40957"/>
                  </a:lnTo>
                  <a:lnTo>
                    <a:pt x="925969" y="53149"/>
                  </a:lnTo>
                  <a:lnTo>
                    <a:pt x="928458" y="69684"/>
                  </a:lnTo>
                  <a:lnTo>
                    <a:pt x="928458" y="13360"/>
                  </a:lnTo>
                  <a:lnTo>
                    <a:pt x="921004" y="8953"/>
                  </a:lnTo>
                  <a:lnTo>
                    <a:pt x="894613" y="5016"/>
                  </a:lnTo>
                  <a:lnTo>
                    <a:pt x="796112" y="5016"/>
                  </a:lnTo>
                  <a:lnTo>
                    <a:pt x="796112" y="239572"/>
                  </a:lnTo>
                  <a:lnTo>
                    <a:pt x="902995" y="239572"/>
                  </a:lnTo>
                  <a:lnTo>
                    <a:pt x="929627" y="235407"/>
                  </a:lnTo>
                  <a:lnTo>
                    <a:pt x="949655" y="223151"/>
                  </a:lnTo>
                  <a:lnTo>
                    <a:pt x="955560" y="213766"/>
                  </a:lnTo>
                  <a:lnTo>
                    <a:pt x="962266" y="203098"/>
                  </a:lnTo>
                  <a:lnTo>
                    <a:pt x="966660" y="175564"/>
                  </a:lnTo>
                  <a:close/>
                </a:path>
                <a:path w="11419840" h="245109">
                  <a:moveTo>
                    <a:pt x="1044829" y="5016"/>
                  </a:moveTo>
                  <a:lnTo>
                    <a:pt x="1015669" y="5016"/>
                  </a:lnTo>
                  <a:lnTo>
                    <a:pt x="1015669" y="239572"/>
                  </a:lnTo>
                  <a:lnTo>
                    <a:pt x="1044829" y="239572"/>
                  </a:lnTo>
                  <a:lnTo>
                    <a:pt x="1044829" y="5016"/>
                  </a:lnTo>
                  <a:close/>
                </a:path>
                <a:path w="11419840" h="245109">
                  <a:moveTo>
                    <a:pt x="1256398" y="213766"/>
                  </a:moveTo>
                  <a:lnTo>
                    <a:pt x="1136446" y="213766"/>
                  </a:lnTo>
                  <a:lnTo>
                    <a:pt x="1136446" y="5016"/>
                  </a:lnTo>
                  <a:lnTo>
                    <a:pt x="1107287" y="5016"/>
                  </a:lnTo>
                  <a:lnTo>
                    <a:pt x="1107287" y="239572"/>
                  </a:lnTo>
                  <a:lnTo>
                    <a:pt x="1256398" y="239572"/>
                  </a:lnTo>
                  <a:lnTo>
                    <a:pt x="1256398" y="213766"/>
                  </a:lnTo>
                  <a:close/>
                </a:path>
                <a:path w="11419840" h="245109">
                  <a:moveTo>
                    <a:pt x="1324254" y="5016"/>
                  </a:moveTo>
                  <a:lnTo>
                    <a:pt x="1295107" y="5016"/>
                  </a:lnTo>
                  <a:lnTo>
                    <a:pt x="1295107" y="239572"/>
                  </a:lnTo>
                  <a:lnTo>
                    <a:pt x="1324254" y="239572"/>
                  </a:lnTo>
                  <a:lnTo>
                    <a:pt x="1324254" y="5016"/>
                  </a:lnTo>
                  <a:close/>
                </a:path>
                <a:path w="11419840" h="245109">
                  <a:moveTo>
                    <a:pt x="1558493" y="86106"/>
                  </a:moveTo>
                  <a:lnTo>
                    <a:pt x="1552270" y="51955"/>
                  </a:lnTo>
                  <a:lnTo>
                    <a:pt x="1537347" y="30822"/>
                  </a:lnTo>
                  <a:lnTo>
                    <a:pt x="1534160" y="26301"/>
                  </a:lnTo>
                  <a:lnTo>
                    <a:pt x="1529473" y="23685"/>
                  </a:lnTo>
                  <a:lnTo>
                    <a:pt x="1529473" y="86106"/>
                  </a:lnTo>
                  <a:lnTo>
                    <a:pt x="1529473" y="158483"/>
                  </a:lnTo>
                  <a:lnTo>
                    <a:pt x="1525422" y="180975"/>
                  </a:lnTo>
                  <a:lnTo>
                    <a:pt x="1513560" y="198437"/>
                  </a:lnTo>
                  <a:lnTo>
                    <a:pt x="1494421" y="209753"/>
                  </a:lnTo>
                  <a:lnTo>
                    <a:pt x="1468488" y="213766"/>
                  </a:lnTo>
                  <a:lnTo>
                    <a:pt x="1415884" y="213766"/>
                  </a:lnTo>
                  <a:lnTo>
                    <a:pt x="1415884" y="30822"/>
                  </a:lnTo>
                  <a:lnTo>
                    <a:pt x="1468488" y="30822"/>
                  </a:lnTo>
                  <a:lnTo>
                    <a:pt x="1494421" y="34836"/>
                  </a:lnTo>
                  <a:lnTo>
                    <a:pt x="1513560" y="46151"/>
                  </a:lnTo>
                  <a:lnTo>
                    <a:pt x="1525422" y="63614"/>
                  </a:lnTo>
                  <a:lnTo>
                    <a:pt x="1529473" y="86106"/>
                  </a:lnTo>
                  <a:lnTo>
                    <a:pt x="1529473" y="23685"/>
                  </a:lnTo>
                  <a:lnTo>
                    <a:pt x="1505750" y="10439"/>
                  </a:lnTo>
                  <a:lnTo>
                    <a:pt x="1468488" y="5016"/>
                  </a:lnTo>
                  <a:lnTo>
                    <a:pt x="1386725" y="5016"/>
                  </a:lnTo>
                  <a:lnTo>
                    <a:pt x="1386725" y="239572"/>
                  </a:lnTo>
                  <a:lnTo>
                    <a:pt x="1468488" y="239572"/>
                  </a:lnTo>
                  <a:lnTo>
                    <a:pt x="1505750" y="234149"/>
                  </a:lnTo>
                  <a:lnTo>
                    <a:pt x="1534160" y="218287"/>
                  </a:lnTo>
                  <a:lnTo>
                    <a:pt x="1537347" y="213766"/>
                  </a:lnTo>
                  <a:lnTo>
                    <a:pt x="1552270" y="192633"/>
                  </a:lnTo>
                  <a:lnTo>
                    <a:pt x="1558493" y="158483"/>
                  </a:lnTo>
                  <a:lnTo>
                    <a:pt x="1558493" y="86106"/>
                  </a:lnTo>
                  <a:close/>
                </a:path>
                <a:path w="11419840" h="245109">
                  <a:moveTo>
                    <a:pt x="1795081" y="229857"/>
                  </a:moveTo>
                  <a:lnTo>
                    <a:pt x="1774545" y="177241"/>
                  </a:lnTo>
                  <a:lnTo>
                    <a:pt x="1764855" y="152450"/>
                  </a:lnTo>
                  <a:lnTo>
                    <a:pt x="1733765" y="72821"/>
                  </a:lnTo>
                  <a:lnTo>
                    <a:pt x="1733765" y="152450"/>
                  </a:lnTo>
                  <a:lnTo>
                    <a:pt x="1650339" y="152450"/>
                  </a:lnTo>
                  <a:lnTo>
                    <a:pt x="1692224" y="43891"/>
                  </a:lnTo>
                  <a:lnTo>
                    <a:pt x="1733765" y="152450"/>
                  </a:lnTo>
                  <a:lnTo>
                    <a:pt x="1733765" y="72821"/>
                  </a:lnTo>
                  <a:lnTo>
                    <a:pt x="1722475" y="43891"/>
                  </a:lnTo>
                  <a:lnTo>
                    <a:pt x="1707299" y="5016"/>
                  </a:lnTo>
                  <a:lnTo>
                    <a:pt x="1678139" y="5016"/>
                  </a:lnTo>
                  <a:lnTo>
                    <a:pt x="1590687" y="229857"/>
                  </a:lnTo>
                  <a:lnTo>
                    <a:pt x="1590687" y="239572"/>
                  </a:lnTo>
                  <a:lnTo>
                    <a:pt x="1617497" y="239572"/>
                  </a:lnTo>
                  <a:lnTo>
                    <a:pt x="1641627" y="177241"/>
                  </a:lnTo>
                  <a:lnTo>
                    <a:pt x="1742808" y="177241"/>
                  </a:lnTo>
                  <a:lnTo>
                    <a:pt x="1766265" y="239572"/>
                  </a:lnTo>
                  <a:lnTo>
                    <a:pt x="1795081" y="239572"/>
                  </a:lnTo>
                  <a:lnTo>
                    <a:pt x="1795081" y="229857"/>
                  </a:lnTo>
                  <a:close/>
                </a:path>
                <a:path w="11419840" h="245109">
                  <a:moveTo>
                    <a:pt x="2005799" y="86106"/>
                  </a:moveTo>
                  <a:lnTo>
                    <a:pt x="1999564" y="51955"/>
                  </a:lnTo>
                  <a:lnTo>
                    <a:pt x="1984654" y="30822"/>
                  </a:lnTo>
                  <a:lnTo>
                    <a:pt x="1981466" y="26301"/>
                  </a:lnTo>
                  <a:lnTo>
                    <a:pt x="1976780" y="23685"/>
                  </a:lnTo>
                  <a:lnTo>
                    <a:pt x="1976780" y="86106"/>
                  </a:lnTo>
                  <a:lnTo>
                    <a:pt x="1976780" y="158483"/>
                  </a:lnTo>
                  <a:lnTo>
                    <a:pt x="1972716" y="180975"/>
                  </a:lnTo>
                  <a:lnTo>
                    <a:pt x="1960854" y="198437"/>
                  </a:lnTo>
                  <a:lnTo>
                    <a:pt x="1941715" y="209753"/>
                  </a:lnTo>
                  <a:lnTo>
                    <a:pt x="1915795" y="213766"/>
                  </a:lnTo>
                  <a:lnTo>
                    <a:pt x="1863191" y="213766"/>
                  </a:lnTo>
                  <a:lnTo>
                    <a:pt x="1863191" y="30822"/>
                  </a:lnTo>
                  <a:lnTo>
                    <a:pt x="1915795" y="30822"/>
                  </a:lnTo>
                  <a:lnTo>
                    <a:pt x="1941715" y="34836"/>
                  </a:lnTo>
                  <a:lnTo>
                    <a:pt x="1960854" y="46151"/>
                  </a:lnTo>
                  <a:lnTo>
                    <a:pt x="1972716" y="63614"/>
                  </a:lnTo>
                  <a:lnTo>
                    <a:pt x="1976780" y="86106"/>
                  </a:lnTo>
                  <a:lnTo>
                    <a:pt x="1976780" y="23685"/>
                  </a:lnTo>
                  <a:lnTo>
                    <a:pt x="1953056" y="10439"/>
                  </a:lnTo>
                  <a:lnTo>
                    <a:pt x="1915795" y="5016"/>
                  </a:lnTo>
                  <a:lnTo>
                    <a:pt x="1834032" y="5016"/>
                  </a:lnTo>
                  <a:lnTo>
                    <a:pt x="1834032" y="239572"/>
                  </a:lnTo>
                  <a:lnTo>
                    <a:pt x="1915795" y="239572"/>
                  </a:lnTo>
                  <a:lnTo>
                    <a:pt x="1953056" y="234149"/>
                  </a:lnTo>
                  <a:lnTo>
                    <a:pt x="1981466" y="218287"/>
                  </a:lnTo>
                  <a:lnTo>
                    <a:pt x="1984654" y="213766"/>
                  </a:lnTo>
                  <a:lnTo>
                    <a:pt x="1999564" y="192633"/>
                  </a:lnTo>
                  <a:lnTo>
                    <a:pt x="2005799" y="158483"/>
                  </a:lnTo>
                  <a:lnTo>
                    <a:pt x="2005799" y="86106"/>
                  </a:lnTo>
                  <a:close/>
                </a:path>
                <a:path w="11419840" h="245109">
                  <a:moveTo>
                    <a:pt x="2207882" y="213766"/>
                  </a:moveTo>
                  <a:lnTo>
                    <a:pt x="2090597" y="213766"/>
                  </a:lnTo>
                  <a:lnTo>
                    <a:pt x="2090597" y="134353"/>
                  </a:lnTo>
                  <a:lnTo>
                    <a:pt x="2191791" y="134353"/>
                  </a:lnTo>
                  <a:lnTo>
                    <a:pt x="2191791" y="108559"/>
                  </a:lnTo>
                  <a:lnTo>
                    <a:pt x="2090597" y="108559"/>
                  </a:lnTo>
                  <a:lnTo>
                    <a:pt x="2090597" y="30822"/>
                  </a:lnTo>
                  <a:lnTo>
                    <a:pt x="2207539" y="30822"/>
                  </a:lnTo>
                  <a:lnTo>
                    <a:pt x="2207539" y="5016"/>
                  </a:lnTo>
                  <a:lnTo>
                    <a:pt x="2061451" y="5016"/>
                  </a:lnTo>
                  <a:lnTo>
                    <a:pt x="2061451" y="239572"/>
                  </a:lnTo>
                  <a:lnTo>
                    <a:pt x="2207882" y="239572"/>
                  </a:lnTo>
                  <a:lnTo>
                    <a:pt x="2207882" y="213766"/>
                  </a:lnTo>
                  <a:close/>
                </a:path>
                <a:path w="11419840" h="245109">
                  <a:moveTo>
                    <a:pt x="5300611" y="229857"/>
                  </a:moveTo>
                  <a:lnTo>
                    <a:pt x="5254091" y="146748"/>
                  </a:lnTo>
                  <a:lnTo>
                    <a:pt x="5252021" y="143065"/>
                  </a:lnTo>
                  <a:lnTo>
                    <a:pt x="5270627" y="133819"/>
                  </a:lnTo>
                  <a:lnTo>
                    <a:pt x="5283632" y="120954"/>
                  </a:lnTo>
                  <a:lnTo>
                    <a:pt x="5284775" y="119824"/>
                  </a:lnTo>
                  <a:lnTo>
                    <a:pt x="5293779" y="100609"/>
                  </a:lnTo>
                  <a:lnTo>
                    <a:pt x="5296928" y="75717"/>
                  </a:lnTo>
                  <a:lnTo>
                    <a:pt x="5292471" y="46151"/>
                  </a:lnTo>
                  <a:lnTo>
                    <a:pt x="5283441" y="30822"/>
                  </a:lnTo>
                  <a:lnTo>
                    <a:pt x="5279377" y="23914"/>
                  </a:lnTo>
                  <a:lnTo>
                    <a:pt x="5267109" y="15849"/>
                  </a:lnTo>
                  <a:lnTo>
                    <a:pt x="5267109" y="75717"/>
                  </a:lnTo>
                  <a:lnTo>
                    <a:pt x="5264213" y="95364"/>
                  </a:lnTo>
                  <a:lnTo>
                    <a:pt x="5255793" y="109524"/>
                  </a:lnTo>
                  <a:lnTo>
                    <a:pt x="5242230" y="118084"/>
                  </a:lnTo>
                  <a:lnTo>
                    <a:pt x="5223878" y="120954"/>
                  </a:lnTo>
                  <a:lnTo>
                    <a:pt x="5159883" y="120954"/>
                  </a:lnTo>
                  <a:lnTo>
                    <a:pt x="5159883" y="30822"/>
                  </a:lnTo>
                  <a:lnTo>
                    <a:pt x="5223878" y="30822"/>
                  </a:lnTo>
                  <a:lnTo>
                    <a:pt x="5242230" y="33591"/>
                  </a:lnTo>
                  <a:lnTo>
                    <a:pt x="5255793" y="41960"/>
                  </a:lnTo>
                  <a:lnTo>
                    <a:pt x="5264213" y="55981"/>
                  </a:lnTo>
                  <a:lnTo>
                    <a:pt x="5267109" y="75717"/>
                  </a:lnTo>
                  <a:lnTo>
                    <a:pt x="5267109" y="15849"/>
                  </a:lnTo>
                  <a:lnTo>
                    <a:pt x="5258054" y="9893"/>
                  </a:lnTo>
                  <a:lnTo>
                    <a:pt x="5228907" y="5016"/>
                  </a:lnTo>
                  <a:lnTo>
                    <a:pt x="5130736" y="5016"/>
                  </a:lnTo>
                  <a:lnTo>
                    <a:pt x="5130736" y="239572"/>
                  </a:lnTo>
                  <a:lnTo>
                    <a:pt x="5159883" y="239572"/>
                  </a:lnTo>
                  <a:lnTo>
                    <a:pt x="5159883" y="146748"/>
                  </a:lnTo>
                  <a:lnTo>
                    <a:pt x="5219865" y="146748"/>
                  </a:lnTo>
                  <a:lnTo>
                    <a:pt x="5271795" y="239572"/>
                  </a:lnTo>
                  <a:lnTo>
                    <a:pt x="5300611" y="239572"/>
                  </a:lnTo>
                  <a:lnTo>
                    <a:pt x="5300611" y="229857"/>
                  </a:lnTo>
                  <a:close/>
                </a:path>
                <a:path w="11419840" h="245109">
                  <a:moveTo>
                    <a:pt x="5495417" y="213766"/>
                  </a:moveTo>
                  <a:lnTo>
                    <a:pt x="5378132" y="213766"/>
                  </a:lnTo>
                  <a:lnTo>
                    <a:pt x="5378132" y="134353"/>
                  </a:lnTo>
                  <a:lnTo>
                    <a:pt x="5479326" y="134353"/>
                  </a:lnTo>
                  <a:lnTo>
                    <a:pt x="5479326" y="108559"/>
                  </a:lnTo>
                  <a:lnTo>
                    <a:pt x="5378132" y="108559"/>
                  </a:lnTo>
                  <a:lnTo>
                    <a:pt x="5378132" y="30822"/>
                  </a:lnTo>
                  <a:lnTo>
                    <a:pt x="5495074" y="30822"/>
                  </a:lnTo>
                  <a:lnTo>
                    <a:pt x="5495074" y="5016"/>
                  </a:lnTo>
                  <a:lnTo>
                    <a:pt x="5348986" y="5016"/>
                  </a:lnTo>
                  <a:lnTo>
                    <a:pt x="5348986" y="239572"/>
                  </a:lnTo>
                  <a:lnTo>
                    <a:pt x="5495417" y="239572"/>
                  </a:lnTo>
                  <a:lnTo>
                    <a:pt x="5495417" y="213766"/>
                  </a:lnTo>
                  <a:close/>
                </a:path>
                <a:path w="11419840" h="245109">
                  <a:moveTo>
                    <a:pt x="5713196" y="79743"/>
                  </a:moveTo>
                  <a:lnTo>
                    <a:pt x="5706211" y="44234"/>
                  </a:lnTo>
                  <a:lnTo>
                    <a:pt x="5693029" y="26797"/>
                  </a:lnTo>
                  <a:lnTo>
                    <a:pt x="5687441" y="19392"/>
                  </a:lnTo>
                  <a:lnTo>
                    <a:pt x="5660187" y="4775"/>
                  </a:lnTo>
                  <a:lnTo>
                    <a:pt x="5627751" y="0"/>
                  </a:lnTo>
                  <a:lnTo>
                    <a:pt x="5589829" y="5702"/>
                  </a:lnTo>
                  <a:lnTo>
                    <a:pt x="5561622" y="22237"/>
                  </a:lnTo>
                  <a:lnTo>
                    <a:pt x="5544020" y="48768"/>
                  </a:lnTo>
                  <a:lnTo>
                    <a:pt x="5537949" y="84429"/>
                  </a:lnTo>
                  <a:lnTo>
                    <a:pt x="5537949" y="160159"/>
                  </a:lnTo>
                  <a:lnTo>
                    <a:pt x="5544020" y="195821"/>
                  </a:lnTo>
                  <a:lnTo>
                    <a:pt x="5561622" y="222351"/>
                  </a:lnTo>
                  <a:lnTo>
                    <a:pt x="5589829" y="238887"/>
                  </a:lnTo>
                  <a:lnTo>
                    <a:pt x="5627751" y="244589"/>
                  </a:lnTo>
                  <a:lnTo>
                    <a:pt x="5660187" y="239814"/>
                  </a:lnTo>
                  <a:lnTo>
                    <a:pt x="5687441" y="225196"/>
                  </a:lnTo>
                  <a:lnTo>
                    <a:pt x="5693029" y="217792"/>
                  </a:lnTo>
                  <a:lnTo>
                    <a:pt x="5706211" y="200355"/>
                  </a:lnTo>
                  <a:lnTo>
                    <a:pt x="5713196" y="164846"/>
                  </a:lnTo>
                  <a:lnTo>
                    <a:pt x="5713196" y="161493"/>
                  </a:lnTo>
                  <a:lnTo>
                    <a:pt x="5684050" y="161493"/>
                  </a:lnTo>
                  <a:lnTo>
                    <a:pt x="5684050" y="164846"/>
                  </a:lnTo>
                  <a:lnTo>
                    <a:pt x="5679008" y="188531"/>
                  </a:lnTo>
                  <a:lnTo>
                    <a:pt x="5665914" y="205016"/>
                  </a:lnTo>
                  <a:lnTo>
                    <a:pt x="5647715" y="214655"/>
                  </a:lnTo>
                  <a:lnTo>
                    <a:pt x="5627421" y="217792"/>
                  </a:lnTo>
                  <a:lnTo>
                    <a:pt x="5601309" y="213995"/>
                  </a:lnTo>
                  <a:lnTo>
                    <a:pt x="5582437" y="203047"/>
                  </a:lnTo>
                  <a:lnTo>
                    <a:pt x="5570969" y="185559"/>
                  </a:lnTo>
                  <a:lnTo>
                    <a:pt x="5567108" y="162166"/>
                  </a:lnTo>
                  <a:lnTo>
                    <a:pt x="5567108" y="82423"/>
                  </a:lnTo>
                  <a:lnTo>
                    <a:pt x="5570969" y="59029"/>
                  </a:lnTo>
                  <a:lnTo>
                    <a:pt x="5582437" y="41541"/>
                  </a:lnTo>
                  <a:lnTo>
                    <a:pt x="5601309" y="30594"/>
                  </a:lnTo>
                  <a:lnTo>
                    <a:pt x="5627421" y="26797"/>
                  </a:lnTo>
                  <a:lnTo>
                    <a:pt x="5647715" y="29933"/>
                  </a:lnTo>
                  <a:lnTo>
                    <a:pt x="5665914" y="39573"/>
                  </a:lnTo>
                  <a:lnTo>
                    <a:pt x="5679008" y="56057"/>
                  </a:lnTo>
                  <a:lnTo>
                    <a:pt x="5684050" y="79743"/>
                  </a:lnTo>
                  <a:lnTo>
                    <a:pt x="5684050" y="83096"/>
                  </a:lnTo>
                  <a:lnTo>
                    <a:pt x="5713196" y="83096"/>
                  </a:lnTo>
                  <a:lnTo>
                    <a:pt x="5713196" y="79743"/>
                  </a:lnTo>
                  <a:close/>
                </a:path>
                <a:path w="11419840" h="245109">
                  <a:moveTo>
                    <a:pt x="5934735" y="5016"/>
                  </a:moveTo>
                  <a:lnTo>
                    <a:pt x="5905589" y="5016"/>
                  </a:lnTo>
                  <a:lnTo>
                    <a:pt x="5905589" y="164172"/>
                  </a:lnTo>
                  <a:lnTo>
                    <a:pt x="5901728" y="186410"/>
                  </a:lnTo>
                  <a:lnTo>
                    <a:pt x="5890552" y="203301"/>
                  </a:lnTo>
                  <a:lnTo>
                    <a:pt x="5872645" y="214033"/>
                  </a:lnTo>
                  <a:lnTo>
                    <a:pt x="5848629" y="217792"/>
                  </a:lnTo>
                  <a:lnTo>
                    <a:pt x="5824410" y="213982"/>
                  </a:lnTo>
                  <a:lnTo>
                    <a:pt x="5806402" y="203174"/>
                  </a:lnTo>
                  <a:lnTo>
                    <a:pt x="5795188" y="186270"/>
                  </a:lnTo>
                  <a:lnTo>
                    <a:pt x="5791327" y="164172"/>
                  </a:lnTo>
                  <a:lnTo>
                    <a:pt x="5791327" y="5016"/>
                  </a:lnTo>
                  <a:lnTo>
                    <a:pt x="5762180" y="5016"/>
                  </a:lnTo>
                  <a:lnTo>
                    <a:pt x="5762180" y="163169"/>
                  </a:lnTo>
                  <a:lnTo>
                    <a:pt x="5768568" y="198081"/>
                  </a:lnTo>
                  <a:lnTo>
                    <a:pt x="5786425" y="223608"/>
                  </a:lnTo>
                  <a:lnTo>
                    <a:pt x="5813768" y="239268"/>
                  </a:lnTo>
                  <a:lnTo>
                    <a:pt x="5848629" y="244589"/>
                  </a:lnTo>
                  <a:lnTo>
                    <a:pt x="5883287" y="239217"/>
                  </a:lnTo>
                  <a:lnTo>
                    <a:pt x="5910529" y="223481"/>
                  </a:lnTo>
                  <a:lnTo>
                    <a:pt x="5914504" y="217792"/>
                  </a:lnTo>
                  <a:lnTo>
                    <a:pt x="5928347" y="197942"/>
                  </a:lnTo>
                  <a:lnTo>
                    <a:pt x="5934735" y="163169"/>
                  </a:lnTo>
                  <a:lnTo>
                    <a:pt x="5934735" y="5016"/>
                  </a:lnTo>
                  <a:close/>
                </a:path>
                <a:path w="11419840" h="245109">
                  <a:moveTo>
                    <a:pt x="6163475" y="229857"/>
                  </a:moveTo>
                  <a:lnTo>
                    <a:pt x="6116955" y="146748"/>
                  </a:lnTo>
                  <a:lnTo>
                    <a:pt x="6114885" y="143065"/>
                  </a:lnTo>
                  <a:lnTo>
                    <a:pt x="6133490" y="133819"/>
                  </a:lnTo>
                  <a:lnTo>
                    <a:pt x="6146495" y="120954"/>
                  </a:lnTo>
                  <a:lnTo>
                    <a:pt x="6147638" y="119824"/>
                  </a:lnTo>
                  <a:lnTo>
                    <a:pt x="6156642" y="100609"/>
                  </a:lnTo>
                  <a:lnTo>
                    <a:pt x="6159792" y="75717"/>
                  </a:lnTo>
                  <a:lnTo>
                    <a:pt x="6155334" y="46151"/>
                  </a:lnTo>
                  <a:lnTo>
                    <a:pt x="6146304" y="30822"/>
                  </a:lnTo>
                  <a:lnTo>
                    <a:pt x="6142240" y="23914"/>
                  </a:lnTo>
                  <a:lnTo>
                    <a:pt x="6129972" y="15849"/>
                  </a:lnTo>
                  <a:lnTo>
                    <a:pt x="6129972" y="75717"/>
                  </a:lnTo>
                  <a:lnTo>
                    <a:pt x="6127077" y="95364"/>
                  </a:lnTo>
                  <a:lnTo>
                    <a:pt x="6118657" y="109524"/>
                  </a:lnTo>
                  <a:lnTo>
                    <a:pt x="6105093" y="118084"/>
                  </a:lnTo>
                  <a:lnTo>
                    <a:pt x="6086741" y="120954"/>
                  </a:lnTo>
                  <a:lnTo>
                    <a:pt x="6022746" y="120954"/>
                  </a:lnTo>
                  <a:lnTo>
                    <a:pt x="6022746" y="30822"/>
                  </a:lnTo>
                  <a:lnTo>
                    <a:pt x="6086741" y="30822"/>
                  </a:lnTo>
                  <a:lnTo>
                    <a:pt x="6105093" y="33591"/>
                  </a:lnTo>
                  <a:lnTo>
                    <a:pt x="6118657" y="41960"/>
                  </a:lnTo>
                  <a:lnTo>
                    <a:pt x="6127077" y="55981"/>
                  </a:lnTo>
                  <a:lnTo>
                    <a:pt x="6129972" y="75717"/>
                  </a:lnTo>
                  <a:lnTo>
                    <a:pt x="6129972" y="15849"/>
                  </a:lnTo>
                  <a:lnTo>
                    <a:pt x="6120917" y="9893"/>
                  </a:lnTo>
                  <a:lnTo>
                    <a:pt x="6091771" y="5016"/>
                  </a:lnTo>
                  <a:lnTo>
                    <a:pt x="5993600" y="5016"/>
                  </a:lnTo>
                  <a:lnTo>
                    <a:pt x="5993600" y="239572"/>
                  </a:lnTo>
                  <a:lnTo>
                    <a:pt x="6022746" y="239572"/>
                  </a:lnTo>
                  <a:lnTo>
                    <a:pt x="6022746" y="146748"/>
                  </a:lnTo>
                  <a:lnTo>
                    <a:pt x="6082728" y="146748"/>
                  </a:lnTo>
                  <a:lnTo>
                    <a:pt x="6134659" y="239572"/>
                  </a:lnTo>
                  <a:lnTo>
                    <a:pt x="6163475" y="239572"/>
                  </a:lnTo>
                  <a:lnTo>
                    <a:pt x="6163475" y="229857"/>
                  </a:lnTo>
                  <a:close/>
                </a:path>
                <a:path w="11419840" h="245109">
                  <a:moveTo>
                    <a:pt x="6371679" y="178587"/>
                  </a:moveTo>
                  <a:lnTo>
                    <a:pt x="6350190" y="135356"/>
                  </a:lnTo>
                  <a:lnTo>
                    <a:pt x="6298298" y="110236"/>
                  </a:lnTo>
                  <a:lnTo>
                    <a:pt x="6282550" y="104533"/>
                  </a:lnTo>
                  <a:lnTo>
                    <a:pt x="6260579" y="95961"/>
                  </a:lnTo>
                  <a:lnTo>
                    <a:pt x="6245225" y="87236"/>
                  </a:lnTo>
                  <a:lnTo>
                    <a:pt x="6236233" y="76682"/>
                  </a:lnTo>
                  <a:lnTo>
                    <a:pt x="6233299" y="62649"/>
                  </a:lnTo>
                  <a:lnTo>
                    <a:pt x="6236830" y="48285"/>
                  </a:lnTo>
                  <a:lnTo>
                    <a:pt x="6246990" y="36931"/>
                  </a:lnTo>
                  <a:lnTo>
                    <a:pt x="6263119" y="29476"/>
                  </a:lnTo>
                  <a:lnTo>
                    <a:pt x="6284557" y="26797"/>
                  </a:lnTo>
                  <a:lnTo>
                    <a:pt x="6305651" y="29552"/>
                  </a:lnTo>
                  <a:lnTo>
                    <a:pt x="6323635" y="38481"/>
                  </a:lnTo>
                  <a:lnTo>
                    <a:pt x="6336157" y="54648"/>
                  </a:lnTo>
                  <a:lnTo>
                    <a:pt x="6340856" y="79070"/>
                  </a:lnTo>
                  <a:lnTo>
                    <a:pt x="6370002" y="79070"/>
                  </a:lnTo>
                  <a:lnTo>
                    <a:pt x="6351575" y="26797"/>
                  </a:lnTo>
                  <a:lnTo>
                    <a:pt x="6318402" y="4432"/>
                  </a:lnTo>
                  <a:lnTo>
                    <a:pt x="6284900" y="0"/>
                  </a:lnTo>
                  <a:lnTo>
                    <a:pt x="6250927" y="4724"/>
                  </a:lnTo>
                  <a:lnTo>
                    <a:pt x="6225540" y="18008"/>
                  </a:lnTo>
                  <a:lnTo>
                    <a:pt x="6209639" y="38442"/>
                  </a:lnTo>
                  <a:lnTo>
                    <a:pt x="6204140" y="64668"/>
                  </a:lnTo>
                  <a:lnTo>
                    <a:pt x="6208433" y="87833"/>
                  </a:lnTo>
                  <a:lnTo>
                    <a:pt x="6221107" y="104990"/>
                  </a:lnTo>
                  <a:lnTo>
                    <a:pt x="6241885" y="118325"/>
                  </a:lnTo>
                  <a:lnTo>
                    <a:pt x="6270485" y="129997"/>
                  </a:lnTo>
                  <a:lnTo>
                    <a:pt x="6287236" y="136029"/>
                  </a:lnTo>
                  <a:lnTo>
                    <a:pt x="6310604" y="145529"/>
                  </a:lnTo>
                  <a:lnTo>
                    <a:pt x="6327368" y="154965"/>
                  </a:lnTo>
                  <a:lnTo>
                    <a:pt x="6337465" y="165900"/>
                  </a:lnTo>
                  <a:lnTo>
                    <a:pt x="6340856" y="179920"/>
                  </a:lnTo>
                  <a:lnTo>
                    <a:pt x="6337579" y="194894"/>
                  </a:lnTo>
                  <a:lnTo>
                    <a:pt x="6327788" y="206895"/>
                  </a:lnTo>
                  <a:lnTo>
                    <a:pt x="6311443" y="214884"/>
                  </a:lnTo>
                  <a:lnTo>
                    <a:pt x="6288583" y="217792"/>
                  </a:lnTo>
                  <a:lnTo>
                    <a:pt x="6266916" y="215099"/>
                  </a:lnTo>
                  <a:lnTo>
                    <a:pt x="6246698" y="206108"/>
                  </a:lnTo>
                  <a:lnTo>
                    <a:pt x="6231750" y="189382"/>
                  </a:lnTo>
                  <a:lnTo>
                    <a:pt x="6225921" y="163512"/>
                  </a:lnTo>
                  <a:lnTo>
                    <a:pt x="6196774" y="163512"/>
                  </a:lnTo>
                  <a:lnTo>
                    <a:pt x="6204267" y="199783"/>
                  </a:lnTo>
                  <a:lnTo>
                    <a:pt x="6224295" y="225031"/>
                  </a:lnTo>
                  <a:lnTo>
                    <a:pt x="6253175" y="239788"/>
                  </a:lnTo>
                  <a:lnTo>
                    <a:pt x="6287236" y="244589"/>
                  </a:lnTo>
                  <a:lnTo>
                    <a:pt x="6324181" y="239509"/>
                  </a:lnTo>
                  <a:lnTo>
                    <a:pt x="6350571" y="225539"/>
                  </a:lnTo>
                  <a:lnTo>
                    <a:pt x="6356426" y="217792"/>
                  </a:lnTo>
                  <a:lnTo>
                    <a:pt x="6366396" y="204584"/>
                  </a:lnTo>
                  <a:lnTo>
                    <a:pt x="6371679" y="178587"/>
                  </a:lnTo>
                  <a:close/>
                </a:path>
                <a:path w="11419840" h="245109">
                  <a:moveTo>
                    <a:pt x="6597447" y="84099"/>
                  </a:moveTo>
                  <a:lnTo>
                    <a:pt x="6591097" y="48475"/>
                  </a:lnTo>
                  <a:lnTo>
                    <a:pt x="6576238" y="26797"/>
                  </a:lnTo>
                  <a:lnTo>
                    <a:pt x="6572986" y="22072"/>
                  </a:lnTo>
                  <a:lnTo>
                    <a:pt x="6568300" y="19367"/>
                  </a:lnTo>
                  <a:lnTo>
                    <a:pt x="6568300" y="82753"/>
                  </a:lnTo>
                  <a:lnTo>
                    <a:pt x="6568300" y="161836"/>
                  </a:lnTo>
                  <a:lnTo>
                    <a:pt x="6564287" y="184429"/>
                  </a:lnTo>
                  <a:lnTo>
                    <a:pt x="6552514" y="202120"/>
                  </a:lnTo>
                  <a:lnTo>
                    <a:pt x="6533388" y="213664"/>
                  </a:lnTo>
                  <a:lnTo>
                    <a:pt x="6507315" y="217792"/>
                  </a:lnTo>
                  <a:lnTo>
                    <a:pt x="6481115" y="213664"/>
                  </a:lnTo>
                  <a:lnTo>
                    <a:pt x="6462001" y="202120"/>
                  </a:lnTo>
                  <a:lnTo>
                    <a:pt x="6450304" y="184429"/>
                  </a:lnTo>
                  <a:lnTo>
                    <a:pt x="6446329" y="161836"/>
                  </a:lnTo>
                  <a:lnTo>
                    <a:pt x="6446329" y="82753"/>
                  </a:lnTo>
                  <a:lnTo>
                    <a:pt x="6450304" y="60159"/>
                  </a:lnTo>
                  <a:lnTo>
                    <a:pt x="6462001" y="42468"/>
                  </a:lnTo>
                  <a:lnTo>
                    <a:pt x="6481115" y="30924"/>
                  </a:lnTo>
                  <a:lnTo>
                    <a:pt x="6507315" y="26797"/>
                  </a:lnTo>
                  <a:lnTo>
                    <a:pt x="6533388" y="30924"/>
                  </a:lnTo>
                  <a:lnTo>
                    <a:pt x="6552514" y="42468"/>
                  </a:lnTo>
                  <a:lnTo>
                    <a:pt x="6564287" y="60159"/>
                  </a:lnTo>
                  <a:lnTo>
                    <a:pt x="6568300" y="82753"/>
                  </a:lnTo>
                  <a:lnTo>
                    <a:pt x="6568300" y="19367"/>
                  </a:lnTo>
                  <a:lnTo>
                    <a:pt x="6544589" y="5638"/>
                  </a:lnTo>
                  <a:lnTo>
                    <a:pt x="6507315" y="0"/>
                  </a:lnTo>
                  <a:lnTo>
                    <a:pt x="6470053" y="5638"/>
                  </a:lnTo>
                  <a:lnTo>
                    <a:pt x="6441643" y="22072"/>
                  </a:lnTo>
                  <a:lnTo>
                    <a:pt x="6423546" y="48475"/>
                  </a:lnTo>
                  <a:lnTo>
                    <a:pt x="6417183" y="84099"/>
                  </a:lnTo>
                  <a:lnTo>
                    <a:pt x="6417183" y="160489"/>
                  </a:lnTo>
                  <a:lnTo>
                    <a:pt x="6423546" y="196113"/>
                  </a:lnTo>
                  <a:lnTo>
                    <a:pt x="6441643" y="222516"/>
                  </a:lnTo>
                  <a:lnTo>
                    <a:pt x="6470053" y="238950"/>
                  </a:lnTo>
                  <a:lnTo>
                    <a:pt x="6507315" y="244589"/>
                  </a:lnTo>
                  <a:lnTo>
                    <a:pt x="6544589" y="238950"/>
                  </a:lnTo>
                  <a:lnTo>
                    <a:pt x="6572986" y="222516"/>
                  </a:lnTo>
                  <a:lnTo>
                    <a:pt x="6576238" y="217792"/>
                  </a:lnTo>
                  <a:lnTo>
                    <a:pt x="6591097" y="196113"/>
                  </a:lnTo>
                  <a:lnTo>
                    <a:pt x="6597447" y="160489"/>
                  </a:lnTo>
                  <a:lnTo>
                    <a:pt x="6597447" y="84099"/>
                  </a:lnTo>
                  <a:close/>
                </a:path>
                <a:path w="11419840" h="245109">
                  <a:moveTo>
                    <a:pt x="6812762" y="178587"/>
                  </a:moveTo>
                  <a:lnTo>
                    <a:pt x="6791274" y="135356"/>
                  </a:lnTo>
                  <a:lnTo>
                    <a:pt x="6739382" y="110236"/>
                  </a:lnTo>
                  <a:lnTo>
                    <a:pt x="6723634" y="104533"/>
                  </a:lnTo>
                  <a:lnTo>
                    <a:pt x="6701663" y="95961"/>
                  </a:lnTo>
                  <a:lnTo>
                    <a:pt x="6686321" y="87236"/>
                  </a:lnTo>
                  <a:lnTo>
                    <a:pt x="6677317" y="76682"/>
                  </a:lnTo>
                  <a:lnTo>
                    <a:pt x="6674383" y="62649"/>
                  </a:lnTo>
                  <a:lnTo>
                    <a:pt x="6677914" y="48285"/>
                  </a:lnTo>
                  <a:lnTo>
                    <a:pt x="6688074" y="36931"/>
                  </a:lnTo>
                  <a:lnTo>
                    <a:pt x="6704203" y="29476"/>
                  </a:lnTo>
                  <a:lnTo>
                    <a:pt x="6725640" y="26797"/>
                  </a:lnTo>
                  <a:lnTo>
                    <a:pt x="6746735" y="29552"/>
                  </a:lnTo>
                  <a:lnTo>
                    <a:pt x="6764718" y="38481"/>
                  </a:lnTo>
                  <a:lnTo>
                    <a:pt x="6777241" y="54648"/>
                  </a:lnTo>
                  <a:lnTo>
                    <a:pt x="6781940" y="79070"/>
                  </a:lnTo>
                  <a:lnTo>
                    <a:pt x="6811086" y="79070"/>
                  </a:lnTo>
                  <a:lnTo>
                    <a:pt x="6792658" y="26797"/>
                  </a:lnTo>
                  <a:lnTo>
                    <a:pt x="6759499" y="4432"/>
                  </a:lnTo>
                  <a:lnTo>
                    <a:pt x="6725983" y="0"/>
                  </a:lnTo>
                  <a:lnTo>
                    <a:pt x="6692024" y="4724"/>
                  </a:lnTo>
                  <a:lnTo>
                    <a:pt x="6666636" y="18008"/>
                  </a:lnTo>
                  <a:lnTo>
                    <a:pt x="6650736" y="38442"/>
                  </a:lnTo>
                  <a:lnTo>
                    <a:pt x="6645224" y="64668"/>
                  </a:lnTo>
                  <a:lnTo>
                    <a:pt x="6649517" y="87833"/>
                  </a:lnTo>
                  <a:lnTo>
                    <a:pt x="6662191" y="104990"/>
                  </a:lnTo>
                  <a:lnTo>
                    <a:pt x="6682968" y="118325"/>
                  </a:lnTo>
                  <a:lnTo>
                    <a:pt x="6711569" y="129997"/>
                  </a:lnTo>
                  <a:lnTo>
                    <a:pt x="6728320" y="136029"/>
                  </a:lnTo>
                  <a:lnTo>
                    <a:pt x="6751688" y="145529"/>
                  </a:lnTo>
                  <a:lnTo>
                    <a:pt x="6768452" y="154965"/>
                  </a:lnTo>
                  <a:lnTo>
                    <a:pt x="6778561" y="165900"/>
                  </a:lnTo>
                  <a:lnTo>
                    <a:pt x="6781940" y="179920"/>
                  </a:lnTo>
                  <a:lnTo>
                    <a:pt x="6778676" y="194894"/>
                  </a:lnTo>
                  <a:lnTo>
                    <a:pt x="6768871" y="206895"/>
                  </a:lnTo>
                  <a:lnTo>
                    <a:pt x="6752539" y="214884"/>
                  </a:lnTo>
                  <a:lnTo>
                    <a:pt x="6729666" y="217792"/>
                  </a:lnTo>
                  <a:lnTo>
                    <a:pt x="6708000" y="215099"/>
                  </a:lnTo>
                  <a:lnTo>
                    <a:pt x="6687782" y="206108"/>
                  </a:lnTo>
                  <a:lnTo>
                    <a:pt x="6672847" y="189382"/>
                  </a:lnTo>
                  <a:lnTo>
                    <a:pt x="6667005" y="163512"/>
                  </a:lnTo>
                  <a:lnTo>
                    <a:pt x="6637858" y="163512"/>
                  </a:lnTo>
                  <a:lnTo>
                    <a:pt x="6645351" y="199783"/>
                  </a:lnTo>
                  <a:lnTo>
                    <a:pt x="6665379" y="225031"/>
                  </a:lnTo>
                  <a:lnTo>
                    <a:pt x="6694259" y="239788"/>
                  </a:lnTo>
                  <a:lnTo>
                    <a:pt x="6728320" y="244589"/>
                  </a:lnTo>
                  <a:lnTo>
                    <a:pt x="6765264" y="239509"/>
                  </a:lnTo>
                  <a:lnTo>
                    <a:pt x="6791655" y="225539"/>
                  </a:lnTo>
                  <a:lnTo>
                    <a:pt x="6797510" y="217792"/>
                  </a:lnTo>
                  <a:lnTo>
                    <a:pt x="6807492" y="204584"/>
                  </a:lnTo>
                  <a:lnTo>
                    <a:pt x="6812762" y="178587"/>
                  </a:lnTo>
                  <a:close/>
                </a:path>
                <a:path w="11419840" h="245109">
                  <a:moveTo>
                    <a:pt x="10168230" y="79743"/>
                  </a:moveTo>
                  <a:lnTo>
                    <a:pt x="10148075" y="26797"/>
                  </a:lnTo>
                  <a:lnTo>
                    <a:pt x="10115220" y="4775"/>
                  </a:lnTo>
                  <a:lnTo>
                    <a:pt x="10082784" y="0"/>
                  </a:lnTo>
                  <a:lnTo>
                    <a:pt x="10044874" y="5702"/>
                  </a:lnTo>
                  <a:lnTo>
                    <a:pt x="10016655" y="22237"/>
                  </a:lnTo>
                  <a:lnTo>
                    <a:pt x="9999053" y="48768"/>
                  </a:lnTo>
                  <a:lnTo>
                    <a:pt x="9992995" y="84429"/>
                  </a:lnTo>
                  <a:lnTo>
                    <a:pt x="9992995" y="160159"/>
                  </a:lnTo>
                  <a:lnTo>
                    <a:pt x="9999053" y="195821"/>
                  </a:lnTo>
                  <a:lnTo>
                    <a:pt x="10016655" y="222351"/>
                  </a:lnTo>
                  <a:lnTo>
                    <a:pt x="10044874" y="238887"/>
                  </a:lnTo>
                  <a:lnTo>
                    <a:pt x="10082784" y="244589"/>
                  </a:lnTo>
                  <a:lnTo>
                    <a:pt x="10115220" y="239814"/>
                  </a:lnTo>
                  <a:lnTo>
                    <a:pt x="10142474" y="225196"/>
                  </a:lnTo>
                  <a:lnTo>
                    <a:pt x="10148075" y="217792"/>
                  </a:lnTo>
                  <a:lnTo>
                    <a:pt x="10161245" y="200355"/>
                  </a:lnTo>
                  <a:lnTo>
                    <a:pt x="10168230" y="164846"/>
                  </a:lnTo>
                  <a:lnTo>
                    <a:pt x="10168230" y="161493"/>
                  </a:lnTo>
                  <a:lnTo>
                    <a:pt x="10139083" y="161493"/>
                  </a:lnTo>
                  <a:lnTo>
                    <a:pt x="10139083" y="164846"/>
                  </a:lnTo>
                  <a:lnTo>
                    <a:pt x="10134054" y="188531"/>
                  </a:lnTo>
                  <a:lnTo>
                    <a:pt x="10120947" y="205016"/>
                  </a:lnTo>
                  <a:lnTo>
                    <a:pt x="10102748" y="214655"/>
                  </a:lnTo>
                  <a:lnTo>
                    <a:pt x="10082454" y="217792"/>
                  </a:lnTo>
                  <a:lnTo>
                    <a:pt x="10056355" y="213995"/>
                  </a:lnTo>
                  <a:lnTo>
                    <a:pt x="10037470" y="203047"/>
                  </a:lnTo>
                  <a:lnTo>
                    <a:pt x="10026002" y="185559"/>
                  </a:lnTo>
                  <a:lnTo>
                    <a:pt x="10022141" y="162166"/>
                  </a:lnTo>
                  <a:lnTo>
                    <a:pt x="10022141" y="82423"/>
                  </a:lnTo>
                  <a:lnTo>
                    <a:pt x="10026002" y="59029"/>
                  </a:lnTo>
                  <a:lnTo>
                    <a:pt x="10037470" y="41541"/>
                  </a:lnTo>
                  <a:lnTo>
                    <a:pt x="10056355" y="30594"/>
                  </a:lnTo>
                  <a:lnTo>
                    <a:pt x="10082454" y="26797"/>
                  </a:lnTo>
                  <a:lnTo>
                    <a:pt x="10102748" y="29933"/>
                  </a:lnTo>
                  <a:lnTo>
                    <a:pt x="10120947" y="39573"/>
                  </a:lnTo>
                  <a:lnTo>
                    <a:pt x="10134054" y="56057"/>
                  </a:lnTo>
                  <a:lnTo>
                    <a:pt x="10139083" y="79743"/>
                  </a:lnTo>
                  <a:lnTo>
                    <a:pt x="10139083" y="83096"/>
                  </a:lnTo>
                  <a:lnTo>
                    <a:pt x="10168230" y="83096"/>
                  </a:lnTo>
                  <a:lnTo>
                    <a:pt x="10168230" y="79743"/>
                  </a:lnTo>
                  <a:close/>
                </a:path>
                <a:path w="11419840" h="245109">
                  <a:moveTo>
                    <a:pt x="10389781" y="5016"/>
                  </a:moveTo>
                  <a:lnTo>
                    <a:pt x="10360622" y="5016"/>
                  </a:lnTo>
                  <a:lnTo>
                    <a:pt x="10360622" y="164172"/>
                  </a:lnTo>
                  <a:lnTo>
                    <a:pt x="10356761" y="186410"/>
                  </a:lnTo>
                  <a:lnTo>
                    <a:pt x="10345585" y="203301"/>
                  </a:lnTo>
                  <a:lnTo>
                    <a:pt x="10327691" y="214033"/>
                  </a:lnTo>
                  <a:lnTo>
                    <a:pt x="10303662" y="217792"/>
                  </a:lnTo>
                  <a:lnTo>
                    <a:pt x="10279443" y="213982"/>
                  </a:lnTo>
                  <a:lnTo>
                    <a:pt x="10261448" y="203174"/>
                  </a:lnTo>
                  <a:lnTo>
                    <a:pt x="10250233" y="186270"/>
                  </a:lnTo>
                  <a:lnTo>
                    <a:pt x="10246360" y="164172"/>
                  </a:lnTo>
                  <a:lnTo>
                    <a:pt x="10246360" y="5016"/>
                  </a:lnTo>
                  <a:lnTo>
                    <a:pt x="10217213" y="5016"/>
                  </a:lnTo>
                  <a:lnTo>
                    <a:pt x="10217213" y="163169"/>
                  </a:lnTo>
                  <a:lnTo>
                    <a:pt x="10223602" y="198081"/>
                  </a:lnTo>
                  <a:lnTo>
                    <a:pt x="10241470" y="223608"/>
                  </a:lnTo>
                  <a:lnTo>
                    <a:pt x="10268814" y="239268"/>
                  </a:lnTo>
                  <a:lnTo>
                    <a:pt x="10303662" y="244589"/>
                  </a:lnTo>
                  <a:lnTo>
                    <a:pt x="10338321" y="239217"/>
                  </a:lnTo>
                  <a:lnTo>
                    <a:pt x="10365562" y="223481"/>
                  </a:lnTo>
                  <a:lnTo>
                    <a:pt x="10369537" y="217792"/>
                  </a:lnTo>
                  <a:lnTo>
                    <a:pt x="10383393" y="197942"/>
                  </a:lnTo>
                  <a:lnTo>
                    <a:pt x="10389781" y="163169"/>
                  </a:lnTo>
                  <a:lnTo>
                    <a:pt x="10389781" y="5016"/>
                  </a:lnTo>
                  <a:close/>
                </a:path>
                <a:path w="11419840" h="245109">
                  <a:moveTo>
                    <a:pt x="10597744" y="213766"/>
                  </a:moveTo>
                  <a:lnTo>
                    <a:pt x="10477779" y="213766"/>
                  </a:lnTo>
                  <a:lnTo>
                    <a:pt x="10477779" y="5016"/>
                  </a:lnTo>
                  <a:lnTo>
                    <a:pt x="10448633" y="5016"/>
                  </a:lnTo>
                  <a:lnTo>
                    <a:pt x="10448633" y="239572"/>
                  </a:lnTo>
                  <a:lnTo>
                    <a:pt x="10597744" y="239572"/>
                  </a:lnTo>
                  <a:lnTo>
                    <a:pt x="10597744" y="213766"/>
                  </a:lnTo>
                  <a:close/>
                </a:path>
                <a:path w="11419840" h="245109">
                  <a:moveTo>
                    <a:pt x="10753471" y="5016"/>
                  </a:moveTo>
                  <a:lnTo>
                    <a:pt x="10581919" y="5016"/>
                  </a:lnTo>
                  <a:lnTo>
                    <a:pt x="10581919" y="30822"/>
                  </a:lnTo>
                  <a:lnTo>
                    <a:pt x="10653281" y="30822"/>
                  </a:lnTo>
                  <a:lnTo>
                    <a:pt x="10653281" y="239572"/>
                  </a:lnTo>
                  <a:lnTo>
                    <a:pt x="10682440" y="239572"/>
                  </a:lnTo>
                  <a:lnTo>
                    <a:pt x="10682440" y="30822"/>
                  </a:lnTo>
                  <a:lnTo>
                    <a:pt x="10753471" y="30822"/>
                  </a:lnTo>
                  <a:lnTo>
                    <a:pt x="10753471" y="5016"/>
                  </a:lnTo>
                  <a:close/>
                </a:path>
                <a:path w="11419840" h="245109">
                  <a:moveTo>
                    <a:pt x="10961421" y="5016"/>
                  </a:moveTo>
                  <a:lnTo>
                    <a:pt x="10932274" y="5016"/>
                  </a:lnTo>
                  <a:lnTo>
                    <a:pt x="10932274" y="164172"/>
                  </a:lnTo>
                  <a:lnTo>
                    <a:pt x="10928414" y="186410"/>
                  </a:lnTo>
                  <a:lnTo>
                    <a:pt x="10917238" y="203301"/>
                  </a:lnTo>
                  <a:lnTo>
                    <a:pt x="10899331" y="214033"/>
                  </a:lnTo>
                  <a:lnTo>
                    <a:pt x="10875315" y="217792"/>
                  </a:lnTo>
                  <a:lnTo>
                    <a:pt x="10851096" y="213982"/>
                  </a:lnTo>
                  <a:lnTo>
                    <a:pt x="10833087" y="203174"/>
                  </a:lnTo>
                  <a:lnTo>
                    <a:pt x="10821873" y="186270"/>
                  </a:lnTo>
                  <a:lnTo>
                    <a:pt x="10818012" y="164172"/>
                  </a:lnTo>
                  <a:lnTo>
                    <a:pt x="10818012" y="5016"/>
                  </a:lnTo>
                  <a:lnTo>
                    <a:pt x="10788853" y="5016"/>
                  </a:lnTo>
                  <a:lnTo>
                    <a:pt x="10788853" y="163169"/>
                  </a:lnTo>
                  <a:lnTo>
                    <a:pt x="10795241" y="198081"/>
                  </a:lnTo>
                  <a:lnTo>
                    <a:pt x="10813110" y="223608"/>
                  </a:lnTo>
                  <a:lnTo>
                    <a:pt x="10840453" y="239268"/>
                  </a:lnTo>
                  <a:lnTo>
                    <a:pt x="10875315" y="244589"/>
                  </a:lnTo>
                  <a:lnTo>
                    <a:pt x="10909960" y="239217"/>
                  </a:lnTo>
                  <a:lnTo>
                    <a:pt x="10937215" y="223481"/>
                  </a:lnTo>
                  <a:lnTo>
                    <a:pt x="10941190" y="217792"/>
                  </a:lnTo>
                  <a:lnTo>
                    <a:pt x="10955033" y="197942"/>
                  </a:lnTo>
                  <a:lnTo>
                    <a:pt x="10961421" y="163169"/>
                  </a:lnTo>
                  <a:lnTo>
                    <a:pt x="10961421" y="5016"/>
                  </a:lnTo>
                  <a:close/>
                </a:path>
                <a:path w="11419840" h="245109">
                  <a:moveTo>
                    <a:pt x="11190161" y="229857"/>
                  </a:moveTo>
                  <a:lnTo>
                    <a:pt x="11143640" y="146748"/>
                  </a:lnTo>
                  <a:lnTo>
                    <a:pt x="11141570" y="143065"/>
                  </a:lnTo>
                  <a:lnTo>
                    <a:pt x="11160176" y="133819"/>
                  </a:lnTo>
                  <a:lnTo>
                    <a:pt x="11173181" y="120954"/>
                  </a:lnTo>
                  <a:lnTo>
                    <a:pt x="11174324" y="119824"/>
                  </a:lnTo>
                  <a:lnTo>
                    <a:pt x="11183328" y="100609"/>
                  </a:lnTo>
                  <a:lnTo>
                    <a:pt x="11186478" y="75717"/>
                  </a:lnTo>
                  <a:lnTo>
                    <a:pt x="11182020" y="46151"/>
                  </a:lnTo>
                  <a:lnTo>
                    <a:pt x="11172990" y="30822"/>
                  </a:lnTo>
                  <a:lnTo>
                    <a:pt x="11168926" y="23914"/>
                  </a:lnTo>
                  <a:lnTo>
                    <a:pt x="11156658" y="15849"/>
                  </a:lnTo>
                  <a:lnTo>
                    <a:pt x="11156658" y="75717"/>
                  </a:lnTo>
                  <a:lnTo>
                    <a:pt x="11153762" y="95364"/>
                  </a:lnTo>
                  <a:lnTo>
                    <a:pt x="11145342" y="109524"/>
                  </a:lnTo>
                  <a:lnTo>
                    <a:pt x="11131779" y="118084"/>
                  </a:lnTo>
                  <a:lnTo>
                    <a:pt x="11113427" y="120954"/>
                  </a:lnTo>
                  <a:lnTo>
                    <a:pt x="11049432" y="120954"/>
                  </a:lnTo>
                  <a:lnTo>
                    <a:pt x="11049432" y="30822"/>
                  </a:lnTo>
                  <a:lnTo>
                    <a:pt x="11113427" y="30822"/>
                  </a:lnTo>
                  <a:lnTo>
                    <a:pt x="11131779" y="33591"/>
                  </a:lnTo>
                  <a:lnTo>
                    <a:pt x="11145342" y="41960"/>
                  </a:lnTo>
                  <a:lnTo>
                    <a:pt x="11153762" y="55981"/>
                  </a:lnTo>
                  <a:lnTo>
                    <a:pt x="11156658" y="75717"/>
                  </a:lnTo>
                  <a:lnTo>
                    <a:pt x="11156658" y="15849"/>
                  </a:lnTo>
                  <a:lnTo>
                    <a:pt x="11147603" y="9893"/>
                  </a:lnTo>
                  <a:lnTo>
                    <a:pt x="11118456" y="5016"/>
                  </a:lnTo>
                  <a:lnTo>
                    <a:pt x="11020285" y="5016"/>
                  </a:lnTo>
                  <a:lnTo>
                    <a:pt x="11020285" y="239572"/>
                  </a:lnTo>
                  <a:lnTo>
                    <a:pt x="11049432" y="239572"/>
                  </a:lnTo>
                  <a:lnTo>
                    <a:pt x="11049432" y="146748"/>
                  </a:lnTo>
                  <a:lnTo>
                    <a:pt x="11109414" y="146748"/>
                  </a:lnTo>
                  <a:lnTo>
                    <a:pt x="11161344" y="239572"/>
                  </a:lnTo>
                  <a:lnTo>
                    <a:pt x="11190161" y="239572"/>
                  </a:lnTo>
                  <a:lnTo>
                    <a:pt x="11190161" y="229857"/>
                  </a:lnTo>
                  <a:close/>
                </a:path>
                <a:path w="11419840" h="245109">
                  <a:moveTo>
                    <a:pt x="11419459" y="229857"/>
                  </a:moveTo>
                  <a:lnTo>
                    <a:pt x="11398923" y="177241"/>
                  </a:lnTo>
                  <a:lnTo>
                    <a:pt x="11389233" y="152450"/>
                  </a:lnTo>
                  <a:lnTo>
                    <a:pt x="11358143" y="72821"/>
                  </a:lnTo>
                  <a:lnTo>
                    <a:pt x="11358143" y="152450"/>
                  </a:lnTo>
                  <a:lnTo>
                    <a:pt x="11274717" y="152450"/>
                  </a:lnTo>
                  <a:lnTo>
                    <a:pt x="11316602" y="43891"/>
                  </a:lnTo>
                  <a:lnTo>
                    <a:pt x="11358143" y="152450"/>
                  </a:lnTo>
                  <a:lnTo>
                    <a:pt x="11358143" y="72821"/>
                  </a:lnTo>
                  <a:lnTo>
                    <a:pt x="11346853" y="43891"/>
                  </a:lnTo>
                  <a:lnTo>
                    <a:pt x="11331677" y="5016"/>
                  </a:lnTo>
                  <a:lnTo>
                    <a:pt x="11302517" y="5016"/>
                  </a:lnTo>
                  <a:lnTo>
                    <a:pt x="11215078" y="229857"/>
                  </a:lnTo>
                  <a:lnTo>
                    <a:pt x="11215078" y="239572"/>
                  </a:lnTo>
                  <a:lnTo>
                    <a:pt x="11241875" y="239572"/>
                  </a:lnTo>
                  <a:lnTo>
                    <a:pt x="11266005" y="177241"/>
                  </a:lnTo>
                  <a:lnTo>
                    <a:pt x="11367199" y="177241"/>
                  </a:lnTo>
                  <a:lnTo>
                    <a:pt x="11390643" y="239572"/>
                  </a:lnTo>
                  <a:lnTo>
                    <a:pt x="11419459" y="239572"/>
                  </a:lnTo>
                  <a:lnTo>
                    <a:pt x="11419459" y="229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9751" y="8271998"/>
            <a:ext cx="3696997" cy="8610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61898" y="8271999"/>
            <a:ext cx="3840563" cy="5781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19447" y="8269423"/>
            <a:ext cx="3552698" cy="91579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98595" y="255406"/>
            <a:ext cx="995680" cy="155575"/>
          </a:xfrm>
          <a:custGeom>
            <a:avLst/>
            <a:gdLst/>
            <a:ahLst/>
            <a:cxnLst/>
            <a:rect l="l" t="t" r="r" b="b"/>
            <a:pathLst>
              <a:path w="995680" h="155575">
                <a:moveTo>
                  <a:pt x="50260" y="48584"/>
                </a:moveTo>
                <a:lnTo>
                  <a:pt x="35684" y="48584"/>
                </a:lnTo>
                <a:lnTo>
                  <a:pt x="35684" y="152958"/>
                </a:lnTo>
                <a:lnTo>
                  <a:pt x="50260" y="152958"/>
                </a:lnTo>
                <a:lnTo>
                  <a:pt x="50260" y="48584"/>
                </a:lnTo>
                <a:close/>
              </a:path>
              <a:path w="995680" h="155575">
                <a:moveTo>
                  <a:pt x="85777" y="35684"/>
                </a:moveTo>
                <a:lnTo>
                  <a:pt x="0" y="35684"/>
                </a:lnTo>
                <a:lnTo>
                  <a:pt x="0" y="48584"/>
                </a:lnTo>
                <a:lnTo>
                  <a:pt x="85777" y="48584"/>
                </a:lnTo>
                <a:lnTo>
                  <a:pt x="85777" y="35684"/>
                </a:lnTo>
                <a:close/>
              </a:path>
              <a:path w="995680" h="155575">
                <a:moveTo>
                  <a:pt x="178193" y="35684"/>
                </a:moveTo>
                <a:lnTo>
                  <a:pt x="105148" y="35684"/>
                </a:lnTo>
                <a:lnTo>
                  <a:pt x="105148" y="152958"/>
                </a:lnTo>
                <a:lnTo>
                  <a:pt x="178361" y="152958"/>
                </a:lnTo>
                <a:lnTo>
                  <a:pt x="178361" y="140058"/>
                </a:lnTo>
                <a:lnTo>
                  <a:pt x="119724" y="140058"/>
                </a:lnTo>
                <a:lnTo>
                  <a:pt x="119724" y="100352"/>
                </a:lnTo>
                <a:lnTo>
                  <a:pt x="170319" y="100352"/>
                </a:lnTo>
                <a:lnTo>
                  <a:pt x="170319" y="87452"/>
                </a:lnTo>
                <a:lnTo>
                  <a:pt x="119724" y="87452"/>
                </a:lnTo>
                <a:lnTo>
                  <a:pt x="119724" y="48584"/>
                </a:lnTo>
                <a:lnTo>
                  <a:pt x="178193" y="48584"/>
                </a:lnTo>
                <a:lnTo>
                  <a:pt x="178193" y="35684"/>
                </a:lnTo>
                <a:close/>
              </a:path>
              <a:path w="995680" h="155575">
                <a:moveTo>
                  <a:pt x="216391" y="35684"/>
                </a:moveTo>
                <a:lnTo>
                  <a:pt x="202988" y="35684"/>
                </a:lnTo>
                <a:lnTo>
                  <a:pt x="202988" y="152958"/>
                </a:lnTo>
                <a:lnTo>
                  <a:pt x="217564" y="152958"/>
                </a:lnTo>
                <a:lnTo>
                  <a:pt x="217564" y="62825"/>
                </a:lnTo>
                <a:lnTo>
                  <a:pt x="233914" y="62825"/>
                </a:lnTo>
                <a:lnTo>
                  <a:pt x="216391" y="35684"/>
                </a:lnTo>
                <a:close/>
              </a:path>
              <a:path w="995680" h="155575">
                <a:moveTo>
                  <a:pt x="233914" y="62825"/>
                </a:moveTo>
                <a:lnTo>
                  <a:pt x="217564" y="62825"/>
                </a:lnTo>
                <a:lnTo>
                  <a:pt x="275865" y="152958"/>
                </a:lnTo>
                <a:lnTo>
                  <a:pt x="289268" y="152958"/>
                </a:lnTo>
                <a:lnTo>
                  <a:pt x="289268" y="125985"/>
                </a:lnTo>
                <a:lnTo>
                  <a:pt x="274693" y="125985"/>
                </a:lnTo>
                <a:lnTo>
                  <a:pt x="233914" y="62825"/>
                </a:lnTo>
                <a:close/>
              </a:path>
              <a:path w="995680" h="155575">
                <a:moveTo>
                  <a:pt x="289268" y="35684"/>
                </a:moveTo>
                <a:lnTo>
                  <a:pt x="274693" y="35684"/>
                </a:lnTo>
                <a:lnTo>
                  <a:pt x="274693" y="125985"/>
                </a:lnTo>
                <a:lnTo>
                  <a:pt x="289268" y="125985"/>
                </a:lnTo>
                <a:lnTo>
                  <a:pt x="289268" y="35684"/>
                </a:lnTo>
                <a:close/>
              </a:path>
              <a:path w="995680" h="155575">
                <a:moveTo>
                  <a:pt x="361329" y="35684"/>
                </a:moveTo>
                <a:lnTo>
                  <a:pt x="320450" y="35684"/>
                </a:lnTo>
                <a:lnTo>
                  <a:pt x="320450" y="152958"/>
                </a:lnTo>
                <a:lnTo>
                  <a:pt x="361329" y="152958"/>
                </a:lnTo>
                <a:lnTo>
                  <a:pt x="379962" y="150246"/>
                </a:lnTo>
                <a:lnTo>
                  <a:pt x="394166" y="142320"/>
                </a:lnTo>
                <a:lnTo>
                  <a:pt x="395762" y="140058"/>
                </a:lnTo>
                <a:lnTo>
                  <a:pt x="335026" y="140058"/>
                </a:lnTo>
                <a:lnTo>
                  <a:pt x="335026" y="48584"/>
                </a:lnTo>
                <a:lnTo>
                  <a:pt x="395762" y="48584"/>
                </a:lnTo>
                <a:lnTo>
                  <a:pt x="394166" y="46323"/>
                </a:lnTo>
                <a:lnTo>
                  <a:pt x="379962" y="38396"/>
                </a:lnTo>
                <a:lnTo>
                  <a:pt x="361329" y="35684"/>
                </a:lnTo>
                <a:close/>
              </a:path>
              <a:path w="995680" h="155575">
                <a:moveTo>
                  <a:pt x="395762" y="48584"/>
                </a:moveTo>
                <a:lnTo>
                  <a:pt x="361329" y="48584"/>
                </a:lnTo>
                <a:lnTo>
                  <a:pt x="374292" y="50595"/>
                </a:lnTo>
                <a:lnTo>
                  <a:pt x="383862" y="56249"/>
                </a:lnTo>
                <a:lnTo>
                  <a:pt x="389789" y="64982"/>
                </a:lnTo>
                <a:lnTo>
                  <a:pt x="391820" y="76228"/>
                </a:lnTo>
                <a:lnTo>
                  <a:pt x="391820" y="112415"/>
                </a:lnTo>
                <a:lnTo>
                  <a:pt x="389789" y="123661"/>
                </a:lnTo>
                <a:lnTo>
                  <a:pt x="383862" y="132393"/>
                </a:lnTo>
                <a:lnTo>
                  <a:pt x="374292" y="138048"/>
                </a:lnTo>
                <a:lnTo>
                  <a:pt x="361329" y="140058"/>
                </a:lnTo>
                <a:lnTo>
                  <a:pt x="395762" y="140058"/>
                </a:lnTo>
                <a:lnTo>
                  <a:pt x="403218" y="129493"/>
                </a:lnTo>
                <a:lnTo>
                  <a:pt x="406334" y="112415"/>
                </a:lnTo>
                <a:lnTo>
                  <a:pt x="406334" y="76228"/>
                </a:lnTo>
                <a:lnTo>
                  <a:pt x="403218" y="59150"/>
                </a:lnTo>
                <a:lnTo>
                  <a:pt x="395762" y="48584"/>
                </a:lnTo>
                <a:close/>
              </a:path>
              <a:path w="995680" h="155575">
                <a:moveTo>
                  <a:pt x="507209" y="35684"/>
                </a:moveTo>
                <a:lnTo>
                  <a:pt x="434164" y="35684"/>
                </a:lnTo>
                <a:lnTo>
                  <a:pt x="434164" y="152958"/>
                </a:lnTo>
                <a:lnTo>
                  <a:pt x="507377" y="152958"/>
                </a:lnTo>
                <a:lnTo>
                  <a:pt x="507377" y="140058"/>
                </a:lnTo>
                <a:lnTo>
                  <a:pt x="448740" y="140058"/>
                </a:lnTo>
                <a:lnTo>
                  <a:pt x="448740" y="100352"/>
                </a:lnTo>
                <a:lnTo>
                  <a:pt x="499335" y="100352"/>
                </a:lnTo>
                <a:lnTo>
                  <a:pt x="499335" y="87452"/>
                </a:lnTo>
                <a:lnTo>
                  <a:pt x="448740" y="87452"/>
                </a:lnTo>
                <a:lnTo>
                  <a:pt x="448740" y="48584"/>
                </a:lnTo>
                <a:lnTo>
                  <a:pt x="507209" y="48584"/>
                </a:lnTo>
                <a:lnTo>
                  <a:pt x="507209" y="35684"/>
                </a:lnTo>
                <a:close/>
              </a:path>
              <a:path w="995680" h="155575">
                <a:moveTo>
                  <a:pt x="477388" y="0"/>
                </a:moveTo>
                <a:lnTo>
                  <a:pt x="464991" y="0"/>
                </a:lnTo>
                <a:lnTo>
                  <a:pt x="446394" y="20439"/>
                </a:lnTo>
                <a:lnTo>
                  <a:pt x="446394" y="25297"/>
                </a:lnTo>
                <a:lnTo>
                  <a:pt x="458122" y="25297"/>
                </a:lnTo>
                <a:lnTo>
                  <a:pt x="471022" y="10052"/>
                </a:lnTo>
                <a:lnTo>
                  <a:pt x="486534" y="10052"/>
                </a:lnTo>
                <a:lnTo>
                  <a:pt x="477388" y="0"/>
                </a:lnTo>
                <a:close/>
              </a:path>
              <a:path w="995680" h="155575">
                <a:moveTo>
                  <a:pt x="486534" y="10052"/>
                </a:moveTo>
                <a:lnTo>
                  <a:pt x="471022" y="10052"/>
                </a:lnTo>
                <a:lnTo>
                  <a:pt x="484089" y="25297"/>
                </a:lnTo>
                <a:lnTo>
                  <a:pt x="495984" y="25297"/>
                </a:lnTo>
                <a:lnTo>
                  <a:pt x="495984" y="20439"/>
                </a:lnTo>
                <a:lnTo>
                  <a:pt x="486534" y="10052"/>
                </a:lnTo>
                <a:close/>
              </a:path>
              <a:path w="995680" h="155575">
                <a:moveTo>
                  <a:pt x="545407" y="35684"/>
                </a:moveTo>
                <a:lnTo>
                  <a:pt x="531994" y="35684"/>
                </a:lnTo>
                <a:lnTo>
                  <a:pt x="531994" y="152958"/>
                </a:lnTo>
                <a:lnTo>
                  <a:pt x="546580" y="152958"/>
                </a:lnTo>
                <a:lnTo>
                  <a:pt x="546580" y="62825"/>
                </a:lnTo>
                <a:lnTo>
                  <a:pt x="562927" y="62825"/>
                </a:lnTo>
                <a:lnTo>
                  <a:pt x="545407" y="35684"/>
                </a:lnTo>
                <a:close/>
              </a:path>
              <a:path w="995680" h="155575">
                <a:moveTo>
                  <a:pt x="562927" y="62825"/>
                </a:moveTo>
                <a:lnTo>
                  <a:pt x="546580" y="62825"/>
                </a:lnTo>
                <a:lnTo>
                  <a:pt x="604871" y="152958"/>
                </a:lnTo>
                <a:lnTo>
                  <a:pt x="618284" y="152958"/>
                </a:lnTo>
                <a:lnTo>
                  <a:pt x="618284" y="125985"/>
                </a:lnTo>
                <a:lnTo>
                  <a:pt x="603698" y="125985"/>
                </a:lnTo>
                <a:lnTo>
                  <a:pt x="562927" y="62825"/>
                </a:lnTo>
                <a:close/>
              </a:path>
              <a:path w="995680" h="155575">
                <a:moveTo>
                  <a:pt x="618284" y="35684"/>
                </a:moveTo>
                <a:lnTo>
                  <a:pt x="603698" y="35684"/>
                </a:lnTo>
                <a:lnTo>
                  <a:pt x="603698" y="125985"/>
                </a:lnTo>
                <a:lnTo>
                  <a:pt x="618284" y="125985"/>
                </a:lnTo>
                <a:lnTo>
                  <a:pt x="618284" y="35684"/>
                </a:lnTo>
                <a:close/>
              </a:path>
              <a:path w="995680" h="155575">
                <a:moveTo>
                  <a:pt x="691015" y="33171"/>
                </a:moveTo>
                <a:lnTo>
                  <a:pt x="649150" y="57555"/>
                </a:lnTo>
                <a:lnTo>
                  <a:pt x="646230" y="113923"/>
                </a:lnTo>
                <a:lnTo>
                  <a:pt x="649150" y="131087"/>
                </a:lnTo>
                <a:lnTo>
                  <a:pt x="657948" y="144351"/>
                </a:lnTo>
                <a:lnTo>
                  <a:pt x="672055" y="152621"/>
                </a:lnTo>
                <a:lnTo>
                  <a:pt x="691015" y="155471"/>
                </a:lnTo>
                <a:lnTo>
                  <a:pt x="707232" y="153081"/>
                </a:lnTo>
                <a:lnTo>
                  <a:pt x="720857" y="145775"/>
                </a:lnTo>
                <a:lnTo>
                  <a:pt x="723656" y="142068"/>
                </a:lnTo>
                <a:lnTo>
                  <a:pt x="690848" y="142068"/>
                </a:lnTo>
                <a:lnTo>
                  <a:pt x="677796" y="140173"/>
                </a:lnTo>
                <a:lnTo>
                  <a:pt x="668356" y="134697"/>
                </a:lnTo>
                <a:lnTo>
                  <a:pt x="662623" y="125954"/>
                </a:lnTo>
                <a:lnTo>
                  <a:pt x="660691" y="114258"/>
                </a:lnTo>
                <a:lnTo>
                  <a:pt x="660691" y="74385"/>
                </a:lnTo>
                <a:lnTo>
                  <a:pt x="662623" y="62689"/>
                </a:lnTo>
                <a:lnTo>
                  <a:pt x="668356" y="53946"/>
                </a:lnTo>
                <a:lnTo>
                  <a:pt x="677796" y="48469"/>
                </a:lnTo>
                <a:lnTo>
                  <a:pt x="690848" y="46574"/>
                </a:lnTo>
                <a:lnTo>
                  <a:pt x="723656" y="46574"/>
                </a:lnTo>
                <a:lnTo>
                  <a:pt x="720857" y="42867"/>
                </a:lnTo>
                <a:lnTo>
                  <a:pt x="707232" y="35561"/>
                </a:lnTo>
                <a:lnTo>
                  <a:pt x="691015" y="33171"/>
                </a:lnTo>
                <a:close/>
              </a:path>
              <a:path w="995680" h="155575">
                <a:moveTo>
                  <a:pt x="733736" y="113923"/>
                </a:moveTo>
                <a:lnTo>
                  <a:pt x="719161" y="113923"/>
                </a:lnTo>
                <a:lnTo>
                  <a:pt x="719161" y="115598"/>
                </a:lnTo>
                <a:lnTo>
                  <a:pt x="716645" y="127438"/>
                </a:lnTo>
                <a:lnTo>
                  <a:pt x="710093" y="135681"/>
                </a:lnTo>
                <a:lnTo>
                  <a:pt x="700996" y="140500"/>
                </a:lnTo>
                <a:lnTo>
                  <a:pt x="690848" y="142068"/>
                </a:lnTo>
                <a:lnTo>
                  <a:pt x="723656" y="142068"/>
                </a:lnTo>
                <a:lnTo>
                  <a:pt x="730242" y="133349"/>
                </a:lnTo>
                <a:lnTo>
                  <a:pt x="733736" y="115598"/>
                </a:lnTo>
                <a:lnTo>
                  <a:pt x="733736" y="113923"/>
                </a:lnTo>
                <a:close/>
              </a:path>
              <a:path w="995680" h="155575">
                <a:moveTo>
                  <a:pt x="723656" y="46574"/>
                </a:moveTo>
                <a:lnTo>
                  <a:pt x="690848" y="46574"/>
                </a:lnTo>
                <a:lnTo>
                  <a:pt x="700996" y="48142"/>
                </a:lnTo>
                <a:lnTo>
                  <a:pt x="710093" y="52961"/>
                </a:lnTo>
                <a:lnTo>
                  <a:pt x="716645" y="61204"/>
                </a:lnTo>
                <a:lnTo>
                  <a:pt x="719161" y="73044"/>
                </a:lnTo>
                <a:lnTo>
                  <a:pt x="719161" y="74720"/>
                </a:lnTo>
                <a:lnTo>
                  <a:pt x="733736" y="74720"/>
                </a:lnTo>
                <a:lnTo>
                  <a:pt x="733736" y="73044"/>
                </a:lnTo>
                <a:lnTo>
                  <a:pt x="730242" y="55294"/>
                </a:lnTo>
                <a:lnTo>
                  <a:pt x="723656" y="46574"/>
                </a:lnTo>
                <a:close/>
              </a:path>
              <a:path w="995680" h="155575">
                <a:moveTo>
                  <a:pt x="774479" y="35684"/>
                </a:moveTo>
                <a:lnTo>
                  <a:pt x="759903" y="35684"/>
                </a:lnTo>
                <a:lnTo>
                  <a:pt x="759903" y="152958"/>
                </a:lnTo>
                <a:lnTo>
                  <a:pt x="774479" y="152958"/>
                </a:lnTo>
                <a:lnTo>
                  <a:pt x="774479" y="35684"/>
                </a:lnTo>
                <a:close/>
              </a:path>
              <a:path w="995680" h="155575">
                <a:moveTo>
                  <a:pt x="852288" y="35684"/>
                </a:moveTo>
                <a:lnTo>
                  <a:pt x="837712" y="35684"/>
                </a:lnTo>
                <a:lnTo>
                  <a:pt x="793986" y="148100"/>
                </a:lnTo>
                <a:lnTo>
                  <a:pt x="793986" y="152958"/>
                </a:lnTo>
                <a:lnTo>
                  <a:pt x="807389" y="152958"/>
                </a:lnTo>
                <a:lnTo>
                  <a:pt x="819451" y="121797"/>
                </a:lnTo>
                <a:lnTo>
                  <a:pt x="885911" y="121797"/>
                </a:lnTo>
                <a:lnTo>
                  <a:pt x="881071" y="109399"/>
                </a:lnTo>
                <a:lnTo>
                  <a:pt x="823807" y="109399"/>
                </a:lnTo>
                <a:lnTo>
                  <a:pt x="844749" y="55118"/>
                </a:lnTo>
                <a:lnTo>
                  <a:pt x="859876" y="55118"/>
                </a:lnTo>
                <a:lnTo>
                  <a:pt x="852288" y="35684"/>
                </a:lnTo>
                <a:close/>
              </a:path>
              <a:path w="995680" h="155575">
                <a:moveTo>
                  <a:pt x="885911" y="121797"/>
                </a:moveTo>
                <a:lnTo>
                  <a:pt x="870046" y="121797"/>
                </a:lnTo>
                <a:lnTo>
                  <a:pt x="881774" y="152958"/>
                </a:lnTo>
                <a:lnTo>
                  <a:pt x="896182" y="152958"/>
                </a:lnTo>
                <a:lnTo>
                  <a:pt x="896182" y="148100"/>
                </a:lnTo>
                <a:lnTo>
                  <a:pt x="885911" y="121797"/>
                </a:lnTo>
                <a:close/>
              </a:path>
              <a:path w="995680" h="155575">
                <a:moveTo>
                  <a:pt x="859876" y="55118"/>
                </a:moveTo>
                <a:lnTo>
                  <a:pt x="844749" y="55118"/>
                </a:lnTo>
                <a:lnTo>
                  <a:pt x="865523" y="109399"/>
                </a:lnTo>
                <a:lnTo>
                  <a:pt x="881071" y="109399"/>
                </a:lnTo>
                <a:lnTo>
                  <a:pt x="859876" y="55118"/>
                </a:lnTo>
                <a:close/>
              </a:path>
              <a:path w="995680" h="155575">
                <a:moveTo>
                  <a:pt x="922694" y="114928"/>
                </a:moveTo>
                <a:lnTo>
                  <a:pt x="908118" y="114928"/>
                </a:lnTo>
                <a:lnTo>
                  <a:pt x="911864" y="133066"/>
                </a:lnTo>
                <a:lnTo>
                  <a:pt x="921877" y="145691"/>
                </a:lnTo>
                <a:lnTo>
                  <a:pt x="936319" y="153071"/>
                </a:lnTo>
                <a:lnTo>
                  <a:pt x="953353" y="155471"/>
                </a:lnTo>
                <a:lnTo>
                  <a:pt x="971823" y="152929"/>
                </a:lnTo>
                <a:lnTo>
                  <a:pt x="985017" y="145943"/>
                </a:lnTo>
                <a:lnTo>
                  <a:pt x="987945" y="142068"/>
                </a:lnTo>
                <a:lnTo>
                  <a:pt x="954023" y="142068"/>
                </a:lnTo>
                <a:lnTo>
                  <a:pt x="943191" y="140726"/>
                </a:lnTo>
                <a:lnTo>
                  <a:pt x="933081" y="136226"/>
                </a:lnTo>
                <a:lnTo>
                  <a:pt x="925610" y="127862"/>
                </a:lnTo>
                <a:lnTo>
                  <a:pt x="922694" y="114928"/>
                </a:lnTo>
                <a:close/>
              </a:path>
              <a:path w="995680" h="155575">
                <a:moveTo>
                  <a:pt x="952180" y="33171"/>
                </a:moveTo>
                <a:lnTo>
                  <a:pt x="935199" y="35538"/>
                </a:lnTo>
                <a:lnTo>
                  <a:pt x="922505" y="42176"/>
                </a:lnTo>
                <a:lnTo>
                  <a:pt x="914551" y="52417"/>
                </a:lnTo>
                <a:lnTo>
                  <a:pt x="911804" y="65505"/>
                </a:lnTo>
                <a:lnTo>
                  <a:pt x="913948" y="77089"/>
                </a:lnTo>
                <a:lnTo>
                  <a:pt x="920286" y="85672"/>
                </a:lnTo>
                <a:lnTo>
                  <a:pt x="930675" y="92340"/>
                </a:lnTo>
                <a:lnTo>
                  <a:pt x="944976" y="98175"/>
                </a:lnTo>
                <a:lnTo>
                  <a:pt x="953353" y="101190"/>
                </a:lnTo>
                <a:lnTo>
                  <a:pt x="965033" y="105939"/>
                </a:lnTo>
                <a:lnTo>
                  <a:pt x="973415" y="110656"/>
                </a:lnTo>
                <a:lnTo>
                  <a:pt x="978467" y="116127"/>
                </a:lnTo>
                <a:lnTo>
                  <a:pt x="980158" y="123137"/>
                </a:lnTo>
                <a:lnTo>
                  <a:pt x="978525" y="130619"/>
                </a:lnTo>
                <a:lnTo>
                  <a:pt x="973624" y="136624"/>
                </a:lnTo>
                <a:lnTo>
                  <a:pt x="965457" y="140618"/>
                </a:lnTo>
                <a:lnTo>
                  <a:pt x="954023" y="142068"/>
                </a:lnTo>
                <a:lnTo>
                  <a:pt x="987945" y="142068"/>
                </a:lnTo>
                <a:lnTo>
                  <a:pt x="992933" y="135469"/>
                </a:lnTo>
                <a:lnTo>
                  <a:pt x="995571" y="122467"/>
                </a:lnTo>
                <a:lnTo>
                  <a:pt x="992689" y="109965"/>
                </a:lnTo>
                <a:lnTo>
                  <a:pt x="984828" y="100855"/>
                </a:lnTo>
                <a:lnTo>
                  <a:pt x="973166" y="94007"/>
                </a:lnTo>
                <a:lnTo>
                  <a:pt x="958881" y="88290"/>
                </a:lnTo>
                <a:lnTo>
                  <a:pt x="951007" y="85442"/>
                </a:lnTo>
                <a:lnTo>
                  <a:pt x="940021" y="81157"/>
                </a:lnTo>
                <a:lnTo>
                  <a:pt x="932348" y="76793"/>
                </a:lnTo>
                <a:lnTo>
                  <a:pt x="927848" y="71518"/>
                </a:lnTo>
                <a:lnTo>
                  <a:pt x="926380" y="64500"/>
                </a:lnTo>
                <a:lnTo>
                  <a:pt x="928147" y="57317"/>
                </a:lnTo>
                <a:lnTo>
                  <a:pt x="933228" y="51642"/>
                </a:lnTo>
                <a:lnTo>
                  <a:pt x="941293" y="47914"/>
                </a:lnTo>
                <a:lnTo>
                  <a:pt x="952012" y="46574"/>
                </a:lnTo>
                <a:lnTo>
                  <a:pt x="985517" y="46574"/>
                </a:lnTo>
                <a:lnTo>
                  <a:pt x="982441" y="42386"/>
                </a:lnTo>
                <a:lnTo>
                  <a:pt x="968936" y="35391"/>
                </a:lnTo>
                <a:lnTo>
                  <a:pt x="952180" y="33171"/>
                </a:lnTo>
                <a:close/>
              </a:path>
              <a:path w="995680" h="155575">
                <a:moveTo>
                  <a:pt x="985517" y="46574"/>
                </a:moveTo>
                <a:lnTo>
                  <a:pt x="952012" y="46574"/>
                </a:lnTo>
                <a:lnTo>
                  <a:pt x="962559" y="47948"/>
                </a:lnTo>
                <a:lnTo>
                  <a:pt x="971551" y="52417"/>
                </a:lnTo>
                <a:lnTo>
                  <a:pt x="977810" y="60498"/>
                </a:lnTo>
                <a:lnTo>
                  <a:pt x="980158" y="72709"/>
                </a:lnTo>
                <a:lnTo>
                  <a:pt x="994734" y="72709"/>
                </a:lnTo>
                <a:lnTo>
                  <a:pt x="991454" y="54658"/>
                </a:lnTo>
                <a:lnTo>
                  <a:pt x="985517" y="46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134397" y="291090"/>
            <a:ext cx="128195" cy="11727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37670" y="2132040"/>
            <a:ext cx="5036820" cy="653415"/>
            <a:chOff x="837670" y="2132040"/>
            <a:chExt cx="5036820" cy="653415"/>
          </a:xfrm>
        </p:grpSpPr>
        <p:sp>
          <p:nvSpPr>
            <p:cNvPr id="13" name="object 13"/>
            <p:cNvSpPr/>
            <p:nvPr/>
          </p:nvSpPr>
          <p:spPr>
            <a:xfrm>
              <a:off x="837670" y="2450187"/>
              <a:ext cx="5036820" cy="335280"/>
            </a:xfrm>
            <a:custGeom>
              <a:avLst/>
              <a:gdLst/>
              <a:ahLst/>
              <a:cxnLst/>
              <a:rect l="l" t="t" r="r" b="b"/>
              <a:pathLst>
                <a:path w="5036820" h="335280">
                  <a:moveTo>
                    <a:pt x="5036495" y="0"/>
                  </a:moveTo>
                  <a:lnTo>
                    <a:pt x="0" y="0"/>
                  </a:lnTo>
                  <a:lnTo>
                    <a:pt x="0" y="335068"/>
                  </a:lnTo>
                  <a:lnTo>
                    <a:pt x="5036495" y="335068"/>
                  </a:lnTo>
                  <a:lnTo>
                    <a:pt x="5036495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249" y="2132040"/>
              <a:ext cx="4918075" cy="573405"/>
            </a:xfrm>
            <a:custGeom>
              <a:avLst/>
              <a:gdLst/>
              <a:ahLst/>
              <a:cxnLst/>
              <a:rect l="l" t="t" r="r" b="b"/>
              <a:pathLst>
                <a:path w="4918075" h="573405">
                  <a:moveTo>
                    <a:pt x="132854" y="104541"/>
                  </a:moveTo>
                  <a:lnTo>
                    <a:pt x="0" y="104541"/>
                  </a:lnTo>
                  <a:lnTo>
                    <a:pt x="0" y="485681"/>
                  </a:lnTo>
                  <a:lnTo>
                    <a:pt x="132854" y="485681"/>
                  </a:lnTo>
                  <a:lnTo>
                    <a:pt x="182376" y="480018"/>
                  </a:lnTo>
                  <a:lnTo>
                    <a:pt x="222986" y="463379"/>
                  </a:lnTo>
                  <a:lnTo>
                    <a:pt x="245073" y="443756"/>
                  </a:lnTo>
                  <a:lnTo>
                    <a:pt x="47370" y="443756"/>
                  </a:lnTo>
                  <a:lnTo>
                    <a:pt x="47370" y="146466"/>
                  </a:lnTo>
                  <a:lnTo>
                    <a:pt x="245073" y="146466"/>
                  </a:lnTo>
                  <a:lnTo>
                    <a:pt x="222986" y="126843"/>
                  </a:lnTo>
                  <a:lnTo>
                    <a:pt x="182376" y="110203"/>
                  </a:lnTo>
                  <a:lnTo>
                    <a:pt x="132854" y="104541"/>
                  </a:lnTo>
                  <a:close/>
                </a:path>
                <a:path w="4918075" h="573405">
                  <a:moveTo>
                    <a:pt x="245073" y="146466"/>
                  </a:moveTo>
                  <a:lnTo>
                    <a:pt x="132854" y="146466"/>
                  </a:lnTo>
                  <a:lnTo>
                    <a:pt x="174984" y="153000"/>
                  </a:lnTo>
                  <a:lnTo>
                    <a:pt x="206087" y="171376"/>
                  </a:lnTo>
                  <a:lnTo>
                    <a:pt x="225349" y="199758"/>
                  </a:lnTo>
                  <a:lnTo>
                    <a:pt x="231951" y="236306"/>
                  </a:lnTo>
                  <a:lnTo>
                    <a:pt x="231951" y="353915"/>
                  </a:lnTo>
                  <a:lnTo>
                    <a:pt x="225349" y="390464"/>
                  </a:lnTo>
                  <a:lnTo>
                    <a:pt x="206087" y="418845"/>
                  </a:lnTo>
                  <a:lnTo>
                    <a:pt x="174984" y="437222"/>
                  </a:lnTo>
                  <a:lnTo>
                    <a:pt x="132854" y="443756"/>
                  </a:lnTo>
                  <a:lnTo>
                    <a:pt x="245073" y="443756"/>
                  </a:lnTo>
                  <a:lnTo>
                    <a:pt x="253482" y="436285"/>
                  </a:lnTo>
                  <a:lnTo>
                    <a:pt x="272661" y="399260"/>
                  </a:lnTo>
                  <a:lnTo>
                    <a:pt x="279321" y="352826"/>
                  </a:lnTo>
                  <a:lnTo>
                    <a:pt x="279321" y="237395"/>
                  </a:lnTo>
                  <a:lnTo>
                    <a:pt x="272661" y="190962"/>
                  </a:lnTo>
                  <a:lnTo>
                    <a:pt x="253482" y="153937"/>
                  </a:lnTo>
                  <a:lnTo>
                    <a:pt x="245073" y="146466"/>
                  </a:lnTo>
                  <a:close/>
                </a:path>
                <a:path w="4918075" h="573405">
                  <a:moveTo>
                    <a:pt x="606944" y="104541"/>
                  </a:moveTo>
                  <a:lnTo>
                    <a:pt x="369548" y="104541"/>
                  </a:lnTo>
                  <a:lnTo>
                    <a:pt x="369548" y="485681"/>
                  </a:lnTo>
                  <a:lnTo>
                    <a:pt x="607489" y="485681"/>
                  </a:lnTo>
                  <a:lnTo>
                    <a:pt x="607489" y="443756"/>
                  </a:lnTo>
                  <a:lnTo>
                    <a:pt x="416919" y="443756"/>
                  </a:lnTo>
                  <a:lnTo>
                    <a:pt x="416919" y="314712"/>
                  </a:lnTo>
                  <a:lnTo>
                    <a:pt x="581354" y="314712"/>
                  </a:lnTo>
                  <a:lnTo>
                    <a:pt x="581354" y="272787"/>
                  </a:lnTo>
                  <a:lnTo>
                    <a:pt x="416919" y="272787"/>
                  </a:lnTo>
                  <a:lnTo>
                    <a:pt x="416919" y="146466"/>
                  </a:lnTo>
                  <a:lnTo>
                    <a:pt x="606944" y="146466"/>
                  </a:lnTo>
                  <a:lnTo>
                    <a:pt x="606944" y="104541"/>
                  </a:lnTo>
                  <a:close/>
                </a:path>
                <a:path w="4918075" h="573405">
                  <a:moveTo>
                    <a:pt x="710386" y="362083"/>
                  </a:moveTo>
                  <a:lnTo>
                    <a:pt x="663016" y="362083"/>
                  </a:lnTo>
                  <a:lnTo>
                    <a:pt x="670935" y="410703"/>
                  </a:lnTo>
                  <a:lnTo>
                    <a:pt x="692653" y="447746"/>
                  </a:lnTo>
                  <a:lnTo>
                    <a:pt x="725114" y="473654"/>
                  </a:lnTo>
                  <a:lnTo>
                    <a:pt x="765257" y="488874"/>
                  </a:lnTo>
                  <a:lnTo>
                    <a:pt x="810027" y="493848"/>
                  </a:lnTo>
                  <a:lnTo>
                    <a:pt x="870057" y="485587"/>
                  </a:lnTo>
                  <a:lnTo>
                    <a:pt x="912935" y="462881"/>
                  </a:lnTo>
                  <a:lnTo>
                    <a:pt x="922452" y="450289"/>
                  </a:lnTo>
                  <a:lnTo>
                    <a:pt x="812205" y="450289"/>
                  </a:lnTo>
                  <a:lnTo>
                    <a:pt x="777001" y="445925"/>
                  </a:lnTo>
                  <a:lnTo>
                    <a:pt x="744144" y="431301"/>
                  </a:lnTo>
                  <a:lnTo>
                    <a:pt x="719864" y="404119"/>
                  </a:lnTo>
                  <a:lnTo>
                    <a:pt x="710386" y="362083"/>
                  </a:lnTo>
                  <a:close/>
                </a:path>
                <a:path w="4918075" h="573405">
                  <a:moveTo>
                    <a:pt x="806216" y="96374"/>
                  </a:moveTo>
                  <a:lnTo>
                    <a:pt x="751027" y="104064"/>
                  </a:lnTo>
                  <a:lnTo>
                    <a:pt x="709774" y="125640"/>
                  </a:lnTo>
                  <a:lnTo>
                    <a:pt x="683936" y="158853"/>
                  </a:lnTo>
                  <a:lnTo>
                    <a:pt x="674995" y="201459"/>
                  </a:lnTo>
                  <a:lnTo>
                    <a:pt x="681962" y="239105"/>
                  </a:lnTo>
                  <a:lnTo>
                    <a:pt x="702559" y="267002"/>
                  </a:lnTo>
                  <a:lnTo>
                    <a:pt x="736326" y="288671"/>
                  </a:lnTo>
                  <a:lnTo>
                    <a:pt x="782803" y="307634"/>
                  </a:lnTo>
                  <a:lnTo>
                    <a:pt x="810027" y="317435"/>
                  </a:lnTo>
                  <a:lnTo>
                    <a:pt x="847988" y="332868"/>
                  </a:lnTo>
                  <a:lnTo>
                    <a:pt x="875229" y="348198"/>
                  </a:lnTo>
                  <a:lnTo>
                    <a:pt x="891649" y="365979"/>
                  </a:lnTo>
                  <a:lnTo>
                    <a:pt x="897145" y="388763"/>
                  </a:lnTo>
                  <a:lnTo>
                    <a:pt x="891836" y="413077"/>
                  </a:lnTo>
                  <a:lnTo>
                    <a:pt x="875910" y="432594"/>
                  </a:lnTo>
                  <a:lnTo>
                    <a:pt x="849366" y="445576"/>
                  </a:lnTo>
                  <a:lnTo>
                    <a:pt x="812205" y="450289"/>
                  </a:lnTo>
                  <a:lnTo>
                    <a:pt x="922452" y="450289"/>
                  </a:lnTo>
                  <a:lnTo>
                    <a:pt x="938662" y="428842"/>
                  </a:lnTo>
                  <a:lnTo>
                    <a:pt x="947238" y="386585"/>
                  </a:lnTo>
                  <a:lnTo>
                    <a:pt x="937871" y="345952"/>
                  </a:lnTo>
                  <a:lnTo>
                    <a:pt x="912323" y="316346"/>
                  </a:lnTo>
                  <a:lnTo>
                    <a:pt x="874421" y="294090"/>
                  </a:lnTo>
                  <a:lnTo>
                    <a:pt x="827995" y="275509"/>
                  </a:lnTo>
                  <a:lnTo>
                    <a:pt x="802404" y="266253"/>
                  </a:lnTo>
                  <a:lnTo>
                    <a:pt x="766698" y="252326"/>
                  </a:lnTo>
                  <a:lnTo>
                    <a:pt x="741762" y="238144"/>
                  </a:lnTo>
                  <a:lnTo>
                    <a:pt x="727138" y="221001"/>
                  </a:lnTo>
                  <a:lnTo>
                    <a:pt x="722365" y="198192"/>
                  </a:lnTo>
                  <a:lnTo>
                    <a:pt x="728108" y="174848"/>
                  </a:lnTo>
                  <a:lnTo>
                    <a:pt x="744621" y="156403"/>
                  </a:lnTo>
                  <a:lnTo>
                    <a:pt x="770833" y="144288"/>
                  </a:lnTo>
                  <a:lnTo>
                    <a:pt x="805671" y="139932"/>
                  </a:lnTo>
                  <a:lnTo>
                    <a:pt x="918029" y="139932"/>
                  </a:lnTo>
                  <a:lnTo>
                    <a:pt x="888533" y="115261"/>
                  </a:lnTo>
                  <a:lnTo>
                    <a:pt x="850498" y="100956"/>
                  </a:lnTo>
                  <a:lnTo>
                    <a:pt x="806216" y="96374"/>
                  </a:lnTo>
                  <a:close/>
                </a:path>
                <a:path w="4918075" h="573405">
                  <a:moveTo>
                    <a:pt x="918029" y="139932"/>
                  </a:moveTo>
                  <a:lnTo>
                    <a:pt x="805671" y="139932"/>
                  </a:lnTo>
                  <a:lnTo>
                    <a:pt x="839948" y="144399"/>
                  </a:lnTo>
                  <a:lnTo>
                    <a:pt x="869172" y="158921"/>
                  </a:lnTo>
                  <a:lnTo>
                    <a:pt x="889514" y="185184"/>
                  </a:lnTo>
                  <a:lnTo>
                    <a:pt x="897145" y="224872"/>
                  </a:lnTo>
                  <a:lnTo>
                    <a:pt x="944515" y="224872"/>
                  </a:lnTo>
                  <a:lnTo>
                    <a:pt x="937607" y="176382"/>
                  </a:lnTo>
                  <a:lnTo>
                    <a:pt x="918258" y="140124"/>
                  </a:lnTo>
                  <a:lnTo>
                    <a:pt x="918029" y="139932"/>
                  </a:lnTo>
                  <a:close/>
                </a:path>
                <a:path w="4918075" h="573405">
                  <a:moveTo>
                    <a:pt x="1169828" y="96374"/>
                  </a:moveTo>
                  <a:lnTo>
                    <a:pt x="1118825" y="102332"/>
                  </a:lnTo>
                  <a:lnTo>
                    <a:pt x="1077518" y="119739"/>
                  </a:lnTo>
                  <a:lnTo>
                    <a:pt x="1046848" y="147886"/>
                  </a:lnTo>
                  <a:lnTo>
                    <a:pt x="1027756" y="186070"/>
                  </a:lnTo>
                  <a:lnTo>
                    <a:pt x="1021183" y="233584"/>
                  </a:lnTo>
                  <a:lnTo>
                    <a:pt x="1021183" y="356638"/>
                  </a:lnTo>
                  <a:lnTo>
                    <a:pt x="1027604" y="403525"/>
                  </a:lnTo>
                  <a:lnTo>
                    <a:pt x="1046151" y="441630"/>
                  </a:lnTo>
                  <a:lnTo>
                    <a:pt x="1075754" y="470013"/>
                  </a:lnTo>
                  <a:lnTo>
                    <a:pt x="1115340" y="487733"/>
                  </a:lnTo>
                  <a:lnTo>
                    <a:pt x="1163838" y="493848"/>
                  </a:lnTo>
                  <a:lnTo>
                    <a:pt x="1197758" y="490224"/>
                  </a:lnTo>
                  <a:lnTo>
                    <a:pt x="1226931" y="479556"/>
                  </a:lnTo>
                  <a:lnTo>
                    <a:pt x="1251509" y="462149"/>
                  </a:lnTo>
                  <a:lnTo>
                    <a:pt x="1261528" y="450289"/>
                  </a:lnTo>
                  <a:lnTo>
                    <a:pt x="1166561" y="450289"/>
                  </a:lnTo>
                  <a:lnTo>
                    <a:pt x="1125290" y="443620"/>
                  </a:lnTo>
                  <a:lnTo>
                    <a:pt x="1094484" y="424699"/>
                  </a:lnTo>
                  <a:lnTo>
                    <a:pt x="1075215" y="395160"/>
                  </a:lnTo>
                  <a:lnTo>
                    <a:pt x="1068553" y="356638"/>
                  </a:lnTo>
                  <a:lnTo>
                    <a:pt x="1068553" y="230317"/>
                  </a:lnTo>
                  <a:lnTo>
                    <a:pt x="1075479" y="192305"/>
                  </a:lnTo>
                  <a:lnTo>
                    <a:pt x="1095369" y="163890"/>
                  </a:lnTo>
                  <a:lnTo>
                    <a:pt x="1126898" y="146092"/>
                  </a:lnTo>
                  <a:lnTo>
                    <a:pt x="1168739" y="139932"/>
                  </a:lnTo>
                  <a:lnTo>
                    <a:pt x="1280514" y="139932"/>
                  </a:lnTo>
                  <a:lnTo>
                    <a:pt x="1251257" y="116289"/>
                  </a:lnTo>
                  <a:lnTo>
                    <a:pt x="1212725" y="101313"/>
                  </a:lnTo>
                  <a:lnTo>
                    <a:pt x="1169828" y="96374"/>
                  </a:lnTo>
                  <a:close/>
                </a:path>
                <a:path w="4918075" h="573405">
                  <a:moveTo>
                    <a:pt x="1311394" y="438311"/>
                  </a:moveTo>
                  <a:lnTo>
                    <a:pt x="1271647" y="438311"/>
                  </a:lnTo>
                  <a:lnTo>
                    <a:pt x="1284714" y="485681"/>
                  </a:lnTo>
                  <a:lnTo>
                    <a:pt x="1311394" y="485681"/>
                  </a:lnTo>
                  <a:lnTo>
                    <a:pt x="1311394" y="438311"/>
                  </a:lnTo>
                  <a:close/>
                </a:path>
                <a:path w="4918075" h="573405">
                  <a:moveTo>
                    <a:pt x="1311394" y="291300"/>
                  </a:moveTo>
                  <a:lnTo>
                    <a:pt x="1176906" y="291300"/>
                  </a:lnTo>
                  <a:lnTo>
                    <a:pt x="1176906" y="331591"/>
                  </a:lnTo>
                  <a:lnTo>
                    <a:pt x="1264024" y="331591"/>
                  </a:lnTo>
                  <a:lnTo>
                    <a:pt x="1264024" y="389307"/>
                  </a:lnTo>
                  <a:lnTo>
                    <a:pt x="1246728" y="415604"/>
                  </a:lnTo>
                  <a:lnTo>
                    <a:pt x="1224481" y="434704"/>
                  </a:lnTo>
                  <a:lnTo>
                    <a:pt x="1197639" y="446350"/>
                  </a:lnTo>
                  <a:lnTo>
                    <a:pt x="1166561" y="450289"/>
                  </a:lnTo>
                  <a:lnTo>
                    <a:pt x="1261528" y="450289"/>
                  </a:lnTo>
                  <a:lnTo>
                    <a:pt x="1271647" y="438311"/>
                  </a:lnTo>
                  <a:lnTo>
                    <a:pt x="1311394" y="438311"/>
                  </a:lnTo>
                  <a:lnTo>
                    <a:pt x="1311394" y="291300"/>
                  </a:lnTo>
                  <a:close/>
                </a:path>
                <a:path w="4918075" h="573405">
                  <a:moveTo>
                    <a:pt x="1280514" y="139932"/>
                  </a:moveTo>
                  <a:lnTo>
                    <a:pt x="1168739" y="139932"/>
                  </a:lnTo>
                  <a:lnTo>
                    <a:pt x="1205602" y="145454"/>
                  </a:lnTo>
                  <a:lnTo>
                    <a:pt x="1235779" y="161644"/>
                  </a:lnTo>
                  <a:lnTo>
                    <a:pt x="1256256" y="187941"/>
                  </a:lnTo>
                  <a:lnTo>
                    <a:pt x="1264024" y="223783"/>
                  </a:lnTo>
                  <a:lnTo>
                    <a:pt x="1264024" y="227050"/>
                  </a:lnTo>
                  <a:lnTo>
                    <a:pt x="1311394" y="227050"/>
                  </a:lnTo>
                  <a:lnTo>
                    <a:pt x="1311394" y="223783"/>
                  </a:lnTo>
                  <a:lnTo>
                    <a:pt x="1303519" y="177289"/>
                  </a:lnTo>
                  <a:lnTo>
                    <a:pt x="1282497" y="141535"/>
                  </a:lnTo>
                  <a:lnTo>
                    <a:pt x="1280514" y="139932"/>
                  </a:lnTo>
                  <a:close/>
                </a:path>
                <a:path w="4918075" h="573405">
                  <a:moveTo>
                    <a:pt x="1454845" y="104541"/>
                  </a:moveTo>
                  <a:lnTo>
                    <a:pt x="1407475" y="104541"/>
                  </a:lnTo>
                  <a:lnTo>
                    <a:pt x="1407475" y="485681"/>
                  </a:lnTo>
                  <a:lnTo>
                    <a:pt x="1649771" y="485681"/>
                  </a:lnTo>
                  <a:lnTo>
                    <a:pt x="1649771" y="443756"/>
                  </a:lnTo>
                  <a:lnTo>
                    <a:pt x="1454845" y="443756"/>
                  </a:lnTo>
                  <a:lnTo>
                    <a:pt x="1454845" y="104541"/>
                  </a:lnTo>
                  <a:close/>
                </a:path>
                <a:path w="4918075" h="573405">
                  <a:moveTo>
                    <a:pt x="1842949" y="96374"/>
                  </a:moveTo>
                  <a:lnTo>
                    <a:pt x="1793427" y="102276"/>
                  </a:lnTo>
                  <a:lnTo>
                    <a:pt x="1752817" y="119547"/>
                  </a:lnTo>
                  <a:lnTo>
                    <a:pt x="1722321" y="147533"/>
                  </a:lnTo>
                  <a:lnTo>
                    <a:pt x="1703142" y="185582"/>
                  </a:lnTo>
                  <a:lnTo>
                    <a:pt x="1696482" y="233040"/>
                  </a:lnTo>
                  <a:lnTo>
                    <a:pt x="1696482" y="357182"/>
                  </a:lnTo>
                  <a:lnTo>
                    <a:pt x="1703142" y="404640"/>
                  </a:lnTo>
                  <a:lnTo>
                    <a:pt x="1722321" y="442688"/>
                  </a:lnTo>
                  <a:lnTo>
                    <a:pt x="1752817" y="470675"/>
                  </a:lnTo>
                  <a:lnTo>
                    <a:pt x="1793427" y="487946"/>
                  </a:lnTo>
                  <a:lnTo>
                    <a:pt x="1842949" y="493848"/>
                  </a:lnTo>
                  <a:lnTo>
                    <a:pt x="1892471" y="487946"/>
                  </a:lnTo>
                  <a:lnTo>
                    <a:pt x="1933081" y="470675"/>
                  </a:lnTo>
                  <a:lnTo>
                    <a:pt x="1955294" y="450289"/>
                  </a:lnTo>
                  <a:lnTo>
                    <a:pt x="1842949" y="450289"/>
                  </a:lnTo>
                  <a:lnTo>
                    <a:pt x="1800360" y="443585"/>
                  </a:lnTo>
                  <a:lnTo>
                    <a:pt x="1769307" y="424835"/>
                  </a:lnTo>
                  <a:lnTo>
                    <a:pt x="1750301" y="396079"/>
                  </a:lnTo>
                  <a:lnTo>
                    <a:pt x="1743852" y="359360"/>
                  </a:lnTo>
                  <a:lnTo>
                    <a:pt x="1743852" y="230862"/>
                  </a:lnTo>
                  <a:lnTo>
                    <a:pt x="1750301" y="194143"/>
                  </a:lnTo>
                  <a:lnTo>
                    <a:pt x="1769307" y="165387"/>
                  </a:lnTo>
                  <a:lnTo>
                    <a:pt x="1800360" y="146636"/>
                  </a:lnTo>
                  <a:lnTo>
                    <a:pt x="1842949" y="139932"/>
                  </a:lnTo>
                  <a:lnTo>
                    <a:pt x="1955294" y="139932"/>
                  </a:lnTo>
                  <a:lnTo>
                    <a:pt x="1933081" y="119547"/>
                  </a:lnTo>
                  <a:lnTo>
                    <a:pt x="1892471" y="102276"/>
                  </a:lnTo>
                  <a:lnTo>
                    <a:pt x="1842949" y="96374"/>
                  </a:lnTo>
                  <a:close/>
                </a:path>
                <a:path w="4918075" h="573405">
                  <a:moveTo>
                    <a:pt x="1955294" y="139932"/>
                  </a:moveTo>
                  <a:lnTo>
                    <a:pt x="1842949" y="139932"/>
                  </a:lnTo>
                  <a:lnTo>
                    <a:pt x="1885308" y="146636"/>
                  </a:lnTo>
                  <a:lnTo>
                    <a:pt x="1916386" y="165387"/>
                  </a:lnTo>
                  <a:lnTo>
                    <a:pt x="1935520" y="194143"/>
                  </a:lnTo>
                  <a:lnTo>
                    <a:pt x="1942045" y="230862"/>
                  </a:lnTo>
                  <a:lnTo>
                    <a:pt x="1942045" y="359360"/>
                  </a:lnTo>
                  <a:lnTo>
                    <a:pt x="1935520" y="396079"/>
                  </a:lnTo>
                  <a:lnTo>
                    <a:pt x="1916386" y="424835"/>
                  </a:lnTo>
                  <a:lnTo>
                    <a:pt x="1885308" y="443585"/>
                  </a:lnTo>
                  <a:lnTo>
                    <a:pt x="1842949" y="450289"/>
                  </a:lnTo>
                  <a:lnTo>
                    <a:pt x="1955294" y="450289"/>
                  </a:lnTo>
                  <a:lnTo>
                    <a:pt x="1963576" y="442688"/>
                  </a:lnTo>
                  <a:lnTo>
                    <a:pt x="1982755" y="404640"/>
                  </a:lnTo>
                  <a:lnTo>
                    <a:pt x="1989415" y="357182"/>
                  </a:lnTo>
                  <a:lnTo>
                    <a:pt x="1989415" y="233040"/>
                  </a:lnTo>
                  <a:lnTo>
                    <a:pt x="1982755" y="185582"/>
                  </a:lnTo>
                  <a:lnTo>
                    <a:pt x="1963576" y="147533"/>
                  </a:lnTo>
                  <a:lnTo>
                    <a:pt x="1955294" y="139932"/>
                  </a:lnTo>
                  <a:close/>
                </a:path>
                <a:path w="4918075" h="573405">
                  <a:moveTo>
                    <a:pt x="2239649" y="104541"/>
                  </a:moveTo>
                  <a:lnTo>
                    <a:pt x="2079570" y="104541"/>
                  </a:lnTo>
                  <a:lnTo>
                    <a:pt x="2079570" y="485681"/>
                  </a:lnTo>
                  <a:lnTo>
                    <a:pt x="2253261" y="485681"/>
                  </a:lnTo>
                  <a:lnTo>
                    <a:pt x="2296530" y="478926"/>
                  </a:lnTo>
                  <a:lnTo>
                    <a:pt x="2329080" y="459001"/>
                  </a:lnTo>
                  <a:lnTo>
                    <a:pt x="2338674" y="443756"/>
                  </a:lnTo>
                  <a:lnTo>
                    <a:pt x="2126940" y="443756"/>
                  </a:lnTo>
                  <a:lnTo>
                    <a:pt x="2126940" y="313079"/>
                  </a:lnTo>
                  <a:lnTo>
                    <a:pt x="2333697" y="313079"/>
                  </a:lnTo>
                  <a:lnTo>
                    <a:pt x="2317434" y="298454"/>
                  </a:lnTo>
                  <a:lnTo>
                    <a:pt x="2292464" y="287488"/>
                  </a:lnTo>
                  <a:lnTo>
                    <a:pt x="2312610" y="275629"/>
                  </a:lnTo>
                  <a:lnTo>
                    <a:pt x="2315185" y="272787"/>
                  </a:lnTo>
                  <a:lnTo>
                    <a:pt x="2126940" y="272787"/>
                  </a:lnTo>
                  <a:lnTo>
                    <a:pt x="2126940" y="146466"/>
                  </a:lnTo>
                  <a:lnTo>
                    <a:pt x="2325406" y="146466"/>
                  </a:lnTo>
                  <a:lnTo>
                    <a:pt x="2314720" y="129927"/>
                  </a:lnTo>
                  <a:lnTo>
                    <a:pt x="2282518" y="110930"/>
                  </a:lnTo>
                  <a:lnTo>
                    <a:pt x="2239649" y="104541"/>
                  </a:lnTo>
                  <a:close/>
                </a:path>
                <a:path w="4918075" h="573405">
                  <a:moveTo>
                    <a:pt x="2333697" y="313079"/>
                  </a:moveTo>
                  <a:lnTo>
                    <a:pt x="2245093" y="313079"/>
                  </a:lnTo>
                  <a:lnTo>
                    <a:pt x="2272820" y="317477"/>
                  </a:lnTo>
                  <a:lnTo>
                    <a:pt x="2292940" y="330298"/>
                  </a:lnTo>
                  <a:lnTo>
                    <a:pt x="2305200" y="350980"/>
                  </a:lnTo>
                  <a:lnTo>
                    <a:pt x="2309343" y="378962"/>
                  </a:lnTo>
                  <a:lnTo>
                    <a:pt x="2305200" y="406543"/>
                  </a:lnTo>
                  <a:lnTo>
                    <a:pt x="2292940" y="426877"/>
                  </a:lnTo>
                  <a:lnTo>
                    <a:pt x="2272820" y="439451"/>
                  </a:lnTo>
                  <a:lnTo>
                    <a:pt x="2245093" y="443756"/>
                  </a:lnTo>
                  <a:lnTo>
                    <a:pt x="2338674" y="443756"/>
                  </a:lnTo>
                  <a:lnTo>
                    <a:pt x="2349584" y="426417"/>
                  </a:lnTo>
                  <a:lnTo>
                    <a:pt x="2356713" y="381684"/>
                  </a:lnTo>
                  <a:lnTo>
                    <a:pt x="2351651" y="344072"/>
                  </a:lnTo>
                  <a:lnTo>
                    <a:pt x="2337860" y="316822"/>
                  </a:lnTo>
                  <a:lnTo>
                    <a:pt x="2333697" y="313079"/>
                  </a:lnTo>
                  <a:close/>
                </a:path>
                <a:path w="4918075" h="573405">
                  <a:moveTo>
                    <a:pt x="2325406" y="146466"/>
                  </a:moveTo>
                  <a:lnTo>
                    <a:pt x="2231481" y="146466"/>
                  </a:lnTo>
                  <a:lnTo>
                    <a:pt x="2258808" y="150669"/>
                  </a:lnTo>
                  <a:lnTo>
                    <a:pt x="2278579" y="162937"/>
                  </a:lnTo>
                  <a:lnTo>
                    <a:pt x="2290592" y="182760"/>
                  </a:lnTo>
                  <a:lnTo>
                    <a:pt x="2294642" y="209627"/>
                  </a:lnTo>
                  <a:lnTo>
                    <a:pt x="2290609" y="236264"/>
                  </a:lnTo>
                  <a:lnTo>
                    <a:pt x="2278715" y="256112"/>
                  </a:lnTo>
                  <a:lnTo>
                    <a:pt x="2259267" y="268508"/>
                  </a:lnTo>
                  <a:lnTo>
                    <a:pt x="2232570" y="272787"/>
                  </a:lnTo>
                  <a:lnTo>
                    <a:pt x="2315185" y="272787"/>
                  </a:lnTo>
                  <a:lnTo>
                    <a:pt x="2328264" y="258358"/>
                  </a:lnTo>
                  <a:lnTo>
                    <a:pt x="2338405" y="234962"/>
                  </a:lnTo>
                  <a:lnTo>
                    <a:pt x="2342012" y="204726"/>
                  </a:lnTo>
                  <a:lnTo>
                    <a:pt x="2334976" y="161278"/>
                  </a:lnTo>
                  <a:lnTo>
                    <a:pt x="2325406" y="146466"/>
                  </a:lnTo>
                  <a:close/>
                </a:path>
                <a:path w="4918075" h="573405">
                  <a:moveTo>
                    <a:pt x="2587732" y="104541"/>
                  </a:moveTo>
                  <a:lnTo>
                    <a:pt x="2540362" y="104541"/>
                  </a:lnTo>
                  <a:lnTo>
                    <a:pt x="2398251" y="469891"/>
                  </a:lnTo>
                  <a:lnTo>
                    <a:pt x="2398251" y="485681"/>
                  </a:lnTo>
                  <a:lnTo>
                    <a:pt x="2441810" y="485681"/>
                  </a:lnTo>
                  <a:lnTo>
                    <a:pt x="2481013" y="384407"/>
                  </a:lnTo>
                  <a:lnTo>
                    <a:pt x="2697009" y="384407"/>
                  </a:lnTo>
                  <a:lnTo>
                    <a:pt x="2681277" y="344115"/>
                  </a:lnTo>
                  <a:lnTo>
                    <a:pt x="2495170" y="344115"/>
                  </a:lnTo>
                  <a:lnTo>
                    <a:pt x="2563230" y="167701"/>
                  </a:lnTo>
                  <a:lnTo>
                    <a:pt x="2612394" y="167701"/>
                  </a:lnTo>
                  <a:lnTo>
                    <a:pt x="2587732" y="104541"/>
                  </a:lnTo>
                  <a:close/>
                </a:path>
                <a:path w="4918075" h="573405">
                  <a:moveTo>
                    <a:pt x="2697009" y="384407"/>
                  </a:moveTo>
                  <a:lnTo>
                    <a:pt x="2645448" y="384407"/>
                  </a:lnTo>
                  <a:lnTo>
                    <a:pt x="2683562" y="485681"/>
                  </a:lnTo>
                  <a:lnTo>
                    <a:pt x="2730388" y="485681"/>
                  </a:lnTo>
                  <a:lnTo>
                    <a:pt x="2730388" y="469891"/>
                  </a:lnTo>
                  <a:lnTo>
                    <a:pt x="2697009" y="384407"/>
                  </a:lnTo>
                  <a:close/>
                </a:path>
                <a:path w="4918075" h="573405">
                  <a:moveTo>
                    <a:pt x="2612394" y="167701"/>
                  </a:moveTo>
                  <a:lnTo>
                    <a:pt x="2563230" y="167701"/>
                  </a:lnTo>
                  <a:lnTo>
                    <a:pt x="2630747" y="344115"/>
                  </a:lnTo>
                  <a:lnTo>
                    <a:pt x="2681277" y="344115"/>
                  </a:lnTo>
                  <a:lnTo>
                    <a:pt x="2612394" y="167701"/>
                  </a:lnTo>
                  <a:close/>
                </a:path>
                <a:path w="4918075" h="573405">
                  <a:moveTo>
                    <a:pt x="2841054" y="104541"/>
                  </a:moveTo>
                  <a:lnTo>
                    <a:pt x="2793684" y="104541"/>
                  </a:lnTo>
                  <a:lnTo>
                    <a:pt x="2793684" y="485681"/>
                  </a:lnTo>
                  <a:lnTo>
                    <a:pt x="3035980" y="485681"/>
                  </a:lnTo>
                  <a:lnTo>
                    <a:pt x="3035980" y="443756"/>
                  </a:lnTo>
                  <a:lnTo>
                    <a:pt x="2841054" y="443756"/>
                  </a:lnTo>
                  <a:lnTo>
                    <a:pt x="2841054" y="104541"/>
                  </a:lnTo>
                  <a:close/>
                </a:path>
                <a:path w="4918075" h="573405">
                  <a:moveTo>
                    <a:pt x="3146260" y="104541"/>
                  </a:moveTo>
                  <a:lnTo>
                    <a:pt x="3098889" y="104541"/>
                  </a:lnTo>
                  <a:lnTo>
                    <a:pt x="3098889" y="485681"/>
                  </a:lnTo>
                  <a:lnTo>
                    <a:pt x="3146260" y="485681"/>
                  </a:lnTo>
                  <a:lnTo>
                    <a:pt x="3146260" y="104541"/>
                  </a:lnTo>
                  <a:close/>
                </a:path>
                <a:path w="4918075" h="573405">
                  <a:moveTo>
                    <a:pt x="3482993" y="104541"/>
                  </a:moveTo>
                  <a:lnTo>
                    <a:pt x="3228173" y="104541"/>
                  </a:lnTo>
                  <a:lnTo>
                    <a:pt x="3228173" y="146466"/>
                  </a:lnTo>
                  <a:lnTo>
                    <a:pt x="3428544" y="146466"/>
                  </a:lnTo>
                  <a:lnTo>
                    <a:pt x="3220551" y="444300"/>
                  </a:lnTo>
                  <a:lnTo>
                    <a:pt x="3220551" y="485681"/>
                  </a:lnTo>
                  <a:lnTo>
                    <a:pt x="3488438" y="485681"/>
                  </a:lnTo>
                  <a:lnTo>
                    <a:pt x="3488438" y="443756"/>
                  </a:lnTo>
                  <a:lnTo>
                    <a:pt x="3274999" y="443756"/>
                  </a:lnTo>
                  <a:lnTo>
                    <a:pt x="3482993" y="145377"/>
                  </a:lnTo>
                  <a:lnTo>
                    <a:pt x="3482993" y="104541"/>
                  </a:lnTo>
                  <a:close/>
                </a:path>
                <a:path w="4918075" h="573405">
                  <a:moveTo>
                    <a:pt x="3713394" y="104541"/>
                  </a:moveTo>
                  <a:lnTo>
                    <a:pt x="3666024" y="104541"/>
                  </a:lnTo>
                  <a:lnTo>
                    <a:pt x="3523913" y="469891"/>
                  </a:lnTo>
                  <a:lnTo>
                    <a:pt x="3523913" y="485681"/>
                  </a:lnTo>
                  <a:lnTo>
                    <a:pt x="3567472" y="485681"/>
                  </a:lnTo>
                  <a:lnTo>
                    <a:pt x="3606675" y="384407"/>
                  </a:lnTo>
                  <a:lnTo>
                    <a:pt x="3822671" y="384407"/>
                  </a:lnTo>
                  <a:lnTo>
                    <a:pt x="3806939" y="344115"/>
                  </a:lnTo>
                  <a:lnTo>
                    <a:pt x="3620832" y="344115"/>
                  </a:lnTo>
                  <a:lnTo>
                    <a:pt x="3688892" y="167701"/>
                  </a:lnTo>
                  <a:lnTo>
                    <a:pt x="3738056" y="167701"/>
                  </a:lnTo>
                  <a:lnTo>
                    <a:pt x="3713394" y="104541"/>
                  </a:lnTo>
                  <a:close/>
                </a:path>
                <a:path w="4918075" h="573405">
                  <a:moveTo>
                    <a:pt x="3822671" y="384407"/>
                  </a:moveTo>
                  <a:lnTo>
                    <a:pt x="3771110" y="384407"/>
                  </a:lnTo>
                  <a:lnTo>
                    <a:pt x="3809224" y="485681"/>
                  </a:lnTo>
                  <a:lnTo>
                    <a:pt x="3856050" y="485681"/>
                  </a:lnTo>
                  <a:lnTo>
                    <a:pt x="3856050" y="469891"/>
                  </a:lnTo>
                  <a:lnTo>
                    <a:pt x="3822671" y="384407"/>
                  </a:lnTo>
                  <a:close/>
                </a:path>
                <a:path w="4918075" h="573405">
                  <a:moveTo>
                    <a:pt x="3738056" y="167701"/>
                  </a:moveTo>
                  <a:lnTo>
                    <a:pt x="3688892" y="167701"/>
                  </a:lnTo>
                  <a:lnTo>
                    <a:pt x="3756409" y="344115"/>
                  </a:lnTo>
                  <a:lnTo>
                    <a:pt x="3806939" y="344115"/>
                  </a:lnTo>
                  <a:lnTo>
                    <a:pt x="3738056" y="167701"/>
                  </a:lnTo>
                  <a:close/>
                </a:path>
                <a:path w="4918075" h="573405">
                  <a:moveTo>
                    <a:pt x="4054379" y="96374"/>
                  </a:moveTo>
                  <a:lnTo>
                    <a:pt x="4003868" y="102332"/>
                  </a:lnTo>
                  <a:lnTo>
                    <a:pt x="3963262" y="119739"/>
                  </a:lnTo>
                  <a:lnTo>
                    <a:pt x="3933320" y="147886"/>
                  </a:lnTo>
                  <a:lnTo>
                    <a:pt x="3914799" y="186070"/>
                  </a:lnTo>
                  <a:lnTo>
                    <a:pt x="3908456" y="233584"/>
                  </a:lnTo>
                  <a:lnTo>
                    <a:pt x="3908456" y="356638"/>
                  </a:lnTo>
                  <a:lnTo>
                    <a:pt x="3916564" y="409980"/>
                  </a:lnTo>
                  <a:lnTo>
                    <a:pt x="3940241" y="450970"/>
                  </a:lnTo>
                  <a:lnTo>
                    <a:pt x="3978516" y="478688"/>
                  </a:lnTo>
                  <a:lnTo>
                    <a:pt x="4030421" y="492215"/>
                  </a:lnTo>
                  <a:lnTo>
                    <a:pt x="3982507" y="557553"/>
                  </a:lnTo>
                  <a:lnTo>
                    <a:pt x="3982507" y="572799"/>
                  </a:lnTo>
                  <a:lnTo>
                    <a:pt x="4023887" y="572799"/>
                  </a:lnTo>
                  <a:lnTo>
                    <a:pt x="4069080" y="493304"/>
                  </a:lnTo>
                  <a:lnTo>
                    <a:pt x="4116961" y="482482"/>
                  </a:lnTo>
                  <a:lnTo>
                    <a:pt x="4156470" y="457776"/>
                  </a:lnTo>
                  <a:lnTo>
                    <a:pt x="4161597" y="450289"/>
                  </a:lnTo>
                  <a:lnTo>
                    <a:pt x="4053834" y="450289"/>
                  </a:lnTo>
                  <a:lnTo>
                    <a:pt x="4011415" y="444130"/>
                  </a:lnTo>
                  <a:lnTo>
                    <a:pt x="3980737" y="426332"/>
                  </a:lnTo>
                  <a:lnTo>
                    <a:pt x="3962105" y="397917"/>
                  </a:lnTo>
                  <a:lnTo>
                    <a:pt x="3955827" y="359905"/>
                  </a:lnTo>
                  <a:lnTo>
                    <a:pt x="3955827" y="230317"/>
                  </a:lnTo>
                  <a:lnTo>
                    <a:pt x="3962105" y="192305"/>
                  </a:lnTo>
                  <a:lnTo>
                    <a:pt x="3980737" y="163890"/>
                  </a:lnTo>
                  <a:lnTo>
                    <a:pt x="4011415" y="146092"/>
                  </a:lnTo>
                  <a:lnTo>
                    <a:pt x="4053834" y="139932"/>
                  </a:lnTo>
                  <a:lnTo>
                    <a:pt x="4163046" y="139932"/>
                  </a:lnTo>
                  <a:lnTo>
                    <a:pt x="4135006" y="116428"/>
                  </a:lnTo>
                  <a:lnTo>
                    <a:pt x="4097045" y="101331"/>
                  </a:lnTo>
                  <a:lnTo>
                    <a:pt x="4054379" y="96374"/>
                  </a:lnTo>
                  <a:close/>
                </a:path>
                <a:path w="4918075" h="573405">
                  <a:moveTo>
                    <a:pt x="4193223" y="358816"/>
                  </a:moveTo>
                  <a:lnTo>
                    <a:pt x="4145852" y="358816"/>
                  </a:lnTo>
                  <a:lnTo>
                    <a:pt x="4145852" y="364261"/>
                  </a:lnTo>
                  <a:lnTo>
                    <a:pt x="4137677" y="402741"/>
                  </a:lnTo>
                  <a:lnTo>
                    <a:pt x="4116382" y="429531"/>
                  </a:lnTo>
                  <a:lnTo>
                    <a:pt x="4086818" y="445193"/>
                  </a:lnTo>
                  <a:lnTo>
                    <a:pt x="4053834" y="450289"/>
                  </a:lnTo>
                  <a:lnTo>
                    <a:pt x="4161597" y="450289"/>
                  </a:lnTo>
                  <a:lnTo>
                    <a:pt x="4183320" y="418573"/>
                  </a:lnTo>
                  <a:lnTo>
                    <a:pt x="4193223" y="364261"/>
                  </a:lnTo>
                  <a:lnTo>
                    <a:pt x="4193223" y="358816"/>
                  </a:lnTo>
                  <a:close/>
                </a:path>
                <a:path w="4918075" h="573405">
                  <a:moveTo>
                    <a:pt x="4163046" y="139932"/>
                  </a:moveTo>
                  <a:lnTo>
                    <a:pt x="4053834" y="139932"/>
                  </a:lnTo>
                  <a:lnTo>
                    <a:pt x="4086818" y="145028"/>
                  </a:lnTo>
                  <a:lnTo>
                    <a:pt x="4116382" y="160691"/>
                  </a:lnTo>
                  <a:lnTo>
                    <a:pt x="4137677" y="187481"/>
                  </a:lnTo>
                  <a:lnTo>
                    <a:pt x="4145852" y="225961"/>
                  </a:lnTo>
                  <a:lnTo>
                    <a:pt x="4145852" y="231406"/>
                  </a:lnTo>
                  <a:lnTo>
                    <a:pt x="4193223" y="231406"/>
                  </a:lnTo>
                  <a:lnTo>
                    <a:pt x="4193223" y="225961"/>
                  </a:lnTo>
                  <a:lnTo>
                    <a:pt x="4185839" y="178404"/>
                  </a:lnTo>
                  <a:lnTo>
                    <a:pt x="4165519" y="142006"/>
                  </a:lnTo>
                  <a:lnTo>
                    <a:pt x="4163046" y="139932"/>
                  </a:lnTo>
                  <a:close/>
                </a:path>
                <a:path w="4918075" h="573405">
                  <a:moveTo>
                    <a:pt x="4429624" y="104541"/>
                  </a:moveTo>
                  <a:lnTo>
                    <a:pt x="4382254" y="104541"/>
                  </a:lnTo>
                  <a:lnTo>
                    <a:pt x="4240143" y="469891"/>
                  </a:lnTo>
                  <a:lnTo>
                    <a:pt x="4240143" y="485681"/>
                  </a:lnTo>
                  <a:lnTo>
                    <a:pt x="4283702" y="485681"/>
                  </a:lnTo>
                  <a:lnTo>
                    <a:pt x="4322905" y="384407"/>
                  </a:lnTo>
                  <a:lnTo>
                    <a:pt x="4538901" y="384407"/>
                  </a:lnTo>
                  <a:lnTo>
                    <a:pt x="4523168" y="344115"/>
                  </a:lnTo>
                  <a:lnTo>
                    <a:pt x="4337061" y="344115"/>
                  </a:lnTo>
                  <a:lnTo>
                    <a:pt x="4405122" y="167701"/>
                  </a:lnTo>
                  <a:lnTo>
                    <a:pt x="4454286" y="167701"/>
                  </a:lnTo>
                  <a:lnTo>
                    <a:pt x="4429624" y="104541"/>
                  </a:lnTo>
                  <a:close/>
                </a:path>
                <a:path w="4918075" h="573405">
                  <a:moveTo>
                    <a:pt x="4538901" y="384407"/>
                  </a:moveTo>
                  <a:lnTo>
                    <a:pt x="4487339" y="384407"/>
                  </a:lnTo>
                  <a:lnTo>
                    <a:pt x="4525453" y="485681"/>
                  </a:lnTo>
                  <a:lnTo>
                    <a:pt x="4572279" y="485681"/>
                  </a:lnTo>
                  <a:lnTo>
                    <a:pt x="4572279" y="469891"/>
                  </a:lnTo>
                  <a:lnTo>
                    <a:pt x="4538901" y="384407"/>
                  </a:lnTo>
                  <a:close/>
                </a:path>
                <a:path w="4918075" h="573405">
                  <a:moveTo>
                    <a:pt x="4454286" y="167701"/>
                  </a:moveTo>
                  <a:lnTo>
                    <a:pt x="4405122" y="167701"/>
                  </a:lnTo>
                  <a:lnTo>
                    <a:pt x="4472638" y="344115"/>
                  </a:lnTo>
                  <a:lnTo>
                    <a:pt x="4523168" y="344115"/>
                  </a:lnTo>
                  <a:lnTo>
                    <a:pt x="4454286" y="167701"/>
                  </a:lnTo>
                  <a:close/>
                </a:path>
                <a:path w="4918075" h="573405">
                  <a:moveTo>
                    <a:pt x="4494547" y="38114"/>
                  </a:moveTo>
                  <a:lnTo>
                    <a:pt x="4369186" y="38114"/>
                  </a:lnTo>
                  <a:lnTo>
                    <a:pt x="4376783" y="39330"/>
                  </a:lnTo>
                  <a:lnTo>
                    <a:pt x="4384227" y="42537"/>
                  </a:lnTo>
                  <a:lnTo>
                    <a:pt x="4391774" y="47072"/>
                  </a:lnTo>
                  <a:lnTo>
                    <a:pt x="4418547" y="64521"/>
                  </a:lnTo>
                  <a:lnTo>
                    <a:pt x="4427037" y="68469"/>
                  </a:lnTo>
                  <a:lnTo>
                    <a:pt x="4436141" y="70987"/>
                  </a:lnTo>
                  <a:lnTo>
                    <a:pt x="4445958" y="71872"/>
                  </a:lnTo>
                  <a:lnTo>
                    <a:pt x="4462752" y="68452"/>
                  </a:lnTo>
                  <a:lnTo>
                    <a:pt x="4477811" y="58396"/>
                  </a:lnTo>
                  <a:lnTo>
                    <a:pt x="4492053" y="42010"/>
                  </a:lnTo>
                  <a:lnTo>
                    <a:pt x="4494547" y="38114"/>
                  </a:lnTo>
                  <a:close/>
                </a:path>
                <a:path w="4918075" h="573405">
                  <a:moveTo>
                    <a:pt x="4366463" y="0"/>
                  </a:moveTo>
                  <a:lnTo>
                    <a:pt x="4350290" y="3420"/>
                  </a:lnTo>
                  <a:lnTo>
                    <a:pt x="4335496" y="13476"/>
                  </a:lnTo>
                  <a:lnTo>
                    <a:pt x="4321212" y="29861"/>
                  </a:lnTo>
                  <a:lnTo>
                    <a:pt x="4306570" y="52270"/>
                  </a:lnTo>
                  <a:lnTo>
                    <a:pt x="4333250" y="70238"/>
                  </a:lnTo>
                  <a:lnTo>
                    <a:pt x="4344607" y="55112"/>
                  </a:lnTo>
                  <a:lnTo>
                    <a:pt x="4353464" y="45192"/>
                  </a:lnTo>
                  <a:lnTo>
                    <a:pt x="4361197" y="39764"/>
                  </a:lnTo>
                  <a:lnTo>
                    <a:pt x="4369186" y="38114"/>
                  </a:lnTo>
                  <a:lnTo>
                    <a:pt x="4494547" y="38114"/>
                  </a:lnTo>
                  <a:lnTo>
                    <a:pt x="4497335" y="33758"/>
                  </a:lnTo>
                  <a:lnTo>
                    <a:pt x="4444325" y="33758"/>
                  </a:lnTo>
                  <a:lnTo>
                    <a:pt x="4437442" y="32873"/>
                  </a:lnTo>
                  <a:lnTo>
                    <a:pt x="4430509" y="30355"/>
                  </a:lnTo>
                  <a:lnTo>
                    <a:pt x="4423269" y="26407"/>
                  </a:lnTo>
                  <a:lnTo>
                    <a:pt x="4415467" y="21234"/>
                  </a:lnTo>
                  <a:lnTo>
                    <a:pt x="4395559" y="8958"/>
                  </a:lnTo>
                  <a:lnTo>
                    <a:pt x="4386473" y="4423"/>
                  </a:lnTo>
                  <a:lnTo>
                    <a:pt x="4376775" y="1216"/>
                  </a:lnTo>
                  <a:lnTo>
                    <a:pt x="4366463" y="0"/>
                  </a:lnTo>
                  <a:close/>
                </a:path>
                <a:path w="4918075" h="573405">
                  <a:moveTo>
                    <a:pt x="4479717" y="1633"/>
                  </a:moveTo>
                  <a:lnTo>
                    <a:pt x="4468291" y="17219"/>
                  </a:lnTo>
                  <a:lnTo>
                    <a:pt x="4459366" y="27088"/>
                  </a:lnTo>
                  <a:lnTo>
                    <a:pt x="4451769" y="32260"/>
                  </a:lnTo>
                  <a:lnTo>
                    <a:pt x="4444325" y="33758"/>
                  </a:lnTo>
                  <a:lnTo>
                    <a:pt x="4497335" y="33758"/>
                  </a:lnTo>
                  <a:lnTo>
                    <a:pt x="4506396" y="19601"/>
                  </a:lnTo>
                  <a:lnTo>
                    <a:pt x="4479717" y="1633"/>
                  </a:lnTo>
                  <a:close/>
                </a:path>
                <a:path w="4918075" h="573405">
                  <a:moveTo>
                    <a:pt x="4771153" y="96374"/>
                  </a:moveTo>
                  <a:lnTo>
                    <a:pt x="4721631" y="102276"/>
                  </a:lnTo>
                  <a:lnTo>
                    <a:pt x="4681021" y="119547"/>
                  </a:lnTo>
                  <a:lnTo>
                    <a:pt x="4650525" y="147533"/>
                  </a:lnTo>
                  <a:lnTo>
                    <a:pt x="4631346" y="185582"/>
                  </a:lnTo>
                  <a:lnTo>
                    <a:pt x="4624686" y="233040"/>
                  </a:lnTo>
                  <a:lnTo>
                    <a:pt x="4624686" y="357182"/>
                  </a:lnTo>
                  <a:lnTo>
                    <a:pt x="4631346" y="404640"/>
                  </a:lnTo>
                  <a:lnTo>
                    <a:pt x="4650525" y="442688"/>
                  </a:lnTo>
                  <a:lnTo>
                    <a:pt x="4681021" y="470675"/>
                  </a:lnTo>
                  <a:lnTo>
                    <a:pt x="4721631" y="487946"/>
                  </a:lnTo>
                  <a:lnTo>
                    <a:pt x="4771153" y="493848"/>
                  </a:lnTo>
                  <a:lnTo>
                    <a:pt x="4820675" y="487946"/>
                  </a:lnTo>
                  <a:lnTo>
                    <a:pt x="4861285" y="470675"/>
                  </a:lnTo>
                  <a:lnTo>
                    <a:pt x="4883498" y="450289"/>
                  </a:lnTo>
                  <a:lnTo>
                    <a:pt x="4771153" y="450289"/>
                  </a:lnTo>
                  <a:lnTo>
                    <a:pt x="4728564" y="443585"/>
                  </a:lnTo>
                  <a:lnTo>
                    <a:pt x="4697511" y="424835"/>
                  </a:lnTo>
                  <a:lnTo>
                    <a:pt x="4678505" y="396079"/>
                  </a:lnTo>
                  <a:lnTo>
                    <a:pt x="4672056" y="359360"/>
                  </a:lnTo>
                  <a:lnTo>
                    <a:pt x="4672056" y="230862"/>
                  </a:lnTo>
                  <a:lnTo>
                    <a:pt x="4678505" y="194143"/>
                  </a:lnTo>
                  <a:lnTo>
                    <a:pt x="4697511" y="165387"/>
                  </a:lnTo>
                  <a:lnTo>
                    <a:pt x="4728564" y="146636"/>
                  </a:lnTo>
                  <a:lnTo>
                    <a:pt x="4771153" y="139932"/>
                  </a:lnTo>
                  <a:lnTo>
                    <a:pt x="4883498" y="139932"/>
                  </a:lnTo>
                  <a:lnTo>
                    <a:pt x="4861285" y="119547"/>
                  </a:lnTo>
                  <a:lnTo>
                    <a:pt x="4820675" y="102276"/>
                  </a:lnTo>
                  <a:lnTo>
                    <a:pt x="4771153" y="96374"/>
                  </a:lnTo>
                  <a:close/>
                </a:path>
                <a:path w="4918075" h="573405">
                  <a:moveTo>
                    <a:pt x="4883498" y="139932"/>
                  </a:moveTo>
                  <a:lnTo>
                    <a:pt x="4771153" y="139932"/>
                  </a:lnTo>
                  <a:lnTo>
                    <a:pt x="4813512" y="146636"/>
                  </a:lnTo>
                  <a:lnTo>
                    <a:pt x="4844590" y="165387"/>
                  </a:lnTo>
                  <a:lnTo>
                    <a:pt x="4863724" y="194143"/>
                  </a:lnTo>
                  <a:lnTo>
                    <a:pt x="4870249" y="230862"/>
                  </a:lnTo>
                  <a:lnTo>
                    <a:pt x="4870249" y="359360"/>
                  </a:lnTo>
                  <a:lnTo>
                    <a:pt x="4863724" y="396079"/>
                  </a:lnTo>
                  <a:lnTo>
                    <a:pt x="4844590" y="424835"/>
                  </a:lnTo>
                  <a:lnTo>
                    <a:pt x="4813512" y="443585"/>
                  </a:lnTo>
                  <a:lnTo>
                    <a:pt x="4771153" y="450289"/>
                  </a:lnTo>
                  <a:lnTo>
                    <a:pt x="4883498" y="450289"/>
                  </a:lnTo>
                  <a:lnTo>
                    <a:pt x="4891780" y="442688"/>
                  </a:lnTo>
                  <a:lnTo>
                    <a:pt x="4910959" y="404640"/>
                  </a:lnTo>
                  <a:lnTo>
                    <a:pt x="4917619" y="357182"/>
                  </a:lnTo>
                  <a:lnTo>
                    <a:pt x="4917619" y="233040"/>
                  </a:lnTo>
                  <a:lnTo>
                    <a:pt x="4910959" y="185582"/>
                  </a:lnTo>
                  <a:lnTo>
                    <a:pt x="4891780" y="147533"/>
                  </a:lnTo>
                  <a:lnTo>
                    <a:pt x="4883498" y="139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2413" y="3078440"/>
            <a:ext cx="4902835" cy="15833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83899" y="1462180"/>
            <a:ext cx="9777450" cy="4883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8904" y="3036556"/>
            <a:ext cx="4683438" cy="5745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88904" y="5821812"/>
            <a:ext cx="4683438" cy="90965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37670" y="2177944"/>
            <a:ext cx="7319645" cy="335280"/>
          </a:xfrm>
          <a:custGeom>
            <a:avLst/>
            <a:gdLst/>
            <a:ahLst/>
            <a:cxnLst/>
            <a:rect l="l" t="t" r="r" b="b"/>
            <a:pathLst>
              <a:path w="7319645" h="335280">
                <a:moveTo>
                  <a:pt x="7319148" y="0"/>
                </a:moveTo>
                <a:lnTo>
                  <a:pt x="0" y="0"/>
                </a:lnTo>
                <a:lnTo>
                  <a:pt x="0" y="335068"/>
                </a:lnTo>
                <a:lnTo>
                  <a:pt x="7319148" y="335068"/>
                </a:lnTo>
                <a:lnTo>
                  <a:pt x="7319148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37670" y="1848362"/>
            <a:ext cx="7275195" cy="1335405"/>
            <a:chOff x="837670" y="1848362"/>
            <a:chExt cx="7275195" cy="1335405"/>
          </a:xfrm>
        </p:grpSpPr>
        <p:sp>
          <p:nvSpPr>
            <p:cNvPr id="6" name="object 6"/>
            <p:cNvSpPr/>
            <p:nvPr/>
          </p:nvSpPr>
          <p:spPr>
            <a:xfrm>
              <a:off x="837670" y="2848080"/>
              <a:ext cx="3078480" cy="335280"/>
            </a:xfrm>
            <a:custGeom>
              <a:avLst/>
              <a:gdLst/>
              <a:ahLst/>
              <a:cxnLst/>
              <a:rect l="l" t="t" r="r" b="b"/>
              <a:pathLst>
                <a:path w="3078479" h="335280">
                  <a:moveTo>
                    <a:pt x="3078440" y="0"/>
                  </a:moveTo>
                  <a:lnTo>
                    <a:pt x="0" y="0"/>
                  </a:lnTo>
                  <a:lnTo>
                    <a:pt x="0" y="335068"/>
                  </a:lnTo>
                  <a:lnTo>
                    <a:pt x="3078440" y="335068"/>
                  </a:lnTo>
                  <a:lnTo>
                    <a:pt x="3078440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249" y="1848362"/>
              <a:ext cx="7203508" cy="117541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2135756" y="0"/>
            <a:ext cx="7968615" cy="11308715"/>
            <a:chOff x="12135756" y="0"/>
            <a:chExt cx="7968615" cy="11308715"/>
          </a:xfrm>
        </p:grpSpPr>
        <p:sp>
          <p:nvSpPr>
            <p:cNvPr id="9" name="object 9"/>
            <p:cNvSpPr/>
            <p:nvPr/>
          </p:nvSpPr>
          <p:spPr>
            <a:xfrm>
              <a:off x="12146227" y="8491887"/>
              <a:ext cx="7958455" cy="2816860"/>
            </a:xfrm>
            <a:custGeom>
              <a:avLst/>
              <a:gdLst/>
              <a:ahLst/>
              <a:cxnLst/>
              <a:rect l="l" t="t" r="r" b="b"/>
              <a:pathLst>
                <a:path w="7958455" h="2816860">
                  <a:moveTo>
                    <a:pt x="7957872" y="0"/>
                  </a:moveTo>
                  <a:lnTo>
                    <a:pt x="0" y="0"/>
                  </a:lnTo>
                  <a:lnTo>
                    <a:pt x="0" y="2816668"/>
                  </a:lnTo>
                  <a:lnTo>
                    <a:pt x="7957872" y="2816668"/>
                  </a:lnTo>
                  <a:lnTo>
                    <a:pt x="7957872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35752" y="5"/>
              <a:ext cx="7131050" cy="11308715"/>
            </a:xfrm>
            <a:custGeom>
              <a:avLst/>
              <a:gdLst/>
              <a:ahLst/>
              <a:cxnLst/>
              <a:rect l="l" t="t" r="r" b="b"/>
              <a:pathLst>
                <a:path w="7131050" h="11308715">
                  <a:moveTo>
                    <a:pt x="20942" y="0"/>
                  </a:moveTo>
                  <a:lnTo>
                    <a:pt x="0" y="0"/>
                  </a:lnTo>
                  <a:lnTo>
                    <a:pt x="0" y="11308550"/>
                  </a:lnTo>
                  <a:lnTo>
                    <a:pt x="20942" y="11308550"/>
                  </a:lnTo>
                  <a:lnTo>
                    <a:pt x="20942" y="0"/>
                  </a:lnTo>
                  <a:close/>
                </a:path>
                <a:path w="7131050" h="11308715">
                  <a:moveTo>
                    <a:pt x="5848616" y="291096"/>
                  </a:moveTo>
                  <a:lnTo>
                    <a:pt x="5762841" y="291096"/>
                  </a:lnTo>
                  <a:lnTo>
                    <a:pt x="5762841" y="303987"/>
                  </a:lnTo>
                  <a:lnTo>
                    <a:pt x="5798528" y="303987"/>
                  </a:lnTo>
                  <a:lnTo>
                    <a:pt x="5798528" y="408368"/>
                  </a:lnTo>
                  <a:lnTo>
                    <a:pt x="5813095" y="408368"/>
                  </a:lnTo>
                  <a:lnTo>
                    <a:pt x="5813095" y="303987"/>
                  </a:lnTo>
                  <a:lnTo>
                    <a:pt x="5848616" y="303987"/>
                  </a:lnTo>
                  <a:lnTo>
                    <a:pt x="5848616" y="291096"/>
                  </a:lnTo>
                  <a:close/>
                </a:path>
                <a:path w="7131050" h="11308715">
                  <a:moveTo>
                    <a:pt x="5941199" y="395465"/>
                  </a:moveTo>
                  <a:lnTo>
                    <a:pt x="5882564" y="395465"/>
                  </a:lnTo>
                  <a:lnTo>
                    <a:pt x="5882564" y="355765"/>
                  </a:lnTo>
                  <a:lnTo>
                    <a:pt x="5933160" y="355765"/>
                  </a:lnTo>
                  <a:lnTo>
                    <a:pt x="5933160" y="342861"/>
                  </a:lnTo>
                  <a:lnTo>
                    <a:pt x="5882564" y="342861"/>
                  </a:lnTo>
                  <a:lnTo>
                    <a:pt x="5882564" y="303987"/>
                  </a:lnTo>
                  <a:lnTo>
                    <a:pt x="5941034" y="303987"/>
                  </a:lnTo>
                  <a:lnTo>
                    <a:pt x="5941034" y="291096"/>
                  </a:lnTo>
                  <a:lnTo>
                    <a:pt x="5867984" y="291096"/>
                  </a:lnTo>
                  <a:lnTo>
                    <a:pt x="5867984" y="408368"/>
                  </a:lnTo>
                  <a:lnTo>
                    <a:pt x="5941199" y="408368"/>
                  </a:lnTo>
                  <a:lnTo>
                    <a:pt x="5941199" y="395465"/>
                  </a:lnTo>
                  <a:close/>
                </a:path>
                <a:path w="7131050" h="11308715">
                  <a:moveTo>
                    <a:pt x="6052109" y="291096"/>
                  </a:moveTo>
                  <a:lnTo>
                    <a:pt x="6037529" y="291096"/>
                  </a:lnTo>
                  <a:lnTo>
                    <a:pt x="6037529" y="381393"/>
                  </a:lnTo>
                  <a:lnTo>
                    <a:pt x="5996749" y="318236"/>
                  </a:lnTo>
                  <a:lnTo>
                    <a:pt x="5979223" y="291096"/>
                  </a:lnTo>
                  <a:lnTo>
                    <a:pt x="5965825" y="291096"/>
                  </a:lnTo>
                  <a:lnTo>
                    <a:pt x="5965825" y="408368"/>
                  </a:lnTo>
                  <a:lnTo>
                    <a:pt x="5980404" y="408368"/>
                  </a:lnTo>
                  <a:lnTo>
                    <a:pt x="5980404" y="318236"/>
                  </a:lnTo>
                  <a:lnTo>
                    <a:pt x="6038710" y="408368"/>
                  </a:lnTo>
                  <a:lnTo>
                    <a:pt x="6052109" y="408368"/>
                  </a:lnTo>
                  <a:lnTo>
                    <a:pt x="6052109" y="381393"/>
                  </a:lnTo>
                  <a:lnTo>
                    <a:pt x="6052109" y="291096"/>
                  </a:lnTo>
                  <a:close/>
                </a:path>
                <a:path w="7131050" h="11308715">
                  <a:moveTo>
                    <a:pt x="6169177" y="331635"/>
                  </a:moveTo>
                  <a:lnTo>
                    <a:pt x="6166053" y="314553"/>
                  </a:lnTo>
                  <a:lnTo>
                    <a:pt x="6158598" y="303987"/>
                  </a:lnTo>
                  <a:lnTo>
                    <a:pt x="6156998" y="301726"/>
                  </a:lnTo>
                  <a:lnTo>
                    <a:pt x="6154661" y="300431"/>
                  </a:lnTo>
                  <a:lnTo>
                    <a:pt x="6154661" y="331635"/>
                  </a:lnTo>
                  <a:lnTo>
                    <a:pt x="6154661" y="367817"/>
                  </a:lnTo>
                  <a:lnTo>
                    <a:pt x="6152629" y="379069"/>
                  </a:lnTo>
                  <a:lnTo>
                    <a:pt x="6146698" y="387794"/>
                  </a:lnTo>
                  <a:lnTo>
                    <a:pt x="6137135" y="393458"/>
                  </a:lnTo>
                  <a:lnTo>
                    <a:pt x="6124168" y="395465"/>
                  </a:lnTo>
                  <a:lnTo>
                    <a:pt x="6097867" y="395465"/>
                  </a:lnTo>
                  <a:lnTo>
                    <a:pt x="6097867" y="303987"/>
                  </a:lnTo>
                  <a:lnTo>
                    <a:pt x="6124168" y="303987"/>
                  </a:lnTo>
                  <a:lnTo>
                    <a:pt x="6137135" y="306006"/>
                  </a:lnTo>
                  <a:lnTo>
                    <a:pt x="6146698" y="311658"/>
                  </a:lnTo>
                  <a:lnTo>
                    <a:pt x="6152629" y="320382"/>
                  </a:lnTo>
                  <a:lnTo>
                    <a:pt x="6154661" y="331635"/>
                  </a:lnTo>
                  <a:lnTo>
                    <a:pt x="6154661" y="300431"/>
                  </a:lnTo>
                  <a:lnTo>
                    <a:pt x="6142799" y="293801"/>
                  </a:lnTo>
                  <a:lnTo>
                    <a:pt x="6124168" y="291096"/>
                  </a:lnTo>
                  <a:lnTo>
                    <a:pt x="6083287" y="291096"/>
                  </a:lnTo>
                  <a:lnTo>
                    <a:pt x="6083287" y="408368"/>
                  </a:lnTo>
                  <a:lnTo>
                    <a:pt x="6124168" y="408368"/>
                  </a:lnTo>
                  <a:lnTo>
                    <a:pt x="6166053" y="384898"/>
                  </a:lnTo>
                  <a:lnTo>
                    <a:pt x="6169177" y="367817"/>
                  </a:lnTo>
                  <a:lnTo>
                    <a:pt x="6169177" y="331635"/>
                  </a:lnTo>
                  <a:close/>
                </a:path>
                <a:path w="7131050" h="11308715">
                  <a:moveTo>
                    <a:pt x="6258826" y="275844"/>
                  </a:moveTo>
                  <a:lnTo>
                    <a:pt x="6249378" y="265455"/>
                  </a:lnTo>
                  <a:lnTo>
                    <a:pt x="6240221" y="255409"/>
                  </a:lnTo>
                  <a:lnTo>
                    <a:pt x="6227826" y="255409"/>
                  </a:lnTo>
                  <a:lnTo>
                    <a:pt x="6209233" y="275844"/>
                  </a:lnTo>
                  <a:lnTo>
                    <a:pt x="6209233" y="280708"/>
                  </a:lnTo>
                  <a:lnTo>
                    <a:pt x="6220955" y="280708"/>
                  </a:lnTo>
                  <a:lnTo>
                    <a:pt x="6233858" y="265455"/>
                  </a:lnTo>
                  <a:lnTo>
                    <a:pt x="6246927" y="280708"/>
                  </a:lnTo>
                  <a:lnTo>
                    <a:pt x="6258826" y="280708"/>
                  </a:lnTo>
                  <a:lnTo>
                    <a:pt x="6258826" y="275844"/>
                  </a:lnTo>
                  <a:close/>
                </a:path>
                <a:path w="7131050" h="11308715">
                  <a:moveTo>
                    <a:pt x="6270218" y="395465"/>
                  </a:moveTo>
                  <a:lnTo>
                    <a:pt x="6211582" y="395465"/>
                  </a:lnTo>
                  <a:lnTo>
                    <a:pt x="6211582" y="355765"/>
                  </a:lnTo>
                  <a:lnTo>
                    <a:pt x="6262179" y="355765"/>
                  </a:lnTo>
                  <a:lnTo>
                    <a:pt x="6262179" y="342861"/>
                  </a:lnTo>
                  <a:lnTo>
                    <a:pt x="6211582" y="342861"/>
                  </a:lnTo>
                  <a:lnTo>
                    <a:pt x="6211582" y="303987"/>
                  </a:lnTo>
                  <a:lnTo>
                    <a:pt x="6270053" y="303987"/>
                  </a:lnTo>
                  <a:lnTo>
                    <a:pt x="6270053" y="291096"/>
                  </a:lnTo>
                  <a:lnTo>
                    <a:pt x="6197003" y="291096"/>
                  </a:lnTo>
                  <a:lnTo>
                    <a:pt x="6197003" y="408368"/>
                  </a:lnTo>
                  <a:lnTo>
                    <a:pt x="6270218" y="408368"/>
                  </a:lnTo>
                  <a:lnTo>
                    <a:pt x="6270218" y="395465"/>
                  </a:lnTo>
                  <a:close/>
                </a:path>
                <a:path w="7131050" h="11308715">
                  <a:moveTo>
                    <a:pt x="6381128" y="291096"/>
                  </a:moveTo>
                  <a:lnTo>
                    <a:pt x="6366535" y="291096"/>
                  </a:lnTo>
                  <a:lnTo>
                    <a:pt x="6366535" y="381393"/>
                  </a:lnTo>
                  <a:lnTo>
                    <a:pt x="6325768" y="318236"/>
                  </a:lnTo>
                  <a:lnTo>
                    <a:pt x="6308242" y="291096"/>
                  </a:lnTo>
                  <a:lnTo>
                    <a:pt x="6294831" y="291096"/>
                  </a:lnTo>
                  <a:lnTo>
                    <a:pt x="6294831" y="408368"/>
                  </a:lnTo>
                  <a:lnTo>
                    <a:pt x="6309423" y="408368"/>
                  </a:lnTo>
                  <a:lnTo>
                    <a:pt x="6309423" y="318236"/>
                  </a:lnTo>
                  <a:lnTo>
                    <a:pt x="6367704" y="408368"/>
                  </a:lnTo>
                  <a:lnTo>
                    <a:pt x="6381128" y="408368"/>
                  </a:lnTo>
                  <a:lnTo>
                    <a:pt x="6381128" y="381393"/>
                  </a:lnTo>
                  <a:lnTo>
                    <a:pt x="6381128" y="291096"/>
                  </a:lnTo>
                  <a:close/>
                </a:path>
                <a:path w="7131050" h="11308715">
                  <a:moveTo>
                    <a:pt x="6496571" y="328447"/>
                  </a:moveTo>
                  <a:lnTo>
                    <a:pt x="6470066" y="290969"/>
                  </a:lnTo>
                  <a:lnTo>
                    <a:pt x="6453848" y="288582"/>
                  </a:lnTo>
                  <a:lnTo>
                    <a:pt x="6434899" y="291426"/>
                  </a:lnTo>
                  <a:lnTo>
                    <a:pt x="6420790" y="299694"/>
                  </a:lnTo>
                  <a:lnTo>
                    <a:pt x="6411989" y="312966"/>
                  </a:lnTo>
                  <a:lnTo>
                    <a:pt x="6409131" y="329793"/>
                  </a:lnTo>
                  <a:lnTo>
                    <a:pt x="6409068" y="369328"/>
                  </a:lnTo>
                  <a:lnTo>
                    <a:pt x="6411989" y="386499"/>
                  </a:lnTo>
                  <a:lnTo>
                    <a:pt x="6420790" y="399757"/>
                  </a:lnTo>
                  <a:lnTo>
                    <a:pt x="6434899" y="408025"/>
                  </a:lnTo>
                  <a:lnTo>
                    <a:pt x="6453848" y="410883"/>
                  </a:lnTo>
                  <a:lnTo>
                    <a:pt x="6470066" y="408482"/>
                  </a:lnTo>
                  <a:lnTo>
                    <a:pt x="6483693" y="401180"/>
                  </a:lnTo>
                  <a:lnTo>
                    <a:pt x="6486499" y="397471"/>
                  </a:lnTo>
                  <a:lnTo>
                    <a:pt x="6493078" y="388759"/>
                  </a:lnTo>
                  <a:lnTo>
                    <a:pt x="6496571" y="371005"/>
                  </a:lnTo>
                  <a:lnTo>
                    <a:pt x="6496571" y="369328"/>
                  </a:lnTo>
                  <a:lnTo>
                    <a:pt x="6482004" y="369328"/>
                  </a:lnTo>
                  <a:lnTo>
                    <a:pt x="6482004" y="371005"/>
                  </a:lnTo>
                  <a:lnTo>
                    <a:pt x="6479489" y="382841"/>
                  </a:lnTo>
                  <a:lnTo>
                    <a:pt x="6472936" y="391083"/>
                  </a:lnTo>
                  <a:lnTo>
                    <a:pt x="6463830" y="395909"/>
                  </a:lnTo>
                  <a:lnTo>
                    <a:pt x="6453683" y="397471"/>
                  </a:lnTo>
                  <a:lnTo>
                    <a:pt x="6440640" y="395579"/>
                  </a:lnTo>
                  <a:lnTo>
                    <a:pt x="6431191" y="390105"/>
                  </a:lnTo>
                  <a:lnTo>
                    <a:pt x="6425463" y="381355"/>
                  </a:lnTo>
                  <a:lnTo>
                    <a:pt x="6423533" y="369658"/>
                  </a:lnTo>
                  <a:lnTo>
                    <a:pt x="6423533" y="329793"/>
                  </a:lnTo>
                  <a:lnTo>
                    <a:pt x="6425463" y="318096"/>
                  </a:lnTo>
                  <a:lnTo>
                    <a:pt x="6431191" y="309346"/>
                  </a:lnTo>
                  <a:lnTo>
                    <a:pt x="6440640" y="303872"/>
                  </a:lnTo>
                  <a:lnTo>
                    <a:pt x="6453683" y="301980"/>
                  </a:lnTo>
                  <a:lnTo>
                    <a:pt x="6463830" y="303542"/>
                  </a:lnTo>
                  <a:lnTo>
                    <a:pt x="6472936" y="308368"/>
                  </a:lnTo>
                  <a:lnTo>
                    <a:pt x="6479489" y="316611"/>
                  </a:lnTo>
                  <a:lnTo>
                    <a:pt x="6482004" y="328447"/>
                  </a:lnTo>
                  <a:lnTo>
                    <a:pt x="6482004" y="330123"/>
                  </a:lnTo>
                  <a:lnTo>
                    <a:pt x="6496571" y="330123"/>
                  </a:lnTo>
                  <a:lnTo>
                    <a:pt x="6496571" y="328447"/>
                  </a:lnTo>
                  <a:close/>
                </a:path>
                <a:path w="7131050" h="11308715">
                  <a:moveTo>
                    <a:pt x="6537312" y="291096"/>
                  </a:moveTo>
                  <a:lnTo>
                    <a:pt x="6522745" y="291096"/>
                  </a:lnTo>
                  <a:lnTo>
                    <a:pt x="6522745" y="408368"/>
                  </a:lnTo>
                  <a:lnTo>
                    <a:pt x="6537312" y="408368"/>
                  </a:lnTo>
                  <a:lnTo>
                    <a:pt x="6537312" y="291096"/>
                  </a:lnTo>
                  <a:close/>
                </a:path>
                <a:path w="7131050" h="11308715">
                  <a:moveTo>
                    <a:pt x="6659016" y="403504"/>
                  </a:moveTo>
                  <a:lnTo>
                    <a:pt x="6648755" y="377202"/>
                  </a:lnTo>
                  <a:lnTo>
                    <a:pt x="6643903" y="364807"/>
                  </a:lnTo>
                  <a:lnTo>
                    <a:pt x="6628358" y="324980"/>
                  </a:lnTo>
                  <a:lnTo>
                    <a:pt x="6628358" y="364807"/>
                  </a:lnTo>
                  <a:lnTo>
                    <a:pt x="6586652" y="364807"/>
                  </a:lnTo>
                  <a:lnTo>
                    <a:pt x="6607581" y="310527"/>
                  </a:lnTo>
                  <a:lnTo>
                    <a:pt x="6628358" y="364807"/>
                  </a:lnTo>
                  <a:lnTo>
                    <a:pt x="6628358" y="324980"/>
                  </a:lnTo>
                  <a:lnTo>
                    <a:pt x="6622720" y="310527"/>
                  </a:lnTo>
                  <a:lnTo>
                    <a:pt x="6615125" y="291096"/>
                  </a:lnTo>
                  <a:lnTo>
                    <a:pt x="6600545" y="291096"/>
                  </a:lnTo>
                  <a:lnTo>
                    <a:pt x="6556819" y="403504"/>
                  </a:lnTo>
                  <a:lnTo>
                    <a:pt x="6556819" y="408368"/>
                  </a:lnTo>
                  <a:lnTo>
                    <a:pt x="6570231" y="408368"/>
                  </a:lnTo>
                  <a:lnTo>
                    <a:pt x="6582296" y="377202"/>
                  </a:lnTo>
                  <a:lnTo>
                    <a:pt x="6632880" y="377202"/>
                  </a:lnTo>
                  <a:lnTo>
                    <a:pt x="6644614" y="408368"/>
                  </a:lnTo>
                  <a:lnTo>
                    <a:pt x="6659016" y="408368"/>
                  </a:lnTo>
                  <a:lnTo>
                    <a:pt x="6659016" y="403504"/>
                  </a:lnTo>
                  <a:close/>
                </a:path>
                <a:path w="7131050" h="11308715">
                  <a:moveTo>
                    <a:pt x="6758406" y="377875"/>
                  </a:moveTo>
                  <a:lnTo>
                    <a:pt x="6721716" y="343700"/>
                  </a:lnTo>
                  <a:lnTo>
                    <a:pt x="6713842" y="340842"/>
                  </a:lnTo>
                  <a:lnTo>
                    <a:pt x="6702857" y="336562"/>
                  </a:lnTo>
                  <a:lnTo>
                    <a:pt x="6695186" y="332193"/>
                  </a:lnTo>
                  <a:lnTo>
                    <a:pt x="6690690" y="326923"/>
                  </a:lnTo>
                  <a:lnTo>
                    <a:pt x="6689217" y="319913"/>
                  </a:lnTo>
                  <a:lnTo>
                    <a:pt x="6690982" y="312724"/>
                  </a:lnTo>
                  <a:lnTo>
                    <a:pt x="6696062" y="307047"/>
                  </a:lnTo>
                  <a:lnTo>
                    <a:pt x="6704127" y="303326"/>
                  </a:lnTo>
                  <a:lnTo>
                    <a:pt x="6714845" y="301980"/>
                  </a:lnTo>
                  <a:lnTo>
                    <a:pt x="6725399" y="303352"/>
                  </a:lnTo>
                  <a:lnTo>
                    <a:pt x="6734391" y="307822"/>
                  </a:lnTo>
                  <a:lnTo>
                    <a:pt x="6740652" y="315899"/>
                  </a:lnTo>
                  <a:lnTo>
                    <a:pt x="6743001" y="328117"/>
                  </a:lnTo>
                  <a:lnTo>
                    <a:pt x="6757568" y="328117"/>
                  </a:lnTo>
                  <a:lnTo>
                    <a:pt x="6731775" y="290791"/>
                  </a:lnTo>
                  <a:lnTo>
                    <a:pt x="6715023" y="288582"/>
                  </a:lnTo>
                  <a:lnTo>
                    <a:pt x="6698043" y="290944"/>
                  </a:lnTo>
                  <a:lnTo>
                    <a:pt x="6685343" y="297586"/>
                  </a:lnTo>
                  <a:lnTo>
                    <a:pt x="6677393" y="307822"/>
                  </a:lnTo>
                  <a:lnTo>
                    <a:pt x="6674637" y="320916"/>
                  </a:lnTo>
                  <a:lnTo>
                    <a:pt x="6676784" y="332498"/>
                  </a:lnTo>
                  <a:lnTo>
                    <a:pt x="6683121" y="341083"/>
                  </a:lnTo>
                  <a:lnTo>
                    <a:pt x="6693509" y="347751"/>
                  </a:lnTo>
                  <a:lnTo>
                    <a:pt x="6707810" y="353580"/>
                  </a:lnTo>
                  <a:lnTo>
                    <a:pt x="6716192" y="356590"/>
                  </a:lnTo>
                  <a:lnTo>
                    <a:pt x="6727876" y="361340"/>
                  </a:lnTo>
                  <a:lnTo>
                    <a:pt x="6736258" y="366064"/>
                  </a:lnTo>
                  <a:lnTo>
                    <a:pt x="6741300" y="371538"/>
                  </a:lnTo>
                  <a:lnTo>
                    <a:pt x="6743001" y="378548"/>
                  </a:lnTo>
                  <a:lnTo>
                    <a:pt x="6741363" y="386029"/>
                  </a:lnTo>
                  <a:lnTo>
                    <a:pt x="6736461" y="392036"/>
                  </a:lnTo>
                  <a:lnTo>
                    <a:pt x="6728295" y="396024"/>
                  </a:lnTo>
                  <a:lnTo>
                    <a:pt x="6716865" y="397471"/>
                  </a:lnTo>
                  <a:lnTo>
                    <a:pt x="6706032" y="396138"/>
                  </a:lnTo>
                  <a:lnTo>
                    <a:pt x="6695922" y="391629"/>
                  </a:lnTo>
                  <a:lnTo>
                    <a:pt x="6688455" y="383273"/>
                  </a:lnTo>
                  <a:lnTo>
                    <a:pt x="6685534" y="370332"/>
                  </a:lnTo>
                  <a:lnTo>
                    <a:pt x="6670954" y="370332"/>
                  </a:lnTo>
                  <a:lnTo>
                    <a:pt x="6674701" y="388467"/>
                  </a:lnTo>
                  <a:lnTo>
                    <a:pt x="6684721" y="401104"/>
                  </a:lnTo>
                  <a:lnTo>
                    <a:pt x="6699161" y="408482"/>
                  </a:lnTo>
                  <a:lnTo>
                    <a:pt x="6716192" y="410883"/>
                  </a:lnTo>
                  <a:lnTo>
                    <a:pt x="6734657" y="408330"/>
                  </a:lnTo>
                  <a:lnTo>
                    <a:pt x="6747853" y="401345"/>
                  </a:lnTo>
                  <a:lnTo>
                    <a:pt x="6750786" y="397471"/>
                  </a:lnTo>
                  <a:lnTo>
                    <a:pt x="6755778" y="390880"/>
                  </a:lnTo>
                  <a:lnTo>
                    <a:pt x="6758406" y="377875"/>
                  </a:lnTo>
                  <a:close/>
                </a:path>
                <a:path w="7131050" h="11308715">
                  <a:moveTo>
                    <a:pt x="7130669" y="0"/>
                  </a:moveTo>
                  <a:lnTo>
                    <a:pt x="5758980" y="0"/>
                  </a:lnTo>
                  <a:lnTo>
                    <a:pt x="5758980" y="125653"/>
                  </a:lnTo>
                  <a:lnTo>
                    <a:pt x="7130669" y="125653"/>
                  </a:lnTo>
                  <a:lnTo>
                    <a:pt x="71306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27854" y="291090"/>
              <a:ext cx="128195" cy="11978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973246" y="10596538"/>
              <a:ext cx="290830" cy="293370"/>
            </a:xfrm>
            <a:custGeom>
              <a:avLst/>
              <a:gdLst/>
              <a:ahLst/>
              <a:cxnLst/>
              <a:rect l="l" t="t" r="r" b="b"/>
              <a:pathLst>
                <a:path w="290830" h="293370">
                  <a:moveTo>
                    <a:pt x="290692" y="98038"/>
                  </a:moveTo>
                  <a:lnTo>
                    <a:pt x="271373" y="98038"/>
                  </a:lnTo>
                  <a:lnTo>
                    <a:pt x="271373" y="273761"/>
                  </a:lnTo>
                  <a:lnTo>
                    <a:pt x="77275" y="273761"/>
                  </a:lnTo>
                  <a:lnTo>
                    <a:pt x="96583" y="293184"/>
                  </a:lnTo>
                  <a:lnTo>
                    <a:pt x="290692" y="293184"/>
                  </a:lnTo>
                  <a:lnTo>
                    <a:pt x="290692" y="98038"/>
                  </a:lnTo>
                  <a:close/>
                </a:path>
                <a:path w="290830" h="293370">
                  <a:moveTo>
                    <a:pt x="252055" y="98038"/>
                  </a:moveTo>
                  <a:lnTo>
                    <a:pt x="232736" y="98038"/>
                  </a:lnTo>
                  <a:lnTo>
                    <a:pt x="232736" y="234914"/>
                  </a:lnTo>
                  <a:lnTo>
                    <a:pt x="38637" y="234914"/>
                  </a:lnTo>
                  <a:lnTo>
                    <a:pt x="57956" y="254337"/>
                  </a:lnTo>
                  <a:lnTo>
                    <a:pt x="252055" y="254337"/>
                  </a:lnTo>
                  <a:lnTo>
                    <a:pt x="252055" y="98038"/>
                  </a:lnTo>
                  <a:close/>
                </a:path>
                <a:path w="290830" h="293370">
                  <a:moveTo>
                    <a:pt x="194098" y="0"/>
                  </a:moveTo>
                  <a:lnTo>
                    <a:pt x="0" y="0"/>
                  </a:lnTo>
                  <a:lnTo>
                    <a:pt x="0" y="195145"/>
                  </a:lnTo>
                  <a:lnTo>
                    <a:pt x="19318" y="214569"/>
                  </a:lnTo>
                  <a:lnTo>
                    <a:pt x="213417" y="214569"/>
                  </a:lnTo>
                  <a:lnTo>
                    <a:pt x="213417" y="195145"/>
                  </a:lnTo>
                  <a:lnTo>
                    <a:pt x="19318" y="195145"/>
                  </a:lnTo>
                  <a:lnTo>
                    <a:pt x="19318" y="19423"/>
                  </a:lnTo>
                  <a:lnTo>
                    <a:pt x="213417" y="19423"/>
                  </a:lnTo>
                  <a:lnTo>
                    <a:pt x="194098" y="0"/>
                  </a:lnTo>
                  <a:close/>
                </a:path>
                <a:path w="290830" h="293370">
                  <a:moveTo>
                    <a:pt x="232736" y="38846"/>
                  </a:moveTo>
                  <a:lnTo>
                    <a:pt x="38637" y="38846"/>
                  </a:lnTo>
                  <a:lnTo>
                    <a:pt x="38637" y="195145"/>
                  </a:lnTo>
                  <a:lnTo>
                    <a:pt x="57956" y="195145"/>
                  </a:lnTo>
                  <a:lnTo>
                    <a:pt x="57956" y="58260"/>
                  </a:lnTo>
                  <a:lnTo>
                    <a:pt x="252055" y="58260"/>
                  </a:lnTo>
                  <a:lnTo>
                    <a:pt x="232736" y="38846"/>
                  </a:lnTo>
                  <a:close/>
                </a:path>
                <a:path w="290830" h="293370">
                  <a:moveTo>
                    <a:pt x="272295" y="77683"/>
                  </a:moveTo>
                  <a:lnTo>
                    <a:pt x="77275" y="77683"/>
                  </a:lnTo>
                  <a:lnTo>
                    <a:pt x="77275" y="195145"/>
                  </a:lnTo>
                  <a:lnTo>
                    <a:pt x="97504" y="195145"/>
                  </a:lnTo>
                  <a:lnTo>
                    <a:pt x="97504" y="98038"/>
                  </a:lnTo>
                  <a:lnTo>
                    <a:pt x="290692" y="98038"/>
                  </a:lnTo>
                  <a:lnTo>
                    <a:pt x="272295" y="77683"/>
                  </a:lnTo>
                  <a:close/>
                </a:path>
                <a:path w="290830" h="293370">
                  <a:moveTo>
                    <a:pt x="213417" y="98038"/>
                  </a:moveTo>
                  <a:lnTo>
                    <a:pt x="195020" y="98038"/>
                  </a:lnTo>
                  <a:lnTo>
                    <a:pt x="195020" y="195145"/>
                  </a:lnTo>
                  <a:lnTo>
                    <a:pt x="213417" y="195145"/>
                  </a:lnTo>
                  <a:lnTo>
                    <a:pt x="213417" y="98038"/>
                  </a:lnTo>
                  <a:close/>
                </a:path>
              </a:pathLst>
            </a:custGeom>
            <a:solidFill>
              <a:srgbClr val="00000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606694" y="2514268"/>
              <a:ext cx="3772535" cy="245110"/>
            </a:xfrm>
            <a:custGeom>
              <a:avLst/>
              <a:gdLst/>
              <a:ahLst/>
              <a:cxnLst/>
              <a:rect l="l" t="t" r="r" b="b"/>
              <a:pathLst>
                <a:path w="3772534" h="245110">
                  <a:moveTo>
                    <a:pt x="98175" y="5026"/>
                  </a:moveTo>
                  <a:lnTo>
                    <a:pt x="0" y="5026"/>
                  </a:lnTo>
                  <a:lnTo>
                    <a:pt x="0" y="239573"/>
                  </a:lnTo>
                  <a:lnTo>
                    <a:pt x="29150" y="239573"/>
                  </a:lnTo>
                  <a:lnTo>
                    <a:pt x="29150" y="146089"/>
                  </a:lnTo>
                  <a:lnTo>
                    <a:pt x="98175" y="146089"/>
                  </a:lnTo>
                  <a:lnTo>
                    <a:pt x="125383" y="141126"/>
                  </a:lnTo>
                  <a:lnTo>
                    <a:pt x="145712" y="126990"/>
                  </a:lnTo>
                  <a:lnTo>
                    <a:pt x="149558" y="120289"/>
                  </a:lnTo>
                  <a:lnTo>
                    <a:pt x="29150" y="120289"/>
                  </a:lnTo>
                  <a:lnTo>
                    <a:pt x="29150" y="30826"/>
                  </a:lnTo>
                  <a:lnTo>
                    <a:pt x="149517" y="30826"/>
                  </a:lnTo>
                  <a:lnTo>
                    <a:pt x="145712" y="24166"/>
                  </a:lnTo>
                  <a:lnTo>
                    <a:pt x="125383" y="9994"/>
                  </a:lnTo>
                  <a:lnTo>
                    <a:pt x="98175" y="5026"/>
                  </a:lnTo>
                  <a:close/>
                </a:path>
                <a:path w="3772534" h="245110">
                  <a:moveTo>
                    <a:pt x="149517" y="30826"/>
                  </a:moveTo>
                  <a:lnTo>
                    <a:pt x="93148" y="30826"/>
                  </a:lnTo>
                  <a:lnTo>
                    <a:pt x="109274" y="33742"/>
                  </a:lnTo>
                  <a:lnTo>
                    <a:pt x="121881" y="42344"/>
                  </a:lnTo>
                  <a:lnTo>
                    <a:pt x="130090" y="56411"/>
                  </a:lnTo>
                  <a:lnTo>
                    <a:pt x="133022" y="75725"/>
                  </a:lnTo>
                  <a:lnTo>
                    <a:pt x="130090" y="94845"/>
                  </a:lnTo>
                  <a:lnTo>
                    <a:pt x="121881" y="108813"/>
                  </a:lnTo>
                  <a:lnTo>
                    <a:pt x="109274" y="117378"/>
                  </a:lnTo>
                  <a:lnTo>
                    <a:pt x="93148" y="120289"/>
                  </a:lnTo>
                  <a:lnTo>
                    <a:pt x="149558" y="120289"/>
                  </a:lnTo>
                  <a:lnTo>
                    <a:pt x="158440" y="104813"/>
                  </a:lnTo>
                  <a:lnTo>
                    <a:pt x="162843" y="75725"/>
                  </a:lnTo>
                  <a:lnTo>
                    <a:pt x="158440" y="46443"/>
                  </a:lnTo>
                  <a:lnTo>
                    <a:pt x="149517" y="30826"/>
                  </a:lnTo>
                  <a:close/>
                </a:path>
                <a:path w="3772534" h="245110">
                  <a:moveTo>
                    <a:pt x="308252" y="5026"/>
                  </a:moveTo>
                  <a:lnTo>
                    <a:pt x="210066" y="5026"/>
                  </a:lnTo>
                  <a:lnTo>
                    <a:pt x="210066" y="239573"/>
                  </a:lnTo>
                  <a:lnTo>
                    <a:pt x="239228" y="239573"/>
                  </a:lnTo>
                  <a:lnTo>
                    <a:pt x="239228" y="146759"/>
                  </a:lnTo>
                  <a:lnTo>
                    <a:pt x="333435" y="146759"/>
                  </a:lnTo>
                  <a:lnTo>
                    <a:pt x="331372" y="143074"/>
                  </a:lnTo>
                  <a:lnTo>
                    <a:pt x="349972" y="133823"/>
                  </a:lnTo>
                  <a:lnTo>
                    <a:pt x="362973" y="120959"/>
                  </a:lnTo>
                  <a:lnTo>
                    <a:pt x="239228" y="120959"/>
                  </a:lnTo>
                  <a:lnTo>
                    <a:pt x="239228" y="30826"/>
                  </a:lnTo>
                  <a:lnTo>
                    <a:pt x="362780" y="30826"/>
                  </a:lnTo>
                  <a:lnTo>
                    <a:pt x="358712" y="23915"/>
                  </a:lnTo>
                  <a:lnTo>
                    <a:pt x="337392" y="9900"/>
                  </a:lnTo>
                  <a:lnTo>
                    <a:pt x="308252" y="5026"/>
                  </a:lnTo>
                  <a:close/>
                </a:path>
                <a:path w="3772534" h="245110">
                  <a:moveTo>
                    <a:pt x="333435" y="146759"/>
                  </a:moveTo>
                  <a:lnTo>
                    <a:pt x="299205" y="146759"/>
                  </a:lnTo>
                  <a:lnTo>
                    <a:pt x="351130" y="239573"/>
                  </a:lnTo>
                  <a:lnTo>
                    <a:pt x="379957" y="239573"/>
                  </a:lnTo>
                  <a:lnTo>
                    <a:pt x="379957" y="229856"/>
                  </a:lnTo>
                  <a:lnTo>
                    <a:pt x="333435" y="146759"/>
                  </a:lnTo>
                  <a:close/>
                </a:path>
                <a:path w="3772534" h="245110">
                  <a:moveTo>
                    <a:pt x="362780" y="30826"/>
                  </a:moveTo>
                  <a:lnTo>
                    <a:pt x="303226" y="30826"/>
                  </a:lnTo>
                  <a:lnTo>
                    <a:pt x="321571" y="33601"/>
                  </a:lnTo>
                  <a:lnTo>
                    <a:pt x="335141" y="41967"/>
                  </a:lnTo>
                  <a:lnTo>
                    <a:pt x="343560" y="55987"/>
                  </a:lnTo>
                  <a:lnTo>
                    <a:pt x="346450" y="75725"/>
                  </a:lnTo>
                  <a:lnTo>
                    <a:pt x="343560" y="95374"/>
                  </a:lnTo>
                  <a:lnTo>
                    <a:pt x="335141" y="109525"/>
                  </a:lnTo>
                  <a:lnTo>
                    <a:pt x="321571" y="118085"/>
                  </a:lnTo>
                  <a:lnTo>
                    <a:pt x="303226" y="120959"/>
                  </a:lnTo>
                  <a:lnTo>
                    <a:pt x="362973" y="120959"/>
                  </a:lnTo>
                  <a:lnTo>
                    <a:pt x="364115" y="119828"/>
                  </a:lnTo>
                  <a:lnTo>
                    <a:pt x="373109" y="100619"/>
                  </a:lnTo>
                  <a:lnTo>
                    <a:pt x="376260" y="75725"/>
                  </a:lnTo>
                  <a:lnTo>
                    <a:pt x="371805" y="46160"/>
                  </a:lnTo>
                  <a:lnTo>
                    <a:pt x="362780" y="30826"/>
                  </a:lnTo>
                  <a:close/>
                </a:path>
                <a:path w="3772534" h="245110">
                  <a:moveTo>
                    <a:pt x="511754" y="0"/>
                  </a:moveTo>
                  <a:lnTo>
                    <a:pt x="474488" y="5649"/>
                  </a:lnTo>
                  <a:lnTo>
                    <a:pt x="446080" y="22072"/>
                  </a:lnTo>
                  <a:lnTo>
                    <a:pt x="427976" y="48485"/>
                  </a:lnTo>
                  <a:lnTo>
                    <a:pt x="421620" y="84102"/>
                  </a:lnTo>
                  <a:lnTo>
                    <a:pt x="421620" y="160497"/>
                  </a:lnTo>
                  <a:lnTo>
                    <a:pt x="427976" y="196114"/>
                  </a:lnTo>
                  <a:lnTo>
                    <a:pt x="446080" y="222527"/>
                  </a:lnTo>
                  <a:lnTo>
                    <a:pt x="474488" y="238950"/>
                  </a:lnTo>
                  <a:lnTo>
                    <a:pt x="511754" y="244599"/>
                  </a:lnTo>
                  <a:lnTo>
                    <a:pt x="549019" y="238950"/>
                  </a:lnTo>
                  <a:lnTo>
                    <a:pt x="577427" y="222527"/>
                  </a:lnTo>
                  <a:lnTo>
                    <a:pt x="580671" y="217794"/>
                  </a:lnTo>
                  <a:lnTo>
                    <a:pt x="511754" y="217794"/>
                  </a:lnTo>
                  <a:lnTo>
                    <a:pt x="485545" y="213668"/>
                  </a:lnTo>
                  <a:lnTo>
                    <a:pt x="466436" y="202129"/>
                  </a:lnTo>
                  <a:lnTo>
                    <a:pt x="454740" y="184434"/>
                  </a:lnTo>
                  <a:lnTo>
                    <a:pt x="450771" y="161838"/>
                  </a:lnTo>
                  <a:lnTo>
                    <a:pt x="450771" y="82761"/>
                  </a:lnTo>
                  <a:lnTo>
                    <a:pt x="454740" y="60165"/>
                  </a:lnTo>
                  <a:lnTo>
                    <a:pt x="466436" y="42469"/>
                  </a:lnTo>
                  <a:lnTo>
                    <a:pt x="485545" y="30930"/>
                  </a:lnTo>
                  <a:lnTo>
                    <a:pt x="511754" y="26805"/>
                  </a:lnTo>
                  <a:lnTo>
                    <a:pt x="580671" y="26805"/>
                  </a:lnTo>
                  <a:lnTo>
                    <a:pt x="577427" y="22072"/>
                  </a:lnTo>
                  <a:lnTo>
                    <a:pt x="549019" y="5649"/>
                  </a:lnTo>
                  <a:lnTo>
                    <a:pt x="511754" y="0"/>
                  </a:lnTo>
                  <a:close/>
                </a:path>
                <a:path w="3772534" h="245110">
                  <a:moveTo>
                    <a:pt x="580671" y="26805"/>
                  </a:moveTo>
                  <a:lnTo>
                    <a:pt x="511754" y="26805"/>
                  </a:lnTo>
                  <a:lnTo>
                    <a:pt x="537821" y="30930"/>
                  </a:lnTo>
                  <a:lnTo>
                    <a:pt x="556946" y="42469"/>
                  </a:lnTo>
                  <a:lnTo>
                    <a:pt x="568720" y="60165"/>
                  </a:lnTo>
                  <a:lnTo>
                    <a:pt x="572736" y="82761"/>
                  </a:lnTo>
                  <a:lnTo>
                    <a:pt x="572736" y="161838"/>
                  </a:lnTo>
                  <a:lnTo>
                    <a:pt x="568720" y="184434"/>
                  </a:lnTo>
                  <a:lnTo>
                    <a:pt x="556946" y="202129"/>
                  </a:lnTo>
                  <a:lnTo>
                    <a:pt x="537821" y="213668"/>
                  </a:lnTo>
                  <a:lnTo>
                    <a:pt x="511754" y="217794"/>
                  </a:lnTo>
                  <a:lnTo>
                    <a:pt x="580671" y="217794"/>
                  </a:lnTo>
                  <a:lnTo>
                    <a:pt x="595531" y="196114"/>
                  </a:lnTo>
                  <a:lnTo>
                    <a:pt x="601887" y="160497"/>
                  </a:lnTo>
                  <a:lnTo>
                    <a:pt x="601887" y="84102"/>
                  </a:lnTo>
                  <a:lnTo>
                    <a:pt x="595531" y="48485"/>
                  </a:lnTo>
                  <a:lnTo>
                    <a:pt x="580671" y="26805"/>
                  </a:lnTo>
                  <a:close/>
                </a:path>
                <a:path w="3772534" h="245110">
                  <a:moveTo>
                    <a:pt x="739129" y="5026"/>
                  </a:moveTo>
                  <a:lnTo>
                    <a:pt x="657372" y="5026"/>
                  </a:lnTo>
                  <a:lnTo>
                    <a:pt x="657372" y="239573"/>
                  </a:lnTo>
                  <a:lnTo>
                    <a:pt x="739129" y="239573"/>
                  </a:lnTo>
                  <a:lnTo>
                    <a:pt x="776395" y="234149"/>
                  </a:lnTo>
                  <a:lnTo>
                    <a:pt x="804802" y="218297"/>
                  </a:lnTo>
                  <a:lnTo>
                    <a:pt x="807994" y="213773"/>
                  </a:lnTo>
                  <a:lnTo>
                    <a:pt x="686523" y="213773"/>
                  </a:lnTo>
                  <a:lnTo>
                    <a:pt x="686523" y="30826"/>
                  </a:lnTo>
                  <a:lnTo>
                    <a:pt x="807994" y="30826"/>
                  </a:lnTo>
                  <a:lnTo>
                    <a:pt x="804802" y="26302"/>
                  </a:lnTo>
                  <a:lnTo>
                    <a:pt x="776395" y="10449"/>
                  </a:lnTo>
                  <a:lnTo>
                    <a:pt x="739129" y="5026"/>
                  </a:lnTo>
                  <a:close/>
                </a:path>
                <a:path w="3772534" h="245110">
                  <a:moveTo>
                    <a:pt x="807994" y="30826"/>
                  </a:moveTo>
                  <a:lnTo>
                    <a:pt x="739129" y="30826"/>
                  </a:lnTo>
                  <a:lnTo>
                    <a:pt x="765055" y="34847"/>
                  </a:lnTo>
                  <a:lnTo>
                    <a:pt x="784196" y="46155"/>
                  </a:lnTo>
                  <a:lnTo>
                    <a:pt x="796049" y="63621"/>
                  </a:lnTo>
                  <a:lnTo>
                    <a:pt x="800111" y="86112"/>
                  </a:lnTo>
                  <a:lnTo>
                    <a:pt x="800111" y="158487"/>
                  </a:lnTo>
                  <a:lnTo>
                    <a:pt x="796049" y="180978"/>
                  </a:lnTo>
                  <a:lnTo>
                    <a:pt x="784196" y="198444"/>
                  </a:lnTo>
                  <a:lnTo>
                    <a:pt x="765055" y="209752"/>
                  </a:lnTo>
                  <a:lnTo>
                    <a:pt x="739129" y="213773"/>
                  </a:lnTo>
                  <a:lnTo>
                    <a:pt x="807994" y="213773"/>
                  </a:lnTo>
                  <a:lnTo>
                    <a:pt x="822906" y="192643"/>
                  </a:lnTo>
                  <a:lnTo>
                    <a:pt x="829140" y="158487"/>
                  </a:lnTo>
                  <a:lnTo>
                    <a:pt x="829140" y="86112"/>
                  </a:lnTo>
                  <a:lnTo>
                    <a:pt x="822906" y="51956"/>
                  </a:lnTo>
                  <a:lnTo>
                    <a:pt x="807994" y="30826"/>
                  </a:lnTo>
                  <a:close/>
                </a:path>
                <a:path w="3772534" h="245110">
                  <a:moveTo>
                    <a:pt x="910590" y="5026"/>
                  </a:moveTo>
                  <a:lnTo>
                    <a:pt x="881439" y="5026"/>
                  </a:lnTo>
                  <a:lnTo>
                    <a:pt x="881439" y="163178"/>
                  </a:lnTo>
                  <a:lnTo>
                    <a:pt x="887831" y="198093"/>
                  </a:lnTo>
                  <a:lnTo>
                    <a:pt x="905689" y="223616"/>
                  </a:lnTo>
                  <a:lnTo>
                    <a:pt x="933034" y="239275"/>
                  </a:lnTo>
                  <a:lnTo>
                    <a:pt x="967886" y="244599"/>
                  </a:lnTo>
                  <a:lnTo>
                    <a:pt x="1002545" y="239228"/>
                  </a:lnTo>
                  <a:lnTo>
                    <a:pt x="1029790" y="223490"/>
                  </a:lnTo>
                  <a:lnTo>
                    <a:pt x="1033765" y="217794"/>
                  </a:lnTo>
                  <a:lnTo>
                    <a:pt x="967886" y="217794"/>
                  </a:lnTo>
                  <a:lnTo>
                    <a:pt x="943667" y="213988"/>
                  </a:lnTo>
                  <a:lnTo>
                    <a:pt x="925668" y="203177"/>
                  </a:lnTo>
                  <a:lnTo>
                    <a:pt x="914453" y="186271"/>
                  </a:lnTo>
                  <a:lnTo>
                    <a:pt x="910590" y="164183"/>
                  </a:lnTo>
                  <a:lnTo>
                    <a:pt x="910590" y="5026"/>
                  </a:lnTo>
                  <a:close/>
                </a:path>
                <a:path w="3772534" h="245110">
                  <a:moveTo>
                    <a:pt x="1053999" y="5026"/>
                  </a:moveTo>
                  <a:lnTo>
                    <a:pt x="1024848" y="5026"/>
                  </a:lnTo>
                  <a:lnTo>
                    <a:pt x="1024848" y="164183"/>
                  </a:lnTo>
                  <a:lnTo>
                    <a:pt x="1020989" y="186413"/>
                  </a:lnTo>
                  <a:lnTo>
                    <a:pt x="1009812" y="203302"/>
                  </a:lnTo>
                  <a:lnTo>
                    <a:pt x="991912" y="214035"/>
                  </a:lnTo>
                  <a:lnTo>
                    <a:pt x="967886" y="217794"/>
                  </a:lnTo>
                  <a:lnTo>
                    <a:pt x="1033765" y="217794"/>
                  </a:lnTo>
                  <a:lnTo>
                    <a:pt x="1047612" y="197952"/>
                  </a:lnTo>
                  <a:lnTo>
                    <a:pt x="1053999" y="163178"/>
                  </a:lnTo>
                  <a:lnTo>
                    <a:pt x="1053999" y="5026"/>
                  </a:lnTo>
                  <a:close/>
                </a:path>
                <a:path w="3772534" h="245110">
                  <a:moveTo>
                    <a:pt x="1189921" y="30826"/>
                  </a:moveTo>
                  <a:lnTo>
                    <a:pt x="1160770" y="30826"/>
                  </a:lnTo>
                  <a:lnTo>
                    <a:pt x="1160770" y="239573"/>
                  </a:lnTo>
                  <a:lnTo>
                    <a:pt x="1189921" y="239573"/>
                  </a:lnTo>
                  <a:lnTo>
                    <a:pt x="1189921" y="30826"/>
                  </a:lnTo>
                  <a:close/>
                </a:path>
                <a:path w="3772534" h="245110">
                  <a:moveTo>
                    <a:pt x="1260956" y="5026"/>
                  </a:moveTo>
                  <a:lnTo>
                    <a:pt x="1089401" y="5026"/>
                  </a:lnTo>
                  <a:lnTo>
                    <a:pt x="1089401" y="30826"/>
                  </a:lnTo>
                  <a:lnTo>
                    <a:pt x="1260956" y="30826"/>
                  </a:lnTo>
                  <a:lnTo>
                    <a:pt x="1260956" y="5026"/>
                  </a:lnTo>
                  <a:close/>
                </a:path>
                <a:path w="3772534" h="245110">
                  <a:moveTo>
                    <a:pt x="1328849" y="5026"/>
                  </a:moveTo>
                  <a:lnTo>
                    <a:pt x="1299698" y="5026"/>
                  </a:lnTo>
                  <a:lnTo>
                    <a:pt x="1299698" y="239573"/>
                  </a:lnTo>
                  <a:lnTo>
                    <a:pt x="1328849" y="239573"/>
                  </a:lnTo>
                  <a:lnTo>
                    <a:pt x="1328849" y="5026"/>
                  </a:lnTo>
                  <a:close/>
                </a:path>
                <a:path w="3772534" h="245110">
                  <a:moveTo>
                    <a:pt x="1395674" y="5026"/>
                  </a:moveTo>
                  <a:lnTo>
                    <a:pt x="1367864" y="5026"/>
                  </a:lnTo>
                  <a:lnTo>
                    <a:pt x="1367864" y="14743"/>
                  </a:lnTo>
                  <a:lnTo>
                    <a:pt x="1455652" y="239573"/>
                  </a:lnTo>
                  <a:lnTo>
                    <a:pt x="1484802" y="239573"/>
                  </a:lnTo>
                  <a:lnTo>
                    <a:pt x="1499921" y="200705"/>
                  </a:lnTo>
                  <a:lnTo>
                    <a:pt x="1470730" y="200705"/>
                  </a:lnTo>
                  <a:lnTo>
                    <a:pt x="1395674" y="5026"/>
                  </a:lnTo>
                  <a:close/>
                </a:path>
                <a:path w="3772534" h="245110">
                  <a:moveTo>
                    <a:pt x="1572255" y="5026"/>
                  </a:moveTo>
                  <a:lnTo>
                    <a:pt x="1544780" y="5026"/>
                  </a:lnTo>
                  <a:lnTo>
                    <a:pt x="1470730" y="200705"/>
                  </a:lnTo>
                  <a:lnTo>
                    <a:pt x="1499921" y="200705"/>
                  </a:lnTo>
                  <a:lnTo>
                    <a:pt x="1572255" y="14743"/>
                  </a:lnTo>
                  <a:lnTo>
                    <a:pt x="1572255" y="5026"/>
                  </a:lnTo>
                  <a:close/>
                </a:path>
                <a:path w="3772534" h="245110">
                  <a:moveTo>
                    <a:pt x="1640358" y="5026"/>
                  </a:moveTo>
                  <a:lnTo>
                    <a:pt x="1611207" y="5026"/>
                  </a:lnTo>
                  <a:lnTo>
                    <a:pt x="1611207" y="239573"/>
                  </a:lnTo>
                  <a:lnTo>
                    <a:pt x="1640358" y="239573"/>
                  </a:lnTo>
                  <a:lnTo>
                    <a:pt x="1640358" y="5026"/>
                  </a:lnTo>
                  <a:close/>
                </a:path>
                <a:path w="3772534" h="245110">
                  <a:moveTo>
                    <a:pt x="1784584" y="5026"/>
                  </a:moveTo>
                  <a:lnTo>
                    <a:pt x="1702827" y="5026"/>
                  </a:lnTo>
                  <a:lnTo>
                    <a:pt x="1702827" y="239573"/>
                  </a:lnTo>
                  <a:lnTo>
                    <a:pt x="1784584" y="239573"/>
                  </a:lnTo>
                  <a:lnTo>
                    <a:pt x="1821850" y="234149"/>
                  </a:lnTo>
                  <a:lnTo>
                    <a:pt x="1850257" y="218297"/>
                  </a:lnTo>
                  <a:lnTo>
                    <a:pt x="1853450" y="213773"/>
                  </a:lnTo>
                  <a:lnTo>
                    <a:pt x="1731978" y="213773"/>
                  </a:lnTo>
                  <a:lnTo>
                    <a:pt x="1731978" y="30826"/>
                  </a:lnTo>
                  <a:lnTo>
                    <a:pt x="1853450" y="30826"/>
                  </a:lnTo>
                  <a:lnTo>
                    <a:pt x="1850257" y="26302"/>
                  </a:lnTo>
                  <a:lnTo>
                    <a:pt x="1821850" y="10449"/>
                  </a:lnTo>
                  <a:lnTo>
                    <a:pt x="1784584" y="5026"/>
                  </a:lnTo>
                  <a:close/>
                </a:path>
                <a:path w="3772534" h="245110">
                  <a:moveTo>
                    <a:pt x="1853450" y="30826"/>
                  </a:moveTo>
                  <a:lnTo>
                    <a:pt x="1784584" y="30826"/>
                  </a:lnTo>
                  <a:lnTo>
                    <a:pt x="1810510" y="34847"/>
                  </a:lnTo>
                  <a:lnTo>
                    <a:pt x="1829651" y="46155"/>
                  </a:lnTo>
                  <a:lnTo>
                    <a:pt x="1841504" y="63621"/>
                  </a:lnTo>
                  <a:lnTo>
                    <a:pt x="1845566" y="86112"/>
                  </a:lnTo>
                  <a:lnTo>
                    <a:pt x="1845566" y="158487"/>
                  </a:lnTo>
                  <a:lnTo>
                    <a:pt x="1841504" y="180978"/>
                  </a:lnTo>
                  <a:lnTo>
                    <a:pt x="1829651" y="198444"/>
                  </a:lnTo>
                  <a:lnTo>
                    <a:pt x="1810510" y="209752"/>
                  </a:lnTo>
                  <a:lnTo>
                    <a:pt x="1784584" y="213773"/>
                  </a:lnTo>
                  <a:lnTo>
                    <a:pt x="1853450" y="213773"/>
                  </a:lnTo>
                  <a:lnTo>
                    <a:pt x="1868361" y="192643"/>
                  </a:lnTo>
                  <a:lnTo>
                    <a:pt x="1874595" y="158487"/>
                  </a:lnTo>
                  <a:lnTo>
                    <a:pt x="1874595" y="86112"/>
                  </a:lnTo>
                  <a:lnTo>
                    <a:pt x="1868361" y="51956"/>
                  </a:lnTo>
                  <a:lnTo>
                    <a:pt x="1853450" y="30826"/>
                  </a:lnTo>
                  <a:close/>
                </a:path>
                <a:path w="3772534" h="245110">
                  <a:moveTo>
                    <a:pt x="2023393" y="5026"/>
                  </a:moveTo>
                  <a:lnTo>
                    <a:pt x="1994242" y="5026"/>
                  </a:lnTo>
                  <a:lnTo>
                    <a:pt x="1906790" y="229856"/>
                  </a:lnTo>
                  <a:lnTo>
                    <a:pt x="1906790" y="239573"/>
                  </a:lnTo>
                  <a:lnTo>
                    <a:pt x="1933595" y="239573"/>
                  </a:lnTo>
                  <a:lnTo>
                    <a:pt x="1957720" y="177251"/>
                  </a:lnTo>
                  <a:lnTo>
                    <a:pt x="2090641" y="177251"/>
                  </a:lnTo>
                  <a:lnTo>
                    <a:pt x="2080959" y="152456"/>
                  </a:lnTo>
                  <a:lnTo>
                    <a:pt x="1966432" y="152456"/>
                  </a:lnTo>
                  <a:lnTo>
                    <a:pt x="2008315" y="43893"/>
                  </a:lnTo>
                  <a:lnTo>
                    <a:pt x="2038570" y="43893"/>
                  </a:lnTo>
                  <a:lnTo>
                    <a:pt x="2023393" y="5026"/>
                  </a:lnTo>
                  <a:close/>
                </a:path>
                <a:path w="3772534" h="245110">
                  <a:moveTo>
                    <a:pt x="2090641" y="177251"/>
                  </a:moveTo>
                  <a:lnTo>
                    <a:pt x="2058911" y="177251"/>
                  </a:lnTo>
                  <a:lnTo>
                    <a:pt x="2082365" y="239573"/>
                  </a:lnTo>
                  <a:lnTo>
                    <a:pt x="2111181" y="239573"/>
                  </a:lnTo>
                  <a:lnTo>
                    <a:pt x="2111181" y="229856"/>
                  </a:lnTo>
                  <a:lnTo>
                    <a:pt x="2090641" y="177251"/>
                  </a:lnTo>
                  <a:close/>
                </a:path>
                <a:path w="3772534" h="245110">
                  <a:moveTo>
                    <a:pt x="2038570" y="43893"/>
                  </a:moveTo>
                  <a:lnTo>
                    <a:pt x="2008315" y="43893"/>
                  </a:lnTo>
                  <a:lnTo>
                    <a:pt x="2049864" y="152456"/>
                  </a:lnTo>
                  <a:lnTo>
                    <a:pt x="2080959" y="152456"/>
                  </a:lnTo>
                  <a:lnTo>
                    <a:pt x="2038570" y="43893"/>
                  </a:lnTo>
                  <a:close/>
                </a:path>
                <a:path w="3772534" h="245110">
                  <a:moveTo>
                    <a:pt x="2231890" y="5026"/>
                  </a:moveTo>
                  <a:lnTo>
                    <a:pt x="2150133" y="5026"/>
                  </a:lnTo>
                  <a:lnTo>
                    <a:pt x="2150133" y="239573"/>
                  </a:lnTo>
                  <a:lnTo>
                    <a:pt x="2231890" y="239573"/>
                  </a:lnTo>
                  <a:lnTo>
                    <a:pt x="2269156" y="234149"/>
                  </a:lnTo>
                  <a:lnTo>
                    <a:pt x="2297563" y="218297"/>
                  </a:lnTo>
                  <a:lnTo>
                    <a:pt x="2300755" y="213773"/>
                  </a:lnTo>
                  <a:lnTo>
                    <a:pt x="2179284" y="213773"/>
                  </a:lnTo>
                  <a:lnTo>
                    <a:pt x="2179284" y="30826"/>
                  </a:lnTo>
                  <a:lnTo>
                    <a:pt x="2300755" y="30826"/>
                  </a:lnTo>
                  <a:lnTo>
                    <a:pt x="2297563" y="26302"/>
                  </a:lnTo>
                  <a:lnTo>
                    <a:pt x="2269156" y="10449"/>
                  </a:lnTo>
                  <a:lnTo>
                    <a:pt x="2231890" y="5026"/>
                  </a:lnTo>
                  <a:close/>
                </a:path>
                <a:path w="3772534" h="245110">
                  <a:moveTo>
                    <a:pt x="2300755" y="30826"/>
                  </a:moveTo>
                  <a:lnTo>
                    <a:pt x="2231890" y="30826"/>
                  </a:lnTo>
                  <a:lnTo>
                    <a:pt x="2257816" y="34847"/>
                  </a:lnTo>
                  <a:lnTo>
                    <a:pt x="2276956" y="46155"/>
                  </a:lnTo>
                  <a:lnTo>
                    <a:pt x="2288809" y="63621"/>
                  </a:lnTo>
                  <a:lnTo>
                    <a:pt x="2292872" y="86112"/>
                  </a:lnTo>
                  <a:lnTo>
                    <a:pt x="2292872" y="158487"/>
                  </a:lnTo>
                  <a:lnTo>
                    <a:pt x="2288809" y="180978"/>
                  </a:lnTo>
                  <a:lnTo>
                    <a:pt x="2276956" y="198444"/>
                  </a:lnTo>
                  <a:lnTo>
                    <a:pt x="2257816" y="209752"/>
                  </a:lnTo>
                  <a:lnTo>
                    <a:pt x="2231890" y="213773"/>
                  </a:lnTo>
                  <a:lnTo>
                    <a:pt x="2300755" y="213773"/>
                  </a:lnTo>
                  <a:lnTo>
                    <a:pt x="2315667" y="192643"/>
                  </a:lnTo>
                  <a:lnTo>
                    <a:pt x="2321901" y="158487"/>
                  </a:lnTo>
                  <a:lnTo>
                    <a:pt x="2321901" y="86112"/>
                  </a:lnTo>
                  <a:lnTo>
                    <a:pt x="2315667" y="51956"/>
                  </a:lnTo>
                  <a:lnTo>
                    <a:pt x="2300755" y="30826"/>
                  </a:lnTo>
                  <a:close/>
                </a:path>
                <a:path w="3772534" h="245110">
                  <a:moveTo>
                    <a:pt x="2523640" y="5026"/>
                  </a:moveTo>
                  <a:lnTo>
                    <a:pt x="2377540" y="5026"/>
                  </a:lnTo>
                  <a:lnTo>
                    <a:pt x="2377540" y="239573"/>
                  </a:lnTo>
                  <a:lnTo>
                    <a:pt x="2523975" y="239573"/>
                  </a:lnTo>
                  <a:lnTo>
                    <a:pt x="2523975" y="213773"/>
                  </a:lnTo>
                  <a:lnTo>
                    <a:pt x="2406691" y="213773"/>
                  </a:lnTo>
                  <a:lnTo>
                    <a:pt x="2406691" y="134362"/>
                  </a:lnTo>
                  <a:lnTo>
                    <a:pt x="2507881" y="134362"/>
                  </a:lnTo>
                  <a:lnTo>
                    <a:pt x="2507881" y="108562"/>
                  </a:lnTo>
                  <a:lnTo>
                    <a:pt x="2406691" y="108562"/>
                  </a:lnTo>
                  <a:lnTo>
                    <a:pt x="2406691" y="30826"/>
                  </a:lnTo>
                  <a:lnTo>
                    <a:pt x="2523640" y="30826"/>
                  </a:lnTo>
                  <a:lnTo>
                    <a:pt x="2523640" y="5026"/>
                  </a:lnTo>
                  <a:close/>
                </a:path>
                <a:path w="3772534" h="245110">
                  <a:moveTo>
                    <a:pt x="2738419" y="5026"/>
                  </a:moveTo>
                  <a:lnTo>
                    <a:pt x="2656662" y="5026"/>
                  </a:lnTo>
                  <a:lnTo>
                    <a:pt x="2656662" y="239573"/>
                  </a:lnTo>
                  <a:lnTo>
                    <a:pt x="2738419" y="239573"/>
                  </a:lnTo>
                  <a:lnTo>
                    <a:pt x="2775685" y="234149"/>
                  </a:lnTo>
                  <a:lnTo>
                    <a:pt x="2804092" y="218297"/>
                  </a:lnTo>
                  <a:lnTo>
                    <a:pt x="2807284" y="213773"/>
                  </a:lnTo>
                  <a:lnTo>
                    <a:pt x="2685813" y="213773"/>
                  </a:lnTo>
                  <a:lnTo>
                    <a:pt x="2685813" y="30826"/>
                  </a:lnTo>
                  <a:lnTo>
                    <a:pt x="2807284" y="30826"/>
                  </a:lnTo>
                  <a:lnTo>
                    <a:pt x="2804092" y="26302"/>
                  </a:lnTo>
                  <a:lnTo>
                    <a:pt x="2775685" y="10449"/>
                  </a:lnTo>
                  <a:lnTo>
                    <a:pt x="2738419" y="5026"/>
                  </a:lnTo>
                  <a:close/>
                </a:path>
                <a:path w="3772534" h="245110">
                  <a:moveTo>
                    <a:pt x="2807284" y="30826"/>
                  </a:moveTo>
                  <a:lnTo>
                    <a:pt x="2738419" y="30826"/>
                  </a:lnTo>
                  <a:lnTo>
                    <a:pt x="2764345" y="34847"/>
                  </a:lnTo>
                  <a:lnTo>
                    <a:pt x="2783485" y="46155"/>
                  </a:lnTo>
                  <a:lnTo>
                    <a:pt x="2795338" y="63621"/>
                  </a:lnTo>
                  <a:lnTo>
                    <a:pt x="2799401" y="86112"/>
                  </a:lnTo>
                  <a:lnTo>
                    <a:pt x="2799401" y="158487"/>
                  </a:lnTo>
                  <a:lnTo>
                    <a:pt x="2795338" y="180978"/>
                  </a:lnTo>
                  <a:lnTo>
                    <a:pt x="2783485" y="198444"/>
                  </a:lnTo>
                  <a:lnTo>
                    <a:pt x="2764345" y="209752"/>
                  </a:lnTo>
                  <a:lnTo>
                    <a:pt x="2738419" y="213773"/>
                  </a:lnTo>
                  <a:lnTo>
                    <a:pt x="2807284" y="213773"/>
                  </a:lnTo>
                  <a:lnTo>
                    <a:pt x="2822196" y="192643"/>
                  </a:lnTo>
                  <a:lnTo>
                    <a:pt x="2828430" y="158487"/>
                  </a:lnTo>
                  <a:lnTo>
                    <a:pt x="2828430" y="86112"/>
                  </a:lnTo>
                  <a:lnTo>
                    <a:pt x="2822196" y="51956"/>
                  </a:lnTo>
                  <a:lnTo>
                    <a:pt x="2807284" y="30826"/>
                  </a:lnTo>
                  <a:close/>
                </a:path>
                <a:path w="3772534" h="245110">
                  <a:moveTo>
                    <a:pt x="2977228" y="5026"/>
                  </a:moveTo>
                  <a:lnTo>
                    <a:pt x="2948077" y="5026"/>
                  </a:lnTo>
                  <a:lnTo>
                    <a:pt x="2860614" y="229856"/>
                  </a:lnTo>
                  <a:lnTo>
                    <a:pt x="2860614" y="239573"/>
                  </a:lnTo>
                  <a:lnTo>
                    <a:pt x="2887419" y="239573"/>
                  </a:lnTo>
                  <a:lnTo>
                    <a:pt x="2911555" y="177251"/>
                  </a:lnTo>
                  <a:lnTo>
                    <a:pt x="3044476" y="177251"/>
                  </a:lnTo>
                  <a:lnTo>
                    <a:pt x="3034794" y="152456"/>
                  </a:lnTo>
                  <a:lnTo>
                    <a:pt x="2920267" y="152456"/>
                  </a:lnTo>
                  <a:lnTo>
                    <a:pt x="2962150" y="43893"/>
                  </a:lnTo>
                  <a:lnTo>
                    <a:pt x="2992405" y="43893"/>
                  </a:lnTo>
                  <a:lnTo>
                    <a:pt x="2977228" y="5026"/>
                  </a:lnTo>
                  <a:close/>
                </a:path>
                <a:path w="3772534" h="245110">
                  <a:moveTo>
                    <a:pt x="3044476" y="177251"/>
                  </a:moveTo>
                  <a:lnTo>
                    <a:pt x="3012745" y="177251"/>
                  </a:lnTo>
                  <a:lnTo>
                    <a:pt x="3036190" y="239573"/>
                  </a:lnTo>
                  <a:lnTo>
                    <a:pt x="3065016" y="239573"/>
                  </a:lnTo>
                  <a:lnTo>
                    <a:pt x="3065016" y="229856"/>
                  </a:lnTo>
                  <a:lnTo>
                    <a:pt x="3044476" y="177251"/>
                  </a:lnTo>
                  <a:close/>
                </a:path>
                <a:path w="3772534" h="245110">
                  <a:moveTo>
                    <a:pt x="2992405" y="43893"/>
                  </a:moveTo>
                  <a:lnTo>
                    <a:pt x="2962150" y="43893"/>
                  </a:lnTo>
                  <a:lnTo>
                    <a:pt x="3003688" y="152456"/>
                  </a:lnTo>
                  <a:lnTo>
                    <a:pt x="3034794" y="152456"/>
                  </a:lnTo>
                  <a:lnTo>
                    <a:pt x="2992405" y="43893"/>
                  </a:lnTo>
                  <a:close/>
                </a:path>
                <a:path w="3772534" h="245110">
                  <a:moveTo>
                    <a:pt x="3215546" y="5026"/>
                  </a:moveTo>
                  <a:lnTo>
                    <a:pt x="3187400" y="5026"/>
                  </a:lnTo>
                  <a:lnTo>
                    <a:pt x="3187400" y="239573"/>
                  </a:lnTo>
                  <a:lnTo>
                    <a:pt x="3215546" y="239573"/>
                  </a:lnTo>
                  <a:lnTo>
                    <a:pt x="3215546" y="56961"/>
                  </a:lnTo>
                  <a:lnTo>
                    <a:pt x="3248609" y="56961"/>
                  </a:lnTo>
                  <a:lnTo>
                    <a:pt x="3215546" y="5026"/>
                  </a:lnTo>
                  <a:close/>
                </a:path>
                <a:path w="3772534" h="245110">
                  <a:moveTo>
                    <a:pt x="3394137" y="56626"/>
                  </a:moveTo>
                  <a:lnTo>
                    <a:pt x="3365991" y="56626"/>
                  </a:lnTo>
                  <a:lnTo>
                    <a:pt x="3365991" y="239573"/>
                  </a:lnTo>
                  <a:lnTo>
                    <a:pt x="3394137" y="239573"/>
                  </a:lnTo>
                  <a:lnTo>
                    <a:pt x="3394137" y="56626"/>
                  </a:lnTo>
                  <a:close/>
                </a:path>
                <a:path w="3772534" h="245110">
                  <a:moveTo>
                    <a:pt x="3248609" y="56961"/>
                  </a:moveTo>
                  <a:lnTo>
                    <a:pt x="3215546" y="56961"/>
                  </a:lnTo>
                  <a:lnTo>
                    <a:pt x="3281219" y="159827"/>
                  </a:lnTo>
                  <a:lnTo>
                    <a:pt x="3300318" y="159827"/>
                  </a:lnTo>
                  <a:lnTo>
                    <a:pt x="3323133" y="123975"/>
                  </a:lnTo>
                  <a:lnTo>
                    <a:pt x="3291271" y="123975"/>
                  </a:lnTo>
                  <a:lnTo>
                    <a:pt x="3248609" y="56961"/>
                  </a:lnTo>
                  <a:close/>
                </a:path>
                <a:path w="3772534" h="245110">
                  <a:moveTo>
                    <a:pt x="3394137" y="5026"/>
                  </a:moveTo>
                  <a:lnTo>
                    <a:pt x="3366996" y="5026"/>
                  </a:lnTo>
                  <a:lnTo>
                    <a:pt x="3291271" y="123975"/>
                  </a:lnTo>
                  <a:lnTo>
                    <a:pt x="3323133" y="123975"/>
                  </a:lnTo>
                  <a:lnTo>
                    <a:pt x="3365991" y="56626"/>
                  </a:lnTo>
                  <a:lnTo>
                    <a:pt x="3394137" y="56626"/>
                  </a:lnTo>
                  <a:lnTo>
                    <a:pt x="3394137" y="5026"/>
                  </a:lnTo>
                  <a:close/>
                </a:path>
                <a:path w="3772534" h="245110">
                  <a:moveTo>
                    <a:pt x="3481841" y="195344"/>
                  </a:moveTo>
                  <a:lnTo>
                    <a:pt x="3450345" y="195344"/>
                  </a:lnTo>
                  <a:lnTo>
                    <a:pt x="3450345" y="239573"/>
                  </a:lnTo>
                  <a:lnTo>
                    <a:pt x="3481841" y="239573"/>
                  </a:lnTo>
                  <a:lnTo>
                    <a:pt x="3481841" y="195344"/>
                  </a:lnTo>
                  <a:close/>
                </a:path>
                <a:path w="3772534" h="245110">
                  <a:moveTo>
                    <a:pt x="3611136" y="0"/>
                  </a:moveTo>
                  <a:lnTo>
                    <a:pt x="3573870" y="5649"/>
                  </a:lnTo>
                  <a:lnTo>
                    <a:pt x="3545462" y="22072"/>
                  </a:lnTo>
                  <a:lnTo>
                    <a:pt x="3527358" y="48485"/>
                  </a:lnTo>
                  <a:lnTo>
                    <a:pt x="3521002" y="84102"/>
                  </a:lnTo>
                  <a:lnTo>
                    <a:pt x="3521002" y="160497"/>
                  </a:lnTo>
                  <a:lnTo>
                    <a:pt x="3527358" y="196114"/>
                  </a:lnTo>
                  <a:lnTo>
                    <a:pt x="3545462" y="222527"/>
                  </a:lnTo>
                  <a:lnTo>
                    <a:pt x="3573870" y="238950"/>
                  </a:lnTo>
                  <a:lnTo>
                    <a:pt x="3611136" y="244599"/>
                  </a:lnTo>
                  <a:lnTo>
                    <a:pt x="3648402" y="238950"/>
                  </a:lnTo>
                  <a:lnTo>
                    <a:pt x="3676809" y="222527"/>
                  </a:lnTo>
                  <a:lnTo>
                    <a:pt x="3680053" y="217794"/>
                  </a:lnTo>
                  <a:lnTo>
                    <a:pt x="3611136" y="217794"/>
                  </a:lnTo>
                  <a:lnTo>
                    <a:pt x="3584927" y="213668"/>
                  </a:lnTo>
                  <a:lnTo>
                    <a:pt x="3565818" y="202129"/>
                  </a:lnTo>
                  <a:lnTo>
                    <a:pt x="3554122" y="184434"/>
                  </a:lnTo>
                  <a:lnTo>
                    <a:pt x="3550153" y="161838"/>
                  </a:lnTo>
                  <a:lnTo>
                    <a:pt x="3550153" y="82761"/>
                  </a:lnTo>
                  <a:lnTo>
                    <a:pt x="3554122" y="60165"/>
                  </a:lnTo>
                  <a:lnTo>
                    <a:pt x="3565818" y="42469"/>
                  </a:lnTo>
                  <a:lnTo>
                    <a:pt x="3584927" y="30930"/>
                  </a:lnTo>
                  <a:lnTo>
                    <a:pt x="3611136" y="26805"/>
                  </a:lnTo>
                  <a:lnTo>
                    <a:pt x="3680053" y="26805"/>
                  </a:lnTo>
                  <a:lnTo>
                    <a:pt x="3676809" y="22072"/>
                  </a:lnTo>
                  <a:lnTo>
                    <a:pt x="3648402" y="5649"/>
                  </a:lnTo>
                  <a:lnTo>
                    <a:pt x="3611136" y="0"/>
                  </a:lnTo>
                  <a:close/>
                </a:path>
                <a:path w="3772534" h="245110">
                  <a:moveTo>
                    <a:pt x="3680053" y="26805"/>
                  </a:moveTo>
                  <a:lnTo>
                    <a:pt x="3611136" y="26805"/>
                  </a:lnTo>
                  <a:lnTo>
                    <a:pt x="3637203" y="30930"/>
                  </a:lnTo>
                  <a:lnTo>
                    <a:pt x="3656328" y="42469"/>
                  </a:lnTo>
                  <a:lnTo>
                    <a:pt x="3668102" y="60165"/>
                  </a:lnTo>
                  <a:lnTo>
                    <a:pt x="3672118" y="82761"/>
                  </a:lnTo>
                  <a:lnTo>
                    <a:pt x="3672118" y="161838"/>
                  </a:lnTo>
                  <a:lnTo>
                    <a:pt x="3668102" y="184434"/>
                  </a:lnTo>
                  <a:lnTo>
                    <a:pt x="3656328" y="202129"/>
                  </a:lnTo>
                  <a:lnTo>
                    <a:pt x="3637203" y="213668"/>
                  </a:lnTo>
                  <a:lnTo>
                    <a:pt x="3611136" y="217794"/>
                  </a:lnTo>
                  <a:lnTo>
                    <a:pt x="3680053" y="217794"/>
                  </a:lnTo>
                  <a:lnTo>
                    <a:pt x="3694913" y="196114"/>
                  </a:lnTo>
                  <a:lnTo>
                    <a:pt x="3701269" y="160497"/>
                  </a:lnTo>
                  <a:lnTo>
                    <a:pt x="3701269" y="84102"/>
                  </a:lnTo>
                  <a:lnTo>
                    <a:pt x="3694913" y="48485"/>
                  </a:lnTo>
                  <a:lnTo>
                    <a:pt x="3680053" y="26805"/>
                  </a:lnTo>
                  <a:close/>
                </a:path>
                <a:path w="3772534" h="245110">
                  <a:moveTo>
                    <a:pt x="3772073" y="195344"/>
                  </a:moveTo>
                  <a:lnTo>
                    <a:pt x="3740577" y="195344"/>
                  </a:lnTo>
                  <a:lnTo>
                    <a:pt x="3740577" y="239573"/>
                  </a:lnTo>
                  <a:lnTo>
                    <a:pt x="3772073" y="239573"/>
                  </a:lnTo>
                  <a:lnTo>
                    <a:pt x="3772073" y="19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83239" y="5299524"/>
              <a:ext cx="5030642" cy="2445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7893" y="3821873"/>
            <a:ext cx="11224789" cy="65128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80543" y="7036130"/>
            <a:ext cx="4742180" cy="2602230"/>
          </a:xfrm>
          <a:custGeom>
            <a:avLst/>
            <a:gdLst/>
            <a:ahLst/>
            <a:cxnLst/>
            <a:rect l="l" t="t" r="r" b="b"/>
            <a:pathLst>
              <a:path w="4742180" h="2602229">
                <a:moveTo>
                  <a:pt x="323948" y="622012"/>
                </a:moveTo>
                <a:lnTo>
                  <a:pt x="0" y="622012"/>
                </a:lnTo>
                <a:lnTo>
                  <a:pt x="0" y="2565670"/>
                </a:lnTo>
                <a:lnTo>
                  <a:pt x="323948" y="2565670"/>
                </a:lnTo>
                <a:lnTo>
                  <a:pt x="323948" y="2457684"/>
                </a:lnTo>
                <a:lnTo>
                  <a:pt x="143974" y="2457684"/>
                </a:lnTo>
                <a:lnTo>
                  <a:pt x="143974" y="1593836"/>
                </a:lnTo>
                <a:lnTo>
                  <a:pt x="287949" y="1593836"/>
                </a:lnTo>
                <a:lnTo>
                  <a:pt x="287949" y="1485860"/>
                </a:lnTo>
                <a:lnTo>
                  <a:pt x="143974" y="1485860"/>
                </a:lnTo>
                <a:lnTo>
                  <a:pt x="143974" y="729998"/>
                </a:lnTo>
                <a:lnTo>
                  <a:pt x="323948" y="729998"/>
                </a:lnTo>
                <a:lnTo>
                  <a:pt x="323948" y="622012"/>
                </a:lnTo>
                <a:close/>
              </a:path>
              <a:path w="4742180" h="2602229">
                <a:moveTo>
                  <a:pt x="539910" y="1737810"/>
                </a:moveTo>
                <a:lnTo>
                  <a:pt x="395935" y="1737810"/>
                </a:lnTo>
                <a:lnTo>
                  <a:pt x="395935" y="2385707"/>
                </a:lnTo>
                <a:lnTo>
                  <a:pt x="399307" y="2435192"/>
                </a:lnTo>
                <a:lnTo>
                  <a:pt x="413861" y="2488762"/>
                </a:lnTo>
                <a:lnTo>
                  <a:pt x="434528" y="2525175"/>
                </a:lnTo>
                <a:lnTo>
                  <a:pt x="466585" y="2557797"/>
                </a:lnTo>
                <a:lnTo>
                  <a:pt x="511295" y="2585219"/>
                </a:lnTo>
                <a:lnTo>
                  <a:pt x="573721" y="2599841"/>
                </a:lnTo>
                <a:lnTo>
                  <a:pt x="611897" y="2601669"/>
                </a:lnTo>
                <a:lnTo>
                  <a:pt x="650068" y="2599841"/>
                </a:lnTo>
                <a:lnTo>
                  <a:pt x="712489" y="2585219"/>
                </a:lnTo>
                <a:lnTo>
                  <a:pt x="757199" y="2557797"/>
                </a:lnTo>
                <a:lnTo>
                  <a:pt x="789256" y="2525175"/>
                </a:lnTo>
                <a:lnTo>
                  <a:pt x="807500" y="2493683"/>
                </a:lnTo>
                <a:lnTo>
                  <a:pt x="611897" y="2493683"/>
                </a:lnTo>
                <a:lnTo>
                  <a:pt x="599171" y="2492980"/>
                </a:lnTo>
                <a:lnTo>
                  <a:pt x="563457" y="2475968"/>
                </a:lnTo>
                <a:lnTo>
                  <a:pt x="543561" y="2436041"/>
                </a:lnTo>
                <a:lnTo>
                  <a:pt x="540007" y="2393859"/>
                </a:lnTo>
                <a:lnTo>
                  <a:pt x="539910" y="1737810"/>
                </a:lnTo>
                <a:close/>
              </a:path>
              <a:path w="4742180" h="2602229">
                <a:moveTo>
                  <a:pt x="611897" y="605143"/>
                </a:moveTo>
                <a:lnTo>
                  <a:pt x="550594" y="610485"/>
                </a:lnTo>
                <a:lnTo>
                  <a:pt x="501660" y="626514"/>
                </a:lnTo>
                <a:lnTo>
                  <a:pt x="464543" y="649290"/>
                </a:lnTo>
                <a:lnTo>
                  <a:pt x="436426" y="677131"/>
                </a:lnTo>
                <a:lnTo>
                  <a:pt x="409213" y="724161"/>
                </a:lnTo>
                <a:lnTo>
                  <a:pt x="397900" y="773299"/>
                </a:lnTo>
                <a:lnTo>
                  <a:pt x="395935" y="801986"/>
                </a:lnTo>
                <a:lnTo>
                  <a:pt x="395935" y="1073056"/>
                </a:lnTo>
                <a:lnTo>
                  <a:pt x="396707" y="1119737"/>
                </a:lnTo>
                <a:lnTo>
                  <a:pt x="399024" y="1163044"/>
                </a:lnTo>
                <a:lnTo>
                  <a:pt x="402888" y="1202976"/>
                </a:lnTo>
                <a:lnTo>
                  <a:pt x="414980" y="1272851"/>
                </a:lnTo>
                <a:lnTo>
                  <a:pt x="431288" y="1333588"/>
                </a:lnTo>
                <a:lnTo>
                  <a:pt x="451394" y="1386736"/>
                </a:lnTo>
                <a:lnTo>
                  <a:pt x="474458" y="1433981"/>
                </a:lnTo>
                <a:lnTo>
                  <a:pt x="500047" y="1476299"/>
                </a:lnTo>
                <a:lnTo>
                  <a:pt x="526481" y="1517917"/>
                </a:lnTo>
                <a:lnTo>
                  <a:pt x="539910" y="1538728"/>
                </a:lnTo>
                <a:lnTo>
                  <a:pt x="553333" y="1559888"/>
                </a:lnTo>
                <a:lnTo>
                  <a:pt x="579762" y="1604314"/>
                </a:lnTo>
                <a:lnTo>
                  <a:pt x="605351" y="1652260"/>
                </a:lnTo>
                <a:lnTo>
                  <a:pt x="628415" y="1707939"/>
                </a:lnTo>
                <a:lnTo>
                  <a:pt x="648521" y="1771840"/>
                </a:lnTo>
                <a:lnTo>
                  <a:pt x="664829" y="1846080"/>
                </a:lnTo>
                <a:lnTo>
                  <a:pt x="671508" y="1887418"/>
                </a:lnTo>
                <a:lnTo>
                  <a:pt x="676923" y="1932266"/>
                </a:lnTo>
                <a:lnTo>
                  <a:pt x="680790" y="1981333"/>
                </a:lnTo>
                <a:lnTo>
                  <a:pt x="683111" y="2034620"/>
                </a:lnTo>
                <a:lnTo>
                  <a:pt x="683884" y="2092124"/>
                </a:lnTo>
                <a:lnTo>
                  <a:pt x="683785" y="2393859"/>
                </a:lnTo>
                <a:lnTo>
                  <a:pt x="680222" y="2436041"/>
                </a:lnTo>
                <a:lnTo>
                  <a:pt x="660327" y="2475968"/>
                </a:lnTo>
                <a:lnTo>
                  <a:pt x="624617" y="2492980"/>
                </a:lnTo>
                <a:lnTo>
                  <a:pt x="611897" y="2493683"/>
                </a:lnTo>
                <a:lnTo>
                  <a:pt x="807500" y="2493683"/>
                </a:lnTo>
                <a:lnTo>
                  <a:pt x="821734" y="2452768"/>
                </a:lnTo>
                <a:lnTo>
                  <a:pt x="827012" y="2404823"/>
                </a:lnTo>
                <a:lnTo>
                  <a:pt x="827859" y="2385707"/>
                </a:lnTo>
                <a:lnTo>
                  <a:pt x="827859" y="1947029"/>
                </a:lnTo>
                <a:lnTo>
                  <a:pt x="826522" y="1890435"/>
                </a:lnTo>
                <a:lnTo>
                  <a:pt x="822512" y="1838764"/>
                </a:lnTo>
                <a:lnTo>
                  <a:pt x="815831" y="1792015"/>
                </a:lnTo>
                <a:lnTo>
                  <a:pt x="806478" y="1750187"/>
                </a:lnTo>
                <a:lnTo>
                  <a:pt x="795093" y="1711524"/>
                </a:lnTo>
                <a:lnTo>
                  <a:pt x="782299" y="1675390"/>
                </a:lnTo>
                <a:lnTo>
                  <a:pt x="752490" y="1610715"/>
                </a:lnTo>
                <a:lnTo>
                  <a:pt x="719593" y="1552226"/>
                </a:lnTo>
                <a:lnTo>
                  <a:pt x="665602" y="1471659"/>
                </a:lnTo>
                <a:lnTo>
                  <a:pt x="647884" y="1443679"/>
                </a:lnTo>
                <a:lnTo>
                  <a:pt x="614138" y="1383507"/>
                </a:lnTo>
                <a:lnTo>
                  <a:pt x="585177" y="1314047"/>
                </a:lnTo>
                <a:lnTo>
                  <a:pt x="572595" y="1275309"/>
                </a:lnTo>
                <a:lnTo>
                  <a:pt x="561281" y="1233899"/>
                </a:lnTo>
                <a:lnTo>
                  <a:pt x="551930" y="1188559"/>
                </a:lnTo>
                <a:lnTo>
                  <a:pt x="545251" y="1138015"/>
                </a:lnTo>
                <a:lnTo>
                  <a:pt x="541245" y="1082267"/>
                </a:lnTo>
                <a:lnTo>
                  <a:pt x="539910" y="1021319"/>
                </a:lnTo>
                <a:lnTo>
                  <a:pt x="539910" y="801986"/>
                </a:lnTo>
                <a:lnTo>
                  <a:pt x="545533" y="758113"/>
                </a:lnTo>
                <a:lnTo>
                  <a:pt x="567601" y="726477"/>
                </a:lnTo>
                <a:lnTo>
                  <a:pt x="605145" y="713400"/>
                </a:lnTo>
                <a:lnTo>
                  <a:pt x="611897" y="713119"/>
                </a:lnTo>
                <a:lnTo>
                  <a:pt x="809289" y="713119"/>
                </a:lnTo>
                <a:lnTo>
                  <a:pt x="807044" y="707782"/>
                </a:lnTo>
                <a:lnTo>
                  <a:pt x="774353" y="662577"/>
                </a:lnTo>
                <a:lnTo>
                  <a:pt x="741172" y="637270"/>
                </a:lnTo>
                <a:lnTo>
                  <a:pt x="698571" y="617163"/>
                </a:lnTo>
                <a:lnTo>
                  <a:pt x="644020" y="606479"/>
                </a:lnTo>
                <a:lnTo>
                  <a:pt x="611897" y="605143"/>
                </a:lnTo>
                <a:close/>
              </a:path>
              <a:path w="4742180" h="2602229">
                <a:moveTo>
                  <a:pt x="809289" y="713119"/>
                </a:moveTo>
                <a:lnTo>
                  <a:pt x="611897" y="713119"/>
                </a:lnTo>
                <a:lnTo>
                  <a:pt x="618572" y="713400"/>
                </a:lnTo>
                <a:lnTo>
                  <a:pt x="625107" y="714243"/>
                </a:lnTo>
                <a:lnTo>
                  <a:pt x="661383" y="731119"/>
                </a:lnTo>
                <a:lnTo>
                  <a:pt x="680085" y="767181"/>
                </a:lnTo>
                <a:lnTo>
                  <a:pt x="683884" y="801986"/>
                </a:lnTo>
                <a:lnTo>
                  <a:pt x="683884" y="1305886"/>
                </a:lnTo>
                <a:lnTo>
                  <a:pt x="827859" y="1305886"/>
                </a:lnTo>
                <a:lnTo>
                  <a:pt x="827859" y="801986"/>
                </a:lnTo>
                <a:lnTo>
                  <a:pt x="827296" y="788064"/>
                </a:lnTo>
                <a:lnTo>
                  <a:pt x="825607" y="773299"/>
                </a:lnTo>
                <a:lnTo>
                  <a:pt x="822792" y="757692"/>
                </a:lnTo>
                <a:lnTo>
                  <a:pt x="818854" y="741244"/>
                </a:lnTo>
                <a:lnTo>
                  <a:pt x="813934" y="724161"/>
                </a:lnTo>
                <a:lnTo>
                  <a:pt x="809289" y="713119"/>
                </a:lnTo>
                <a:close/>
              </a:path>
              <a:path w="4742180" h="2602229">
                <a:moveTo>
                  <a:pt x="1187796" y="729998"/>
                </a:moveTo>
                <a:lnTo>
                  <a:pt x="1043821" y="729998"/>
                </a:lnTo>
                <a:lnTo>
                  <a:pt x="1043821" y="2565670"/>
                </a:lnTo>
                <a:lnTo>
                  <a:pt x="1187796" y="2565670"/>
                </a:lnTo>
                <a:lnTo>
                  <a:pt x="1187796" y="729998"/>
                </a:lnTo>
                <a:close/>
              </a:path>
              <a:path w="4742180" h="2602229">
                <a:moveTo>
                  <a:pt x="1331760" y="622012"/>
                </a:moveTo>
                <a:lnTo>
                  <a:pt x="899846" y="622012"/>
                </a:lnTo>
                <a:lnTo>
                  <a:pt x="899846" y="729998"/>
                </a:lnTo>
                <a:lnTo>
                  <a:pt x="1331760" y="729998"/>
                </a:lnTo>
                <a:lnTo>
                  <a:pt x="1331760" y="622012"/>
                </a:lnTo>
                <a:close/>
              </a:path>
              <a:path w="4742180" h="2602229">
                <a:moveTo>
                  <a:pt x="1583721" y="622012"/>
                </a:moveTo>
                <a:lnTo>
                  <a:pt x="1439746" y="622012"/>
                </a:lnTo>
                <a:lnTo>
                  <a:pt x="1439746" y="2565670"/>
                </a:lnTo>
                <a:lnTo>
                  <a:pt x="1583721" y="2565670"/>
                </a:lnTo>
                <a:lnTo>
                  <a:pt x="1583721" y="1593836"/>
                </a:lnTo>
                <a:lnTo>
                  <a:pt x="1837969" y="1593836"/>
                </a:lnTo>
                <a:lnTo>
                  <a:pt x="1800384" y="1564809"/>
                </a:lnTo>
                <a:lnTo>
                  <a:pt x="1763684" y="1557847"/>
                </a:lnTo>
                <a:lnTo>
                  <a:pt x="1788995" y="1555878"/>
                </a:lnTo>
                <a:lnTo>
                  <a:pt x="1810930" y="1549972"/>
                </a:lnTo>
                <a:lnTo>
                  <a:pt x="1829490" y="1540129"/>
                </a:lnTo>
                <a:lnTo>
                  <a:pt x="1844676" y="1526351"/>
                </a:lnTo>
                <a:lnTo>
                  <a:pt x="1847499" y="1521848"/>
                </a:lnTo>
                <a:lnTo>
                  <a:pt x="1583721" y="1521848"/>
                </a:lnTo>
                <a:lnTo>
                  <a:pt x="1583721" y="729998"/>
                </a:lnTo>
                <a:lnTo>
                  <a:pt x="1861482" y="729998"/>
                </a:lnTo>
                <a:lnTo>
                  <a:pt x="1857751" y="718464"/>
                </a:lnTo>
                <a:lnTo>
                  <a:pt x="1833567" y="681205"/>
                </a:lnTo>
                <a:lnTo>
                  <a:pt x="1800945" y="654208"/>
                </a:lnTo>
                <a:lnTo>
                  <a:pt x="1760735" y="636982"/>
                </a:lnTo>
                <a:lnTo>
                  <a:pt x="1714621" y="627421"/>
                </a:lnTo>
                <a:lnTo>
                  <a:pt x="1663440" y="623907"/>
                </a:lnTo>
                <a:lnTo>
                  <a:pt x="1610573" y="622222"/>
                </a:lnTo>
                <a:lnTo>
                  <a:pt x="1583721" y="622012"/>
                </a:lnTo>
                <a:close/>
              </a:path>
              <a:path w="4742180" h="2602229">
                <a:moveTo>
                  <a:pt x="1837969" y="1593836"/>
                </a:moveTo>
                <a:lnTo>
                  <a:pt x="1583721" y="1593836"/>
                </a:lnTo>
                <a:lnTo>
                  <a:pt x="1597150" y="1593906"/>
                </a:lnTo>
                <a:lnTo>
                  <a:pt x="1610437" y="1594119"/>
                </a:lnTo>
                <a:lnTo>
                  <a:pt x="1649171" y="1595882"/>
                </a:lnTo>
                <a:lnTo>
                  <a:pt x="1692334" y="1606709"/>
                </a:lnTo>
                <a:lnTo>
                  <a:pt x="1720734" y="1632296"/>
                </a:lnTo>
                <a:lnTo>
                  <a:pt x="1727696" y="1665823"/>
                </a:lnTo>
                <a:lnTo>
                  <a:pt x="1727696" y="2565670"/>
                </a:lnTo>
                <a:lnTo>
                  <a:pt x="1871670" y="2565670"/>
                </a:lnTo>
                <a:lnTo>
                  <a:pt x="1871670" y="1701822"/>
                </a:lnTo>
                <a:lnTo>
                  <a:pt x="1871248" y="1688393"/>
                </a:lnTo>
                <a:lnTo>
                  <a:pt x="1864917" y="1648955"/>
                </a:lnTo>
                <a:lnTo>
                  <a:pt x="1851002" y="1613315"/>
                </a:lnTo>
                <a:lnTo>
                  <a:pt x="1844676" y="1602841"/>
                </a:lnTo>
                <a:lnTo>
                  <a:pt x="1837969" y="1593836"/>
                </a:lnTo>
                <a:close/>
              </a:path>
              <a:path w="4742180" h="2602229">
                <a:moveTo>
                  <a:pt x="1861482" y="729998"/>
                </a:moveTo>
                <a:lnTo>
                  <a:pt x="1583721" y="729998"/>
                </a:lnTo>
                <a:lnTo>
                  <a:pt x="1620840" y="730276"/>
                </a:lnTo>
                <a:lnTo>
                  <a:pt x="1636868" y="730625"/>
                </a:lnTo>
                <a:lnTo>
                  <a:pt x="1676518" y="733650"/>
                </a:lnTo>
                <a:lnTo>
                  <a:pt x="1715812" y="753545"/>
                </a:lnTo>
                <a:lnTo>
                  <a:pt x="1727696" y="801986"/>
                </a:lnTo>
                <a:lnTo>
                  <a:pt x="1727610" y="1451271"/>
                </a:lnTo>
                <a:lnTo>
                  <a:pt x="1715319" y="1491483"/>
                </a:lnTo>
                <a:lnTo>
                  <a:pt x="1682702" y="1512854"/>
                </a:lnTo>
                <a:lnTo>
                  <a:pt x="1636588" y="1520728"/>
                </a:lnTo>
                <a:lnTo>
                  <a:pt x="1597150" y="1521779"/>
                </a:lnTo>
                <a:lnTo>
                  <a:pt x="1583721" y="1521848"/>
                </a:lnTo>
                <a:lnTo>
                  <a:pt x="1847499" y="1521848"/>
                </a:lnTo>
                <a:lnTo>
                  <a:pt x="1856488" y="1507511"/>
                </a:lnTo>
                <a:lnTo>
                  <a:pt x="1864923" y="1482484"/>
                </a:lnTo>
                <a:lnTo>
                  <a:pt x="1869984" y="1451271"/>
                </a:lnTo>
                <a:lnTo>
                  <a:pt x="1871670" y="1413873"/>
                </a:lnTo>
                <a:lnTo>
                  <a:pt x="1871670" y="801986"/>
                </a:lnTo>
                <a:lnTo>
                  <a:pt x="1870123" y="770208"/>
                </a:lnTo>
                <a:lnTo>
                  <a:pt x="1865483" y="742367"/>
                </a:lnTo>
                <a:lnTo>
                  <a:pt x="1861482" y="729998"/>
                </a:lnTo>
                <a:close/>
              </a:path>
              <a:path w="4742180" h="2602229">
                <a:moveTo>
                  <a:pt x="2303594" y="622012"/>
                </a:moveTo>
                <a:lnTo>
                  <a:pt x="2087632" y="622012"/>
                </a:lnTo>
                <a:lnTo>
                  <a:pt x="1979646" y="2565670"/>
                </a:lnTo>
                <a:lnTo>
                  <a:pt x="2123621" y="2565670"/>
                </a:lnTo>
                <a:lnTo>
                  <a:pt x="2142751" y="2097747"/>
                </a:lnTo>
                <a:lnTo>
                  <a:pt x="2385576" y="2097747"/>
                </a:lnTo>
                <a:lnTo>
                  <a:pt x="2379577" y="1989771"/>
                </a:lnTo>
                <a:lnTo>
                  <a:pt x="2142751" y="1989771"/>
                </a:lnTo>
                <a:lnTo>
                  <a:pt x="2159620" y="1557847"/>
                </a:lnTo>
                <a:lnTo>
                  <a:pt x="2195608" y="693999"/>
                </a:lnTo>
                <a:lnTo>
                  <a:pt x="2307593" y="693999"/>
                </a:lnTo>
                <a:lnTo>
                  <a:pt x="2303594" y="622012"/>
                </a:lnTo>
                <a:close/>
              </a:path>
              <a:path w="4742180" h="2602229">
                <a:moveTo>
                  <a:pt x="2385576" y="2097747"/>
                </a:moveTo>
                <a:lnTo>
                  <a:pt x="2249606" y="2097747"/>
                </a:lnTo>
                <a:lnTo>
                  <a:pt x="2267595" y="2565670"/>
                </a:lnTo>
                <a:lnTo>
                  <a:pt x="2411570" y="2565670"/>
                </a:lnTo>
                <a:lnTo>
                  <a:pt x="2385576" y="2097747"/>
                </a:lnTo>
                <a:close/>
              </a:path>
              <a:path w="4742180" h="2602229">
                <a:moveTo>
                  <a:pt x="2307593" y="693999"/>
                </a:moveTo>
                <a:lnTo>
                  <a:pt x="2195608" y="693999"/>
                </a:lnTo>
                <a:lnTo>
                  <a:pt x="2249606" y="1989771"/>
                </a:lnTo>
                <a:lnTo>
                  <a:pt x="2379577" y="1989771"/>
                </a:lnTo>
                <a:lnTo>
                  <a:pt x="2307593" y="693999"/>
                </a:lnTo>
                <a:close/>
              </a:path>
              <a:path w="4742180" h="2602229">
                <a:moveTo>
                  <a:pt x="2762512" y="729998"/>
                </a:moveTo>
                <a:lnTo>
                  <a:pt x="2618538" y="729998"/>
                </a:lnTo>
                <a:lnTo>
                  <a:pt x="2618538" y="2565670"/>
                </a:lnTo>
                <a:lnTo>
                  <a:pt x="2762512" y="2565670"/>
                </a:lnTo>
                <a:lnTo>
                  <a:pt x="2762512" y="729998"/>
                </a:lnTo>
                <a:close/>
              </a:path>
              <a:path w="4742180" h="2602229">
                <a:moveTo>
                  <a:pt x="2906487" y="622012"/>
                </a:moveTo>
                <a:lnTo>
                  <a:pt x="2474563" y="622012"/>
                </a:lnTo>
                <a:lnTo>
                  <a:pt x="2474563" y="729998"/>
                </a:lnTo>
                <a:lnTo>
                  <a:pt x="2906487" y="729998"/>
                </a:lnTo>
                <a:lnTo>
                  <a:pt x="2906487" y="622012"/>
                </a:lnTo>
                <a:close/>
              </a:path>
              <a:path w="4742180" h="2602229">
                <a:moveTo>
                  <a:pt x="3446397" y="0"/>
                </a:moveTo>
                <a:lnTo>
                  <a:pt x="3266424" y="0"/>
                </a:lnTo>
                <a:lnTo>
                  <a:pt x="3122449" y="467912"/>
                </a:lnTo>
                <a:lnTo>
                  <a:pt x="3230435" y="467912"/>
                </a:lnTo>
                <a:lnTo>
                  <a:pt x="3446397" y="0"/>
                </a:lnTo>
                <a:close/>
              </a:path>
              <a:path w="4742180" h="2602229">
                <a:moveTo>
                  <a:pt x="3338411" y="622012"/>
                </a:moveTo>
                <a:lnTo>
                  <a:pt x="3014473" y="622012"/>
                </a:lnTo>
                <a:lnTo>
                  <a:pt x="3014473" y="2565670"/>
                </a:lnTo>
                <a:lnTo>
                  <a:pt x="3338411" y="2565670"/>
                </a:lnTo>
                <a:lnTo>
                  <a:pt x="3338411" y="2457684"/>
                </a:lnTo>
                <a:lnTo>
                  <a:pt x="3158448" y="2457684"/>
                </a:lnTo>
                <a:lnTo>
                  <a:pt x="3158448" y="1593836"/>
                </a:lnTo>
                <a:lnTo>
                  <a:pt x="3302423" y="1593836"/>
                </a:lnTo>
                <a:lnTo>
                  <a:pt x="3302423" y="1485860"/>
                </a:lnTo>
                <a:lnTo>
                  <a:pt x="3158448" y="1485860"/>
                </a:lnTo>
                <a:lnTo>
                  <a:pt x="3158448" y="729998"/>
                </a:lnTo>
                <a:lnTo>
                  <a:pt x="3338411" y="729998"/>
                </a:lnTo>
                <a:lnTo>
                  <a:pt x="3338411" y="622012"/>
                </a:lnTo>
                <a:close/>
              </a:path>
              <a:path w="4742180" h="2602229">
                <a:moveTo>
                  <a:pt x="3662359" y="605143"/>
                </a:moveTo>
                <a:lnTo>
                  <a:pt x="3612583" y="608236"/>
                </a:lnTo>
                <a:lnTo>
                  <a:pt x="3571242" y="617509"/>
                </a:lnTo>
                <a:lnTo>
                  <a:pt x="3523164" y="638813"/>
                </a:lnTo>
                <a:lnTo>
                  <a:pt x="3489418" y="668130"/>
                </a:lnTo>
                <a:lnTo>
                  <a:pt x="3467132" y="701874"/>
                </a:lnTo>
                <a:lnTo>
                  <a:pt x="3451741" y="746093"/>
                </a:lnTo>
                <a:lnTo>
                  <a:pt x="3446675" y="790733"/>
                </a:lnTo>
                <a:lnTo>
                  <a:pt x="3446397" y="2385707"/>
                </a:lnTo>
                <a:lnTo>
                  <a:pt x="3446607" y="2393859"/>
                </a:lnTo>
                <a:lnTo>
                  <a:pt x="3449769" y="2435192"/>
                </a:lnTo>
                <a:lnTo>
                  <a:pt x="3464323" y="2488762"/>
                </a:lnTo>
                <a:lnTo>
                  <a:pt x="3484990" y="2525175"/>
                </a:lnTo>
                <a:lnTo>
                  <a:pt x="3517047" y="2557797"/>
                </a:lnTo>
                <a:lnTo>
                  <a:pt x="3561757" y="2585219"/>
                </a:lnTo>
                <a:lnTo>
                  <a:pt x="3624183" y="2599841"/>
                </a:lnTo>
                <a:lnTo>
                  <a:pt x="3662359" y="2601669"/>
                </a:lnTo>
                <a:lnTo>
                  <a:pt x="3700530" y="2599841"/>
                </a:lnTo>
                <a:lnTo>
                  <a:pt x="3762951" y="2585219"/>
                </a:lnTo>
                <a:lnTo>
                  <a:pt x="3807661" y="2557797"/>
                </a:lnTo>
                <a:lnTo>
                  <a:pt x="3839718" y="2525175"/>
                </a:lnTo>
                <a:lnTo>
                  <a:pt x="3857967" y="2493683"/>
                </a:lnTo>
                <a:lnTo>
                  <a:pt x="3662359" y="2493683"/>
                </a:lnTo>
                <a:lnTo>
                  <a:pt x="3649633" y="2492980"/>
                </a:lnTo>
                <a:lnTo>
                  <a:pt x="3613919" y="2475968"/>
                </a:lnTo>
                <a:lnTo>
                  <a:pt x="3594024" y="2436041"/>
                </a:lnTo>
                <a:lnTo>
                  <a:pt x="3590469" y="2393859"/>
                </a:lnTo>
                <a:lnTo>
                  <a:pt x="3590568" y="790733"/>
                </a:lnTo>
                <a:lnTo>
                  <a:pt x="3596343" y="751014"/>
                </a:lnTo>
                <a:lnTo>
                  <a:pt x="3628822" y="718186"/>
                </a:lnTo>
                <a:lnTo>
                  <a:pt x="3662359" y="713119"/>
                </a:lnTo>
                <a:lnTo>
                  <a:pt x="3862852" y="713119"/>
                </a:lnTo>
                <a:lnTo>
                  <a:pt x="3857578" y="701874"/>
                </a:lnTo>
                <a:lnTo>
                  <a:pt x="3835291" y="668130"/>
                </a:lnTo>
                <a:lnTo>
                  <a:pt x="3801553" y="638813"/>
                </a:lnTo>
                <a:lnTo>
                  <a:pt x="3753466" y="617509"/>
                </a:lnTo>
                <a:lnTo>
                  <a:pt x="3712130" y="608236"/>
                </a:lnTo>
                <a:lnTo>
                  <a:pt x="3688298" y="605917"/>
                </a:lnTo>
                <a:lnTo>
                  <a:pt x="3662359" y="605143"/>
                </a:lnTo>
                <a:close/>
              </a:path>
              <a:path w="4742180" h="2602229">
                <a:moveTo>
                  <a:pt x="3878321" y="1557847"/>
                </a:moveTo>
                <a:lnTo>
                  <a:pt x="3698348" y="1557847"/>
                </a:lnTo>
                <a:lnTo>
                  <a:pt x="3698348" y="1665823"/>
                </a:lnTo>
                <a:lnTo>
                  <a:pt x="3734347" y="1665823"/>
                </a:lnTo>
                <a:lnTo>
                  <a:pt x="3734247" y="2393859"/>
                </a:lnTo>
                <a:lnTo>
                  <a:pt x="3730688" y="2436041"/>
                </a:lnTo>
                <a:lnTo>
                  <a:pt x="3710791" y="2475968"/>
                </a:lnTo>
                <a:lnTo>
                  <a:pt x="3675079" y="2492980"/>
                </a:lnTo>
                <a:lnTo>
                  <a:pt x="3662359" y="2493683"/>
                </a:lnTo>
                <a:lnTo>
                  <a:pt x="3857967" y="2493683"/>
                </a:lnTo>
                <a:lnTo>
                  <a:pt x="3872202" y="2452768"/>
                </a:lnTo>
                <a:lnTo>
                  <a:pt x="3877474" y="2404823"/>
                </a:lnTo>
                <a:lnTo>
                  <a:pt x="3878321" y="2385707"/>
                </a:lnTo>
                <a:lnTo>
                  <a:pt x="3878321" y="1557847"/>
                </a:lnTo>
                <a:close/>
              </a:path>
              <a:path w="4742180" h="2602229">
                <a:moveTo>
                  <a:pt x="3862852" y="713119"/>
                </a:moveTo>
                <a:lnTo>
                  <a:pt x="3662359" y="713119"/>
                </a:lnTo>
                <a:lnTo>
                  <a:pt x="3675079" y="713682"/>
                </a:lnTo>
                <a:lnTo>
                  <a:pt x="3686255" y="715372"/>
                </a:lnTo>
                <a:lnTo>
                  <a:pt x="3721478" y="738149"/>
                </a:lnTo>
                <a:lnTo>
                  <a:pt x="3733710" y="780470"/>
                </a:lnTo>
                <a:lnTo>
                  <a:pt x="3734347" y="1413873"/>
                </a:lnTo>
                <a:lnTo>
                  <a:pt x="3878321" y="1413873"/>
                </a:lnTo>
                <a:lnTo>
                  <a:pt x="3878251" y="796922"/>
                </a:lnTo>
                <a:lnTo>
                  <a:pt x="3874946" y="756145"/>
                </a:lnTo>
                <a:lnTo>
                  <a:pt x="3867143" y="724369"/>
                </a:lnTo>
                <a:lnTo>
                  <a:pt x="3862852" y="713119"/>
                </a:lnTo>
                <a:close/>
              </a:path>
              <a:path w="4742180" h="2602229">
                <a:moveTo>
                  <a:pt x="4184260" y="622012"/>
                </a:moveTo>
                <a:lnTo>
                  <a:pt x="4040285" y="622012"/>
                </a:lnTo>
                <a:lnTo>
                  <a:pt x="4040285" y="2565670"/>
                </a:lnTo>
                <a:lnTo>
                  <a:pt x="4184260" y="2565670"/>
                </a:lnTo>
                <a:lnTo>
                  <a:pt x="4184260" y="622012"/>
                </a:lnTo>
                <a:close/>
              </a:path>
              <a:path w="4742180" h="2602229">
                <a:moveTo>
                  <a:pt x="4634183" y="622012"/>
                </a:moveTo>
                <a:lnTo>
                  <a:pt x="4418221" y="622012"/>
                </a:lnTo>
                <a:lnTo>
                  <a:pt x="4310245" y="2565670"/>
                </a:lnTo>
                <a:lnTo>
                  <a:pt x="4454220" y="2565670"/>
                </a:lnTo>
                <a:lnTo>
                  <a:pt x="4473340" y="2097747"/>
                </a:lnTo>
                <a:lnTo>
                  <a:pt x="4716172" y="2097747"/>
                </a:lnTo>
                <a:lnTo>
                  <a:pt x="4710173" y="1989771"/>
                </a:lnTo>
                <a:lnTo>
                  <a:pt x="4473340" y="1989771"/>
                </a:lnTo>
                <a:lnTo>
                  <a:pt x="4490208" y="1557847"/>
                </a:lnTo>
                <a:lnTo>
                  <a:pt x="4526207" y="693999"/>
                </a:lnTo>
                <a:lnTo>
                  <a:pt x="4638182" y="693999"/>
                </a:lnTo>
                <a:lnTo>
                  <a:pt x="4634183" y="622012"/>
                </a:lnTo>
                <a:close/>
              </a:path>
              <a:path w="4742180" h="2602229">
                <a:moveTo>
                  <a:pt x="4716172" y="2097747"/>
                </a:moveTo>
                <a:lnTo>
                  <a:pt x="4580195" y="2097747"/>
                </a:lnTo>
                <a:lnTo>
                  <a:pt x="4598195" y="2565670"/>
                </a:lnTo>
                <a:lnTo>
                  <a:pt x="4742169" y="2565670"/>
                </a:lnTo>
                <a:lnTo>
                  <a:pt x="4716172" y="2097747"/>
                </a:lnTo>
                <a:close/>
              </a:path>
              <a:path w="4742180" h="2602229">
                <a:moveTo>
                  <a:pt x="4638182" y="693999"/>
                </a:moveTo>
                <a:lnTo>
                  <a:pt x="4526207" y="693999"/>
                </a:lnTo>
                <a:lnTo>
                  <a:pt x="4580195" y="1989771"/>
                </a:lnTo>
                <a:lnTo>
                  <a:pt x="4710173" y="1989771"/>
                </a:lnTo>
                <a:lnTo>
                  <a:pt x="4638182" y="693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8556" y="10303350"/>
            <a:ext cx="8796020" cy="167640"/>
          </a:xfrm>
          <a:custGeom>
            <a:avLst/>
            <a:gdLst/>
            <a:ahLst/>
            <a:cxnLst/>
            <a:rect l="l" t="t" r="r" b="b"/>
            <a:pathLst>
              <a:path w="8796019" h="167640">
                <a:moveTo>
                  <a:pt x="8795543" y="0"/>
                </a:moveTo>
                <a:lnTo>
                  <a:pt x="0" y="0"/>
                </a:lnTo>
                <a:lnTo>
                  <a:pt x="0" y="167534"/>
                </a:lnTo>
                <a:lnTo>
                  <a:pt x="8795543" y="167534"/>
                </a:lnTo>
                <a:lnTo>
                  <a:pt x="8795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35563"/>
            <a:ext cx="10104120" cy="10073005"/>
          </a:xfrm>
          <a:custGeom>
            <a:avLst/>
            <a:gdLst/>
            <a:ahLst/>
            <a:cxnLst/>
            <a:rect l="l" t="t" r="r" b="b"/>
            <a:pathLst>
              <a:path w="10104120" h="10073005">
                <a:moveTo>
                  <a:pt x="10103853" y="6610515"/>
                </a:moveTo>
                <a:lnTo>
                  <a:pt x="9757651" y="6264300"/>
                </a:lnTo>
                <a:lnTo>
                  <a:pt x="8372843" y="6264300"/>
                </a:lnTo>
                <a:lnTo>
                  <a:pt x="8372843" y="6610515"/>
                </a:lnTo>
                <a:lnTo>
                  <a:pt x="8372843" y="8341588"/>
                </a:lnTo>
                <a:lnTo>
                  <a:pt x="6641846" y="8341588"/>
                </a:lnTo>
                <a:lnTo>
                  <a:pt x="6641846" y="6610515"/>
                </a:lnTo>
                <a:lnTo>
                  <a:pt x="8372843" y="6610515"/>
                </a:lnTo>
                <a:lnTo>
                  <a:pt x="8372843" y="6264300"/>
                </a:lnTo>
                <a:lnTo>
                  <a:pt x="6295644" y="6264300"/>
                </a:lnTo>
                <a:lnTo>
                  <a:pt x="6295644" y="8341588"/>
                </a:lnTo>
                <a:lnTo>
                  <a:pt x="5949442" y="8341588"/>
                </a:lnTo>
                <a:lnTo>
                  <a:pt x="5949442" y="8341042"/>
                </a:lnTo>
                <a:lnTo>
                  <a:pt x="5949442" y="5917539"/>
                </a:lnTo>
                <a:lnTo>
                  <a:pt x="9411462" y="5917539"/>
                </a:lnTo>
                <a:lnTo>
                  <a:pt x="9065247" y="5571325"/>
                </a:lnTo>
                <a:lnTo>
                  <a:pt x="5603240" y="5571325"/>
                </a:lnTo>
                <a:lnTo>
                  <a:pt x="5603240" y="8341042"/>
                </a:lnTo>
                <a:lnTo>
                  <a:pt x="5257038" y="8341042"/>
                </a:lnTo>
                <a:lnTo>
                  <a:pt x="5257038" y="5225656"/>
                </a:lnTo>
                <a:lnTo>
                  <a:pt x="8719045" y="5225656"/>
                </a:lnTo>
                <a:lnTo>
                  <a:pt x="8372843" y="4879441"/>
                </a:lnTo>
                <a:lnTo>
                  <a:pt x="8355216" y="4879441"/>
                </a:lnTo>
                <a:lnTo>
                  <a:pt x="8355216" y="1731086"/>
                </a:lnTo>
                <a:lnTo>
                  <a:pt x="8009014" y="1384871"/>
                </a:lnTo>
                <a:lnTo>
                  <a:pt x="8009014" y="1731086"/>
                </a:lnTo>
                <a:lnTo>
                  <a:pt x="8009014" y="4847018"/>
                </a:lnTo>
                <a:lnTo>
                  <a:pt x="4910290" y="4847018"/>
                </a:lnTo>
                <a:lnTo>
                  <a:pt x="4910290" y="4840935"/>
                </a:lnTo>
                <a:lnTo>
                  <a:pt x="4570171" y="4500804"/>
                </a:lnTo>
                <a:lnTo>
                  <a:pt x="7662812" y="4500804"/>
                </a:lnTo>
                <a:lnTo>
                  <a:pt x="7662812" y="1731086"/>
                </a:lnTo>
                <a:lnTo>
                  <a:pt x="8009014" y="1731086"/>
                </a:lnTo>
                <a:lnTo>
                  <a:pt x="8009014" y="1384871"/>
                </a:lnTo>
                <a:lnTo>
                  <a:pt x="7316610" y="1384871"/>
                </a:lnTo>
                <a:lnTo>
                  <a:pt x="7316610" y="1731086"/>
                </a:lnTo>
                <a:lnTo>
                  <a:pt x="7316610" y="4154589"/>
                </a:lnTo>
                <a:lnTo>
                  <a:pt x="3854602" y="4154589"/>
                </a:lnTo>
                <a:lnTo>
                  <a:pt x="4194721" y="4494720"/>
                </a:lnTo>
                <a:lnTo>
                  <a:pt x="3179292" y="4494720"/>
                </a:lnTo>
                <a:lnTo>
                  <a:pt x="3179292" y="4840935"/>
                </a:lnTo>
                <a:lnTo>
                  <a:pt x="3179292" y="6572009"/>
                </a:lnTo>
                <a:lnTo>
                  <a:pt x="1448282" y="6572009"/>
                </a:lnTo>
                <a:lnTo>
                  <a:pt x="1448282" y="4840935"/>
                </a:lnTo>
                <a:lnTo>
                  <a:pt x="3179292" y="4840935"/>
                </a:lnTo>
                <a:lnTo>
                  <a:pt x="3179292" y="4494720"/>
                </a:lnTo>
                <a:lnTo>
                  <a:pt x="1102080" y="4494720"/>
                </a:lnTo>
                <a:lnTo>
                  <a:pt x="1102080" y="6572009"/>
                </a:lnTo>
                <a:lnTo>
                  <a:pt x="755891" y="6572009"/>
                </a:lnTo>
                <a:lnTo>
                  <a:pt x="755891" y="4148505"/>
                </a:lnTo>
                <a:lnTo>
                  <a:pt x="4217898" y="4148505"/>
                </a:lnTo>
                <a:lnTo>
                  <a:pt x="3877767" y="3808374"/>
                </a:lnTo>
                <a:lnTo>
                  <a:pt x="6970408" y="3808374"/>
                </a:lnTo>
                <a:lnTo>
                  <a:pt x="6970408" y="3464318"/>
                </a:lnTo>
                <a:lnTo>
                  <a:pt x="6970408" y="3462159"/>
                </a:lnTo>
                <a:lnTo>
                  <a:pt x="6970408" y="1731086"/>
                </a:lnTo>
                <a:lnTo>
                  <a:pt x="7316610" y="1731086"/>
                </a:lnTo>
                <a:lnTo>
                  <a:pt x="7316610" y="1384871"/>
                </a:lnTo>
                <a:lnTo>
                  <a:pt x="6624206" y="1384871"/>
                </a:lnTo>
                <a:lnTo>
                  <a:pt x="6624206" y="1731086"/>
                </a:lnTo>
                <a:lnTo>
                  <a:pt x="6624206" y="3462159"/>
                </a:lnTo>
                <a:lnTo>
                  <a:pt x="4893208" y="3462159"/>
                </a:lnTo>
                <a:lnTo>
                  <a:pt x="4893208" y="1731086"/>
                </a:lnTo>
                <a:lnTo>
                  <a:pt x="6624206" y="1731086"/>
                </a:lnTo>
                <a:lnTo>
                  <a:pt x="6624206" y="1384871"/>
                </a:lnTo>
                <a:lnTo>
                  <a:pt x="4547006" y="1384871"/>
                </a:lnTo>
                <a:lnTo>
                  <a:pt x="4547006" y="3462159"/>
                </a:lnTo>
                <a:lnTo>
                  <a:pt x="4200804" y="3462159"/>
                </a:lnTo>
                <a:lnTo>
                  <a:pt x="4200804" y="1040815"/>
                </a:lnTo>
                <a:lnTo>
                  <a:pt x="7662812" y="1040815"/>
                </a:lnTo>
                <a:lnTo>
                  <a:pt x="7316610" y="694601"/>
                </a:lnTo>
                <a:lnTo>
                  <a:pt x="3854602" y="694601"/>
                </a:lnTo>
                <a:lnTo>
                  <a:pt x="3854602" y="3464318"/>
                </a:lnTo>
                <a:lnTo>
                  <a:pt x="3508400" y="3464318"/>
                </a:lnTo>
                <a:lnTo>
                  <a:pt x="3508400" y="3456076"/>
                </a:lnTo>
                <a:lnTo>
                  <a:pt x="3525494" y="3456076"/>
                </a:lnTo>
                <a:lnTo>
                  <a:pt x="3508400" y="3438982"/>
                </a:lnTo>
                <a:lnTo>
                  <a:pt x="3508400" y="348386"/>
                </a:lnTo>
                <a:lnTo>
                  <a:pt x="6970408" y="348386"/>
                </a:lnTo>
                <a:lnTo>
                  <a:pt x="6624206" y="2171"/>
                </a:lnTo>
                <a:lnTo>
                  <a:pt x="3502317" y="215"/>
                </a:lnTo>
                <a:lnTo>
                  <a:pt x="3502317" y="3802291"/>
                </a:lnTo>
                <a:lnTo>
                  <a:pt x="409676" y="3802291"/>
                </a:lnTo>
                <a:lnTo>
                  <a:pt x="409676" y="6572009"/>
                </a:lnTo>
                <a:lnTo>
                  <a:pt x="63474" y="6572009"/>
                </a:lnTo>
                <a:lnTo>
                  <a:pt x="63474" y="3456076"/>
                </a:lnTo>
                <a:lnTo>
                  <a:pt x="3162198" y="3456076"/>
                </a:lnTo>
                <a:lnTo>
                  <a:pt x="3162198" y="3462159"/>
                </a:lnTo>
                <a:lnTo>
                  <a:pt x="3502317" y="3802291"/>
                </a:lnTo>
                <a:lnTo>
                  <a:pt x="3502317" y="215"/>
                </a:lnTo>
                <a:lnTo>
                  <a:pt x="3162198" y="0"/>
                </a:lnTo>
                <a:lnTo>
                  <a:pt x="3162198" y="3109861"/>
                </a:lnTo>
                <a:lnTo>
                  <a:pt x="0" y="3109861"/>
                </a:lnTo>
                <a:lnTo>
                  <a:pt x="0" y="6854736"/>
                </a:lnTo>
                <a:lnTo>
                  <a:pt x="63474" y="6918223"/>
                </a:lnTo>
                <a:lnTo>
                  <a:pt x="3525494" y="6918223"/>
                </a:lnTo>
                <a:lnTo>
                  <a:pt x="3525494" y="6572009"/>
                </a:lnTo>
                <a:lnTo>
                  <a:pt x="3525494" y="4840935"/>
                </a:lnTo>
                <a:lnTo>
                  <a:pt x="3871684" y="4840935"/>
                </a:lnTo>
                <a:lnTo>
                  <a:pt x="3871684" y="7264438"/>
                </a:lnTo>
                <a:lnTo>
                  <a:pt x="409676" y="7264438"/>
                </a:lnTo>
                <a:lnTo>
                  <a:pt x="755891" y="7610653"/>
                </a:lnTo>
                <a:lnTo>
                  <a:pt x="4217898" y="7610653"/>
                </a:lnTo>
                <a:lnTo>
                  <a:pt x="4217898" y="4840935"/>
                </a:lnTo>
                <a:lnTo>
                  <a:pt x="4564100" y="4840935"/>
                </a:lnTo>
                <a:lnTo>
                  <a:pt x="4564100" y="4847018"/>
                </a:lnTo>
                <a:lnTo>
                  <a:pt x="4547006" y="4847018"/>
                </a:lnTo>
                <a:lnTo>
                  <a:pt x="4564100" y="4864125"/>
                </a:lnTo>
                <a:lnTo>
                  <a:pt x="4564100" y="7956867"/>
                </a:lnTo>
                <a:lnTo>
                  <a:pt x="1102080" y="7956867"/>
                </a:lnTo>
                <a:lnTo>
                  <a:pt x="1448282" y="8303082"/>
                </a:lnTo>
                <a:lnTo>
                  <a:pt x="4910290" y="8303082"/>
                </a:lnTo>
                <a:lnTo>
                  <a:pt x="4910290" y="5193233"/>
                </a:lnTo>
                <a:lnTo>
                  <a:pt x="4910836" y="5193233"/>
                </a:lnTo>
                <a:lnTo>
                  <a:pt x="4910836" y="8341588"/>
                </a:lnTo>
                <a:lnTo>
                  <a:pt x="5257038" y="8687803"/>
                </a:lnTo>
                <a:lnTo>
                  <a:pt x="8719045" y="8687803"/>
                </a:lnTo>
                <a:lnTo>
                  <a:pt x="8719045" y="8341588"/>
                </a:lnTo>
                <a:lnTo>
                  <a:pt x="8719045" y="6610515"/>
                </a:lnTo>
                <a:lnTo>
                  <a:pt x="9065247" y="6610515"/>
                </a:lnTo>
                <a:lnTo>
                  <a:pt x="9065247" y="9034018"/>
                </a:lnTo>
                <a:lnTo>
                  <a:pt x="5603240" y="9034018"/>
                </a:lnTo>
                <a:lnTo>
                  <a:pt x="5949442" y="9380233"/>
                </a:lnTo>
                <a:lnTo>
                  <a:pt x="9411462" y="9380233"/>
                </a:lnTo>
                <a:lnTo>
                  <a:pt x="9411462" y="6610515"/>
                </a:lnTo>
                <a:lnTo>
                  <a:pt x="9757651" y="6610515"/>
                </a:lnTo>
                <a:lnTo>
                  <a:pt x="9757651" y="9726447"/>
                </a:lnTo>
                <a:lnTo>
                  <a:pt x="6295644" y="9726447"/>
                </a:lnTo>
                <a:lnTo>
                  <a:pt x="6641846" y="10072662"/>
                </a:lnTo>
                <a:lnTo>
                  <a:pt x="10103853" y="10072662"/>
                </a:lnTo>
                <a:lnTo>
                  <a:pt x="10103853" y="6610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9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414" y="4037154"/>
            <a:ext cx="5581118" cy="520168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92957" y="2075538"/>
            <a:ext cx="4714240" cy="1358265"/>
          </a:xfrm>
          <a:custGeom>
            <a:avLst/>
            <a:gdLst/>
            <a:ahLst/>
            <a:cxnLst/>
            <a:rect l="l" t="t" r="r" b="b"/>
            <a:pathLst>
              <a:path w="4714240" h="1358264">
                <a:moveTo>
                  <a:pt x="286483" y="133817"/>
                </a:moveTo>
                <a:lnTo>
                  <a:pt x="0" y="133817"/>
                </a:lnTo>
                <a:lnTo>
                  <a:pt x="0" y="573595"/>
                </a:lnTo>
                <a:lnTo>
                  <a:pt x="287739" y="573595"/>
                </a:lnTo>
                <a:lnTo>
                  <a:pt x="287739" y="495691"/>
                </a:lnTo>
                <a:lnTo>
                  <a:pt x="89211" y="495691"/>
                </a:lnTo>
                <a:lnTo>
                  <a:pt x="89211" y="390145"/>
                </a:lnTo>
                <a:lnTo>
                  <a:pt x="257583" y="390145"/>
                </a:lnTo>
                <a:lnTo>
                  <a:pt x="257583" y="316011"/>
                </a:lnTo>
                <a:lnTo>
                  <a:pt x="89211" y="316011"/>
                </a:lnTo>
                <a:lnTo>
                  <a:pt x="89211" y="211721"/>
                </a:lnTo>
                <a:lnTo>
                  <a:pt x="286483" y="211721"/>
                </a:lnTo>
                <a:lnTo>
                  <a:pt x="286483" y="133817"/>
                </a:lnTo>
                <a:close/>
              </a:path>
              <a:path w="4714240" h="1358264">
                <a:moveTo>
                  <a:pt x="433965" y="430981"/>
                </a:moveTo>
                <a:lnTo>
                  <a:pt x="344753" y="430981"/>
                </a:lnTo>
                <a:lnTo>
                  <a:pt x="350960" y="477582"/>
                </a:lnTo>
                <a:lnTo>
                  <a:pt x="368441" y="515632"/>
                </a:lnTo>
                <a:lnTo>
                  <a:pt x="395485" y="545166"/>
                </a:lnTo>
                <a:lnTo>
                  <a:pt x="430382" y="566218"/>
                </a:lnTo>
                <a:lnTo>
                  <a:pt x="471422" y="578824"/>
                </a:lnTo>
                <a:lnTo>
                  <a:pt x="516895" y="583018"/>
                </a:lnTo>
                <a:lnTo>
                  <a:pt x="578398" y="576459"/>
                </a:lnTo>
                <a:lnTo>
                  <a:pt x="626392" y="557989"/>
                </a:lnTo>
                <a:lnTo>
                  <a:pt x="660785" y="529416"/>
                </a:lnTo>
                <a:lnTo>
                  <a:pt x="676548" y="501345"/>
                </a:lnTo>
                <a:lnTo>
                  <a:pt x="521921" y="501345"/>
                </a:lnTo>
                <a:lnTo>
                  <a:pt x="492805" y="498391"/>
                </a:lnTo>
                <a:lnTo>
                  <a:pt x="464279" y="487602"/>
                </a:lnTo>
                <a:lnTo>
                  <a:pt x="442584" y="466095"/>
                </a:lnTo>
                <a:lnTo>
                  <a:pt x="433965" y="430981"/>
                </a:lnTo>
                <a:close/>
              </a:path>
              <a:path w="4714240" h="1358264">
                <a:moveTo>
                  <a:pt x="518780" y="124394"/>
                </a:moveTo>
                <a:lnTo>
                  <a:pt x="463016" y="130520"/>
                </a:lnTo>
                <a:lnTo>
                  <a:pt x="417807" y="148076"/>
                </a:lnTo>
                <a:lnTo>
                  <a:pt x="384208" y="175825"/>
                </a:lnTo>
                <a:lnTo>
                  <a:pt x="363274" y="212530"/>
                </a:lnTo>
                <a:lnTo>
                  <a:pt x="356062" y="256955"/>
                </a:lnTo>
                <a:lnTo>
                  <a:pt x="366556" y="304928"/>
                </a:lnTo>
                <a:lnTo>
                  <a:pt x="393836" y="339178"/>
                </a:lnTo>
                <a:lnTo>
                  <a:pt x="431600" y="363414"/>
                </a:lnTo>
                <a:lnTo>
                  <a:pt x="473545" y="381349"/>
                </a:lnTo>
                <a:lnTo>
                  <a:pt x="535860" y="404653"/>
                </a:lnTo>
                <a:lnTo>
                  <a:pt x="567940" y="418573"/>
                </a:lnTo>
                <a:lnTo>
                  <a:pt x="587534" y="433671"/>
                </a:lnTo>
                <a:lnTo>
                  <a:pt x="594170" y="453598"/>
                </a:lnTo>
                <a:lnTo>
                  <a:pt x="589507" y="472721"/>
                </a:lnTo>
                <a:lnTo>
                  <a:pt x="575715" y="487838"/>
                </a:lnTo>
                <a:lnTo>
                  <a:pt x="553088" y="497772"/>
                </a:lnTo>
                <a:lnTo>
                  <a:pt x="521921" y="501345"/>
                </a:lnTo>
                <a:lnTo>
                  <a:pt x="676548" y="501345"/>
                </a:lnTo>
                <a:lnTo>
                  <a:pt x="681487" y="492550"/>
                </a:lnTo>
                <a:lnTo>
                  <a:pt x="688408" y="449200"/>
                </a:lnTo>
                <a:lnTo>
                  <a:pt x="680266" y="406922"/>
                </a:lnTo>
                <a:lnTo>
                  <a:pt x="657950" y="374835"/>
                </a:lnTo>
                <a:lnTo>
                  <a:pt x="624628" y="350318"/>
                </a:lnTo>
                <a:lnTo>
                  <a:pt x="583464" y="330747"/>
                </a:lnTo>
                <a:lnTo>
                  <a:pt x="537627" y="313498"/>
                </a:lnTo>
                <a:lnTo>
                  <a:pt x="490695" y="296810"/>
                </a:lnTo>
                <a:lnTo>
                  <a:pt x="467184" y="286169"/>
                </a:lnTo>
                <a:lnTo>
                  <a:pt x="451566" y="272229"/>
                </a:lnTo>
                <a:lnTo>
                  <a:pt x="445902" y="251929"/>
                </a:lnTo>
                <a:lnTo>
                  <a:pt x="450909" y="232836"/>
                </a:lnTo>
                <a:lnTo>
                  <a:pt x="465221" y="218396"/>
                </a:lnTo>
                <a:lnTo>
                  <a:pt x="487779" y="209257"/>
                </a:lnTo>
                <a:lnTo>
                  <a:pt x="517523" y="206067"/>
                </a:lnTo>
                <a:lnTo>
                  <a:pt x="670892" y="206067"/>
                </a:lnTo>
                <a:lnTo>
                  <a:pt x="662719" y="187033"/>
                </a:lnTo>
                <a:lnTo>
                  <a:pt x="637284" y="158712"/>
                </a:lnTo>
                <a:lnTo>
                  <a:pt x="603943" y="139239"/>
                </a:lnTo>
                <a:lnTo>
                  <a:pt x="564005" y="128003"/>
                </a:lnTo>
                <a:lnTo>
                  <a:pt x="518780" y="124394"/>
                </a:lnTo>
                <a:close/>
              </a:path>
              <a:path w="4714240" h="1358264">
                <a:moveTo>
                  <a:pt x="670892" y="206067"/>
                </a:moveTo>
                <a:lnTo>
                  <a:pt x="517523" y="206067"/>
                </a:lnTo>
                <a:lnTo>
                  <a:pt x="546658" y="209404"/>
                </a:lnTo>
                <a:lnTo>
                  <a:pt x="571553" y="220516"/>
                </a:lnTo>
                <a:lnTo>
                  <a:pt x="588908" y="241052"/>
                </a:lnTo>
                <a:lnTo>
                  <a:pt x="595426" y="272661"/>
                </a:lnTo>
                <a:lnTo>
                  <a:pt x="684638" y="272661"/>
                </a:lnTo>
                <a:lnTo>
                  <a:pt x="678940" y="224812"/>
                </a:lnTo>
                <a:lnTo>
                  <a:pt x="670892" y="206067"/>
                </a:lnTo>
                <a:close/>
              </a:path>
              <a:path w="4714240" h="1358264">
                <a:moveTo>
                  <a:pt x="949405" y="211721"/>
                </a:moveTo>
                <a:lnTo>
                  <a:pt x="860193" y="211721"/>
                </a:lnTo>
                <a:lnTo>
                  <a:pt x="860193" y="573595"/>
                </a:lnTo>
                <a:lnTo>
                  <a:pt x="949405" y="573595"/>
                </a:lnTo>
                <a:lnTo>
                  <a:pt x="949405" y="211721"/>
                </a:lnTo>
                <a:close/>
              </a:path>
              <a:path w="4714240" h="1358264">
                <a:moveTo>
                  <a:pt x="1072543" y="133817"/>
                </a:moveTo>
                <a:lnTo>
                  <a:pt x="736427" y="133817"/>
                </a:lnTo>
                <a:lnTo>
                  <a:pt x="736427" y="211721"/>
                </a:lnTo>
                <a:lnTo>
                  <a:pt x="1072543" y="211721"/>
                </a:lnTo>
                <a:lnTo>
                  <a:pt x="1072543" y="133817"/>
                </a:lnTo>
                <a:close/>
              </a:path>
              <a:path w="4714240" h="1358264">
                <a:moveTo>
                  <a:pt x="1329687" y="133817"/>
                </a:moveTo>
                <a:lnTo>
                  <a:pt x="1139326" y="133817"/>
                </a:lnTo>
                <a:lnTo>
                  <a:pt x="1139326" y="573595"/>
                </a:lnTo>
                <a:lnTo>
                  <a:pt x="1228538" y="573595"/>
                </a:lnTo>
                <a:lnTo>
                  <a:pt x="1228538" y="408364"/>
                </a:lnTo>
                <a:lnTo>
                  <a:pt x="1399682" y="408364"/>
                </a:lnTo>
                <a:lnTo>
                  <a:pt x="1393769" y="397684"/>
                </a:lnTo>
                <a:lnTo>
                  <a:pt x="1423346" y="377589"/>
                </a:lnTo>
                <a:lnTo>
                  <a:pt x="1446149" y="349544"/>
                </a:lnTo>
                <a:lnTo>
                  <a:pt x="1452960" y="332974"/>
                </a:lnTo>
                <a:lnTo>
                  <a:pt x="1228538" y="332974"/>
                </a:lnTo>
                <a:lnTo>
                  <a:pt x="1228538" y="211721"/>
                </a:lnTo>
                <a:lnTo>
                  <a:pt x="1455243" y="211721"/>
                </a:lnTo>
                <a:lnTo>
                  <a:pt x="1443903" y="185656"/>
                </a:lnTo>
                <a:lnTo>
                  <a:pt x="1416486" y="157420"/>
                </a:lnTo>
                <a:lnTo>
                  <a:pt x="1378364" y="139859"/>
                </a:lnTo>
                <a:lnTo>
                  <a:pt x="1329687" y="133817"/>
                </a:lnTo>
                <a:close/>
              </a:path>
              <a:path w="4714240" h="1358264">
                <a:moveTo>
                  <a:pt x="1399682" y="408364"/>
                </a:moveTo>
                <a:lnTo>
                  <a:pt x="1296389" y="408364"/>
                </a:lnTo>
                <a:lnTo>
                  <a:pt x="1388114" y="573595"/>
                </a:lnTo>
                <a:lnTo>
                  <a:pt x="1474813" y="573595"/>
                </a:lnTo>
                <a:lnTo>
                  <a:pt x="1474813" y="544067"/>
                </a:lnTo>
                <a:lnTo>
                  <a:pt x="1399682" y="408364"/>
                </a:lnTo>
                <a:close/>
              </a:path>
              <a:path w="4714240" h="1358264">
                <a:moveTo>
                  <a:pt x="1455243" y="211721"/>
                </a:moveTo>
                <a:lnTo>
                  <a:pt x="1313352" y="211721"/>
                </a:lnTo>
                <a:lnTo>
                  <a:pt x="1339405" y="214960"/>
                </a:lnTo>
                <a:lnTo>
                  <a:pt x="1358743" y="225385"/>
                </a:lnTo>
                <a:lnTo>
                  <a:pt x="1370778" y="244056"/>
                </a:lnTo>
                <a:lnTo>
                  <a:pt x="1374921" y="272033"/>
                </a:lnTo>
                <a:lnTo>
                  <a:pt x="1370778" y="300373"/>
                </a:lnTo>
                <a:lnTo>
                  <a:pt x="1358743" y="319231"/>
                </a:lnTo>
                <a:lnTo>
                  <a:pt x="1339405" y="329724"/>
                </a:lnTo>
                <a:lnTo>
                  <a:pt x="1313352" y="332974"/>
                </a:lnTo>
                <a:lnTo>
                  <a:pt x="1452960" y="332974"/>
                </a:lnTo>
                <a:lnTo>
                  <a:pt x="1460825" y="313841"/>
                </a:lnTo>
                <a:lnTo>
                  <a:pt x="1466018" y="270777"/>
                </a:lnTo>
                <a:lnTo>
                  <a:pt x="1460464" y="223723"/>
                </a:lnTo>
                <a:lnTo>
                  <a:pt x="1455243" y="211721"/>
                </a:lnTo>
                <a:close/>
              </a:path>
              <a:path w="4714240" h="1358264">
                <a:moveTo>
                  <a:pt x="1759265" y="133817"/>
                </a:moveTo>
                <a:lnTo>
                  <a:pt x="1671938" y="133817"/>
                </a:lnTo>
                <a:lnTo>
                  <a:pt x="1519901" y="544067"/>
                </a:lnTo>
                <a:lnTo>
                  <a:pt x="1519901" y="573595"/>
                </a:lnTo>
                <a:lnTo>
                  <a:pt x="1602202" y="573595"/>
                </a:lnTo>
                <a:lnTo>
                  <a:pt x="1638641" y="470561"/>
                </a:lnTo>
                <a:lnTo>
                  <a:pt x="1884577" y="470561"/>
                </a:lnTo>
                <a:lnTo>
                  <a:pt x="1856990" y="396427"/>
                </a:lnTo>
                <a:lnTo>
                  <a:pt x="1665027" y="396427"/>
                </a:lnTo>
                <a:lnTo>
                  <a:pt x="1714031" y="253186"/>
                </a:lnTo>
                <a:lnTo>
                  <a:pt x="1803686" y="253186"/>
                </a:lnTo>
                <a:lnTo>
                  <a:pt x="1759265" y="133817"/>
                </a:lnTo>
                <a:close/>
              </a:path>
              <a:path w="4714240" h="1358264">
                <a:moveTo>
                  <a:pt x="1884577" y="470561"/>
                </a:moveTo>
                <a:lnTo>
                  <a:pt x="1788793" y="470561"/>
                </a:lnTo>
                <a:lnTo>
                  <a:pt x="1823975" y="573595"/>
                </a:lnTo>
                <a:lnTo>
                  <a:pt x="1911931" y="573595"/>
                </a:lnTo>
                <a:lnTo>
                  <a:pt x="1911931" y="544067"/>
                </a:lnTo>
                <a:lnTo>
                  <a:pt x="1884577" y="470561"/>
                </a:lnTo>
                <a:close/>
              </a:path>
              <a:path w="4714240" h="1358264">
                <a:moveTo>
                  <a:pt x="2118794" y="211721"/>
                </a:moveTo>
                <a:lnTo>
                  <a:pt x="2029582" y="211721"/>
                </a:lnTo>
                <a:lnTo>
                  <a:pt x="2029582" y="573595"/>
                </a:lnTo>
                <a:lnTo>
                  <a:pt x="2118794" y="573595"/>
                </a:lnTo>
                <a:lnTo>
                  <a:pt x="2118794" y="211721"/>
                </a:lnTo>
                <a:close/>
              </a:path>
              <a:path w="4714240" h="1358264">
                <a:moveTo>
                  <a:pt x="1803686" y="253186"/>
                </a:moveTo>
                <a:lnTo>
                  <a:pt x="1714031" y="253186"/>
                </a:lnTo>
                <a:lnTo>
                  <a:pt x="1761778" y="396427"/>
                </a:lnTo>
                <a:lnTo>
                  <a:pt x="1856990" y="396427"/>
                </a:lnTo>
                <a:lnTo>
                  <a:pt x="1803686" y="253186"/>
                </a:lnTo>
                <a:close/>
              </a:path>
              <a:path w="4714240" h="1358264">
                <a:moveTo>
                  <a:pt x="2241931" y="133817"/>
                </a:moveTo>
                <a:lnTo>
                  <a:pt x="1905816" y="133817"/>
                </a:lnTo>
                <a:lnTo>
                  <a:pt x="1905816" y="211721"/>
                </a:lnTo>
                <a:lnTo>
                  <a:pt x="2241931" y="211721"/>
                </a:lnTo>
                <a:lnTo>
                  <a:pt x="2241931" y="133817"/>
                </a:lnTo>
                <a:close/>
              </a:path>
              <a:path w="4714240" h="1358264">
                <a:moveTo>
                  <a:pt x="2595187" y="133817"/>
                </a:moveTo>
                <a:lnTo>
                  <a:pt x="2308704" y="133817"/>
                </a:lnTo>
                <a:lnTo>
                  <a:pt x="2308704" y="573595"/>
                </a:lnTo>
                <a:lnTo>
                  <a:pt x="2596444" y="573595"/>
                </a:lnTo>
                <a:lnTo>
                  <a:pt x="2596444" y="495691"/>
                </a:lnTo>
                <a:lnTo>
                  <a:pt x="2397916" y="495691"/>
                </a:lnTo>
                <a:lnTo>
                  <a:pt x="2397916" y="390145"/>
                </a:lnTo>
                <a:lnTo>
                  <a:pt x="2566288" y="390145"/>
                </a:lnTo>
                <a:lnTo>
                  <a:pt x="2566288" y="316011"/>
                </a:lnTo>
                <a:lnTo>
                  <a:pt x="2397916" y="316011"/>
                </a:lnTo>
                <a:lnTo>
                  <a:pt x="2397916" y="211721"/>
                </a:lnTo>
                <a:lnTo>
                  <a:pt x="2595187" y="211721"/>
                </a:lnTo>
                <a:lnTo>
                  <a:pt x="2595187" y="133817"/>
                </a:lnTo>
                <a:close/>
              </a:path>
              <a:path w="4714240" h="1358264">
                <a:moveTo>
                  <a:pt x="2524823" y="0"/>
                </a:moveTo>
                <a:lnTo>
                  <a:pt x="2445663" y="0"/>
                </a:lnTo>
                <a:lnTo>
                  <a:pt x="2397916" y="94866"/>
                </a:lnTo>
                <a:lnTo>
                  <a:pt x="2468280" y="94866"/>
                </a:lnTo>
                <a:lnTo>
                  <a:pt x="2524823" y="30784"/>
                </a:lnTo>
                <a:lnTo>
                  <a:pt x="2524823" y="0"/>
                </a:lnTo>
                <a:close/>
              </a:path>
              <a:path w="4714240" h="1358264">
                <a:moveTo>
                  <a:pt x="2844447" y="124394"/>
                </a:moveTo>
                <a:lnTo>
                  <a:pt x="2793070" y="129184"/>
                </a:lnTo>
                <a:lnTo>
                  <a:pt x="2749860" y="143241"/>
                </a:lnTo>
                <a:lnTo>
                  <a:pt x="2715341" y="166094"/>
                </a:lnTo>
                <a:lnTo>
                  <a:pt x="2690036" y="197271"/>
                </a:lnTo>
                <a:lnTo>
                  <a:pt x="2674470" y="236301"/>
                </a:lnTo>
                <a:lnTo>
                  <a:pt x="2669164" y="282713"/>
                </a:lnTo>
                <a:lnTo>
                  <a:pt x="2669164" y="426583"/>
                </a:lnTo>
                <a:lnTo>
                  <a:pt x="2674054" y="471983"/>
                </a:lnTo>
                <a:lnTo>
                  <a:pt x="2688384" y="510420"/>
                </a:lnTo>
                <a:lnTo>
                  <a:pt x="2711650" y="541318"/>
                </a:lnTo>
                <a:lnTo>
                  <a:pt x="2743345" y="564101"/>
                </a:lnTo>
                <a:lnTo>
                  <a:pt x="2782962" y="578193"/>
                </a:lnTo>
                <a:lnTo>
                  <a:pt x="2829997" y="583018"/>
                </a:lnTo>
                <a:lnTo>
                  <a:pt x="2861832" y="580093"/>
                </a:lnTo>
                <a:lnTo>
                  <a:pt x="2891016" y="571396"/>
                </a:lnTo>
                <a:lnTo>
                  <a:pt x="2917020" y="557044"/>
                </a:lnTo>
                <a:lnTo>
                  <a:pt x="2939313" y="537156"/>
                </a:lnTo>
                <a:lnTo>
                  <a:pt x="3011562" y="537156"/>
                </a:lnTo>
                <a:lnTo>
                  <a:pt x="3011562" y="501345"/>
                </a:lnTo>
                <a:lnTo>
                  <a:pt x="2838164" y="501345"/>
                </a:lnTo>
                <a:lnTo>
                  <a:pt x="2803964" y="496280"/>
                </a:lnTo>
                <a:lnTo>
                  <a:pt x="2778952" y="481556"/>
                </a:lnTo>
                <a:lnTo>
                  <a:pt x="2763599" y="457878"/>
                </a:lnTo>
                <a:lnTo>
                  <a:pt x="2758479" y="426583"/>
                </a:lnTo>
                <a:lnTo>
                  <a:pt x="2758376" y="278944"/>
                </a:lnTo>
                <a:lnTo>
                  <a:pt x="2763353" y="248739"/>
                </a:lnTo>
                <a:lnTo>
                  <a:pt x="2778402" y="225778"/>
                </a:lnTo>
                <a:lnTo>
                  <a:pt x="2803699" y="211181"/>
                </a:lnTo>
                <a:lnTo>
                  <a:pt x="2839421" y="206067"/>
                </a:lnTo>
                <a:lnTo>
                  <a:pt x="2995054" y="206067"/>
                </a:lnTo>
                <a:lnTo>
                  <a:pt x="2989317" y="192803"/>
                </a:lnTo>
                <a:lnTo>
                  <a:pt x="2963579" y="163031"/>
                </a:lnTo>
                <a:lnTo>
                  <a:pt x="2929936" y="141636"/>
                </a:lnTo>
                <a:lnTo>
                  <a:pt x="2889765" y="128722"/>
                </a:lnTo>
                <a:lnTo>
                  <a:pt x="2844447" y="124394"/>
                </a:lnTo>
                <a:close/>
              </a:path>
              <a:path w="4714240" h="1358264">
                <a:moveTo>
                  <a:pt x="3011562" y="537156"/>
                </a:moveTo>
                <a:lnTo>
                  <a:pt x="2939313" y="537156"/>
                </a:lnTo>
                <a:lnTo>
                  <a:pt x="2963815" y="573595"/>
                </a:lnTo>
                <a:lnTo>
                  <a:pt x="3011562" y="573595"/>
                </a:lnTo>
                <a:lnTo>
                  <a:pt x="3011562" y="537156"/>
                </a:lnTo>
                <a:close/>
              </a:path>
              <a:path w="4714240" h="1358264">
                <a:moveTo>
                  <a:pt x="3011562" y="336115"/>
                </a:moveTo>
                <a:lnTo>
                  <a:pt x="2844447" y="336115"/>
                </a:lnTo>
                <a:lnTo>
                  <a:pt x="2844447" y="410249"/>
                </a:lnTo>
                <a:lnTo>
                  <a:pt x="2922350" y="410249"/>
                </a:lnTo>
                <a:lnTo>
                  <a:pt x="2922350" y="457996"/>
                </a:lnTo>
                <a:lnTo>
                  <a:pt x="2906811" y="475901"/>
                </a:lnTo>
                <a:lnTo>
                  <a:pt x="2886618" y="489566"/>
                </a:lnTo>
                <a:lnTo>
                  <a:pt x="2863245" y="498283"/>
                </a:lnTo>
                <a:lnTo>
                  <a:pt x="2838164" y="501345"/>
                </a:lnTo>
                <a:lnTo>
                  <a:pt x="3011562" y="501345"/>
                </a:lnTo>
                <a:lnTo>
                  <a:pt x="3011562" y="336115"/>
                </a:lnTo>
                <a:close/>
              </a:path>
              <a:path w="4714240" h="1358264">
                <a:moveTo>
                  <a:pt x="2995054" y="206067"/>
                </a:moveTo>
                <a:lnTo>
                  <a:pt x="2839421" y="206067"/>
                </a:lnTo>
                <a:lnTo>
                  <a:pt x="2873052" y="210886"/>
                </a:lnTo>
                <a:lnTo>
                  <a:pt x="2899262" y="224836"/>
                </a:lnTo>
                <a:lnTo>
                  <a:pt x="2916284" y="247148"/>
                </a:lnTo>
                <a:lnTo>
                  <a:pt x="2922350" y="277059"/>
                </a:lnTo>
                <a:lnTo>
                  <a:pt x="3011562" y="277059"/>
                </a:lnTo>
                <a:lnTo>
                  <a:pt x="3005771" y="230848"/>
                </a:lnTo>
                <a:lnTo>
                  <a:pt x="2995054" y="206067"/>
                </a:lnTo>
                <a:close/>
              </a:path>
              <a:path w="4714240" h="1358264">
                <a:moveTo>
                  <a:pt x="3205326" y="133817"/>
                </a:moveTo>
                <a:lnTo>
                  <a:pt x="3116114" y="133817"/>
                </a:lnTo>
                <a:lnTo>
                  <a:pt x="3116114" y="573595"/>
                </a:lnTo>
                <a:lnTo>
                  <a:pt x="3205326" y="573595"/>
                </a:lnTo>
                <a:lnTo>
                  <a:pt x="3205326" y="133817"/>
                </a:lnTo>
                <a:close/>
              </a:path>
              <a:path w="4714240" h="1358264">
                <a:moveTo>
                  <a:pt x="3511505" y="133817"/>
                </a:moveTo>
                <a:lnTo>
                  <a:pt x="3424178" y="133817"/>
                </a:lnTo>
                <a:lnTo>
                  <a:pt x="3272141" y="544067"/>
                </a:lnTo>
                <a:lnTo>
                  <a:pt x="3272141" y="573595"/>
                </a:lnTo>
                <a:lnTo>
                  <a:pt x="3354442" y="573595"/>
                </a:lnTo>
                <a:lnTo>
                  <a:pt x="3390881" y="470561"/>
                </a:lnTo>
                <a:lnTo>
                  <a:pt x="3636817" y="470561"/>
                </a:lnTo>
                <a:lnTo>
                  <a:pt x="3609230" y="396427"/>
                </a:lnTo>
                <a:lnTo>
                  <a:pt x="3417267" y="396427"/>
                </a:lnTo>
                <a:lnTo>
                  <a:pt x="3466271" y="253186"/>
                </a:lnTo>
                <a:lnTo>
                  <a:pt x="3555925" y="253186"/>
                </a:lnTo>
                <a:lnTo>
                  <a:pt x="3511505" y="133817"/>
                </a:lnTo>
                <a:close/>
              </a:path>
              <a:path w="4714240" h="1358264">
                <a:moveTo>
                  <a:pt x="3636817" y="470561"/>
                </a:moveTo>
                <a:lnTo>
                  <a:pt x="3541033" y="470561"/>
                </a:lnTo>
                <a:lnTo>
                  <a:pt x="3576215" y="573595"/>
                </a:lnTo>
                <a:lnTo>
                  <a:pt x="3664171" y="573595"/>
                </a:lnTo>
                <a:lnTo>
                  <a:pt x="3664171" y="544067"/>
                </a:lnTo>
                <a:lnTo>
                  <a:pt x="3636817" y="470561"/>
                </a:lnTo>
                <a:close/>
              </a:path>
              <a:path w="4714240" h="1358264">
                <a:moveTo>
                  <a:pt x="3555925" y="253186"/>
                </a:moveTo>
                <a:lnTo>
                  <a:pt x="3466271" y="253186"/>
                </a:lnTo>
                <a:lnTo>
                  <a:pt x="3514018" y="396427"/>
                </a:lnTo>
                <a:lnTo>
                  <a:pt x="3609230" y="396427"/>
                </a:lnTo>
                <a:lnTo>
                  <a:pt x="3555925" y="253186"/>
                </a:lnTo>
                <a:close/>
              </a:path>
              <a:path w="4714240" h="1358264">
                <a:moveTo>
                  <a:pt x="196643" y="908663"/>
                </a:moveTo>
                <a:lnTo>
                  <a:pt x="0" y="908663"/>
                </a:lnTo>
                <a:lnTo>
                  <a:pt x="0" y="1348440"/>
                </a:lnTo>
                <a:lnTo>
                  <a:pt x="89211" y="1348440"/>
                </a:lnTo>
                <a:lnTo>
                  <a:pt x="89211" y="1185723"/>
                </a:lnTo>
                <a:lnTo>
                  <a:pt x="196643" y="1185723"/>
                </a:lnTo>
                <a:lnTo>
                  <a:pt x="240173" y="1179430"/>
                </a:lnTo>
                <a:lnTo>
                  <a:pt x="275290" y="1161316"/>
                </a:lnTo>
                <a:lnTo>
                  <a:pt x="301269" y="1132527"/>
                </a:lnTo>
                <a:lnTo>
                  <a:pt x="311663" y="1107819"/>
                </a:lnTo>
                <a:lnTo>
                  <a:pt x="89211" y="1107819"/>
                </a:lnTo>
                <a:lnTo>
                  <a:pt x="89211" y="986566"/>
                </a:lnTo>
                <a:lnTo>
                  <a:pt x="311556" y="986566"/>
                </a:lnTo>
                <a:lnTo>
                  <a:pt x="301269" y="961994"/>
                </a:lnTo>
                <a:lnTo>
                  <a:pt x="275290" y="933110"/>
                </a:lnTo>
                <a:lnTo>
                  <a:pt x="240173" y="914961"/>
                </a:lnTo>
                <a:lnTo>
                  <a:pt x="196643" y="908663"/>
                </a:lnTo>
                <a:close/>
              </a:path>
              <a:path w="4714240" h="1358264">
                <a:moveTo>
                  <a:pt x="311556" y="986566"/>
                </a:moveTo>
                <a:lnTo>
                  <a:pt x="180308" y="986566"/>
                </a:lnTo>
                <a:lnTo>
                  <a:pt x="199588" y="990071"/>
                </a:lnTo>
                <a:lnTo>
                  <a:pt x="216276" y="1000938"/>
                </a:lnTo>
                <a:lnTo>
                  <a:pt x="228016" y="1019697"/>
                </a:lnTo>
                <a:lnTo>
                  <a:pt x="232453" y="1046879"/>
                </a:lnTo>
                <a:lnTo>
                  <a:pt x="228016" y="1074424"/>
                </a:lnTo>
                <a:lnTo>
                  <a:pt x="216276" y="1093369"/>
                </a:lnTo>
                <a:lnTo>
                  <a:pt x="199588" y="1104305"/>
                </a:lnTo>
                <a:lnTo>
                  <a:pt x="180308" y="1107819"/>
                </a:lnTo>
                <a:lnTo>
                  <a:pt x="311663" y="1107819"/>
                </a:lnTo>
                <a:lnTo>
                  <a:pt x="317388" y="1094209"/>
                </a:lnTo>
                <a:lnTo>
                  <a:pt x="322922" y="1047507"/>
                </a:lnTo>
                <a:lnTo>
                  <a:pt x="317388" y="1000498"/>
                </a:lnTo>
                <a:lnTo>
                  <a:pt x="311556" y="986566"/>
                </a:lnTo>
                <a:close/>
              </a:path>
              <a:path w="4714240" h="1358264">
                <a:moveTo>
                  <a:pt x="567647" y="899239"/>
                </a:moveTo>
                <a:lnTo>
                  <a:pt x="517579" y="904032"/>
                </a:lnTo>
                <a:lnTo>
                  <a:pt x="474735" y="918110"/>
                </a:lnTo>
                <a:lnTo>
                  <a:pt x="439955" y="941018"/>
                </a:lnTo>
                <a:lnTo>
                  <a:pt x="414074" y="972303"/>
                </a:lnTo>
                <a:lnTo>
                  <a:pt x="397932" y="1011510"/>
                </a:lnTo>
                <a:lnTo>
                  <a:pt x="392365" y="1058187"/>
                </a:lnTo>
                <a:lnTo>
                  <a:pt x="392365" y="1198916"/>
                </a:lnTo>
                <a:lnTo>
                  <a:pt x="397932" y="1245593"/>
                </a:lnTo>
                <a:lnTo>
                  <a:pt x="414074" y="1284800"/>
                </a:lnTo>
                <a:lnTo>
                  <a:pt x="439955" y="1316085"/>
                </a:lnTo>
                <a:lnTo>
                  <a:pt x="474735" y="1338993"/>
                </a:lnTo>
                <a:lnTo>
                  <a:pt x="517579" y="1353071"/>
                </a:lnTo>
                <a:lnTo>
                  <a:pt x="567647" y="1357864"/>
                </a:lnTo>
                <a:lnTo>
                  <a:pt x="617934" y="1353071"/>
                </a:lnTo>
                <a:lnTo>
                  <a:pt x="660838" y="1338993"/>
                </a:lnTo>
                <a:lnTo>
                  <a:pt x="695575" y="1316085"/>
                </a:lnTo>
                <a:lnTo>
                  <a:pt x="721360" y="1284800"/>
                </a:lnTo>
                <a:lnTo>
                  <a:pt x="724883" y="1276191"/>
                </a:lnTo>
                <a:lnTo>
                  <a:pt x="567647" y="1276191"/>
                </a:lnTo>
                <a:lnTo>
                  <a:pt x="529019" y="1270105"/>
                </a:lnTo>
                <a:lnTo>
                  <a:pt x="502230" y="1253888"/>
                </a:lnTo>
                <a:lnTo>
                  <a:pt x="486632" y="1230603"/>
                </a:lnTo>
                <a:lnTo>
                  <a:pt x="481576" y="1203314"/>
                </a:lnTo>
                <a:lnTo>
                  <a:pt x="481576" y="1053789"/>
                </a:lnTo>
                <a:lnTo>
                  <a:pt x="486632" y="1026500"/>
                </a:lnTo>
                <a:lnTo>
                  <a:pt x="502230" y="1003215"/>
                </a:lnTo>
                <a:lnTo>
                  <a:pt x="529019" y="986998"/>
                </a:lnTo>
                <a:lnTo>
                  <a:pt x="567647" y="980912"/>
                </a:lnTo>
                <a:lnTo>
                  <a:pt x="724883" y="980912"/>
                </a:lnTo>
                <a:lnTo>
                  <a:pt x="721360" y="972303"/>
                </a:lnTo>
                <a:lnTo>
                  <a:pt x="695575" y="941018"/>
                </a:lnTo>
                <a:lnTo>
                  <a:pt x="660838" y="918110"/>
                </a:lnTo>
                <a:lnTo>
                  <a:pt x="617934" y="904032"/>
                </a:lnTo>
                <a:lnTo>
                  <a:pt x="567647" y="899239"/>
                </a:lnTo>
                <a:close/>
              </a:path>
              <a:path w="4714240" h="1358264">
                <a:moveTo>
                  <a:pt x="724883" y="980912"/>
                </a:moveTo>
                <a:lnTo>
                  <a:pt x="567647" y="980912"/>
                </a:lnTo>
                <a:lnTo>
                  <a:pt x="606275" y="986998"/>
                </a:lnTo>
                <a:lnTo>
                  <a:pt x="633064" y="1003215"/>
                </a:lnTo>
                <a:lnTo>
                  <a:pt x="648662" y="1026500"/>
                </a:lnTo>
                <a:lnTo>
                  <a:pt x="653718" y="1053789"/>
                </a:lnTo>
                <a:lnTo>
                  <a:pt x="653718" y="1203314"/>
                </a:lnTo>
                <a:lnTo>
                  <a:pt x="648662" y="1230603"/>
                </a:lnTo>
                <a:lnTo>
                  <a:pt x="633064" y="1253888"/>
                </a:lnTo>
                <a:lnTo>
                  <a:pt x="606275" y="1270105"/>
                </a:lnTo>
                <a:lnTo>
                  <a:pt x="567647" y="1276191"/>
                </a:lnTo>
                <a:lnTo>
                  <a:pt x="724883" y="1276191"/>
                </a:lnTo>
                <a:lnTo>
                  <a:pt x="737406" y="1245593"/>
                </a:lnTo>
                <a:lnTo>
                  <a:pt x="742930" y="1198916"/>
                </a:lnTo>
                <a:lnTo>
                  <a:pt x="742930" y="1058187"/>
                </a:lnTo>
                <a:lnTo>
                  <a:pt x="737406" y="1011510"/>
                </a:lnTo>
                <a:lnTo>
                  <a:pt x="724883" y="980912"/>
                </a:lnTo>
                <a:close/>
              </a:path>
              <a:path w="4714240" h="1358264">
                <a:moveTo>
                  <a:pt x="922820" y="908663"/>
                </a:moveTo>
                <a:lnTo>
                  <a:pt x="841147" y="908663"/>
                </a:lnTo>
                <a:lnTo>
                  <a:pt x="841147" y="1348440"/>
                </a:lnTo>
                <a:lnTo>
                  <a:pt x="930359" y="1348440"/>
                </a:lnTo>
                <a:lnTo>
                  <a:pt x="930359" y="1074522"/>
                </a:lnTo>
                <a:lnTo>
                  <a:pt x="1024769" y="1074522"/>
                </a:lnTo>
                <a:lnTo>
                  <a:pt x="922820" y="908663"/>
                </a:lnTo>
                <a:close/>
              </a:path>
              <a:path w="4714240" h="1358264">
                <a:moveTo>
                  <a:pt x="1024769" y="1074522"/>
                </a:moveTo>
                <a:lnTo>
                  <a:pt x="930359" y="1074522"/>
                </a:lnTo>
                <a:lnTo>
                  <a:pt x="1098730" y="1348440"/>
                </a:lnTo>
                <a:lnTo>
                  <a:pt x="1180403" y="1348440"/>
                </a:lnTo>
                <a:lnTo>
                  <a:pt x="1180403" y="1182581"/>
                </a:lnTo>
                <a:lnTo>
                  <a:pt x="1091191" y="1182581"/>
                </a:lnTo>
                <a:lnTo>
                  <a:pt x="1024769" y="1074522"/>
                </a:lnTo>
                <a:close/>
              </a:path>
              <a:path w="4714240" h="1358264">
                <a:moveTo>
                  <a:pt x="1180403" y="908663"/>
                </a:moveTo>
                <a:lnTo>
                  <a:pt x="1091191" y="908663"/>
                </a:lnTo>
                <a:lnTo>
                  <a:pt x="1091191" y="1182581"/>
                </a:lnTo>
                <a:lnTo>
                  <a:pt x="1180403" y="1182581"/>
                </a:lnTo>
                <a:lnTo>
                  <a:pt x="1180403" y="908663"/>
                </a:lnTo>
                <a:close/>
              </a:path>
              <a:path w="4714240" h="1358264">
                <a:moveTo>
                  <a:pt x="1459861" y="986566"/>
                </a:moveTo>
                <a:lnTo>
                  <a:pt x="1370649" y="986566"/>
                </a:lnTo>
                <a:lnTo>
                  <a:pt x="1370649" y="1348440"/>
                </a:lnTo>
                <a:lnTo>
                  <a:pt x="1459861" y="1348440"/>
                </a:lnTo>
                <a:lnTo>
                  <a:pt x="1459861" y="986566"/>
                </a:lnTo>
                <a:close/>
              </a:path>
              <a:path w="4714240" h="1358264">
                <a:moveTo>
                  <a:pt x="1816332" y="908663"/>
                </a:moveTo>
                <a:lnTo>
                  <a:pt x="1729004" y="908663"/>
                </a:lnTo>
                <a:lnTo>
                  <a:pt x="1576967" y="1318912"/>
                </a:lnTo>
                <a:lnTo>
                  <a:pt x="1576967" y="1348440"/>
                </a:lnTo>
                <a:lnTo>
                  <a:pt x="1659268" y="1348440"/>
                </a:lnTo>
                <a:lnTo>
                  <a:pt x="1695707" y="1245407"/>
                </a:lnTo>
                <a:lnTo>
                  <a:pt x="1941644" y="1245407"/>
                </a:lnTo>
                <a:lnTo>
                  <a:pt x="1914056" y="1171273"/>
                </a:lnTo>
                <a:lnTo>
                  <a:pt x="1722094" y="1171273"/>
                </a:lnTo>
                <a:lnTo>
                  <a:pt x="1771097" y="1028031"/>
                </a:lnTo>
                <a:lnTo>
                  <a:pt x="1860752" y="1028031"/>
                </a:lnTo>
                <a:lnTo>
                  <a:pt x="1816332" y="908663"/>
                </a:lnTo>
                <a:close/>
              </a:path>
              <a:path w="4714240" h="1358264">
                <a:moveTo>
                  <a:pt x="1941644" y="1245407"/>
                </a:moveTo>
                <a:lnTo>
                  <a:pt x="1845860" y="1245407"/>
                </a:lnTo>
                <a:lnTo>
                  <a:pt x="1881042" y="1348440"/>
                </a:lnTo>
                <a:lnTo>
                  <a:pt x="1968997" y="1348440"/>
                </a:lnTo>
                <a:lnTo>
                  <a:pt x="1968997" y="1318912"/>
                </a:lnTo>
                <a:lnTo>
                  <a:pt x="1941644" y="1245407"/>
                </a:lnTo>
                <a:close/>
              </a:path>
              <a:path w="4714240" h="1358264">
                <a:moveTo>
                  <a:pt x="1860752" y="1028031"/>
                </a:moveTo>
                <a:lnTo>
                  <a:pt x="1771097" y="1028031"/>
                </a:lnTo>
                <a:lnTo>
                  <a:pt x="1818845" y="1171273"/>
                </a:lnTo>
                <a:lnTo>
                  <a:pt x="1914056" y="1171273"/>
                </a:lnTo>
                <a:lnTo>
                  <a:pt x="1860752" y="1028031"/>
                </a:lnTo>
                <a:close/>
              </a:path>
              <a:path w="4714240" h="1358264">
                <a:moveTo>
                  <a:pt x="1582998" y="908663"/>
                </a:moveTo>
                <a:lnTo>
                  <a:pt x="1246883" y="908663"/>
                </a:lnTo>
                <a:lnTo>
                  <a:pt x="1246883" y="986566"/>
                </a:lnTo>
                <a:lnTo>
                  <a:pt x="1582998" y="986566"/>
                </a:lnTo>
                <a:lnTo>
                  <a:pt x="1582998" y="908663"/>
                </a:lnTo>
                <a:close/>
              </a:path>
              <a:path w="4714240" h="1358264">
                <a:moveTo>
                  <a:pt x="2378325" y="908663"/>
                </a:moveTo>
                <a:lnTo>
                  <a:pt x="2290998" y="908663"/>
                </a:lnTo>
                <a:lnTo>
                  <a:pt x="2138961" y="1318912"/>
                </a:lnTo>
                <a:lnTo>
                  <a:pt x="2138961" y="1348440"/>
                </a:lnTo>
                <a:lnTo>
                  <a:pt x="2221262" y="1348440"/>
                </a:lnTo>
                <a:lnTo>
                  <a:pt x="2257700" y="1245407"/>
                </a:lnTo>
                <a:lnTo>
                  <a:pt x="2503637" y="1245407"/>
                </a:lnTo>
                <a:lnTo>
                  <a:pt x="2476050" y="1171273"/>
                </a:lnTo>
                <a:lnTo>
                  <a:pt x="2284087" y="1171273"/>
                </a:lnTo>
                <a:lnTo>
                  <a:pt x="2333091" y="1028031"/>
                </a:lnTo>
                <a:lnTo>
                  <a:pt x="2422745" y="1028031"/>
                </a:lnTo>
                <a:lnTo>
                  <a:pt x="2378325" y="908663"/>
                </a:lnTo>
                <a:close/>
              </a:path>
              <a:path w="4714240" h="1358264">
                <a:moveTo>
                  <a:pt x="2503637" y="1245407"/>
                </a:moveTo>
                <a:lnTo>
                  <a:pt x="2407853" y="1245407"/>
                </a:lnTo>
                <a:lnTo>
                  <a:pt x="2443035" y="1348440"/>
                </a:lnTo>
                <a:lnTo>
                  <a:pt x="2530990" y="1348440"/>
                </a:lnTo>
                <a:lnTo>
                  <a:pt x="2530990" y="1318912"/>
                </a:lnTo>
                <a:lnTo>
                  <a:pt x="2503637" y="1245407"/>
                </a:lnTo>
                <a:close/>
              </a:path>
              <a:path w="4714240" h="1358264">
                <a:moveTo>
                  <a:pt x="2422745" y="1028031"/>
                </a:moveTo>
                <a:lnTo>
                  <a:pt x="2333091" y="1028031"/>
                </a:lnTo>
                <a:lnTo>
                  <a:pt x="2380838" y="1171273"/>
                </a:lnTo>
                <a:lnTo>
                  <a:pt x="2476050" y="1171273"/>
                </a:lnTo>
                <a:lnTo>
                  <a:pt x="2422745" y="1028031"/>
                </a:lnTo>
                <a:close/>
              </a:path>
              <a:path w="4714240" h="1358264">
                <a:moveTo>
                  <a:pt x="2941564" y="908663"/>
                </a:moveTo>
                <a:lnTo>
                  <a:pt x="2744921" y="908663"/>
                </a:lnTo>
                <a:lnTo>
                  <a:pt x="2744921" y="1348440"/>
                </a:lnTo>
                <a:lnTo>
                  <a:pt x="2834133" y="1348440"/>
                </a:lnTo>
                <a:lnTo>
                  <a:pt x="2834133" y="1185723"/>
                </a:lnTo>
                <a:lnTo>
                  <a:pt x="2941564" y="1185723"/>
                </a:lnTo>
                <a:lnTo>
                  <a:pt x="2985095" y="1179430"/>
                </a:lnTo>
                <a:lnTo>
                  <a:pt x="3020212" y="1161316"/>
                </a:lnTo>
                <a:lnTo>
                  <a:pt x="3046191" y="1132527"/>
                </a:lnTo>
                <a:lnTo>
                  <a:pt x="3056584" y="1107819"/>
                </a:lnTo>
                <a:lnTo>
                  <a:pt x="2834133" y="1107819"/>
                </a:lnTo>
                <a:lnTo>
                  <a:pt x="2834133" y="986566"/>
                </a:lnTo>
                <a:lnTo>
                  <a:pt x="3056477" y="986566"/>
                </a:lnTo>
                <a:lnTo>
                  <a:pt x="3046191" y="961994"/>
                </a:lnTo>
                <a:lnTo>
                  <a:pt x="3020212" y="933110"/>
                </a:lnTo>
                <a:lnTo>
                  <a:pt x="2985095" y="914961"/>
                </a:lnTo>
                <a:lnTo>
                  <a:pt x="2941564" y="908663"/>
                </a:lnTo>
                <a:close/>
              </a:path>
              <a:path w="4714240" h="1358264">
                <a:moveTo>
                  <a:pt x="3056477" y="986566"/>
                </a:moveTo>
                <a:lnTo>
                  <a:pt x="2925230" y="986566"/>
                </a:lnTo>
                <a:lnTo>
                  <a:pt x="2944509" y="990071"/>
                </a:lnTo>
                <a:lnTo>
                  <a:pt x="2961197" y="1000938"/>
                </a:lnTo>
                <a:lnTo>
                  <a:pt x="2972938" y="1019697"/>
                </a:lnTo>
                <a:lnTo>
                  <a:pt x="2977375" y="1046879"/>
                </a:lnTo>
                <a:lnTo>
                  <a:pt x="2972938" y="1074424"/>
                </a:lnTo>
                <a:lnTo>
                  <a:pt x="2961197" y="1093369"/>
                </a:lnTo>
                <a:lnTo>
                  <a:pt x="2944509" y="1104305"/>
                </a:lnTo>
                <a:lnTo>
                  <a:pt x="2925230" y="1107819"/>
                </a:lnTo>
                <a:lnTo>
                  <a:pt x="3056584" y="1107819"/>
                </a:lnTo>
                <a:lnTo>
                  <a:pt x="3062310" y="1094209"/>
                </a:lnTo>
                <a:lnTo>
                  <a:pt x="3067843" y="1047507"/>
                </a:lnTo>
                <a:lnTo>
                  <a:pt x="3062310" y="1000498"/>
                </a:lnTo>
                <a:lnTo>
                  <a:pt x="3056477" y="986566"/>
                </a:lnTo>
                <a:close/>
              </a:path>
              <a:path w="4714240" h="1358264">
                <a:moveTo>
                  <a:pt x="3312569" y="899239"/>
                </a:moveTo>
                <a:lnTo>
                  <a:pt x="3262501" y="904032"/>
                </a:lnTo>
                <a:lnTo>
                  <a:pt x="3219657" y="918110"/>
                </a:lnTo>
                <a:lnTo>
                  <a:pt x="3184876" y="941018"/>
                </a:lnTo>
                <a:lnTo>
                  <a:pt x="3158996" y="972303"/>
                </a:lnTo>
                <a:lnTo>
                  <a:pt x="3142853" y="1011510"/>
                </a:lnTo>
                <a:lnTo>
                  <a:pt x="3137286" y="1058187"/>
                </a:lnTo>
                <a:lnTo>
                  <a:pt x="3137286" y="1198916"/>
                </a:lnTo>
                <a:lnTo>
                  <a:pt x="3142853" y="1245593"/>
                </a:lnTo>
                <a:lnTo>
                  <a:pt x="3158996" y="1284800"/>
                </a:lnTo>
                <a:lnTo>
                  <a:pt x="3184876" y="1316085"/>
                </a:lnTo>
                <a:lnTo>
                  <a:pt x="3219657" y="1338993"/>
                </a:lnTo>
                <a:lnTo>
                  <a:pt x="3262501" y="1353071"/>
                </a:lnTo>
                <a:lnTo>
                  <a:pt x="3312569" y="1357864"/>
                </a:lnTo>
                <a:lnTo>
                  <a:pt x="3362855" y="1353071"/>
                </a:lnTo>
                <a:lnTo>
                  <a:pt x="3405760" y="1338993"/>
                </a:lnTo>
                <a:lnTo>
                  <a:pt x="3440497" y="1316085"/>
                </a:lnTo>
                <a:lnTo>
                  <a:pt x="3466281" y="1284800"/>
                </a:lnTo>
                <a:lnTo>
                  <a:pt x="3469805" y="1276191"/>
                </a:lnTo>
                <a:lnTo>
                  <a:pt x="3312569" y="1276191"/>
                </a:lnTo>
                <a:lnTo>
                  <a:pt x="3273941" y="1270105"/>
                </a:lnTo>
                <a:lnTo>
                  <a:pt x="3247152" y="1253888"/>
                </a:lnTo>
                <a:lnTo>
                  <a:pt x="3231554" y="1230603"/>
                </a:lnTo>
                <a:lnTo>
                  <a:pt x="3226498" y="1203314"/>
                </a:lnTo>
                <a:lnTo>
                  <a:pt x="3226498" y="1053789"/>
                </a:lnTo>
                <a:lnTo>
                  <a:pt x="3231554" y="1026500"/>
                </a:lnTo>
                <a:lnTo>
                  <a:pt x="3247152" y="1003215"/>
                </a:lnTo>
                <a:lnTo>
                  <a:pt x="3273941" y="986998"/>
                </a:lnTo>
                <a:lnTo>
                  <a:pt x="3312569" y="980912"/>
                </a:lnTo>
                <a:lnTo>
                  <a:pt x="3469805" y="980912"/>
                </a:lnTo>
                <a:lnTo>
                  <a:pt x="3466281" y="972303"/>
                </a:lnTo>
                <a:lnTo>
                  <a:pt x="3440497" y="941018"/>
                </a:lnTo>
                <a:lnTo>
                  <a:pt x="3405760" y="918110"/>
                </a:lnTo>
                <a:lnTo>
                  <a:pt x="3362855" y="904032"/>
                </a:lnTo>
                <a:lnTo>
                  <a:pt x="3312569" y="899239"/>
                </a:lnTo>
                <a:close/>
              </a:path>
              <a:path w="4714240" h="1358264">
                <a:moveTo>
                  <a:pt x="3469805" y="980912"/>
                </a:moveTo>
                <a:lnTo>
                  <a:pt x="3312569" y="980912"/>
                </a:lnTo>
                <a:lnTo>
                  <a:pt x="3351197" y="986998"/>
                </a:lnTo>
                <a:lnTo>
                  <a:pt x="3377986" y="1003215"/>
                </a:lnTo>
                <a:lnTo>
                  <a:pt x="3393584" y="1026500"/>
                </a:lnTo>
                <a:lnTo>
                  <a:pt x="3398639" y="1053789"/>
                </a:lnTo>
                <a:lnTo>
                  <a:pt x="3398639" y="1203314"/>
                </a:lnTo>
                <a:lnTo>
                  <a:pt x="3393584" y="1230603"/>
                </a:lnTo>
                <a:lnTo>
                  <a:pt x="3377986" y="1253888"/>
                </a:lnTo>
                <a:lnTo>
                  <a:pt x="3351197" y="1270105"/>
                </a:lnTo>
                <a:lnTo>
                  <a:pt x="3312569" y="1276191"/>
                </a:lnTo>
                <a:lnTo>
                  <a:pt x="3469805" y="1276191"/>
                </a:lnTo>
                <a:lnTo>
                  <a:pt x="3482328" y="1245593"/>
                </a:lnTo>
                <a:lnTo>
                  <a:pt x="3487851" y="1198916"/>
                </a:lnTo>
                <a:lnTo>
                  <a:pt x="3487851" y="1058187"/>
                </a:lnTo>
                <a:lnTo>
                  <a:pt x="3482328" y="1011510"/>
                </a:lnTo>
                <a:lnTo>
                  <a:pt x="3469805" y="980912"/>
                </a:lnTo>
                <a:close/>
              </a:path>
              <a:path w="4714240" h="1358264">
                <a:moveTo>
                  <a:pt x="3667741" y="908663"/>
                </a:moveTo>
                <a:lnTo>
                  <a:pt x="3586068" y="908663"/>
                </a:lnTo>
                <a:lnTo>
                  <a:pt x="3586068" y="1348440"/>
                </a:lnTo>
                <a:lnTo>
                  <a:pt x="3675280" y="1348440"/>
                </a:lnTo>
                <a:lnTo>
                  <a:pt x="3675280" y="1074522"/>
                </a:lnTo>
                <a:lnTo>
                  <a:pt x="3769691" y="1074522"/>
                </a:lnTo>
                <a:lnTo>
                  <a:pt x="3667741" y="908663"/>
                </a:lnTo>
                <a:close/>
              </a:path>
              <a:path w="4714240" h="1358264">
                <a:moveTo>
                  <a:pt x="3769691" y="1074522"/>
                </a:moveTo>
                <a:lnTo>
                  <a:pt x="3675280" y="1074522"/>
                </a:lnTo>
                <a:lnTo>
                  <a:pt x="3843652" y="1348440"/>
                </a:lnTo>
                <a:lnTo>
                  <a:pt x="3925325" y="1348440"/>
                </a:lnTo>
                <a:lnTo>
                  <a:pt x="3925325" y="1182581"/>
                </a:lnTo>
                <a:lnTo>
                  <a:pt x="3836113" y="1182581"/>
                </a:lnTo>
                <a:lnTo>
                  <a:pt x="3769691" y="1074522"/>
                </a:lnTo>
                <a:close/>
              </a:path>
              <a:path w="4714240" h="1358264">
                <a:moveTo>
                  <a:pt x="3925325" y="908663"/>
                </a:moveTo>
                <a:lnTo>
                  <a:pt x="3836113" y="908663"/>
                </a:lnTo>
                <a:lnTo>
                  <a:pt x="3836113" y="1182581"/>
                </a:lnTo>
                <a:lnTo>
                  <a:pt x="3925325" y="1182581"/>
                </a:lnTo>
                <a:lnTo>
                  <a:pt x="3925325" y="908663"/>
                </a:lnTo>
                <a:close/>
              </a:path>
              <a:path w="4714240" h="1358264">
                <a:moveTo>
                  <a:pt x="4204793" y="986566"/>
                </a:moveTo>
                <a:lnTo>
                  <a:pt x="4115581" y="986566"/>
                </a:lnTo>
                <a:lnTo>
                  <a:pt x="4115581" y="1348440"/>
                </a:lnTo>
                <a:lnTo>
                  <a:pt x="4204793" y="1348440"/>
                </a:lnTo>
                <a:lnTo>
                  <a:pt x="4204793" y="986566"/>
                </a:lnTo>
                <a:close/>
              </a:path>
              <a:path w="4714240" h="1358264">
                <a:moveTo>
                  <a:pt x="4561253" y="908663"/>
                </a:moveTo>
                <a:lnTo>
                  <a:pt x="4473926" y="908663"/>
                </a:lnTo>
                <a:lnTo>
                  <a:pt x="4321889" y="1318912"/>
                </a:lnTo>
                <a:lnTo>
                  <a:pt x="4321889" y="1348440"/>
                </a:lnTo>
                <a:lnTo>
                  <a:pt x="4404190" y="1348440"/>
                </a:lnTo>
                <a:lnTo>
                  <a:pt x="4440629" y="1245407"/>
                </a:lnTo>
                <a:lnTo>
                  <a:pt x="4686565" y="1245407"/>
                </a:lnTo>
                <a:lnTo>
                  <a:pt x="4658978" y="1171273"/>
                </a:lnTo>
                <a:lnTo>
                  <a:pt x="4467015" y="1171273"/>
                </a:lnTo>
                <a:lnTo>
                  <a:pt x="4516019" y="1028031"/>
                </a:lnTo>
                <a:lnTo>
                  <a:pt x="4605674" y="1028031"/>
                </a:lnTo>
                <a:lnTo>
                  <a:pt x="4561253" y="908663"/>
                </a:lnTo>
                <a:close/>
              </a:path>
              <a:path w="4714240" h="1358264">
                <a:moveTo>
                  <a:pt x="4686565" y="1245407"/>
                </a:moveTo>
                <a:lnTo>
                  <a:pt x="4590781" y="1245407"/>
                </a:lnTo>
                <a:lnTo>
                  <a:pt x="4625963" y="1348440"/>
                </a:lnTo>
                <a:lnTo>
                  <a:pt x="4713919" y="1348440"/>
                </a:lnTo>
                <a:lnTo>
                  <a:pt x="4713919" y="1318912"/>
                </a:lnTo>
                <a:lnTo>
                  <a:pt x="4686565" y="1245407"/>
                </a:lnTo>
                <a:close/>
              </a:path>
              <a:path w="4714240" h="1358264">
                <a:moveTo>
                  <a:pt x="4605674" y="1028031"/>
                </a:moveTo>
                <a:lnTo>
                  <a:pt x="4516019" y="1028031"/>
                </a:lnTo>
                <a:lnTo>
                  <a:pt x="4563766" y="1171273"/>
                </a:lnTo>
                <a:lnTo>
                  <a:pt x="4658978" y="1171273"/>
                </a:lnTo>
                <a:lnTo>
                  <a:pt x="4605674" y="1028031"/>
                </a:lnTo>
                <a:close/>
              </a:path>
              <a:path w="4714240" h="1358264">
                <a:moveTo>
                  <a:pt x="4327931" y="908663"/>
                </a:moveTo>
                <a:lnTo>
                  <a:pt x="3991815" y="908663"/>
                </a:lnTo>
                <a:lnTo>
                  <a:pt x="3991815" y="986566"/>
                </a:lnTo>
                <a:lnTo>
                  <a:pt x="4327931" y="986566"/>
                </a:lnTo>
                <a:lnTo>
                  <a:pt x="4327931" y="908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6374" y="893419"/>
            <a:ext cx="10230054" cy="957746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35071" y="1068030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110781" y="389516"/>
                </a:moveTo>
                <a:lnTo>
                  <a:pt x="137943" y="417589"/>
                </a:lnTo>
                <a:lnTo>
                  <a:pt x="417578" y="418835"/>
                </a:lnTo>
                <a:lnTo>
                  <a:pt x="417705" y="390762"/>
                </a:lnTo>
                <a:lnTo>
                  <a:pt x="390417" y="390762"/>
                </a:lnTo>
                <a:lnTo>
                  <a:pt x="110781" y="389516"/>
                </a:lnTo>
                <a:close/>
              </a:path>
              <a:path w="419100" h="419100">
                <a:moveTo>
                  <a:pt x="418484" y="140383"/>
                </a:moveTo>
                <a:lnTo>
                  <a:pt x="391495" y="140383"/>
                </a:lnTo>
                <a:lnTo>
                  <a:pt x="390417" y="390762"/>
                </a:lnTo>
                <a:lnTo>
                  <a:pt x="417705" y="390762"/>
                </a:lnTo>
                <a:lnTo>
                  <a:pt x="418835" y="140739"/>
                </a:lnTo>
                <a:lnTo>
                  <a:pt x="418484" y="140383"/>
                </a:lnTo>
                <a:close/>
              </a:path>
              <a:path w="419100" h="419100">
                <a:moveTo>
                  <a:pt x="55924" y="333717"/>
                </a:moveTo>
                <a:lnTo>
                  <a:pt x="83798" y="361790"/>
                </a:lnTo>
                <a:lnTo>
                  <a:pt x="363444" y="362858"/>
                </a:lnTo>
                <a:lnTo>
                  <a:pt x="363444" y="334963"/>
                </a:lnTo>
                <a:lnTo>
                  <a:pt x="335570" y="334963"/>
                </a:lnTo>
                <a:lnTo>
                  <a:pt x="55924" y="333717"/>
                </a:lnTo>
                <a:close/>
              </a:path>
              <a:path w="419100" h="419100">
                <a:moveTo>
                  <a:pt x="363444" y="140383"/>
                </a:moveTo>
                <a:lnTo>
                  <a:pt x="335570" y="140383"/>
                </a:lnTo>
                <a:lnTo>
                  <a:pt x="335570" y="334963"/>
                </a:lnTo>
                <a:lnTo>
                  <a:pt x="363444" y="334963"/>
                </a:lnTo>
                <a:lnTo>
                  <a:pt x="363444" y="140383"/>
                </a:lnTo>
                <a:close/>
              </a:path>
              <a:path w="419100" h="419100">
                <a:moveTo>
                  <a:pt x="1246" y="0"/>
                </a:moveTo>
                <a:lnTo>
                  <a:pt x="0" y="278096"/>
                </a:lnTo>
                <a:lnTo>
                  <a:pt x="27873" y="306001"/>
                </a:lnTo>
                <a:lnTo>
                  <a:pt x="307508" y="307236"/>
                </a:lnTo>
                <a:lnTo>
                  <a:pt x="307508" y="279342"/>
                </a:lnTo>
                <a:lnTo>
                  <a:pt x="139189" y="279342"/>
                </a:lnTo>
                <a:lnTo>
                  <a:pt x="139189" y="278630"/>
                </a:lnTo>
                <a:lnTo>
                  <a:pt x="83976" y="278630"/>
                </a:lnTo>
                <a:lnTo>
                  <a:pt x="83976" y="278452"/>
                </a:lnTo>
                <a:lnTo>
                  <a:pt x="27161" y="278452"/>
                </a:lnTo>
                <a:lnTo>
                  <a:pt x="28229" y="28072"/>
                </a:lnTo>
                <a:lnTo>
                  <a:pt x="306677" y="28072"/>
                </a:lnTo>
                <a:lnTo>
                  <a:pt x="280891" y="1246"/>
                </a:lnTo>
                <a:lnTo>
                  <a:pt x="1246" y="0"/>
                </a:lnTo>
                <a:close/>
              </a:path>
              <a:path w="419100" h="419100">
                <a:moveTo>
                  <a:pt x="307508" y="140383"/>
                </a:moveTo>
                <a:lnTo>
                  <a:pt x="279101" y="140383"/>
                </a:lnTo>
                <a:lnTo>
                  <a:pt x="278923" y="279342"/>
                </a:lnTo>
                <a:lnTo>
                  <a:pt x="307508" y="279342"/>
                </a:lnTo>
                <a:lnTo>
                  <a:pt x="307508" y="140383"/>
                </a:lnTo>
                <a:close/>
              </a:path>
              <a:path w="419100" h="419100">
                <a:moveTo>
                  <a:pt x="111849" y="111776"/>
                </a:moveTo>
                <a:lnTo>
                  <a:pt x="111849" y="278630"/>
                </a:lnTo>
                <a:lnTo>
                  <a:pt x="139189" y="278630"/>
                </a:lnTo>
                <a:lnTo>
                  <a:pt x="139189" y="140383"/>
                </a:lnTo>
                <a:lnTo>
                  <a:pt x="418484" y="140383"/>
                </a:lnTo>
                <a:lnTo>
                  <a:pt x="391495" y="113012"/>
                </a:lnTo>
                <a:lnTo>
                  <a:pt x="111849" y="111776"/>
                </a:lnTo>
                <a:close/>
              </a:path>
              <a:path w="419100" h="419100">
                <a:moveTo>
                  <a:pt x="56103" y="55977"/>
                </a:moveTo>
                <a:lnTo>
                  <a:pt x="55034" y="278452"/>
                </a:lnTo>
                <a:lnTo>
                  <a:pt x="83976" y="278452"/>
                </a:lnTo>
                <a:lnTo>
                  <a:pt x="83976" y="84049"/>
                </a:lnTo>
                <a:lnTo>
                  <a:pt x="362555" y="84049"/>
                </a:lnTo>
                <a:lnTo>
                  <a:pt x="335748" y="57223"/>
                </a:lnTo>
                <a:lnTo>
                  <a:pt x="56103" y="55977"/>
                </a:lnTo>
                <a:close/>
              </a:path>
              <a:path w="419100" h="419100">
                <a:moveTo>
                  <a:pt x="362555" y="84049"/>
                </a:moveTo>
                <a:lnTo>
                  <a:pt x="83976" y="84049"/>
                </a:lnTo>
                <a:lnTo>
                  <a:pt x="363622" y="85117"/>
                </a:lnTo>
                <a:lnTo>
                  <a:pt x="362555" y="84049"/>
                </a:lnTo>
                <a:close/>
              </a:path>
              <a:path w="419100" h="419100">
                <a:moveTo>
                  <a:pt x="306677" y="28072"/>
                </a:moveTo>
                <a:lnTo>
                  <a:pt x="28229" y="28072"/>
                </a:lnTo>
                <a:lnTo>
                  <a:pt x="307875" y="29318"/>
                </a:lnTo>
                <a:lnTo>
                  <a:pt x="306677" y="28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9276" y="10797577"/>
            <a:ext cx="182748" cy="1759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9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071" y="1068030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110781" y="389516"/>
                </a:moveTo>
                <a:lnTo>
                  <a:pt x="137943" y="417589"/>
                </a:lnTo>
                <a:lnTo>
                  <a:pt x="417578" y="418835"/>
                </a:lnTo>
                <a:lnTo>
                  <a:pt x="417705" y="390762"/>
                </a:lnTo>
                <a:lnTo>
                  <a:pt x="390417" y="390762"/>
                </a:lnTo>
                <a:lnTo>
                  <a:pt x="110781" y="389516"/>
                </a:lnTo>
                <a:close/>
              </a:path>
              <a:path w="419100" h="419100">
                <a:moveTo>
                  <a:pt x="418484" y="140383"/>
                </a:moveTo>
                <a:lnTo>
                  <a:pt x="391495" y="140383"/>
                </a:lnTo>
                <a:lnTo>
                  <a:pt x="390417" y="390762"/>
                </a:lnTo>
                <a:lnTo>
                  <a:pt x="417705" y="390762"/>
                </a:lnTo>
                <a:lnTo>
                  <a:pt x="418835" y="140739"/>
                </a:lnTo>
                <a:lnTo>
                  <a:pt x="418484" y="140383"/>
                </a:lnTo>
                <a:close/>
              </a:path>
              <a:path w="419100" h="419100">
                <a:moveTo>
                  <a:pt x="55924" y="333717"/>
                </a:moveTo>
                <a:lnTo>
                  <a:pt x="83798" y="361790"/>
                </a:lnTo>
                <a:lnTo>
                  <a:pt x="363444" y="362858"/>
                </a:lnTo>
                <a:lnTo>
                  <a:pt x="363444" y="334963"/>
                </a:lnTo>
                <a:lnTo>
                  <a:pt x="335570" y="334963"/>
                </a:lnTo>
                <a:lnTo>
                  <a:pt x="55924" y="333717"/>
                </a:lnTo>
                <a:close/>
              </a:path>
              <a:path w="419100" h="419100">
                <a:moveTo>
                  <a:pt x="363444" y="140383"/>
                </a:moveTo>
                <a:lnTo>
                  <a:pt x="335570" y="140383"/>
                </a:lnTo>
                <a:lnTo>
                  <a:pt x="335570" y="334963"/>
                </a:lnTo>
                <a:lnTo>
                  <a:pt x="363444" y="334963"/>
                </a:lnTo>
                <a:lnTo>
                  <a:pt x="363444" y="140383"/>
                </a:lnTo>
                <a:close/>
              </a:path>
              <a:path w="419100" h="419100">
                <a:moveTo>
                  <a:pt x="1246" y="0"/>
                </a:moveTo>
                <a:lnTo>
                  <a:pt x="0" y="278096"/>
                </a:lnTo>
                <a:lnTo>
                  <a:pt x="27873" y="306001"/>
                </a:lnTo>
                <a:lnTo>
                  <a:pt x="307508" y="307236"/>
                </a:lnTo>
                <a:lnTo>
                  <a:pt x="307508" y="279342"/>
                </a:lnTo>
                <a:lnTo>
                  <a:pt x="139189" y="279342"/>
                </a:lnTo>
                <a:lnTo>
                  <a:pt x="139189" y="278630"/>
                </a:lnTo>
                <a:lnTo>
                  <a:pt x="83976" y="278630"/>
                </a:lnTo>
                <a:lnTo>
                  <a:pt x="83976" y="278452"/>
                </a:lnTo>
                <a:lnTo>
                  <a:pt x="27161" y="278452"/>
                </a:lnTo>
                <a:lnTo>
                  <a:pt x="28229" y="28072"/>
                </a:lnTo>
                <a:lnTo>
                  <a:pt x="306677" y="28072"/>
                </a:lnTo>
                <a:lnTo>
                  <a:pt x="280891" y="1246"/>
                </a:lnTo>
                <a:lnTo>
                  <a:pt x="1246" y="0"/>
                </a:lnTo>
                <a:close/>
              </a:path>
              <a:path w="419100" h="419100">
                <a:moveTo>
                  <a:pt x="307508" y="140383"/>
                </a:moveTo>
                <a:lnTo>
                  <a:pt x="279101" y="140383"/>
                </a:lnTo>
                <a:lnTo>
                  <a:pt x="278923" y="279342"/>
                </a:lnTo>
                <a:lnTo>
                  <a:pt x="307508" y="279342"/>
                </a:lnTo>
                <a:lnTo>
                  <a:pt x="307508" y="140383"/>
                </a:lnTo>
                <a:close/>
              </a:path>
              <a:path w="419100" h="419100">
                <a:moveTo>
                  <a:pt x="111849" y="111776"/>
                </a:moveTo>
                <a:lnTo>
                  <a:pt x="111849" y="278630"/>
                </a:lnTo>
                <a:lnTo>
                  <a:pt x="139189" y="278630"/>
                </a:lnTo>
                <a:lnTo>
                  <a:pt x="139189" y="140383"/>
                </a:lnTo>
                <a:lnTo>
                  <a:pt x="418484" y="140383"/>
                </a:lnTo>
                <a:lnTo>
                  <a:pt x="391495" y="113012"/>
                </a:lnTo>
                <a:lnTo>
                  <a:pt x="111849" y="111776"/>
                </a:lnTo>
                <a:close/>
              </a:path>
              <a:path w="419100" h="419100">
                <a:moveTo>
                  <a:pt x="56103" y="55977"/>
                </a:moveTo>
                <a:lnTo>
                  <a:pt x="55034" y="278452"/>
                </a:lnTo>
                <a:lnTo>
                  <a:pt x="83976" y="278452"/>
                </a:lnTo>
                <a:lnTo>
                  <a:pt x="83976" y="84049"/>
                </a:lnTo>
                <a:lnTo>
                  <a:pt x="362555" y="84049"/>
                </a:lnTo>
                <a:lnTo>
                  <a:pt x="335748" y="57223"/>
                </a:lnTo>
                <a:lnTo>
                  <a:pt x="56103" y="55977"/>
                </a:lnTo>
                <a:close/>
              </a:path>
              <a:path w="419100" h="419100">
                <a:moveTo>
                  <a:pt x="362555" y="84049"/>
                </a:moveTo>
                <a:lnTo>
                  <a:pt x="83976" y="84049"/>
                </a:lnTo>
                <a:lnTo>
                  <a:pt x="363622" y="85117"/>
                </a:lnTo>
                <a:lnTo>
                  <a:pt x="362555" y="84049"/>
                </a:lnTo>
                <a:close/>
              </a:path>
              <a:path w="419100" h="419100">
                <a:moveTo>
                  <a:pt x="306677" y="28072"/>
                </a:moveTo>
                <a:lnTo>
                  <a:pt x="28229" y="28072"/>
                </a:lnTo>
                <a:lnTo>
                  <a:pt x="307875" y="29318"/>
                </a:lnTo>
                <a:lnTo>
                  <a:pt x="306677" y="28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058" y="10793807"/>
            <a:ext cx="197575" cy="1834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670" y="830492"/>
            <a:ext cx="10292880" cy="963639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135756" y="0"/>
            <a:ext cx="7968615" cy="11308715"/>
            <a:chOff x="12135756" y="0"/>
            <a:chExt cx="7968615" cy="11308715"/>
          </a:xfrm>
        </p:grpSpPr>
        <p:sp>
          <p:nvSpPr>
            <p:cNvPr id="7" name="object 7"/>
            <p:cNvSpPr/>
            <p:nvPr/>
          </p:nvSpPr>
          <p:spPr>
            <a:xfrm>
              <a:off x="12135752" y="5"/>
              <a:ext cx="7968615" cy="11308715"/>
            </a:xfrm>
            <a:custGeom>
              <a:avLst/>
              <a:gdLst/>
              <a:ahLst/>
              <a:cxnLst/>
              <a:rect l="l" t="t" r="r" b="b"/>
              <a:pathLst>
                <a:path w="7968615" h="11308715">
                  <a:moveTo>
                    <a:pt x="1637639" y="5624119"/>
                  </a:moveTo>
                  <a:lnTo>
                    <a:pt x="1629498" y="5581840"/>
                  </a:lnTo>
                  <a:lnTo>
                    <a:pt x="1607185" y="5549760"/>
                  </a:lnTo>
                  <a:lnTo>
                    <a:pt x="1573860" y="5525236"/>
                  </a:lnTo>
                  <a:lnTo>
                    <a:pt x="1532699" y="5505666"/>
                  </a:lnTo>
                  <a:lnTo>
                    <a:pt x="1486865" y="5488419"/>
                  </a:lnTo>
                  <a:lnTo>
                    <a:pt x="1439926" y="5471731"/>
                  </a:lnTo>
                  <a:lnTo>
                    <a:pt x="1416418" y="5461089"/>
                  </a:lnTo>
                  <a:lnTo>
                    <a:pt x="1400797" y="5447157"/>
                  </a:lnTo>
                  <a:lnTo>
                    <a:pt x="1395133" y="5426849"/>
                  </a:lnTo>
                  <a:lnTo>
                    <a:pt x="1400149" y="5407761"/>
                  </a:lnTo>
                  <a:lnTo>
                    <a:pt x="1414462" y="5393321"/>
                  </a:lnTo>
                  <a:lnTo>
                    <a:pt x="1437017" y="5384177"/>
                  </a:lnTo>
                  <a:lnTo>
                    <a:pt x="1466761" y="5380990"/>
                  </a:lnTo>
                  <a:lnTo>
                    <a:pt x="1495894" y="5384330"/>
                  </a:lnTo>
                  <a:lnTo>
                    <a:pt x="1520786" y="5395442"/>
                  </a:lnTo>
                  <a:lnTo>
                    <a:pt x="1538147" y="5415978"/>
                  </a:lnTo>
                  <a:lnTo>
                    <a:pt x="1544662" y="5447589"/>
                  </a:lnTo>
                  <a:lnTo>
                    <a:pt x="1633880" y="5447589"/>
                  </a:lnTo>
                  <a:lnTo>
                    <a:pt x="1628178" y="5399735"/>
                  </a:lnTo>
                  <a:lnTo>
                    <a:pt x="1620126" y="5380990"/>
                  </a:lnTo>
                  <a:lnTo>
                    <a:pt x="1611960" y="5361952"/>
                  </a:lnTo>
                  <a:lnTo>
                    <a:pt x="1586522" y="5333631"/>
                  </a:lnTo>
                  <a:lnTo>
                    <a:pt x="1553184" y="5314162"/>
                  </a:lnTo>
                  <a:lnTo>
                    <a:pt x="1513243" y="5302923"/>
                  </a:lnTo>
                  <a:lnTo>
                    <a:pt x="1468018" y="5299316"/>
                  </a:lnTo>
                  <a:lnTo>
                    <a:pt x="1412252" y="5305437"/>
                  </a:lnTo>
                  <a:lnTo>
                    <a:pt x="1367040" y="5323002"/>
                  </a:lnTo>
                  <a:lnTo>
                    <a:pt x="1333449" y="5350751"/>
                  </a:lnTo>
                  <a:lnTo>
                    <a:pt x="1312506" y="5387454"/>
                  </a:lnTo>
                  <a:lnTo>
                    <a:pt x="1305293" y="5431879"/>
                  </a:lnTo>
                  <a:lnTo>
                    <a:pt x="1315796" y="5479847"/>
                  </a:lnTo>
                  <a:lnTo>
                    <a:pt x="1343075" y="5514098"/>
                  </a:lnTo>
                  <a:lnTo>
                    <a:pt x="1380832" y="5538330"/>
                  </a:lnTo>
                  <a:lnTo>
                    <a:pt x="1422781" y="5556275"/>
                  </a:lnTo>
                  <a:lnTo>
                    <a:pt x="1485099" y="5579580"/>
                  </a:lnTo>
                  <a:lnTo>
                    <a:pt x="1517180" y="5593499"/>
                  </a:lnTo>
                  <a:lnTo>
                    <a:pt x="1536776" y="5608586"/>
                  </a:lnTo>
                  <a:lnTo>
                    <a:pt x="1543405" y="5628525"/>
                  </a:lnTo>
                  <a:lnTo>
                    <a:pt x="1538744" y="5647639"/>
                  </a:lnTo>
                  <a:lnTo>
                    <a:pt x="1524952" y="5662765"/>
                  </a:lnTo>
                  <a:lnTo>
                    <a:pt x="1502321" y="5672696"/>
                  </a:lnTo>
                  <a:lnTo>
                    <a:pt x="1471155" y="5676265"/>
                  </a:lnTo>
                  <a:lnTo>
                    <a:pt x="1442046" y="5673318"/>
                  </a:lnTo>
                  <a:lnTo>
                    <a:pt x="1413510" y="5662523"/>
                  </a:lnTo>
                  <a:lnTo>
                    <a:pt x="1391818" y="5641010"/>
                  </a:lnTo>
                  <a:lnTo>
                    <a:pt x="1383207" y="5605907"/>
                  </a:lnTo>
                  <a:lnTo>
                    <a:pt x="1293990" y="5605907"/>
                  </a:lnTo>
                  <a:lnTo>
                    <a:pt x="1300200" y="5652503"/>
                  </a:lnTo>
                  <a:lnTo>
                    <a:pt x="1317675" y="5690552"/>
                  </a:lnTo>
                  <a:lnTo>
                    <a:pt x="1344726" y="5720092"/>
                  </a:lnTo>
                  <a:lnTo>
                    <a:pt x="1379613" y="5741136"/>
                  </a:lnTo>
                  <a:lnTo>
                    <a:pt x="1420660" y="5753747"/>
                  </a:lnTo>
                  <a:lnTo>
                    <a:pt x="1466126" y="5757938"/>
                  </a:lnTo>
                  <a:lnTo>
                    <a:pt x="1527632" y="5751385"/>
                  </a:lnTo>
                  <a:lnTo>
                    <a:pt x="1575625" y="5732907"/>
                  </a:lnTo>
                  <a:lnTo>
                    <a:pt x="1610017" y="5704332"/>
                  </a:lnTo>
                  <a:lnTo>
                    <a:pt x="1625790" y="5676265"/>
                  </a:lnTo>
                  <a:lnTo>
                    <a:pt x="1630718" y="5667476"/>
                  </a:lnTo>
                  <a:lnTo>
                    <a:pt x="1637639" y="5624119"/>
                  </a:lnTo>
                  <a:close/>
                </a:path>
                <a:path w="7968615" h="11308715">
                  <a:moveTo>
                    <a:pt x="1645183" y="2274900"/>
                  </a:moveTo>
                  <a:lnTo>
                    <a:pt x="1639646" y="2227897"/>
                  </a:lnTo>
                  <a:lnTo>
                    <a:pt x="1623529" y="2189391"/>
                  </a:lnTo>
                  <a:lnTo>
                    <a:pt x="1597545" y="2160511"/>
                  </a:lnTo>
                  <a:lnTo>
                    <a:pt x="1562430" y="2142363"/>
                  </a:lnTo>
                  <a:lnTo>
                    <a:pt x="1554721" y="2141258"/>
                  </a:lnTo>
                  <a:lnTo>
                    <a:pt x="1554721" y="2274278"/>
                  </a:lnTo>
                  <a:lnTo>
                    <a:pt x="1550276" y="2301824"/>
                  </a:lnTo>
                  <a:lnTo>
                    <a:pt x="1538541" y="2320772"/>
                  </a:lnTo>
                  <a:lnTo>
                    <a:pt x="1521853" y="2331707"/>
                  </a:lnTo>
                  <a:lnTo>
                    <a:pt x="1502575" y="2335212"/>
                  </a:lnTo>
                  <a:lnTo>
                    <a:pt x="1411478" y="2335212"/>
                  </a:lnTo>
                  <a:lnTo>
                    <a:pt x="1411478" y="2213965"/>
                  </a:lnTo>
                  <a:lnTo>
                    <a:pt x="1502575" y="2213965"/>
                  </a:lnTo>
                  <a:lnTo>
                    <a:pt x="1521853" y="2217470"/>
                  </a:lnTo>
                  <a:lnTo>
                    <a:pt x="1538541" y="2228329"/>
                  </a:lnTo>
                  <a:lnTo>
                    <a:pt x="1550276" y="2247100"/>
                  </a:lnTo>
                  <a:lnTo>
                    <a:pt x="1554721" y="2274278"/>
                  </a:lnTo>
                  <a:lnTo>
                    <a:pt x="1554721" y="2141258"/>
                  </a:lnTo>
                  <a:lnTo>
                    <a:pt x="1518907" y="2136063"/>
                  </a:lnTo>
                  <a:lnTo>
                    <a:pt x="1322260" y="2136063"/>
                  </a:lnTo>
                  <a:lnTo>
                    <a:pt x="1322260" y="2575839"/>
                  </a:lnTo>
                  <a:lnTo>
                    <a:pt x="1411478" y="2575839"/>
                  </a:lnTo>
                  <a:lnTo>
                    <a:pt x="1411478" y="2413114"/>
                  </a:lnTo>
                  <a:lnTo>
                    <a:pt x="1518907" y="2413114"/>
                  </a:lnTo>
                  <a:lnTo>
                    <a:pt x="1562430" y="2406827"/>
                  </a:lnTo>
                  <a:lnTo>
                    <a:pt x="1597545" y="2388717"/>
                  </a:lnTo>
                  <a:lnTo>
                    <a:pt x="1623529" y="2359926"/>
                  </a:lnTo>
                  <a:lnTo>
                    <a:pt x="1633918" y="2335212"/>
                  </a:lnTo>
                  <a:lnTo>
                    <a:pt x="1639646" y="2321610"/>
                  </a:lnTo>
                  <a:lnTo>
                    <a:pt x="1645183" y="2274900"/>
                  </a:lnTo>
                  <a:close/>
                </a:path>
                <a:path w="7968615" h="11308715">
                  <a:moveTo>
                    <a:pt x="1661515" y="8198701"/>
                  </a:moveTo>
                  <a:lnTo>
                    <a:pt x="1572310" y="8198701"/>
                  </a:lnTo>
                  <a:lnTo>
                    <a:pt x="1572310" y="8379638"/>
                  </a:lnTo>
                  <a:lnTo>
                    <a:pt x="1411478" y="8379638"/>
                  </a:lnTo>
                  <a:lnTo>
                    <a:pt x="1411478" y="8198701"/>
                  </a:lnTo>
                  <a:lnTo>
                    <a:pt x="1322260" y="8198701"/>
                  </a:lnTo>
                  <a:lnTo>
                    <a:pt x="1322260" y="8638476"/>
                  </a:lnTo>
                  <a:lnTo>
                    <a:pt x="1411478" y="8638476"/>
                  </a:lnTo>
                  <a:lnTo>
                    <a:pt x="1411478" y="8457540"/>
                  </a:lnTo>
                  <a:lnTo>
                    <a:pt x="1572310" y="8457540"/>
                  </a:lnTo>
                  <a:lnTo>
                    <a:pt x="1572310" y="8638476"/>
                  </a:lnTo>
                  <a:lnTo>
                    <a:pt x="1661515" y="8638476"/>
                  </a:lnTo>
                  <a:lnTo>
                    <a:pt x="1661515" y="8457540"/>
                  </a:lnTo>
                  <a:lnTo>
                    <a:pt x="1661515" y="8379638"/>
                  </a:lnTo>
                  <a:lnTo>
                    <a:pt x="1661515" y="8198701"/>
                  </a:lnTo>
                  <a:close/>
                </a:path>
                <a:path w="7968615" h="11308715">
                  <a:moveTo>
                    <a:pt x="2014931" y="2497937"/>
                  </a:moveTo>
                  <a:lnTo>
                    <a:pt x="1816404" y="2497937"/>
                  </a:lnTo>
                  <a:lnTo>
                    <a:pt x="1816404" y="2392388"/>
                  </a:lnTo>
                  <a:lnTo>
                    <a:pt x="1984781" y="2392388"/>
                  </a:lnTo>
                  <a:lnTo>
                    <a:pt x="1984781" y="2318258"/>
                  </a:lnTo>
                  <a:lnTo>
                    <a:pt x="1816404" y="2318258"/>
                  </a:lnTo>
                  <a:lnTo>
                    <a:pt x="1816404" y="2213965"/>
                  </a:lnTo>
                  <a:lnTo>
                    <a:pt x="2013673" y="2213965"/>
                  </a:lnTo>
                  <a:lnTo>
                    <a:pt x="2013673" y="2136063"/>
                  </a:lnTo>
                  <a:lnTo>
                    <a:pt x="1727187" y="2136063"/>
                  </a:lnTo>
                  <a:lnTo>
                    <a:pt x="1727187" y="2575839"/>
                  </a:lnTo>
                  <a:lnTo>
                    <a:pt x="2014931" y="2575839"/>
                  </a:lnTo>
                  <a:lnTo>
                    <a:pt x="2014931" y="2497937"/>
                  </a:lnTo>
                  <a:close/>
                </a:path>
                <a:path w="7968615" h="11308715">
                  <a:moveTo>
                    <a:pt x="2067636" y="5458269"/>
                  </a:moveTo>
                  <a:lnTo>
                    <a:pt x="2062124" y="5411584"/>
                  </a:lnTo>
                  <a:lnTo>
                    <a:pt x="2049589" y="5380990"/>
                  </a:lnTo>
                  <a:lnTo>
                    <a:pt x="2046071" y="5372379"/>
                  </a:lnTo>
                  <a:lnTo>
                    <a:pt x="2020290" y="5341099"/>
                  </a:lnTo>
                  <a:lnTo>
                    <a:pt x="1985556" y="5318188"/>
                  </a:lnTo>
                  <a:lnTo>
                    <a:pt x="1978431" y="5315851"/>
                  </a:lnTo>
                  <a:lnTo>
                    <a:pt x="1978431" y="5453862"/>
                  </a:lnTo>
                  <a:lnTo>
                    <a:pt x="1978431" y="5603392"/>
                  </a:lnTo>
                  <a:lnTo>
                    <a:pt x="1973376" y="5630684"/>
                  </a:lnTo>
                  <a:lnTo>
                    <a:pt x="1957781" y="5653964"/>
                  </a:lnTo>
                  <a:lnTo>
                    <a:pt x="1930984" y="5670181"/>
                  </a:lnTo>
                  <a:lnTo>
                    <a:pt x="1892363" y="5676265"/>
                  </a:lnTo>
                  <a:lnTo>
                    <a:pt x="1853730" y="5670181"/>
                  </a:lnTo>
                  <a:lnTo>
                    <a:pt x="1826945" y="5653964"/>
                  </a:lnTo>
                  <a:lnTo>
                    <a:pt x="1811350" y="5630684"/>
                  </a:lnTo>
                  <a:lnTo>
                    <a:pt x="1806282" y="5603392"/>
                  </a:lnTo>
                  <a:lnTo>
                    <a:pt x="1806282" y="5453862"/>
                  </a:lnTo>
                  <a:lnTo>
                    <a:pt x="1811350" y="5426570"/>
                  </a:lnTo>
                  <a:lnTo>
                    <a:pt x="1826945" y="5403291"/>
                  </a:lnTo>
                  <a:lnTo>
                    <a:pt x="1853730" y="5387073"/>
                  </a:lnTo>
                  <a:lnTo>
                    <a:pt x="1892363" y="5380990"/>
                  </a:lnTo>
                  <a:lnTo>
                    <a:pt x="1930984" y="5387073"/>
                  </a:lnTo>
                  <a:lnTo>
                    <a:pt x="1957781" y="5403291"/>
                  </a:lnTo>
                  <a:lnTo>
                    <a:pt x="1973376" y="5426570"/>
                  </a:lnTo>
                  <a:lnTo>
                    <a:pt x="1978431" y="5453862"/>
                  </a:lnTo>
                  <a:lnTo>
                    <a:pt x="1978431" y="5315851"/>
                  </a:lnTo>
                  <a:lnTo>
                    <a:pt x="1942642" y="5304104"/>
                  </a:lnTo>
                  <a:lnTo>
                    <a:pt x="1892363" y="5299316"/>
                  </a:lnTo>
                  <a:lnTo>
                    <a:pt x="1842287" y="5304104"/>
                  </a:lnTo>
                  <a:lnTo>
                    <a:pt x="1799450" y="5318188"/>
                  </a:lnTo>
                  <a:lnTo>
                    <a:pt x="1764665" y="5341099"/>
                  </a:lnTo>
                  <a:lnTo>
                    <a:pt x="1738782" y="5372379"/>
                  </a:lnTo>
                  <a:lnTo>
                    <a:pt x="1722640" y="5411584"/>
                  </a:lnTo>
                  <a:lnTo>
                    <a:pt x="1717078" y="5458269"/>
                  </a:lnTo>
                  <a:lnTo>
                    <a:pt x="1717078" y="5598998"/>
                  </a:lnTo>
                  <a:lnTo>
                    <a:pt x="1722640" y="5645670"/>
                  </a:lnTo>
                  <a:lnTo>
                    <a:pt x="1738782" y="5684875"/>
                  </a:lnTo>
                  <a:lnTo>
                    <a:pt x="1764665" y="5716155"/>
                  </a:lnTo>
                  <a:lnTo>
                    <a:pt x="1799450" y="5739066"/>
                  </a:lnTo>
                  <a:lnTo>
                    <a:pt x="1842287" y="5753151"/>
                  </a:lnTo>
                  <a:lnTo>
                    <a:pt x="1892363" y="5757938"/>
                  </a:lnTo>
                  <a:lnTo>
                    <a:pt x="1942642" y="5753151"/>
                  </a:lnTo>
                  <a:lnTo>
                    <a:pt x="1985556" y="5739066"/>
                  </a:lnTo>
                  <a:lnTo>
                    <a:pt x="2020290" y="5716155"/>
                  </a:lnTo>
                  <a:lnTo>
                    <a:pt x="2046071" y="5684875"/>
                  </a:lnTo>
                  <a:lnTo>
                    <a:pt x="2049589" y="5676265"/>
                  </a:lnTo>
                  <a:lnTo>
                    <a:pt x="2062124" y="5645670"/>
                  </a:lnTo>
                  <a:lnTo>
                    <a:pt x="2067636" y="5598998"/>
                  </a:lnTo>
                  <a:lnTo>
                    <a:pt x="2067636" y="5458269"/>
                  </a:lnTo>
                  <a:close/>
                </a:path>
                <a:path w="7968615" h="11308715">
                  <a:moveTo>
                    <a:pt x="2120023" y="8608949"/>
                  </a:moveTo>
                  <a:lnTo>
                    <a:pt x="2092680" y="8535441"/>
                  </a:lnTo>
                  <a:lnTo>
                    <a:pt x="2065083" y="8461311"/>
                  </a:lnTo>
                  <a:lnTo>
                    <a:pt x="2011781" y="8318068"/>
                  </a:lnTo>
                  <a:lnTo>
                    <a:pt x="1969871" y="8205470"/>
                  </a:lnTo>
                  <a:lnTo>
                    <a:pt x="1969871" y="8461311"/>
                  </a:lnTo>
                  <a:lnTo>
                    <a:pt x="1873123" y="8461311"/>
                  </a:lnTo>
                  <a:lnTo>
                    <a:pt x="1922132" y="8318068"/>
                  </a:lnTo>
                  <a:lnTo>
                    <a:pt x="1969871" y="8461311"/>
                  </a:lnTo>
                  <a:lnTo>
                    <a:pt x="1969871" y="8205470"/>
                  </a:lnTo>
                  <a:lnTo>
                    <a:pt x="1967357" y="8198701"/>
                  </a:lnTo>
                  <a:lnTo>
                    <a:pt x="1880031" y="8198701"/>
                  </a:lnTo>
                  <a:lnTo>
                    <a:pt x="1728000" y="8608949"/>
                  </a:lnTo>
                  <a:lnTo>
                    <a:pt x="1728000" y="8638476"/>
                  </a:lnTo>
                  <a:lnTo>
                    <a:pt x="1810296" y="8638476"/>
                  </a:lnTo>
                  <a:lnTo>
                    <a:pt x="1846732" y="8535441"/>
                  </a:lnTo>
                  <a:lnTo>
                    <a:pt x="1996884" y="8535441"/>
                  </a:lnTo>
                  <a:lnTo>
                    <a:pt x="2032076" y="8638476"/>
                  </a:lnTo>
                  <a:lnTo>
                    <a:pt x="2120023" y="8638476"/>
                  </a:lnTo>
                  <a:lnTo>
                    <a:pt x="2120023" y="8608949"/>
                  </a:lnTo>
                  <a:close/>
                </a:path>
                <a:path w="7968615" h="11308715">
                  <a:moveTo>
                    <a:pt x="2415603" y="2451443"/>
                  </a:moveTo>
                  <a:lnTo>
                    <a:pt x="2407462" y="2409164"/>
                  </a:lnTo>
                  <a:lnTo>
                    <a:pt x="2385136" y="2377084"/>
                  </a:lnTo>
                  <a:lnTo>
                    <a:pt x="2351824" y="2352560"/>
                  </a:lnTo>
                  <a:lnTo>
                    <a:pt x="2310650" y="2332990"/>
                  </a:lnTo>
                  <a:lnTo>
                    <a:pt x="2264816" y="2315743"/>
                  </a:lnTo>
                  <a:lnTo>
                    <a:pt x="2217890" y="2299055"/>
                  </a:lnTo>
                  <a:lnTo>
                    <a:pt x="2194382" y="2288413"/>
                  </a:lnTo>
                  <a:lnTo>
                    <a:pt x="2178761" y="2274468"/>
                  </a:lnTo>
                  <a:lnTo>
                    <a:pt x="2173097" y="2254173"/>
                  </a:lnTo>
                  <a:lnTo>
                    <a:pt x="2178100" y="2235073"/>
                  </a:lnTo>
                  <a:lnTo>
                    <a:pt x="2192413" y="2220633"/>
                  </a:lnTo>
                  <a:lnTo>
                    <a:pt x="2214969" y="2211501"/>
                  </a:lnTo>
                  <a:lnTo>
                    <a:pt x="2244712" y="2208314"/>
                  </a:lnTo>
                  <a:lnTo>
                    <a:pt x="2273846" y="2211641"/>
                  </a:lnTo>
                  <a:lnTo>
                    <a:pt x="2298750" y="2222754"/>
                  </a:lnTo>
                  <a:lnTo>
                    <a:pt x="2316099" y="2243290"/>
                  </a:lnTo>
                  <a:lnTo>
                    <a:pt x="2322614" y="2274900"/>
                  </a:lnTo>
                  <a:lnTo>
                    <a:pt x="2411831" y="2274900"/>
                  </a:lnTo>
                  <a:lnTo>
                    <a:pt x="2406129" y="2227059"/>
                  </a:lnTo>
                  <a:lnTo>
                    <a:pt x="2398077" y="2208314"/>
                  </a:lnTo>
                  <a:lnTo>
                    <a:pt x="2389911" y="2189276"/>
                  </a:lnTo>
                  <a:lnTo>
                    <a:pt x="2364473" y="2160955"/>
                  </a:lnTo>
                  <a:lnTo>
                    <a:pt x="2331135" y="2141486"/>
                  </a:lnTo>
                  <a:lnTo>
                    <a:pt x="2291194" y="2130247"/>
                  </a:lnTo>
                  <a:lnTo>
                    <a:pt x="2245969" y="2126640"/>
                  </a:lnTo>
                  <a:lnTo>
                    <a:pt x="2190204" y="2132761"/>
                  </a:lnTo>
                  <a:lnTo>
                    <a:pt x="2145004" y="2150313"/>
                  </a:lnTo>
                  <a:lnTo>
                    <a:pt x="2111400" y="2178062"/>
                  </a:lnTo>
                  <a:lnTo>
                    <a:pt x="2090470" y="2214778"/>
                  </a:lnTo>
                  <a:lnTo>
                    <a:pt x="2083257" y="2259203"/>
                  </a:lnTo>
                  <a:lnTo>
                    <a:pt x="2093747" y="2307171"/>
                  </a:lnTo>
                  <a:lnTo>
                    <a:pt x="2121027" y="2341422"/>
                  </a:lnTo>
                  <a:lnTo>
                    <a:pt x="2158796" y="2365654"/>
                  </a:lnTo>
                  <a:lnTo>
                    <a:pt x="2200732" y="2383586"/>
                  </a:lnTo>
                  <a:lnTo>
                    <a:pt x="2263051" y="2406891"/>
                  </a:lnTo>
                  <a:lnTo>
                    <a:pt x="2295131" y="2420810"/>
                  </a:lnTo>
                  <a:lnTo>
                    <a:pt x="2314727" y="2435910"/>
                  </a:lnTo>
                  <a:lnTo>
                    <a:pt x="2321356" y="2455837"/>
                  </a:lnTo>
                  <a:lnTo>
                    <a:pt x="2316696" y="2474963"/>
                  </a:lnTo>
                  <a:lnTo>
                    <a:pt x="2302903" y="2490076"/>
                  </a:lnTo>
                  <a:lnTo>
                    <a:pt x="2280285" y="2500020"/>
                  </a:lnTo>
                  <a:lnTo>
                    <a:pt x="2249119" y="2503589"/>
                  </a:lnTo>
                  <a:lnTo>
                    <a:pt x="2219998" y="2500630"/>
                  </a:lnTo>
                  <a:lnTo>
                    <a:pt x="2191474" y="2489847"/>
                  </a:lnTo>
                  <a:lnTo>
                    <a:pt x="2169782" y="2468334"/>
                  </a:lnTo>
                  <a:lnTo>
                    <a:pt x="2161159" y="2433218"/>
                  </a:lnTo>
                  <a:lnTo>
                    <a:pt x="2071941" y="2433218"/>
                  </a:lnTo>
                  <a:lnTo>
                    <a:pt x="2078151" y="2479827"/>
                  </a:lnTo>
                  <a:lnTo>
                    <a:pt x="2095627" y="2517876"/>
                  </a:lnTo>
                  <a:lnTo>
                    <a:pt x="2122678" y="2547404"/>
                  </a:lnTo>
                  <a:lnTo>
                    <a:pt x="2157577" y="2568460"/>
                  </a:lnTo>
                  <a:lnTo>
                    <a:pt x="2198611" y="2581071"/>
                  </a:lnTo>
                  <a:lnTo>
                    <a:pt x="2244090" y="2585262"/>
                  </a:lnTo>
                  <a:lnTo>
                    <a:pt x="2305596" y="2578697"/>
                  </a:lnTo>
                  <a:lnTo>
                    <a:pt x="2353589" y="2560231"/>
                  </a:lnTo>
                  <a:lnTo>
                    <a:pt x="2387981" y="2531656"/>
                  </a:lnTo>
                  <a:lnTo>
                    <a:pt x="2403741" y="2503589"/>
                  </a:lnTo>
                  <a:lnTo>
                    <a:pt x="2408682" y="2494788"/>
                  </a:lnTo>
                  <a:lnTo>
                    <a:pt x="2415603" y="2451443"/>
                  </a:lnTo>
                  <a:close/>
                </a:path>
                <a:path w="7968615" h="11308715">
                  <a:moveTo>
                    <a:pt x="2457373" y="5308739"/>
                  </a:moveTo>
                  <a:lnTo>
                    <a:pt x="2165858" y="5308739"/>
                  </a:lnTo>
                  <a:lnTo>
                    <a:pt x="2165858" y="5748515"/>
                  </a:lnTo>
                  <a:lnTo>
                    <a:pt x="2255075" y="5748515"/>
                  </a:lnTo>
                  <a:lnTo>
                    <a:pt x="2255075" y="5570715"/>
                  </a:lnTo>
                  <a:lnTo>
                    <a:pt x="2427211" y="5570715"/>
                  </a:lnTo>
                  <a:lnTo>
                    <a:pt x="2427211" y="5496585"/>
                  </a:lnTo>
                  <a:lnTo>
                    <a:pt x="2255075" y="5496585"/>
                  </a:lnTo>
                  <a:lnTo>
                    <a:pt x="2255075" y="5386641"/>
                  </a:lnTo>
                  <a:lnTo>
                    <a:pt x="2457373" y="5386641"/>
                  </a:lnTo>
                  <a:lnTo>
                    <a:pt x="2457373" y="5308739"/>
                  </a:lnTo>
                  <a:close/>
                </a:path>
                <a:path w="7968615" h="11308715">
                  <a:moveTo>
                    <a:pt x="2522220" y="8608949"/>
                  </a:moveTo>
                  <a:lnTo>
                    <a:pt x="2447086" y="8473249"/>
                  </a:lnTo>
                  <a:lnTo>
                    <a:pt x="2441168" y="8462569"/>
                  </a:lnTo>
                  <a:lnTo>
                    <a:pt x="2470747" y="8442477"/>
                  </a:lnTo>
                  <a:lnTo>
                    <a:pt x="2493556" y="8414436"/>
                  </a:lnTo>
                  <a:lnTo>
                    <a:pt x="2500363" y="8397862"/>
                  </a:lnTo>
                  <a:lnTo>
                    <a:pt x="2508224" y="8378723"/>
                  </a:lnTo>
                  <a:lnTo>
                    <a:pt x="2513419" y="8335658"/>
                  </a:lnTo>
                  <a:lnTo>
                    <a:pt x="2507869" y="8288604"/>
                  </a:lnTo>
                  <a:lnTo>
                    <a:pt x="2491308" y="8250542"/>
                  </a:lnTo>
                  <a:lnTo>
                    <a:pt x="2463889" y="8222310"/>
                  </a:lnTo>
                  <a:lnTo>
                    <a:pt x="2425763" y="8204746"/>
                  </a:lnTo>
                  <a:lnTo>
                    <a:pt x="2422321" y="8204327"/>
                  </a:lnTo>
                  <a:lnTo>
                    <a:pt x="2422321" y="8336915"/>
                  </a:lnTo>
                  <a:lnTo>
                    <a:pt x="2418181" y="8365261"/>
                  </a:lnTo>
                  <a:lnTo>
                    <a:pt x="2406142" y="8384121"/>
                  </a:lnTo>
                  <a:lnTo>
                    <a:pt x="2386812" y="8394611"/>
                  </a:lnTo>
                  <a:lnTo>
                    <a:pt x="2360752" y="8397862"/>
                  </a:lnTo>
                  <a:lnTo>
                    <a:pt x="2275941" y="8397862"/>
                  </a:lnTo>
                  <a:lnTo>
                    <a:pt x="2275941" y="8276603"/>
                  </a:lnTo>
                  <a:lnTo>
                    <a:pt x="2360752" y="8276603"/>
                  </a:lnTo>
                  <a:lnTo>
                    <a:pt x="2386812" y="8279841"/>
                  </a:lnTo>
                  <a:lnTo>
                    <a:pt x="2406142" y="8290268"/>
                  </a:lnTo>
                  <a:lnTo>
                    <a:pt x="2418181" y="8308937"/>
                  </a:lnTo>
                  <a:lnTo>
                    <a:pt x="2422321" y="8336915"/>
                  </a:lnTo>
                  <a:lnTo>
                    <a:pt x="2422321" y="8204327"/>
                  </a:lnTo>
                  <a:lnTo>
                    <a:pt x="2377084" y="8198701"/>
                  </a:lnTo>
                  <a:lnTo>
                    <a:pt x="2186724" y="8198701"/>
                  </a:lnTo>
                  <a:lnTo>
                    <a:pt x="2186724" y="8638476"/>
                  </a:lnTo>
                  <a:lnTo>
                    <a:pt x="2275941" y="8638476"/>
                  </a:lnTo>
                  <a:lnTo>
                    <a:pt x="2275941" y="8473249"/>
                  </a:lnTo>
                  <a:lnTo>
                    <a:pt x="2343785" y="8473249"/>
                  </a:lnTo>
                  <a:lnTo>
                    <a:pt x="2435517" y="8638476"/>
                  </a:lnTo>
                  <a:lnTo>
                    <a:pt x="2522220" y="8638476"/>
                  </a:lnTo>
                  <a:lnTo>
                    <a:pt x="2522220" y="8608949"/>
                  </a:lnTo>
                  <a:close/>
                </a:path>
                <a:path w="7968615" h="11308715">
                  <a:moveTo>
                    <a:pt x="2822981" y="2451443"/>
                  </a:moveTo>
                  <a:lnTo>
                    <a:pt x="2814840" y="2409164"/>
                  </a:lnTo>
                  <a:lnTo>
                    <a:pt x="2792526" y="2377084"/>
                  </a:lnTo>
                  <a:lnTo>
                    <a:pt x="2759202" y="2352560"/>
                  </a:lnTo>
                  <a:lnTo>
                    <a:pt x="2718041" y="2332990"/>
                  </a:lnTo>
                  <a:lnTo>
                    <a:pt x="2672194" y="2315743"/>
                  </a:lnTo>
                  <a:lnTo>
                    <a:pt x="2625267" y="2299055"/>
                  </a:lnTo>
                  <a:lnTo>
                    <a:pt x="2601760" y="2288413"/>
                  </a:lnTo>
                  <a:lnTo>
                    <a:pt x="2586139" y="2274468"/>
                  </a:lnTo>
                  <a:lnTo>
                    <a:pt x="2580475" y="2254173"/>
                  </a:lnTo>
                  <a:lnTo>
                    <a:pt x="2585478" y="2235073"/>
                  </a:lnTo>
                  <a:lnTo>
                    <a:pt x="2599791" y="2220633"/>
                  </a:lnTo>
                  <a:lnTo>
                    <a:pt x="2622346" y="2211501"/>
                  </a:lnTo>
                  <a:lnTo>
                    <a:pt x="2652090" y="2208314"/>
                  </a:lnTo>
                  <a:lnTo>
                    <a:pt x="2681236" y="2211641"/>
                  </a:lnTo>
                  <a:lnTo>
                    <a:pt x="2706128" y="2222754"/>
                  </a:lnTo>
                  <a:lnTo>
                    <a:pt x="2723477" y="2243290"/>
                  </a:lnTo>
                  <a:lnTo>
                    <a:pt x="2730004" y="2274900"/>
                  </a:lnTo>
                  <a:lnTo>
                    <a:pt x="2819209" y="2274900"/>
                  </a:lnTo>
                  <a:lnTo>
                    <a:pt x="2813507" y="2227059"/>
                  </a:lnTo>
                  <a:lnTo>
                    <a:pt x="2797289" y="2189276"/>
                  </a:lnTo>
                  <a:lnTo>
                    <a:pt x="2738513" y="2141486"/>
                  </a:lnTo>
                  <a:lnTo>
                    <a:pt x="2698572" y="2130247"/>
                  </a:lnTo>
                  <a:lnTo>
                    <a:pt x="2653347" y="2126640"/>
                  </a:lnTo>
                  <a:lnTo>
                    <a:pt x="2597594" y="2132761"/>
                  </a:lnTo>
                  <a:lnTo>
                    <a:pt x="2552382" y="2150313"/>
                  </a:lnTo>
                  <a:lnTo>
                    <a:pt x="2518778" y="2178062"/>
                  </a:lnTo>
                  <a:lnTo>
                    <a:pt x="2497848" y="2214778"/>
                  </a:lnTo>
                  <a:lnTo>
                    <a:pt x="2490635" y="2259203"/>
                  </a:lnTo>
                  <a:lnTo>
                    <a:pt x="2501125" y="2307171"/>
                  </a:lnTo>
                  <a:lnTo>
                    <a:pt x="2528405" y="2341422"/>
                  </a:lnTo>
                  <a:lnTo>
                    <a:pt x="2566174" y="2365654"/>
                  </a:lnTo>
                  <a:lnTo>
                    <a:pt x="2608122" y="2383586"/>
                  </a:lnTo>
                  <a:lnTo>
                    <a:pt x="2670429" y="2406891"/>
                  </a:lnTo>
                  <a:lnTo>
                    <a:pt x="2702509" y="2420810"/>
                  </a:lnTo>
                  <a:lnTo>
                    <a:pt x="2722105" y="2435910"/>
                  </a:lnTo>
                  <a:lnTo>
                    <a:pt x="2728747" y="2455837"/>
                  </a:lnTo>
                  <a:lnTo>
                    <a:pt x="2724073" y="2474963"/>
                  </a:lnTo>
                  <a:lnTo>
                    <a:pt x="2710281" y="2490076"/>
                  </a:lnTo>
                  <a:lnTo>
                    <a:pt x="2687663" y="2500020"/>
                  </a:lnTo>
                  <a:lnTo>
                    <a:pt x="2656497" y="2503589"/>
                  </a:lnTo>
                  <a:lnTo>
                    <a:pt x="2627376" y="2500630"/>
                  </a:lnTo>
                  <a:lnTo>
                    <a:pt x="2598851" y="2489847"/>
                  </a:lnTo>
                  <a:lnTo>
                    <a:pt x="2577160" y="2468334"/>
                  </a:lnTo>
                  <a:lnTo>
                    <a:pt x="2568537" y="2433218"/>
                  </a:lnTo>
                  <a:lnTo>
                    <a:pt x="2479332" y="2433218"/>
                  </a:lnTo>
                  <a:lnTo>
                    <a:pt x="2485529" y="2479827"/>
                  </a:lnTo>
                  <a:lnTo>
                    <a:pt x="2503017" y="2517876"/>
                  </a:lnTo>
                  <a:lnTo>
                    <a:pt x="2530056" y="2547404"/>
                  </a:lnTo>
                  <a:lnTo>
                    <a:pt x="2564955" y="2568460"/>
                  </a:lnTo>
                  <a:lnTo>
                    <a:pt x="2605989" y="2581071"/>
                  </a:lnTo>
                  <a:lnTo>
                    <a:pt x="2651468" y="2585262"/>
                  </a:lnTo>
                  <a:lnTo>
                    <a:pt x="2712974" y="2578697"/>
                  </a:lnTo>
                  <a:lnTo>
                    <a:pt x="2760967" y="2560231"/>
                  </a:lnTo>
                  <a:lnTo>
                    <a:pt x="2795359" y="2531656"/>
                  </a:lnTo>
                  <a:lnTo>
                    <a:pt x="2811119" y="2503589"/>
                  </a:lnTo>
                  <a:lnTo>
                    <a:pt x="2816060" y="2494788"/>
                  </a:lnTo>
                  <a:lnTo>
                    <a:pt x="2822981" y="2451443"/>
                  </a:lnTo>
                  <a:close/>
                </a:path>
                <a:path w="7968615" h="11308715">
                  <a:moveTo>
                    <a:pt x="2828569" y="5308739"/>
                  </a:moveTo>
                  <a:lnTo>
                    <a:pt x="2492451" y="5308739"/>
                  </a:lnTo>
                  <a:lnTo>
                    <a:pt x="2492451" y="5386641"/>
                  </a:lnTo>
                  <a:lnTo>
                    <a:pt x="2616225" y="5386641"/>
                  </a:lnTo>
                  <a:lnTo>
                    <a:pt x="2616225" y="5748515"/>
                  </a:lnTo>
                  <a:lnTo>
                    <a:pt x="2705430" y="5748515"/>
                  </a:lnTo>
                  <a:lnTo>
                    <a:pt x="2705430" y="5386641"/>
                  </a:lnTo>
                  <a:lnTo>
                    <a:pt x="2828569" y="5386641"/>
                  </a:lnTo>
                  <a:lnTo>
                    <a:pt x="2828569" y="5308739"/>
                  </a:lnTo>
                  <a:close/>
                </a:path>
                <a:path w="7968615" h="11308715">
                  <a:moveTo>
                    <a:pt x="2946133" y="8350110"/>
                  </a:moveTo>
                  <a:lnTo>
                    <a:pt x="2940621" y="8305089"/>
                  </a:lnTo>
                  <a:lnTo>
                    <a:pt x="2928429" y="8276603"/>
                  </a:lnTo>
                  <a:lnTo>
                    <a:pt x="2924568" y="8267573"/>
                  </a:lnTo>
                  <a:lnTo>
                    <a:pt x="2898787" y="8237893"/>
                  </a:lnTo>
                  <a:lnTo>
                    <a:pt x="2864053" y="8216316"/>
                  </a:lnTo>
                  <a:lnTo>
                    <a:pt x="2856928" y="8214131"/>
                  </a:lnTo>
                  <a:lnTo>
                    <a:pt x="2856928" y="8347596"/>
                  </a:lnTo>
                  <a:lnTo>
                    <a:pt x="2856928" y="8489582"/>
                  </a:lnTo>
                  <a:lnTo>
                    <a:pt x="2851518" y="8516582"/>
                  </a:lnTo>
                  <a:lnTo>
                    <a:pt x="2835325" y="8539213"/>
                  </a:lnTo>
                  <a:lnTo>
                    <a:pt x="2808427" y="8554783"/>
                  </a:lnTo>
                  <a:lnTo>
                    <a:pt x="2770860" y="8560575"/>
                  </a:lnTo>
                  <a:lnTo>
                    <a:pt x="2700490" y="8560575"/>
                  </a:lnTo>
                  <a:lnTo>
                    <a:pt x="2700490" y="8276603"/>
                  </a:lnTo>
                  <a:lnTo>
                    <a:pt x="2770860" y="8276603"/>
                  </a:lnTo>
                  <a:lnTo>
                    <a:pt x="2808427" y="8282394"/>
                  </a:lnTo>
                  <a:lnTo>
                    <a:pt x="2835325" y="8297964"/>
                  </a:lnTo>
                  <a:lnTo>
                    <a:pt x="2851518" y="8320608"/>
                  </a:lnTo>
                  <a:lnTo>
                    <a:pt x="2856928" y="8347596"/>
                  </a:lnTo>
                  <a:lnTo>
                    <a:pt x="2856928" y="8214131"/>
                  </a:lnTo>
                  <a:lnTo>
                    <a:pt x="2821140" y="8203158"/>
                  </a:lnTo>
                  <a:lnTo>
                    <a:pt x="2770860" y="8198701"/>
                  </a:lnTo>
                  <a:lnTo>
                    <a:pt x="2611285" y="8198701"/>
                  </a:lnTo>
                  <a:lnTo>
                    <a:pt x="2611285" y="8638476"/>
                  </a:lnTo>
                  <a:lnTo>
                    <a:pt x="2770860" y="8638476"/>
                  </a:lnTo>
                  <a:lnTo>
                    <a:pt x="2821140" y="8634031"/>
                  </a:lnTo>
                  <a:lnTo>
                    <a:pt x="2864053" y="8620862"/>
                  </a:lnTo>
                  <a:lnTo>
                    <a:pt x="2898787" y="8599297"/>
                  </a:lnTo>
                  <a:lnTo>
                    <a:pt x="2924568" y="8569604"/>
                  </a:lnTo>
                  <a:lnTo>
                    <a:pt x="2928429" y="8560575"/>
                  </a:lnTo>
                  <a:lnTo>
                    <a:pt x="2940621" y="8532101"/>
                  </a:lnTo>
                  <a:lnTo>
                    <a:pt x="2946133" y="8487067"/>
                  </a:lnTo>
                  <a:lnTo>
                    <a:pt x="2946133" y="8350110"/>
                  </a:lnTo>
                  <a:close/>
                </a:path>
                <a:path w="7968615" h="11308715">
                  <a:moveTo>
                    <a:pt x="3252978" y="2285581"/>
                  </a:moveTo>
                  <a:lnTo>
                    <a:pt x="3247453" y="2238908"/>
                  </a:lnTo>
                  <a:lnTo>
                    <a:pt x="3234931" y="2208314"/>
                  </a:lnTo>
                  <a:lnTo>
                    <a:pt x="3231413" y="2199703"/>
                  </a:lnTo>
                  <a:lnTo>
                    <a:pt x="3205619" y="2168410"/>
                  </a:lnTo>
                  <a:lnTo>
                    <a:pt x="3170885" y="2145512"/>
                  </a:lnTo>
                  <a:lnTo>
                    <a:pt x="3163760" y="2143175"/>
                  </a:lnTo>
                  <a:lnTo>
                    <a:pt x="3163760" y="2281186"/>
                  </a:lnTo>
                  <a:lnTo>
                    <a:pt x="3163760" y="2430716"/>
                  </a:lnTo>
                  <a:lnTo>
                    <a:pt x="3158706" y="2457996"/>
                  </a:lnTo>
                  <a:lnTo>
                    <a:pt x="3143110" y="2481288"/>
                  </a:lnTo>
                  <a:lnTo>
                    <a:pt x="3116326" y="2497505"/>
                  </a:lnTo>
                  <a:lnTo>
                    <a:pt x="3077692" y="2503589"/>
                  </a:lnTo>
                  <a:lnTo>
                    <a:pt x="3039072" y="2497505"/>
                  </a:lnTo>
                  <a:lnTo>
                    <a:pt x="3012275" y="2481288"/>
                  </a:lnTo>
                  <a:lnTo>
                    <a:pt x="2996679" y="2457996"/>
                  </a:lnTo>
                  <a:lnTo>
                    <a:pt x="2991624" y="2430716"/>
                  </a:lnTo>
                  <a:lnTo>
                    <a:pt x="2991624" y="2281186"/>
                  </a:lnTo>
                  <a:lnTo>
                    <a:pt x="2996679" y="2253894"/>
                  </a:lnTo>
                  <a:lnTo>
                    <a:pt x="3012275" y="2230615"/>
                  </a:lnTo>
                  <a:lnTo>
                    <a:pt x="3039072" y="2214397"/>
                  </a:lnTo>
                  <a:lnTo>
                    <a:pt x="3077692" y="2208314"/>
                  </a:lnTo>
                  <a:lnTo>
                    <a:pt x="3116326" y="2214397"/>
                  </a:lnTo>
                  <a:lnTo>
                    <a:pt x="3143110" y="2230615"/>
                  </a:lnTo>
                  <a:lnTo>
                    <a:pt x="3158706" y="2253894"/>
                  </a:lnTo>
                  <a:lnTo>
                    <a:pt x="3163760" y="2281186"/>
                  </a:lnTo>
                  <a:lnTo>
                    <a:pt x="3163760" y="2143175"/>
                  </a:lnTo>
                  <a:lnTo>
                    <a:pt x="3127984" y="2131428"/>
                  </a:lnTo>
                  <a:lnTo>
                    <a:pt x="3077692" y="2126640"/>
                  </a:lnTo>
                  <a:lnTo>
                    <a:pt x="3027629" y="2131428"/>
                  </a:lnTo>
                  <a:lnTo>
                    <a:pt x="2984779" y="2145512"/>
                  </a:lnTo>
                  <a:lnTo>
                    <a:pt x="2950006" y="2168410"/>
                  </a:lnTo>
                  <a:lnTo>
                    <a:pt x="2924124" y="2199703"/>
                  </a:lnTo>
                  <a:lnTo>
                    <a:pt x="2907982" y="2238908"/>
                  </a:lnTo>
                  <a:lnTo>
                    <a:pt x="2902407" y="2285581"/>
                  </a:lnTo>
                  <a:lnTo>
                    <a:pt x="2902407" y="2426309"/>
                  </a:lnTo>
                  <a:lnTo>
                    <a:pt x="2907982" y="2472994"/>
                  </a:lnTo>
                  <a:lnTo>
                    <a:pt x="2924124" y="2512199"/>
                  </a:lnTo>
                  <a:lnTo>
                    <a:pt x="2950006" y="2543479"/>
                  </a:lnTo>
                  <a:lnTo>
                    <a:pt x="2984779" y="2566390"/>
                  </a:lnTo>
                  <a:lnTo>
                    <a:pt x="3027629" y="2580462"/>
                  </a:lnTo>
                  <a:lnTo>
                    <a:pt x="3077692" y="2585262"/>
                  </a:lnTo>
                  <a:lnTo>
                    <a:pt x="3127984" y="2580462"/>
                  </a:lnTo>
                  <a:lnTo>
                    <a:pt x="3170885" y="2566390"/>
                  </a:lnTo>
                  <a:lnTo>
                    <a:pt x="3205619" y="2543479"/>
                  </a:lnTo>
                  <a:lnTo>
                    <a:pt x="3231413" y="2512199"/>
                  </a:lnTo>
                  <a:lnTo>
                    <a:pt x="3234931" y="2503589"/>
                  </a:lnTo>
                  <a:lnTo>
                    <a:pt x="3247453" y="2472994"/>
                  </a:lnTo>
                  <a:lnTo>
                    <a:pt x="3252978" y="2426309"/>
                  </a:lnTo>
                  <a:lnTo>
                    <a:pt x="3252978" y="2285581"/>
                  </a:lnTo>
                  <a:close/>
                </a:path>
                <a:path w="7968615" h="11308715">
                  <a:moveTo>
                    <a:pt x="3345180" y="5308739"/>
                  </a:moveTo>
                  <a:lnTo>
                    <a:pt x="3260356" y="5308739"/>
                  </a:lnTo>
                  <a:lnTo>
                    <a:pt x="3201301" y="5607786"/>
                  </a:lnTo>
                  <a:lnTo>
                    <a:pt x="3181477" y="5551246"/>
                  </a:lnTo>
                  <a:lnTo>
                    <a:pt x="3133458" y="5414289"/>
                  </a:lnTo>
                  <a:lnTo>
                    <a:pt x="3077540" y="5414289"/>
                  </a:lnTo>
                  <a:lnTo>
                    <a:pt x="3011576" y="5605907"/>
                  </a:lnTo>
                  <a:lnTo>
                    <a:pt x="2950629" y="5308739"/>
                  </a:lnTo>
                  <a:lnTo>
                    <a:pt x="2863926" y="5308739"/>
                  </a:lnTo>
                  <a:lnTo>
                    <a:pt x="2863926" y="5338267"/>
                  </a:lnTo>
                  <a:lnTo>
                    <a:pt x="2952521" y="5748515"/>
                  </a:lnTo>
                  <a:lnTo>
                    <a:pt x="3035439" y="5748515"/>
                  </a:lnTo>
                  <a:lnTo>
                    <a:pt x="3085401" y="5605907"/>
                  </a:lnTo>
                  <a:lnTo>
                    <a:pt x="3104553" y="5551246"/>
                  </a:lnTo>
                  <a:lnTo>
                    <a:pt x="3173666" y="5748515"/>
                  </a:lnTo>
                  <a:lnTo>
                    <a:pt x="3256584" y="5748515"/>
                  </a:lnTo>
                  <a:lnTo>
                    <a:pt x="3286976" y="5607786"/>
                  </a:lnTo>
                  <a:lnTo>
                    <a:pt x="3345180" y="5338267"/>
                  </a:lnTo>
                  <a:lnTo>
                    <a:pt x="3345180" y="5308739"/>
                  </a:lnTo>
                  <a:close/>
                </a:path>
                <a:path w="7968615" h="11308715">
                  <a:moveTo>
                    <a:pt x="3494265" y="8198701"/>
                  </a:moveTo>
                  <a:lnTo>
                    <a:pt x="3409454" y="8198701"/>
                  </a:lnTo>
                  <a:lnTo>
                    <a:pt x="3350399" y="8497748"/>
                  </a:lnTo>
                  <a:lnTo>
                    <a:pt x="3330575" y="8441207"/>
                  </a:lnTo>
                  <a:lnTo>
                    <a:pt x="3282543" y="8304250"/>
                  </a:lnTo>
                  <a:lnTo>
                    <a:pt x="3226638" y="8304250"/>
                  </a:lnTo>
                  <a:lnTo>
                    <a:pt x="3160661" y="8495868"/>
                  </a:lnTo>
                  <a:lnTo>
                    <a:pt x="3099727" y="8198701"/>
                  </a:lnTo>
                  <a:lnTo>
                    <a:pt x="3013024" y="8198701"/>
                  </a:lnTo>
                  <a:lnTo>
                    <a:pt x="3013024" y="8228228"/>
                  </a:lnTo>
                  <a:lnTo>
                    <a:pt x="3101606" y="8638476"/>
                  </a:lnTo>
                  <a:lnTo>
                    <a:pt x="3184537" y="8638476"/>
                  </a:lnTo>
                  <a:lnTo>
                    <a:pt x="3234499" y="8495868"/>
                  </a:lnTo>
                  <a:lnTo>
                    <a:pt x="3253651" y="8441207"/>
                  </a:lnTo>
                  <a:lnTo>
                    <a:pt x="3322751" y="8638476"/>
                  </a:lnTo>
                  <a:lnTo>
                    <a:pt x="3405682" y="8638476"/>
                  </a:lnTo>
                  <a:lnTo>
                    <a:pt x="3436074" y="8497748"/>
                  </a:lnTo>
                  <a:lnTo>
                    <a:pt x="3494265" y="8228228"/>
                  </a:lnTo>
                  <a:lnTo>
                    <a:pt x="3494265" y="8198701"/>
                  </a:lnTo>
                  <a:close/>
                </a:path>
                <a:path w="7968615" h="11308715">
                  <a:moveTo>
                    <a:pt x="3699256" y="2546312"/>
                  </a:moveTo>
                  <a:lnTo>
                    <a:pt x="3671900" y="2472804"/>
                  </a:lnTo>
                  <a:lnTo>
                    <a:pt x="3644315" y="2398674"/>
                  </a:lnTo>
                  <a:lnTo>
                    <a:pt x="3591014" y="2255431"/>
                  </a:lnTo>
                  <a:lnTo>
                    <a:pt x="3549104" y="2142833"/>
                  </a:lnTo>
                  <a:lnTo>
                    <a:pt x="3549104" y="2398674"/>
                  </a:lnTo>
                  <a:lnTo>
                    <a:pt x="3452355" y="2398674"/>
                  </a:lnTo>
                  <a:lnTo>
                    <a:pt x="3501352" y="2255431"/>
                  </a:lnTo>
                  <a:lnTo>
                    <a:pt x="3549104" y="2398674"/>
                  </a:lnTo>
                  <a:lnTo>
                    <a:pt x="3549104" y="2142833"/>
                  </a:lnTo>
                  <a:lnTo>
                    <a:pt x="3546589" y="2136063"/>
                  </a:lnTo>
                  <a:lnTo>
                    <a:pt x="3459264" y="2136063"/>
                  </a:lnTo>
                  <a:lnTo>
                    <a:pt x="3307232" y="2546312"/>
                  </a:lnTo>
                  <a:lnTo>
                    <a:pt x="3307232" y="2575839"/>
                  </a:lnTo>
                  <a:lnTo>
                    <a:pt x="3389528" y="2575839"/>
                  </a:lnTo>
                  <a:lnTo>
                    <a:pt x="3425964" y="2472804"/>
                  </a:lnTo>
                  <a:lnTo>
                    <a:pt x="3576116" y="2472804"/>
                  </a:lnTo>
                  <a:lnTo>
                    <a:pt x="3611295" y="2575839"/>
                  </a:lnTo>
                  <a:lnTo>
                    <a:pt x="3699256" y="2575839"/>
                  </a:lnTo>
                  <a:lnTo>
                    <a:pt x="3699256" y="2546312"/>
                  </a:lnTo>
                  <a:close/>
                </a:path>
                <a:path w="7968615" h="11308715">
                  <a:moveTo>
                    <a:pt x="3759987" y="5718988"/>
                  </a:moveTo>
                  <a:lnTo>
                    <a:pt x="3732631" y="5645480"/>
                  </a:lnTo>
                  <a:lnTo>
                    <a:pt x="3705047" y="5571350"/>
                  </a:lnTo>
                  <a:lnTo>
                    <a:pt x="3651745" y="5428107"/>
                  </a:lnTo>
                  <a:lnTo>
                    <a:pt x="3609835" y="5315509"/>
                  </a:lnTo>
                  <a:lnTo>
                    <a:pt x="3609835" y="5571350"/>
                  </a:lnTo>
                  <a:lnTo>
                    <a:pt x="3513086" y="5571350"/>
                  </a:lnTo>
                  <a:lnTo>
                    <a:pt x="3562083" y="5428107"/>
                  </a:lnTo>
                  <a:lnTo>
                    <a:pt x="3609835" y="5571350"/>
                  </a:lnTo>
                  <a:lnTo>
                    <a:pt x="3609835" y="5315509"/>
                  </a:lnTo>
                  <a:lnTo>
                    <a:pt x="3607320" y="5308739"/>
                  </a:lnTo>
                  <a:lnTo>
                    <a:pt x="3519995" y="5308739"/>
                  </a:lnTo>
                  <a:lnTo>
                    <a:pt x="3367963" y="5718988"/>
                  </a:lnTo>
                  <a:lnTo>
                    <a:pt x="3367963" y="5748515"/>
                  </a:lnTo>
                  <a:lnTo>
                    <a:pt x="3450259" y="5748515"/>
                  </a:lnTo>
                  <a:lnTo>
                    <a:pt x="3486696" y="5645480"/>
                  </a:lnTo>
                  <a:lnTo>
                    <a:pt x="3636848" y="5645480"/>
                  </a:lnTo>
                  <a:lnTo>
                    <a:pt x="3672027" y="5748515"/>
                  </a:lnTo>
                  <a:lnTo>
                    <a:pt x="3759987" y="5748515"/>
                  </a:lnTo>
                  <a:lnTo>
                    <a:pt x="3759987" y="5718988"/>
                  </a:lnTo>
                  <a:close/>
                </a:path>
                <a:path w="7968615" h="11308715">
                  <a:moveTo>
                    <a:pt x="3909085" y="8608949"/>
                  </a:moveTo>
                  <a:lnTo>
                    <a:pt x="3881729" y="8535441"/>
                  </a:lnTo>
                  <a:lnTo>
                    <a:pt x="3854145" y="8461311"/>
                  </a:lnTo>
                  <a:lnTo>
                    <a:pt x="3800843" y="8318068"/>
                  </a:lnTo>
                  <a:lnTo>
                    <a:pt x="3758933" y="8205470"/>
                  </a:lnTo>
                  <a:lnTo>
                    <a:pt x="3758933" y="8461311"/>
                  </a:lnTo>
                  <a:lnTo>
                    <a:pt x="3662184" y="8461311"/>
                  </a:lnTo>
                  <a:lnTo>
                    <a:pt x="3711181" y="8318068"/>
                  </a:lnTo>
                  <a:lnTo>
                    <a:pt x="3758933" y="8461311"/>
                  </a:lnTo>
                  <a:lnTo>
                    <a:pt x="3758933" y="8205470"/>
                  </a:lnTo>
                  <a:lnTo>
                    <a:pt x="3756418" y="8198701"/>
                  </a:lnTo>
                  <a:lnTo>
                    <a:pt x="3669093" y="8198701"/>
                  </a:lnTo>
                  <a:lnTo>
                    <a:pt x="3517049" y="8608949"/>
                  </a:lnTo>
                  <a:lnTo>
                    <a:pt x="3517049" y="8638476"/>
                  </a:lnTo>
                  <a:lnTo>
                    <a:pt x="3599357" y="8638476"/>
                  </a:lnTo>
                  <a:lnTo>
                    <a:pt x="3635794" y="8535441"/>
                  </a:lnTo>
                  <a:lnTo>
                    <a:pt x="3785946" y="8535441"/>
                  </a:lnTo>
                  <a:lnTo>
                    <a:pt x="3821125" y="8638476"/>
                  </a:lnTo>
                  <a:lnTo>
                    <a:pt x="3909085" y="8638476"/>
                  </a:lnTo>
                  <a:lnTo>
                    <a:pt x="3909085" y="8608949"/>
                  </a:lnTo>
                  <a:close/>
                </a:path>
                <a:path w="7968615" h="11308715">
                  <a:moveTo>
                    <a:pt x="4081335" y="2451443"/>
                  </a:moveTo>
                  <a:lnTo>
                    <a:pt x="4073182" y="2409164"/>
                  </a:lnTo>
                  <a:lnTo>
                    <a:pt x="4050868" y="2377084"/>
                  </a:lnTo>
                  <a:lnTo>
                    <a:pt x="4017543" y="2352560"/>
                  </a:lnTo>
                  <a:lnTo>
                    <a:pt x="3976382" y="2332990"/>
                  </a:lnTo>
                  <a:lnTo>
                    <a:pt x="3930548" y="2315743"/>
                  </a:lnTo>
                  <a:lnTo>
                    <a:pt x="3883622" y="2299055"/>
                  </a:lnTo>
                  <a:lnTo>
                    <a:pt x="3860101" y="2288413"/>
                  </a:lnTo>
                  <a:lnTo>
                    <a:pt x="3844493" y="2274468"/>
                  </a:lnTo>
                  <a:lnTo>
                    <a:pt x="3838829" y="2254173"/>
                  </a:lnTo>
                  <a:lnTo>
                    <a:pt x="3843832" y="2235073"/>
                  </a:lnTo>
                  <a:lnTo>
                    <a:pt x="3858145" y="2220633"/>
                  </a:lnTo>
                  <a:lnTo>
                    <a:pt x="3880701" y="2211501"/>
                  </a:lnTo>
                  <a:lnTo>
                    <a:pt x="3910444" y="2208314"/>
                  </a:lnTo>
                  <a:lnTo>
                    <a:pt x="3939578" y="2211641"/>
                  </a:lnTo>
                  <a:lnTo>
                    <a:pt x="3964470" y="2222754"/>
                  </a:lnTo>
                  <a:lnTo>
                    <a:pt x="3981831" y="2243290"/>
                  </a:lnTo>
                  <a:lnTo>
                    <a:pt x="3988346" y="2274900"/>
                  </a:lnTo>
                  <a:lnTo>
                    <a:pt x="4077563" y="2274900"/>
                  </a:lnTo>
                  <a:lnTo>
                    <a:pt x="4071861" y="2227059"/>
                  </a:lnTo>
                  <a:lnTo>
                    <a:pt x="4063809" y="2208314"/>
                  </a:lnTo>
                  <a:lnTo>
                    <a:pt x="4055643" y="2189276"/>
                  </a:lnTo>
                  <a:lnTo>
                    <a:pt x="4030205" y="2160955"/>
                  </a:lnTo>
                  <a:lnTo>
                    <a:pt x="3996867" y="2141486"/>
                  </a:lnTo>
                  <a:lnTo>
                    <a:pt x="3956926" y="2130247"/>
                  </a:lnTo>
                  <a:lnTo>
                    <a:pt x="3911701" y="2126640"/>
                  </a:lnTo>
                  <a:lnTo>
                    <a:pt x="3855936" y="2132761"/>
                  </a:lnTo>
                  <a:lnTo>
                    <a:pt x="3810724" y="2150313"/>
                  </a:lnTo>
                  <a:lnTo>
                    <a:pt x="3777132" y="2178062"/>
                  </a:lnTo>
                  <a:lnTo>
                    <a:pt x="3756190" y="2214778"/>
                  </a:lnTo>
                  <a:lnTo>
                    <a:pt x="3748989" y="2259203"/>
                  </a:lnTo>
                  <a:lnTo>
                    <a:pt x="3759479" y="2307171"/>
                  </a:lnTo>
                  <a:lnTo>
                    <a:pt x="3786759" y="2341422"/>
                  </a:lnTo>
                  <a:lnTo>
                    <a:pt x="3824516" y="2365654"/>
                  </a:lnTo>
                  <a:lnTo>
                    <a:pt x="3866464" y="2383586"/>
                  </a:lnTo>
                  <a:lnTo>
                    <a:pt x="3928783" y="2406891"/>
                  </a:lnTo>
                  <a:lnTo>
                    <a:pt x="3960863" y="2420810"/>
                  </a:lnTo>
                  <a:lnTo>
                    <a:pt x="3980459" y="2435910"/>
                  </a:lnTo>
                  <a:lnTo>
                    <a:pt x="3987088" y="2455837"/>
                  </a:lnTo>
                  <a:lnTo>
                    <a:pt x="3982428" y="2474963"/>
                  </a:lnTo>
                  <a:lnTo>
                    <a:pt x="3968635" y="2490076"/>
                  </a:lnTo>
                  <a:lnTo>
                    <a:pt x="3946004" y="2500020"/>
                  </a:lnTo>
                  <a:lnTo>
                    <a:pt x="3914838" y="2503589"/>
                  </a:lnTo>
                  <a:lnTo>
                    <a:pt x="3885730" y="2500630"/>
                  </a:lnTo>
                  <a:lnTo>
                    <a:pt x="3857206" y="2489847"/>
                  </a:lnTo>
                  <a:lnTo>
                    <a:pt x="3835501" y="2468334"/>
                  </a:lnTo>
                  <a:lnTo>
                    <a:pt x="3826891" y="2433218"/>
                  </a:lnTo>
                  <a:lnTo>
                    <a:pt x="3737673" y="2433218"/>
                  </a:lnTo>
                  <a:lnTo>
                    <a:pt x="3743883" y="2479827"/>
                  </a:lnTo>
                  <a:lnTo>
                    <a:pt x="3761359" y="2517876"/>
                  </a:lnTo>
                  <a:lnTo>
                    <a:pt x="3788410" y="2547404"/>
                  </a:lnTo>
                  <a:lnTo>
                    <a:pt x="3823309" y="2568460"/>
                  </a:lnTo>
                  <a:lnTo>
                    <a:pt x="3864343" y="2581071"/>
                  </a:lnTo>
                  <a:lnTo>
                    <a:pt x="3909822" y="2585262"/>
                  </a:lnTo>
                  <a:lnTo>
                    <a:pt x="3971315" y="2578697"/>
                  </a:lnTo>
                  <a:lnTo>
                    <a:pt x="4019308" y="2560231"/>
                  </a:lnTo>
                  <a:lnTo>
                    <a:pt x="4053700" y="2531656"/>
                  </a:lnTo>
                  <a:lnTo>
                    <a:pt x="4069473" y="2503589"/>
                  </a:lnTo>
                  <a:lnTo>
                    <a:pt x="4074414" y="2494788"/>
                  </a:lnTo>
                  <a:lnTo>
                    <a:pt x="4081335" y="2451443"/>
                  </a:lnTo>
                  <a:close/>
                </a:path>
                <a:path w="7968615" h="11308715">
                  <a:moveTo>
                    <a:pt x="4162171" y="5718988"/>
                  </a:moveTo>
                  <a:lnTo>
                    <a:pt x="4087037" y="5583288"/>
                  </a:lnTo>
                  <a:lnTo>
                    <a:pt x="4081132" y="5572607"/>
                  </a:lnTo>
                  <a:lnTo>
                    <a:pt x="4110710" y="5552516"/>
                  </a:lnTo>
                  <a:lnTo>
                    <a:pt x="4133507" y="5524462"/>
                  </a:lnTo>
                  <a:lnTo>
                    <a:pt x="4140327" y="5507901"/>
                  </a:lnTo>
                  <a:lnTo>
                    <a:pt x="4148188" y="5488762"/>
                  </a:lnTo>
                  <a:lnTo>
                    <a:pt x="4153382" y="5445696"/>
                  </a:lnTo>
                  <a:lnTo>
                    <a:pt x="4147820" y="5398643"/>
                  </a:lnTo>
                  <a:lnTo>
                    <a:pt x="4131259" y="5360581"/>
                  </a:lnTo>
                  <a:lnTo>
                    <a:pt x="4103852" y="5332336"/>
                  </a:lnTo>
                  <a:lnTo>
                    <a:pt x="4065727" y="5314785"/>
                  </a:lnTo>
                  <a:lnTo>
                    <a:pt x="4062285" y="5314366"/>
                  </a:lnTo>
                  <a:lnTo>
                    <a:pt x="4062285" y="5446954"/>
                  </a:lnTo>
                  <a:lnTo>
                    <a:pt x="4058145" y="5475300"/>
                  </a:lnTo>
                  <a:lnTo>
                    <a:pt x="4046105" y="5494147"/>
                  </a:lnTo>
                  <a:lnTo>
                    <a:pt x="4026763" y="5504650"/>
                  </a:lnTo>
                  <a:lnTo>
                    <a:pt x="4000716" y="5507901"/>
                  </a:lnTo>
                  <a:lnTo>
                    <a:pt x="3915905" y="5507901"/>
                  </a:lnTo>
                  <a:lnTo>
                    <a:pt x="3915905" y="5386641"/>
                  </a:lnTo>
                  <a:lnTo>
                    <a:pt x="4000716" y="5386641"/>
                  </a:lnTo>
                  <a:lnTo>
                    <a:pt x="4026763" y="5389880"/>
                  </a:lnTo>
                  <a:lnTo>
                    <a:pt x="4046105" y="5400306"/>
                  </a:lnTo>
                  <a:lnTo>
                    <a:pt x="4058145" y="5418975"/>
                  </a:lnTo>
                  <a:lnTo>
                    <a:pt x="4062285" y="5446954"/>
                  </a:lnTo>
                  <a:lnTo>
                    <a:pt x="4062285" y="5314366"/>
                  </a:lnTo>
                  <a:lnTo>
                    <a:pt x="4017048" y="5308739"/>
                  </a:lnTo>
                  <a:lnTo>
                    <a:pt x="3826687" y="5308739"/>
                  </a:lnTo>
                  <a:lnTo>
                    <a:pt x="3826687" y="5748515"/>
                  </a:lnTo>
                  <a:lnTo>
                    <a:pt x="3915905" y="5748515"/>
                  </a:lnTo>
                  <a:lnTo>
                    <a:pt x="3915905" y="5583288"/>
                  </a:lnTo>
                  <a:lnTo>
                    <a:pt x="3983748" y="5583288"/>
                  </a:lnTo>
                  <a:lnTo>
                    <a:pt x="4075480" y="5748515"/>
                  </a:lnTo>
                  <a:lnTo>
                    <a:pt x="4162171" y="5748515"/>
                  </a:lnTo>
                  <a:lnTo>
                    <a:pt x="4162171" y="5718988"/>
                  </a:lnTo>
                  <a:close/>
                </a:path>
                <a:path w="7968615" h="11308715">
                  <a:moveTo>
                    <a:pt x="4311256" y="8608949"/>
                  </a:moveTo>
                  <a:lnTo>
                    <a:pt x="4236123" y="8473249"/>
                  </a:lnTo>
                  <a:lnTo>
                    <a:pt x="4230217" y="8462569"/>
                  </a:lnTo>
                  <a:lnTo>
                    <a:pt x="4259796" y="8442477"/>
                  </a:lnTo>
                  <a:lnTo>
                    <a:pt x="4282592" y="8414436"/>
                  </a:lnTo>
                  <a:lnTo>
                    <a:pt x="4289412" y="8397862"/>
                  </a:lnTo>
                  <a:lnTo>
                    <a:pt x="4297273" y="8378723"/>
                  </a:lnTo>
                  <a:lnTo>
                    <a:pt x="4302468" y="8335658"/>
                  </a:lnTo>
                  <a:lnTo>
                    <a:pt x="4296905" y="8288604"/>
                  </a:lnTo>
                  <a:lnTo>
                    <a:pt x="4280344" y="8250542"/>
                  </a:lnTo>
                  <a:lnTo>
                    <a:pt x="4252938" y="8222310"/>
                  </a:lnTo>
                  <a:lnTo>
                    <a:pt x="4214812" y="8204746"/>
                  </a:lnTo>
                  <a:lnTo>
                    <a:pt x="4211371" y="8204327"/>
                  </a:lnTo>
                  <a:lnTo>
                    <a:pt x="4211371" y="8336915"/>
                  </a:lnTo>
                  <a:lnTo>
                    <a:pt x="4207230" y="8365261"/>
                  </a:lnTo>
                  <a:lnTo>
                    <a:pt x="4195191" y="8384121"/>
                  </a:lnTo>
                  <a:lnTo>
                    <a:pt x="4175849" y="8394611"/>
                  </a:lnTo>
                  <a:lnTo>
                    <a:pt x="4149801" y="8397862"/>
                  </a:lnTo>
                  <a:lnTo>
                    <a:pt x="4064990" y="8397862"/>
                  </a:lnTo>
                  <a:lnTo>
                    <a:pt x="4064990" y="8276603"/>
                  </a:lnTo>
                  <a:lnTo>
                    <a:pt x="4149801" y="8276603"/>
                  </a:lnTo>
                  <a:lnTo>
                    <a:pt x="4175849" y="8279841"/>
                  </a:lnTo>
                  <a:lnTo>
                    <a:pt x="4195191" y="8290268"/>
                  </a:lnTo>
                  <a:lnTo>
                    <a:pt x="4207230" y="8308937"/>
                  </a:lnTo>
                  <a:lnTo>
                    <a:pt x="4211371" y="8336915"/>
                  </a:lnTo>
                  <a:lnTo>
                    <a:pt x="4211371" y="8204327"/>
                  </a:lnTo>
                  <a:lnTo>
                    <a:pt x="4166133" y="8198701"/>
                  </a:lnTo>
                  <a:lnTo>
                    <a:pt x="3975773" y="8198701"/>
                  </a:lnTo>
                  <a:lnTo>
                    <a:pt x="3975773" y="8638476"/>
                  </a:lnTo>
                  <a:lnTo>
                    <a:pt x="4064990" y="8638476"/>
                  </a:lnTo>
                  <a:lnTo>
                    <a:pt x="4064990" y="8473249"/>
                  </a:lnTo>
                  <a:lnTo>
                    <a:pt x="4132834" y="8473249"/>
                  </a:lnTo>
                  <a:lnTo>
                    <a:pt x="4224566" y="8638476"/>
                  </a:lnTo>
                  <a:lnTo>
                    <a:pt x="4311256" y="8638476"/>
                  </a:lnTo>
                  <a:lnTo>
                    <a:pt x="4311256" y="8608949"/>
                  </a:lnTo>
                  <a:close/>
                </a:path>
                <a:path w="7968615" h="11308715">
                  <a:moveTo>
                    <a:pt x="4538992" y="5670613"/>
                  </a:moveTo>
                  <a:lnTo>
                    <a:pt x="4340466" y="5670613"/>
                  </a:lnTo>
                  <a:lnTo>
                    <a:pt x="4340466" y="5565064"/>
                  </a:lnTo>
                  <a:lnTo>
                    <a:pt x="4508830" y="5565064"/>
                  </a:lnTo>
                  <a:lnTo>
                    <a:pt x="4508830" y="5490934"/>
                  </a:lnTo>
                  <a:lnTo>
                    <a:pt x="4340466" y="5490934"/>
                  </a:lnTo>
                  <a:lnTo>
                    <a:pt x="4340466" y="5386641"/>
                  </a:lnTo>
                  <a:lnTo>
                    <a:pt x="4537735" y="5386641"/>
                  </a:lnTo>
                  <a:lnTo>
                    <a:pt x="4537735" y="5308739"/>
                  </a:lnTo>
                  <a:lnTo>
                    <a:pt x="4251249" y="5308739"/>
                  </a:lnTo>
                  <a:lnTo>
                    <a:pt x="4251249" y="5748515"/>
                  </a:lnTo>
                  <a:lnTo>
                    <a:pt x="4538992" y="5748515"/>
                  </a:lnTo>
                  <a:lnTo>
                    <a:pt x="4538992" y="5670613"/>
                  </a:lnTo>
                  <a:close/>
                </a:path>
                <a:path w="7968615" h="11308715">
                  <a:moveTo>
                    <a:pt x="4688078" y="8560575"/>
                  </a:moveTo>
                  <a:lnTo>
                    <a:pt x="4489551" y="8560575"/>
                  </a:lnTo>
                  <a:lnTo>
                    <a:pt x="4489551" y="8455025"/>
                  </a:lnTo>
                  <a:lnTo>
                    <a:pt x="4657915" y="8455025"/>
                  </a:lnTo>
                  <a:lnTo>
                    <a:pt x="4657915" y="8380895"/>
                  </a:lnTo>
                  <a:lnTo>
                    <a:pt x="4489551" y="8380895"/>
                  </a:lnTo>
                  <a:lnTo>
                    <a:pt x="4489551" y="8276603"/>
                  </a:lnTo>
                  <a:lnTo>
                    <a:pt x="4686820" y="8276603"/>
                  </a:lnTo>
                  <a:lnTo>
                    <a:pt x="4686820" y="8198701"/>
                  </a:lnTo>
                  <a:lnTo>
                    <a:pt x="4400334" y="8198701"/>
                  </a:lnTo>
                  <a:lnTo>
                    <a:pt x="4400334" y="8638476"/>
                  </a:lnTo>
                  <a:lnTo>
                    <a:pt x="4688078" y="8638476"/>
                  </a:lnTo>
                  <a:lnTo>
                    <a:pt x="4688078" y="8560575"/>
                  </a:lnTo>
                  <a:close/>
                </a:path>
                <a:path w="7968615" h="11308715">
                  <a:moveTo>
                    <a:pt x="7968348" y="1319326"/>
                  </a:moveTo>
                  <a:lnTo>
                    <a:pt x="20942" y="1319326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20942" y="11308550"/>
                  </a:lnTo>
                  <a:lnTo>
                    <a:pt x="20942" y="1340269"/>
                  </a:lnTo>
                  <a:lnTo>
                    <a:pt x="7968348" y="1340269"/>
                  </a:lnTo>
                  <a:lnTo>
                    <a:pt x="7968348" y="13193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22669" y="6170074"/>
              <a:ext cx="4528595" cy="13844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09476" y="9053588"/>
              <a:ext cx="4659470" cy="13475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24135" y="2990066"/>
              <a:ext cx="4690537" cy="6378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20324" y="4027563"/>
              <a:ext cx="4579912" cy="64052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3382091" y="7685632"/>
            <a:ext cx="471170" cy="471805"/>
          </a:xfrm>
          <a:custGeom>
            <a:avLst/>
            <a:gdLst/>
            <a:ahLst/>
            <a:cxnLst/>
            <a:rect l="l" t="t" r="r" b="b"/>
            <a:pathLst>
              <a:path w="471170" h="471804">
                <a:moveTo>
                  <a:pt x="315395" y="0"/>
                </a:moveTo>
                <a:lnTo>
                  <a:pt x="8533" y="182"/>
                </a:lnTo>
                <a:lnTo>
                  <a:pt x="3811" y="182"/>
                </a:lnTo>
                <a:lnTo>
                  <a:pt x="0" y="3994"/>
                </a:lnTo>
                <a:lnTo>
                  <a:pt x="178" y="411552"/>
                </a:lnTo>
                <a:lnTo>
                  <a:pt x="1032" y="413973"/>
                </a:lnTo>
                <a:lnTo>
                  <a:pt x="5272" y="418817"/>
                </a:lnTo>
                <a:lnTo>
                  <a:pt x="40082" y="453593"/>
                </a:lnTo>
                <a:lnTo>
                  <a:pt x="48842" y="462517"/>
                </a:lnTo>
                <a:lnTo>
                  <a:pt x="54236" y="467877"/>
                </a:lnTo>
                <a:lnTo>
                  <a:pt x="57828" y="470494"/>
                </a:lnTo>
                <a:lnTo>
                  <a:pt x="61181" y="471184"/>
                </a:lnTo>
                <a:lnTo>
                  <a:pt x="467273" y="471184"/>
                </a:lnTo>
                <a:lnTo>
                  <a:pt x="471085" y="467372"/>
                </a:lnTo>
                <a:lnTo>
                  <a:pt x="471084" y="454106"/>
                </a:lnTo>
                <a:lnTo>
                  <a:pt x="64762" y="454106"/>
                </a:lnTo>
                <a:lnTo>
                  <a:pt x="17057" y="406379"/>
                </a:lnTo>
                <a:lnTo>
                  <a:pt x="17057" y="244227"/>
                </a:lnTo>
                <a:lnTo>
                  <a:pt x="123661" y="244227"/>
                </a:lnTo>
                <a:lnTo>
                  <a:pt x="123661" y="230961"/>
                </a:lnTo>
                <a:lnTo>
                  <a:pt x="119849" y="227139"/>
                </a:lnTo>
                <a:lnTo>
                  <a:pt x="17057" y="227139"/>
                </a:lnTo>
                <a:lnTo>
                  <a:pt x="17057" y="17323"/>
                </a:lnTo>
                <a:lnTo>
                  <a:pt x="430547" y="17323"/>
                </a:lnTo>
                <a:lnTo>
                  <a:pt x="415934" y="2685"/>
                </a:lnTo>
                <a:lnTo>
                  <a:pt x="414068" y="1516"/>
                </a:lnTo>
                <a:lnTo>
                  <a:pt x="407977" y="734"/>
                </a:lnTo>
                <a:lnTo>
                  <a:pt x="392765" y="269"/>
                </a:lnTo>
                <a:lnTo>
                  <a:pt x="315395" y="0"/>
                </a:lnTo>
                <a:close/>
              </a:path>
              <a:path w="471170" h="471804">
                <a:moveTo>
                  <a:pt x="114164" y="379859"/>
                </a:moveTo>
                <a:lnTo>
                  <a:pt x="108304" y="381974"/>
                </a:lnTo>
                <a:lnTo>
                  <a:pt x="105640" y="388317"/>
                </a:lnTo>
                <a:lnTo>
                  <a:pt x="105640" y="454106"/>
                </a:lnTo>
                <a:lnTo>
                  <a:pt x="122687" y="454106"/>
                </a:lnTo>
                <a:lnTo>
                  <a:pt x="122687" y="388317"/>
                </a:lnTo>
                <a:lnTo>
                  <a:pt x="120023" y="381974"/>
                </a:lnTo>
                <a:lnTo>
                  <a:pt x="114164" y="379859"/>
                </a:lnTo>
                <a:close/>
              </a:path>
              <a:path w="471170" h="471804">
                <a:moveTo>
                  <a:pt x="365172" y="281305"/>
                </a:moveTo>
                <a:lnTo>
                  <a:pt x="349301" y="284513"/>
                </a:lnTo>
                <a:lnTo>
                  <a:pt x="336344" y="293257"/>
                </a:lnTo>
                <a:lnTo>
                  <a:pt x="327610" y="306219"/>
                </a:lnTo>
                <a:lnTo>
                  <a:pt x="324408" y="322078"/>
                </a:lnTo>
                <a:lnTo>
                  <a:pt x="326854" y="335989"/>
                </a:lnTo>
                <a:lnTo>
                  <a:pt x="333616" y="347838"/>
                </a:lnTo>
                <a:lnTo>
                  <a:pt x="343832" y="356759"/>
                </a:lnTo>
                <a:lnTo>
                  <a:pt x="356638" y="361889"/>
                </a:lnTo>
                <a:lnTo>
                  <a:pt x="356638" y="454106"/>
                </a:lnTo>
                <a:lnTo>
                  <a:pt x="373695" y="454106"/>
                </a:lnTo>
                <a:lnTo>
                  <a:pt x="373695" y="361889"/>
                </a:lnTo>
                <a:lnTo>
                  <a:pt x="386481" y="356759"/>
                </a:lnTo>
                <a:lnTo>
                  <a:pt x="396702" y="347838"/>
                </a:lnTo>
                <a:lnTo>
                  <a:pt x="397553" y="346350"/>
                </a:lnTo>
                <a:lnTo>
                  <a:pt x="362324" y="346350"/>
                </a:lnTo>
                <a:lnTo>
                  <a:pt x="356638" y="344119"/>
                </a:lnTo>
                <a:lnTo>
                  <a:pt x="344005" y="332998"/>
                </a:lnTo>
                <a:lnTo>
                  <a:pt x="341951" y="317741"/>
                </a:lnTo>
                <a:lnTo>
                  <a:pt x="349374" y="304254"/>
                </a:lnTo>
                <a:lnTo>
                  <a:pt x="365172" y="298445"/>
                </a:lnTo>
                <a:lnTo>
                  <a:pt x="397492" y="298445"/>
                </a:lnTo>
                <a:lnTo>
                  <a:pt x="393995" y="293257"/>
                </a:lnTo>
                <a:lnTo>
                  <a:pt x="381038" y="284513"/>
                </a:lnTo>
                <a:lnTo>
                  <a:pt x="365172" y="281305"/>
                </a:lnTo>
                <a:close/>
              </a:path>
              <a:path w="471170" h="471804">
                <a:moveTo>
                  <a:pt x="365454" y="157832"/>
                </a:moveTo>
                <a:lnTo>
                  <a:pt x="348397" y="157832"/>
                </a:lnTo>
                <a:lnTo>
                  <a:pt x="348397" y="236761"/>
                </a:lnTo>
                <a:lnTo>
                  <a:pt x="352209" y="240583"/>
                </a:lnTo>
                <a:lnTo>
                  <a:pt x="454028" y="240583"/>
                </a:lnTo>
                <a:lnTo>
                  <a:pt x="454028" y="454106"/>
                </a:lnTo>
                <a:lnTo>
                  <a:pt x="471084" y="454106"/>
                </a:lnTo>
                <a:lnTo>
                  <a:pt x="471149" y="223495"/>
                </a:lnTo>
                <a:lnTo>
                  <a:pt x="365454" y="223495"/>
                </a:lnTo>
                <a:lnTo>
                  <a:pt x="365454" y="157832"/>
                </a:lnTo>
                <a:close/>
              </a:path>
              <a:path w="471170" h="471804">
                <a:moveTo>
                  <a:pt x="123661" y="244227"/>
                </a:moveTo>
                <a:lnTo>
                  <a:pt x="106604" y="244227"/>
                </a:lnTo>
                <a:lnTo>
                  <a:pt x="106604" y="326811"/>
                </a:lnTo>
                <a:lnTo>
                  <a:pt x="110415" y="330622"/>
                </a:lnTo>
                <a:lnTo>
                  <a:pt x="195690" y="330622"/>
                </a:lnTo>
                <a:lnTo>
                  <a:pt x="200823" y="343421"/>
                </a:lnTo>
                <a:lnTo>
                  <a:pt x="209754" y="353641"/>
                </a:lnTo>
                <a:lnTo>
                  <a:pt x="221616" y="360412"/>
                </a:lnTo>
                <a:lnTo>
                  <a:pt x="235542" y="362862"/>
                </a:lnTo>
                <a:lnTo>
                  <a:pt x="251387" y="359654"/>
                </a:lnTo>
                <a:lnTo>
                  <a:pt x="264346" y="350909"/>
                </a:lnTo>
                <a:lnTo>
                  <a:pt x="267768" y="345837"/>
                </a:lnTo>
                <a:lnTo>
                  <a:pt x="235605" y="345837"/>
                </a:lnTo>
                <a:lnTo>
                  <a:pt x="226382" y="343911"/>
                </a:lnTo>
                <a:lnTo>
                  <a:pt x="218842" y="338728"/>
                </a:lnTo>
                <a:lnTo>
                  <a:pt x="213755" y="331175"/>
                </a:lnTo>
                <a:lnTo>
                  <a:pt x="211888" y="322141"/>
                </a:lnTo>
                <a:lnTo>
                  <a:pt x="213627" y="313544"/>
                </a:lnTo>
                <a:lnTo>
                  <a:pt x="123661" y="313544"/>
                </a:lnTo>
                <a:lnTo>
                  <a:pt x="123661" y="244227"/>
                </a:lnTo>
                <a:close/>
              </a:path>
              <a:path w="471170" h="471804">
                <a:moveTo>
                  <a:pt x="397492" y="298445"/>
                </a:moveTo>
                <a:lnTo>
                  <a:pt x="365172" y="298445"/>
                </a:lnTo>
                <a:lnTo>
                  <a:pt x="380963" y="304254"/>
                </a:lnTo>
                <a:lnTo>
                  <a:pt x="388383" y="317741"/>
                </a:lnTo>
                <a:lnTo>
                  <a:pt x="386328" y="332998"/>
                </a:lnTo>
                <a:lnTo>
                  <a:pt x="373695" y="344119"/>
                </a:lnTo>
                <a:lnTo>
                  <a:pt x="368009" y="346350"/>
                </a:lnTo>
                <a:lnTo>
                  <a:pt x="397553" y="346350"/>
                </a:lnTo>
                <a:lnTo>
                  <a:pt x="403480" y="335989"/>
                </a:lnTo>
                <a:lnTo>
                  <a:pt x="405935" y="322078"/>
                </a:lnTo>
                <a:lnTo>
                  <a:pt x="402731" y="306219"/>
                </a:lnTo>
                <a:lnTo>
                  <a:pt x="397492" y="298445"/>
                </a:lnTo>
                <a:close/>
              </a:path>
              <a:path w="471170" h="471804">
                <a:moveTo>
                  <a:pt x="267863" y="298445"/>
                </a:moveTo>
                <a:lnTo>
                  <a:pt x="235605" y="298445"/>
                </a:lnTo>
                <a:lnTo>
                  <a:pt x="244968" y="300306"/>
                </a:lnTo>
                <a:lnTo>
                  <a:pt x="252488" y="305381"/>
                </a:lnTo>
                <a:lnTo>
                  <a:pt x="257493" y="312912"/>
                </a:lnTo>
                <a:lnTo>
                  <a:pt x="259311" y="322141"/>
                </a:lnTo>
                <a:lnTo>
                  <a:pt x="257445" y="331370"/>
                </a:lnTo>
                <a:lnTo>
                  <a:pt x="252358" y="338901"/>
                </a:lnTo>
                <a:lnTo>
                  <a:pt x="244822" y="343976"/>
                </a:lnTo>
                <a:lnTo>
                  <a:pt x="235605" y="345837"/>
                </a:lnTo>
                <a:lnTo>
                  <a:pt x="267768" y="345837"/>
                </a:lnTo>
                <a:lnTo>
                  <a:pt x="273094" y="337944"/>
                </a:lnTo>
                <a:lnTo>
                  <a:pt x="276305" y="322078"/>
                </a:lnTo>
                <a:lnTo>
                  <a:pt x="273102" y="306219"/>
                </a:lnTo>
                <a:lnTo>
                  <a:pt x="267863" y="298445"/>
                </a:lnTo>
                <a:close/>
              </a:path>
              <a:path w="471170" h="471804">
                <a:moveTo>
                  <a:pt x="235542" y="281305"/>
                </a:moveTo>
                <a:lnTo>
                  <a:pt x="221623" y="283755"/>
                </a:lnTo>
                <a:lnTo>
                  <a:pt x="209773" y="290526"/>
                </a:lnTo>
                <a:lnTo>
                  <a:pt x="200845" y="300746"/>
                </a:lnTo>
                <a:lnTo>
                  <a:pt x="195690" y="313544"/>
                </a:lnTo>
                <a:lnTo>
                  <a:pt x="213627" y="313544"/>
                </a:lnTo>
                <a:lnTo>
                  <a:pt x="213706" y="313151"/>
                </a:lnTo>
                <a:lnTo>
                  <a:pt x="218713" y="305593"/>
                </a:lnTo>
                <a:lnTo>
                  <a:pt x="226236" y="300385"/>
                </a:lnTo>
                <a:lnTo>
                  <a:pt x="235605" y="298445"/>
                </a:lnTo>
                <a:lnTo>
                  <a:pt x="267863" y="298445"/>
                </a:lnTo>
                <a:lnTo>
                  <a:pt x="264366" y="293257"/>
                </a:lnTo>
                <a:lnTo>
                  <a:pt x="251409" y="284513"/>
                </a:lnTo>
                <a:lnTo>
                  <a:pt x="235542" y="281305"/>
                </a:lnTo>
                <a:close/>
              </a:path>
              <a:path w="471170" h="471804">
                <a:moveTo>
                  <a:pt x="430547" y="17323"/>
                </a:moveTo>
                <a:lnTo>
                  <a:pt x="406333" y="17323"/>
                </a:lnTo>
                <a:lnTo>
                  <a:pt x="454028" y="65049"/>
                </a:lnTo>
                <a:lnTo>
                  <a:pt x="454028" y="223495"/>
                </a:lnTo>
                <a:lnTo>
                  <a:pt x="471149" y="223495"/>
                </a:lnTo>
                <a:lnTo>
                  <a:pt x="471157" y="107751"/>
                </a:lnTo>
                <a:lnTo>
                  <a:pt x="470954" y="78533"/>
                </a:lnTo>
                <a:lnTo>
                  <a:pt x="470509" y="63328"/>
                </a:lnTo>
                <a:lnTo>
                  <a:pt x="469744" y="57240"/>
                </a:lnTo>
                <a:lnTo>
                  <a:pt x="468615" y="55427"/>
                </a:lnTo>
                <a:lnTo>
                  <a:pt x="430547" y="17323"/>
                </a:lnTo>
                <a:close/>
              </a:path>
              <a:path w="471170" h="471804">
                <a:moveTo>
                  <a:pt x="114446" y="17323"/>
                </a:moveTo>
                <a:lnTo>
                  <a:pt x="97389" y="17323"/>
                </a:lnTo>
                <a:lnTo>
                  <a:pt x="97389" y="109530"/>
                </a:lnTo>
                <a:lnTo>
                  <a:pt x="84610" y="114665"/>
                </a:lnTo>
                <a:lnTo>
                  <a:pt x="74391" y="123588"/>
                </a:lnTo>
                <a:lnTo>
                  <a:pt x="67614" y="135435"/>
                </a:lnTo>
                <a:lnTo>
                  <a:pt x="65160" y="149340"/>
                </a:lnTo>
                <a:lnTo>
                  <a:pt x="68363" y="165206"/>
                </a:lnTo>
                <a:lnTo>
                  <a:pt x="77099" y="178170"/>
                </a:lnTo>
                <a:lnTo>
                  <a:pt x="90056" y="186916"/>
                </a:lnTo>
                <a:lnTo>
                  <a:pt x="105923" y="190124"/>
                </a:lnTo>
                <a:lnTo>
                  <a:pt x="121790" y="186916"/>
                </a:lnTo>
                <a:lnTo>
                  <a:pt x="134747" y="178170"/>
                </a:lnTo>
                <a:lnTo>
                  <a:pt x="138242" y="172983"/>
                </a:lnTo>
                <a:lnTo>
                  <a:pt x="105923" y="172983"/>
                </a:lnTo>
                <a:lnTo>
                  <a:pt x="90126" y="167175"/>
                </a:lnTo>
                <a:lnTo>
                  <a:pt x="82702" y="153687"/>
                </a:lnTo>
                <a:lnTo>
                  <a:pt x="84756" y="138426"/>
                </a:lnTo>
                <a:lnTo>
                  <a:pt x="97389" y="127299"/>
                </a:lnTo>
                <a:lnTo>
                  <a:pt x="103075" y="125079"/>
                </a:lnTo>
                <a:lnTo>
                  <a:pt x="138324" y="125079"/>
                </a:lnTo>
                <a:lnTo>
                  <a:pt x="137473" y="123588"/>
                </a:lnTo>
                <a:lnTo>
                  <a:pt x="127254" y="114665"/>
                </a:lnTo>
                <a:lnTo>
                  <a:pt x="114446" y="109530"/>
                </a:lnTo>
                <a:lnTo>
                  <a:pt x="114446" y="17323"/>
                </a:lnTo>
                <a:close/>
              </a:path>
              <a:path w="471170" h="471804">
                <a:moveTo>
                  <a:pt x="235542" y="108504"/>
                </a:moveTo>
                <a:lnTo>
                  <a:pt x="219697" y="111712"/>
                </a:lnTo>
                <a:lnTo>
                  <a:pt x="206738" y="120457"/>
                </a:lnTo>
                <a:lnTo>
                  <a:pt x="197990" y="133422"/>
                </a:lnTo>
                <a:lnTo>
                  <a:pt x="194779" y="149288"/>
                </a:lnTo>
                <a:lnTo>
                  <a:pt x="197982" y="165147"/>
                </a:lnTo>
                <a:lnTo>
                  <a:pt x="206718" y="178109"/>
                </a:lnTo>
                <a:lnTo>
                  <a:pt x="219675" y="186853"/>
                </a:lnTo>
                <a:lnTo>
                  <a:pt x="235542" y="190061"/>
                </a:lnTo>
                <a:lnTo>
                  <a:pt x="249461" y="187613"/>
                </a:lnTo>
                <a:lnTo>
                  <a:pt x="261311" y="180846"/>
                </a:lnTo>
                <a:lnTo>
                  <a:pt x="268136" y="173036"/>
                </a:lnTo>
                <a:lnTo>
                  <a:pt x="235542" y="173036"/>
                </a:lnTo>
                <a:lnTo>
                  <a:pt x="226179" y="171175"/>
                </a:lnTo>
                <a:lnTo>
                  <a:pt x="218659" y="166100"/>
                </a:lnTo>
                <a:lnTo>
                  <a:pt x="213654" y="158569"/>
                </a:lnTo>
                <a:lnTo>
                  <a:pt x="211836" y="149340"/>
                </a:lnTo>
                <a:lnTo>
                  <a:pt x="213701" y="140113"/>
                </a:lnTo>
                <a:lnTo>
                  <a:pt x="218785" y="132585"/>
                </a:lnTo>
                <a:lnTo>
                  <a:pt x="226321" y="127514"/>
                </a:lnTo>
                <a:lnTo>
                  <a:pt x="235542" y="125655"/>
                </a:lnTo>
                <a:lnTo>
                  <a:pt x="268265" y="125655"/>
                </a:lnTo>
                <a:lnTo>
                  <a:pt x="261334" y="117725"/>
                </a:lnTo>
                <a:lnTo>
                  <a:pt x="249470" y="110954"/>
                </a:lnTo>
                <a:lnTo>
                  <a:pt x="235542" y="108504"/>
                </a:lnTo>
                <a:close/>
              </a:path>
              <a:path w="471170" h="471804">
                <a:moveTo>
                  <a:pt x="268265" y="125655"/>
                </a:moveTo>
                <a:lnTo>
                  <a:pt x="235542" y="125655"/>
                </a:lnTo>
                <a:lnTo>
                  <a:pt x="244763" y="127578"/>
                </a:lnTo>
                <a:lnTo>
                  <a:pt x="252299" y="132758"/>
                </a:lnTo>
                <a:lnTo>
                  <a:pt x="257383" y="140307"/>
                </a:lnTo>
                <a:lnTo>
                  <a:pt x="259248" y="149340"/>
                </a:lnTo>
                <a:lnTo>
                  <a:pt x="257432" y="158330"/>
                </a:lnTo>
                <a:lnTo>
                  <a:pt x="252429" y="165888"/>
                </a:lnTo>
                <a:lnTo>
                  <a:pt x="244909" y="171096"/>
                </a:lnTo>
                <a:lnTo>
                  <a:pt x="235542" y="173036"/>
                </a:lnTo>
                <a:lnTo>
                  <a:pt x="268136" y="173036"/>
                </a:lnTo>
                <a:lnTo>
                  <a:pt x="270239" y="170629"/>
                </a:lnTo>
                <a:lnTo>
                  <a:pt x="275394" y="157832"/>
                </a:lnTo>
                <a:lnTo>
                  <a:pt x="365454" y="157832"/>
                </a:lnTo>
                <a:lnTo>
                  <a:pt x="365454" y="144555"/>
                </a:lnTo>
                <a:lnTo>
                  <a:pt x="361643" y="140743"/>
                </a:lnTo>
                <a:lnTo>
                  <a:pt x="275394" y="140743"/>
                </a:lnTo>
                <a:lnTo>
                  <a:pt x="270266" y="127945"/>
                </a:lnTo>
                <a:lnTo>
                  <a:pt x="268265" y="125655"/>
                </a:lnTo>
                <a:close/>
              </a:path>
              <a:path w="471170" h="471804">
                <a:moveTo>
                  <a:pt x="138324" y="125079"/>
                </a:moveTo>
                <a:lnTo>
                  <a:pt x="108761" y="125079"/>
                </a:lnTo>
                <a:lnTo>
                  <a:pt x="114446" y="127299"/>
                </a:lnTo>
                <a:lnTo>
                  <a:pt x="127079" y="138426"/>
                </a:lnTo>
                <a:lnTo>
                  <a:pt x="129134" y="153687"/>
                </a:lnTo>
                <a:lnTo>
                  <a:pt x="121714" y="167175"/>
                </a:lnTo>
                <a:lnTo>
                  <a:pt x="105923" y="172983"/>
                </a:lnTo>
                <a:lnTo>
                  <a:pt x="138242" y="172983"/>
                </a:lnTo>
                <a:lnTo>
                  <a:pt x="143483" y="165206"/>
                </a:lnTo>
                <a:lnTo>
                  <a:pt x="146686" y="149340"/>
                </a:lnTo>
                <a:lnTo>
                  <a:pt x="144239" y="135435"/>
                </a:lnTo>
                <a:lnTo>
                  <a:pt x="138324" y="125079"/>
                </a:lnTo>
                <a:close/>
              </a:path>
              <a:path w="471170" h="471804">
                <a:moveTo>
                  <a:pt x="365454" y="17323"/>
                </a:moveTo>
                <a:lnTo>
                  <a:pt x="348397" y="17323"/>
                </a:lnTo>
                <a:lnTo>
                  <a:pt x="348397" y="79059"/>
                </a:lnTo>
                <a:lnTo>
                  <a:pt x="351062" y="85403"/>
                </a:lnTo>
                <a:lnTo>
                  <a:pt x="356926" y="87517"/>
                </a:lnTo>
                <a:lnTo>
                  <a:pt x="362789" y="85403"/>
                </a:lnTo>
                <a:lnTo>
                  <a:pt x="365454" y="79059"/>
                </a:lnTo>
                <a:lnTo>
                  <a:pt x="365454" y="17323"/>
                </a:lnTo>
                <a:close/>
              </a:path>
              <a:path w="471170" h="471804">
                <a:moveTo>
                  <a:pt x="468582" y="55374"/>
                </a:move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073237" y="6104530"/>
            <a:ext cx="471805" cy="511809"/>
            <a:chOff x="2073237" y="6104530"/>
            <a:chExt cx="471805" cy="511809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85314" y="6469732"/>
              <a:ext cx="144979" cy="1461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73236" y="6226269"/>
              <a:ext cx="471805" cy="389890"/>
            </a:xfrm>
            <a:custGeom>
              <a:avLst/>
              <a:gdLst/>
              <a:ahLst/>
              <a:cxnLst/>
              <a:rect l="l" t="t" r="r" b="b"/>
              <a:pathLst>
                <a:path w="471805" h="389890">
                  <a:moveTo>
                    <a:pt x="108724" y="313309"/>
                  </a:moveTo>
                  <a:lnTo>
                    <a:pt x="87744" y="292125"/>
                  </a:lnTo>
                  <a:lnTo>
                    <a:pt x="81381" y="292125"/>
                  </a:lnTo>
                  <a:lnTo>
                    <a:pt x="60388" y="313309"/>
                  </a:lnTo>
                  <a:lnTo>
                    <a:pt x="60388" y="319709"/>
                  </a:lnTo>
                  <a:lnTo>
                    <a:pt x="81381" y="340880"/>
                  </a:lnTo>
                  <a:lnTo>
                    <a:pt x="87744" y="340880"/>
                  </a:lnTo>
                  <a:lnTo>
                    <a:pt x="108724" y="319709"/>
                  </a:lnTo>
                  <a:lnTo>
                    <a:pt x="108724" y="316509"/>
                  </a:lnTo>
                  <a:lnTo>
                    <a:pt x="108724" y="313309"/>
                  </a:lnTo>
                  <a:close/>
                </a:path>
                <a:path w="471805" h="389890">
                  <a:moveTo>
                    <a:pt x="422859" y="313309"/>
                  </a:moveTo>
                  <a:lnTo>
                    <a:pt x="401866" y="292138"/>
                  </a:lnTo>
                  <a:lnTo>
                    <a:pt x="395516" y="292138"/>
                  </a:lnTo>
                  <a:lnTo>
                    <a:pt x="374523" y="313309"/>
                  </a:lnTo>
                  <a:lnTo>
                    <a:pt x="374523" y="319709"/>
                  </a:lnTo>
                  <a:lnTo>
                    <a:pt x="395516" y="340880"/>
                  </a:lnTo>
                  <a:lnTo>
                    <a:pt x="401866" y="340880"/>
                  </a:lnTo>
                  <a:lnTo>
                    <a:pt x="422859" y="319709"/>
                  </a:lnTo>
                  <a:lnTo>
                    <a:pt x="422859" y="316509"/>
                  </a:lnTo>
                  <a:lnTo>
                    <a:pt x="422859" y="313309"/>
                  </a:lnTo>
                  <a:close/>
                </a:path>
                <a:path w="471805" h="389890">
                  <a:moveTo>
                    <a:pt x="459105" y="0"/>
                  </a:moveTo>
                  <a:lnTo>
                    <a:pt x="0" y="0"/>
                  </a:lnTo>
                  <a:lnTo>
                    <a:pt x="48323" y="219125"/>
                  </a:lnTo>
                  <a:lnTo>
                    <a:pt x="410781" y="219125"/>
                  </a:lnTo>
                  <a:lnTo>
                    <a:pt x="459105" y="0"/>
                  </a:lnTo>
                  <a:close/>
                </a:path>
                <a:path w="471805" h="389890">
                  <a:moveTo>
                    <a:pt x="471182" y="316522"/>
                  </a:moveTo>
                  <a:lnTo>
                    <a:pt x="458533" y="275247"/>
                  </a:lnTo>
                  <a:lnTo>
                    <a:pt x="447014" y="262153"/>
                  </a:lnTo>
                  <a:lnTo>
                    <a:pt x="447014" y="309994"/>
                  </a:lnTo>
                  <a:lnTo>
                    <a:pt x="447014" y="316522"/>
                  </a:lnTo>
                  <a:lnTo>
                    <a:pt x="425500" y="357009"/>
                  </a:lnTo>
                  <a:lnTo>
                    <a:pt x="398691" y="365201"/>
                  </a:lnTo>
                  <a:lnTo>
                    <a:pt x="389216" y="364248"/>
                  </a:lnTo>
                  <a:lnTo>
                    <a:pt x="354050" y="335140"/>
                  </a:lnTo>
                  <a:lnTo>
                    <a:pt x="350354" y="316522"/>
                  </a:lnTo>
                  <a:lnTo>
                    <a:pt x="351256" y="307149"/>
                  </a:lnTo>
                  <a:lnTo>
                    <a:pt x="379222" y="271932"/>
                  </a:lnTo>
                  <a:lnTo>
                    <a:pt x="403745" y="267627"/>
                  </a:lnTo>
                  <a:lnTo>
                    <a:pt x="410184" y="268744"/>
                  </a:lnTo>
                  <a:lnTo>
                    <a:pt x="445731" y="303542"/>
                  </a:lnTo>
                  <a:lnTo>
                    <a:pt x="447014" y="309994"/>
                  </a:lnTo>
                  <a:lnTo>
                    <a:pt x="447014" y="262153"/>
                  </a:lnTo>
                  <a:lnTo>
                    <a:pt x="411010" y="244500"/>
                  </a:lnTo>
                  <a:lnTo>
                    <a:pt x="396570" y="243471"/>
                  </a:lnTo>
                  <a:lnTo>
                    <a:pt x="382663" y="245249"/>
                  </a:lnTo>
                  <a:lnTo>
                    <a:pt x="346671" y="265607"/>
                  </a:lnTo>
                  <a:lnTo>
                    <a:pt x="327545" y="302450"/>
                  </a:lnTo>
                  <a:lnTo>
                    <a:pt x="326199" y="316522"/>
                  </a:lnTo>
                  <a:lnTo>
                    <a:pt x="326542" y="323684"/>
                  </a:lnTo>
                  <a:lnTo>
                    <a:pt x="342633" y="362864"/>
                  </a:lnTo>
                  <a:lnTo>
                    <a:pt x="377647" y="386448"/>
                  </a:lnTo>
                  <a:lnTo>
                    <a:pt x="398691" y="389597"/>
                  </a:lnTo>
                  <a:lnTo>
                    <a:pt x="405803" y="389255"/>
                  </a:lnTo>
                  <a:lnTo>
                    <a:pt x="444690" y="373011"/>
                  </a:lnTo>
                  <a:lnTo>
                    <a:pt x="468071" y="337718"/>
                  </a:lnTo>
                  <a:lnTo>
                    <a:pt x="470839" y="323684"/>
                  </a:lnTo>
                  <a:lnTo>
                    <a:pt x="471182" y="316522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9047" y="6104530"/>
              <a:ext cx="336026" cy="97390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837485" y="2544861"/>
            <a:ext cx="514350" cy="471170"/>
            <a:chOff x="6837485" y="2544861"/>
            <a:chExt cx="514350" cy="471170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87462" y="2758602"/>
              <a:ext cx="85672" cy="856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837476" y="2544870"/>
              <a:ext cx="514350" cy="471170"/>
            </a:xfrm>
            <a:custGeom>
              <a:avLst/>
              <a:gdLst/>
              <a:ahLst/>
              <a:cxnLst/>
              <a:rect l="l" t="t" r="r" b="b"/>
              <a:pathLst>
                <a:path w="514350" h="471169">
                  <a:moveTo>
                    <a:pt x="306984" y="400075"/>
                  </a:moveTo>
                  <a:lnTo>
                    <a:pt x="299148" y="392214"/>
                  </a:lnTo>
                  <a:lnTo>
                    <a:pt x="220611" y="392214"/>
                  </a:lnTo>
                  <a:lnTo>
                    <a:pt x="207048" y="371513"/>
                  </a:lnTo>
                  <a:lnTo>
                    <a:pt x="206552" y="370801"/>
                  </a:lnTo>
                  <a:lnTo>
                    <a:pt x="197764" y="357949"/>
                  </a:lnTo>
                  <a:lnTo>
                    <a:pt x="184200" y="336537"/>
                  </a:lnTo>
                  <a:lnTo>
                    <a:pt x="177622" y="327545"/>
                  </a:lnTo>
                  <a:lnTo>
                    <a:pt x="168579" y="320294"/>
                  </a:lnTo>
                  <a:lnTo>
                    <a:pt x="156997" y="315455"/>
                  </a:lnTo>
                  <a:lnTo>
                    <a:pt x="142798" y="313690"/>
                  </a:lnTo>
                  <a:lnTo>
                    <a:pt x="49974" y="313690"/>
                  </a:lnTo>
                  <a:lnTo>
                    <a:pt x="27114" y="318477"/>
                  </a:lnTo>
                  <a:lnTo>
                    <a:pt x="11607" y="330644"/>
                  </a:lnTo>
                  <a:lnTo>
                    <a:pt x="2794" y="346824"/>
                  </a:lnTo>
                  <a:lnTo>
                    <a:pt x="0" y="363664"/>
                  </a:lnTo>
                  <a:lnTo>
                    <a:pt x="0" y="470750"/>
                  </a:lnTo>
                  <a:lnTo>
                    <a:pt x="157060" y="470750"/>
                  </a:lnTo>
                  <a:lnTo>
                    <a:pt x="157060" y="370801"/>
                  </a:lnTo>
                  <a:lnTo>
                    <a:pt x="164211" y="370801"/>
                  </a:lnTo>
                  <a:lnTo>
                    <a:pt x="195618" y="419354"/>
                  </a:lnTo>
                  <a:lnTo>
                    <a:pt x="195618" y="420065"/>
                  </a:lnTo>
                  <a:lnTo>
                    <a:pt x="196329" y="420065"/>
                  </a:lnTo>
                  <a:lnTo>
                    <a:pt x="199898" y="424345"/>
                  </a:lnTo>
                  <a:lnTo>
                    <a:pt x="204901" y="427202"/>
                  </a:lnTo>
                  <a:lnTo>
                    <a:pt x="299148" y="427202"/>
                  </a:lnTo>
                  <a:lnTo>
                    <a:pt x="306984" y="419354"/>
                  </a:lnTo>
                  <a:lnTo>
                    <a:pt x="306984" y="400075"/>
                  </a:lnTo>
                  <a:close/>
                </a:path>
                <a:path w="514350" h="471169">
                  <a:moveTo>
                    <a:pt x="514032" y="0"/>
                  </a:moveTo>
                  <a:lnTo>
                    <a:pt x="199898" y="0"/>
                  </a:lnTo>
                  <a:lnTo>
                    <a:pt x="199898" y="13970"/>
                  </a:lnTo>
                  <a:lnTo>
                    <a:pt x="199898" y="299720"/>
                  </a:lnTo>
                  <a:lnTo>
                    <a:pt x="199898" y="313690"/>
                  </a:lnTo>
                  <a:lnTo>
                    <a:pt x="514032" y="313690"/>
                  </a:lnTo>
                  <a:lnTo>
                    <a:pt x="514032" y="299720"/>
                  </a:lnTo>
                  <a:lnTo>
                    <a:pt x="214185" y="299720"/>
                  </a:lnTo>
                  <a:lnTo>
                    <a:pt x="214185" y="13970"/>
                  </a:lnTo>
                  <a:lnTo>
                    <a:pt x="499745" y="13970"/>
                  </a:lnTo>
                  <a:lnTo>
                    <a:pt x="499745" y="299402"/>
                  </a:lnTo>
                  <a:lnTo>
                    <a:pt x="514032" y="299402"/>
                  </a:lnTo>
                  <a:lnTo>
                    <a:pt x="514032" y="13970"/>
                  </a:lnTo>
                  <a:lnTo>
                    <a:pt x="514032" y="13843"/>
                  </a:lnTo>
                  <a:lnTo>
                    <a:pt x="514032" y="0"/>
                  </a:lnTo>
                  <a:close/>
                </a:path>
              </a:pathLst>
            </a:custGeom>
            <a:solidFill>
              <a:srgbClr val="F1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5222" y="2580123"/>
              <a:ext cx="91389" cy="1006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73088" y="2722901"/>
              <a:ext cx="99944" cy="999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6581" y="2730044"/>
              <a:ext cx="93525" cy="885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96591" y="2594226"/>
              <a:ext cx="119943" cy="801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9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071" y="10680303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110781" y="389516"/>
                </a:moveTo>
                <a:lnTo>
                  <a:pt x="137943" y="417589"/>
                </a:lnTo>
                <a:lnTo>
                  <a:pt x="417578" y="418835"/>
                </a:lnTo>
                <a:lnTo>
                  <a:pt x="417705" y="390762"/>
                </a:lnTo>
                <a:lnTo>
                  <a:pt x="390417" y="390762"/>
                </a:lnTo>
                <a:lnTo>
                  <a:pt x="110781" y="389516"/>
                </a:lnTo>
                <a:close/>
              </a:path>
              <a:path w="419100" h="419100">
                <a:moveTo>
                  <a:pt x="418484" y="140383"/>
                </a:moveTo>
                <a:lnTo>
                  <a:pt x="391495" y="140383"/>
                </a:lnTo>
                <a:lnTo>
                  <a:pt x="390417" y="390762"/>
                </a:lnTo>
                <a:lnTo>
                  <a:pt x="417705" y="390762"/>
                </a:lnTo>
                <a:lnTo>
                  <a:pt x="418835" y="140739"/>
                </a:lnTo>
                <a:lnTo>
                  <a:pt x="418484" y="140383"/>
                </a:lnTo>
                <a:close/>
              </a:path>
              <a:path w="419100" h="419100">
                <a:moveTo>
                  <a:pt x="55924" y="333717"/>
                </a:moveTo>
                <a:lnTo>
                  <a:pt x="83798" y="361790"/>
                </a:lnTo>
                <a:lnTo>
                  <a:pt x="363444" y="362858"/>
                </a:lnTo>
                <a:lnTo>
                  <a:pt x="363444" y="334963"/>
                </a:lnTo>
                <a:lnTo>
                  <a:pt x="335570" y="334963"/>
                </a:lnTo>
                <a:lnTo>
                  <a:pt x="55924" y="333717"/>
                </a:lnTo>
                <a:close/>
              </a:path>
              <a:path w="419100" h="419100">
                <a:moveTo>
                  <a:pt x="363444" y="140383"/>
                </a:moveTo>
                <a:lnTo>
                  <a:pt x="335570" y="140383"/>
                </a:lnTo>
                <a:lnTo>
                  <a:pt x="335570" y="334963"/>
                </a:lnTo>
                <a:lnTo>
                  <a:pt x="363444" y="334963"/>
                </a:lnTo>
                <a:lnTo>
                  <a:pt x="363444" y="140383"/>
                </a:lnTo>
                <a:close/>
              </a:path>
              <a:path w="419100" h="419100">
                <a:moveTo>
                  <a:pt x="1246" y="0"/>
                </a:moveTo>
                <a:lnTo>
                  <a:pt x="0" y="278096"/>
                </a:lnTo>
                <a:lnTo>
                  <a:pt x="27873" y="306001"/>
                </a:lnTo>
                <a:lnTo>
                  <a:pt x="307508" y="307236"/>
                </a:lnTo>
                <a:lnTo>
                  <a:pt x="307508" y="279342"/>
                </a:lnTo>
                <a:lnTo>
                  <a:pt x="139189" y="279342"/>
                </a:lnTo>
                <a:lnTo>
                  <a:pt x="139189" y="278630"/>
                </a:lnTo>
                <a:lnTo>
                  <a:pt x="83976" y="278630"/>
                </a:lnTo>
                <a:lnTo>
                  <a:pt x="83976" y="278452"/>
                </a:lnTo>
                <a:lnTo>
                  <a:pt x="27161" y="278452"/>
                </a:lnTo>
                <a:lnTo>
                  <a:pt x="28229" y="28072"/>
                </a:lnTo>
                <a:lnTo>
                  <a:pt x="306677" y="28072"/>
                </a:lnTo>
                <a:lnTo>
                  <a:pt x="280891" y="1246"/>
                </a:lnTo>
                <a:lnTo>
                  <a:pt x="1246" y="0"/>
                </a:lnTo>
                <a:close/>
              </a:path>
              <a:path w="419100" h="419100">
                <a:moveTo>
                  <a:pt x="307508" y="140383"/>
                </a:moveTo>
                <a:lnTo>
                  <a:pt x="279101" y="140383"/>
                </a:lnTo>
                <a:lnTo>
                  <a:pt x="278923" y="279342"/>
                </a:lnTo>
                <a:lnTo>
                  <a:pt x="307508" y="279342"/>
                </a:lnTo>
                <a:lnTo>
                  <a:pt x="307508" y="140383"/>
                </a:lnTo>
                <a:close/>
              </a:path>
              <a:path w="419100" h="419100">
                <a:moveTo>
                  <a:pt x="111849" y="111776"/>
                </a:moveTo>
                <a:lnTo>
                  <a:pt x="111849" y="278630"/>
                </a:lnTo>
                <a:lnTo>
                  <a:pt x="139189" y="278630"/>
                </a:lnTo>
                <a:lnTo>
                  <a:pt x="139189" y="140383"/>
                </a:lnTo>
                <a:lnTo>
                  <a:pt x="418484" y="140383"/>
                </a:lnTo>
                <a:lnTo>
                  <a:pt x="391495" y="113012"/>
                </a:lnTo>
                <a:lnTo>
                  <a:pt x="111849" y="111776"/>
                </a:lnTo>
                <a:close/>
              </a:path>
              <a:path w="419100" h="419100">
                <a:moveTo>
                  <a:pt x="56103" y="55977"/>
                </a:moveTo>
                <a:lnTo>
                  <a:pt x="55034" y="278452"/>
                </a:lnTo>
                <a:lnTo>
                  <a:pt x="83976" y="278452"/>
                </a:lnTo>
                <a:lnTo>
                  <a:pt x="83976" y="84049"/>
                </a:lnTo>
                <a:lnTo>
                  <a:pt x="362555" y="84049"/>
                </a:lnTo>
                <a:lnTo>
                  <a:pt x="335748" y="57223"/>
                </a:lnTo>
                <a:lnTo>
                  <a:pt x="56103" y="55977"/>
                </a:lnTo>
                <a:close/>
              </a:path>
              <a:path w="419100" h="419100">
                <a:moveTo>
                  <a:pt x="362555" y="84049"/>
                </a:moveTo>
                <a:lnTo>
                  <a:pt x="83976" y="84049"/>
                </a:lnTo>
                <a:lnTo>
                  <a:pt x="363622" y="85117"/>
                </a:lnTo>
                <a:lnTo>
                  <a:pt x="362555" y="84049"/>
                </a:lnTo>
                <a:close/>
              </a:path>
              <a:path w="419100" h="419100">
                <a:moveTo>
                  <a:pt x="306677" y="28072"/>
                </a:moveTo>
                <a:lnTo>
                  <a:pt x="28229" y="28072"/>
                </a:lnTo>
                <a:lnTo>
                  <a:pt x="307875" y="29318"/>
                </a:lnTo>
                <a:lnTo>
                  <a:pt x="306677" y="28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459" y="10793807"/>
            <a:ext cx="190790" cy="1796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670" y="840962"/>
            <a:ext cx="10292880" cy="963639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3414041" y="4388348"/>
            <a:ext cx="5474970" cy="459105"/>
          </a:xfrm>
          <a:custGeom>
            <a:avLst/>
            <a:gdLst/>
            <a:ahLst/>
            <a:cxnLst/>
            <a:rect l="l" t="t" r="r" b="b"/>
            <a:pathLst>
              <a:path w="5474969" h="459104">
                <a:moveTo>
                  <a:pt x="85442" y="9423"/>
                </a:moveTo>
                <a:lnTo>
                  <a:pt x="0" y="9423"/>
                </a:lnTo>
                <a:lnTo>
                  <a:pt x="0" y="38951"/>
                </a:lnTo>
                <a:lnTo>
                  <a:pt x="152665" y="449200"/>
                </a:lnTo>
                <a:lnTo>
                  <a:pt x="240620" y="449200"/>
                </a:lnTo>
                <a:lnTo>
                  <a:pt x="284858" y="329832"/>
                </a:lnTo>
                <a:lnTo>
                  <a:pt x="197899" y="329832"/>
                </a:lnTo>
                <a:lnTo>
                  <a:pt x="85442" y="9423"/>
                </a:lnTo>
                <a:close/>
              </a:path>
              <a:path w="5474969" h="459104">
                <a:moveTo>
                  <a:pt x="623436" y="9423"/>
                </a:moveTo>
                <a:lnTo>
                  <a:pt x="536109" y="9423"/>
                </a:lnTo>
                <a:lnTo>
                  <a:pt x="384072" y="419673"/>
                </a:lnTo>
                <a:lnTo>
                  <a:pt x="384072" y="449200"/>
                </a:lnTo>
                <a:lnTo>
                  <a:pt x="466373" y="449200"/>
                </a:lnTo>
                <a:lnTo>
                  <a:pt x="502811" y="346167"/>
                </a:lnTo>
                <a:lnTo>
                  <a:pt x="748748" y="346167"/>
                </a:lnTo>
                <a:lnTo>
                  <a:pt x="721161" y="272033"/>
                </a:lnTo>
                <a:lnTo>
                  <a:pt x="529198" y="272033"/>
                </a:lnTo>
                <a:lnTo>
                  <a:pt x="578202" y="128791"/>
                </a:lnTo>
                <a:lnTo>
                  <a:pt x="667856" y="128791"/>
                </a:lnTo>
                <a:lnTo>
                  <a:pt x="623436" y="9423"/>
                </a:lnTo>
                <a:close/>
              </a:path>
              <a:path w="5474969" h="459104">
                <a:moveTo>
                  <a:pt x="748748" y="346167"/>
                </a:moveTo>
                <a:lnTo>
                  <a:pt x="652964" y="346167"/>
                </a:lnTo>
                <a:lnTo>
                  <a:pt x="688146" y="449200"/>
                </a:lnTo>
                <a:lnTo>
                  <a:pt x="776102" y="449200"/>
                </a:lnTo>
                <a:lnTo>
                  <a:pt x="776102" y="419673"/>
                </a:lnTo>
                <a:lnTo>
                  <a:pt x="748748" y="346167"/>
                </a:lnTo>
                <a:close/>
              </a:path>
              <a:path w="5474969" h="459104">
                <a:moveTo>
                  <a:pt x="392658" y="9423"/>
                </a:moveTo>
                <a:lnTo>
                  <a:pt x="307844" y="9423"/>
                </a:lnTo>
                <a:lnTo>
                  <a:pt x="197899" y="329832"/>
                </a:lnTo>
                <a:lnTo>
                  <a:pt x="284858" y="329832"/>
                </a:lnTo>
                <a:lnTo>
                  <a:pt x="392658" y="38951"/>
                </a:lnTo>
                <a:lnTo>
                  <a:pt x="392658" y="9423"/>
                </a:lnTo>
                <a:close/>
              </a:path>
              <a:path w="5474969" h="459104">
                <a:moveTo>
                  <a:pt x="667856" y="128791"/>
                </a:moveTo>
                <a:lnTo>
                  <a:pt x="578202" y="128791"/>
                </a:lnTo>
                <a:lnTo>
                  <a:pt x="625949" y="272033"/>
                </a:lnTo>
                <a:lnTo>
                  <a:pt x="721161" y="272033"/>
                </a:lnTo>
                <a:lnTo>
                  <a:pt x="667856" y="128791"/>
                </a:lnTo>
                <a:close/>
              </a:path>
              <a:path w="5474969" h="459104">
                <a:moveTo>
                  <a:pt x="932003" y="9423"/>
                </a:moveTo>
                <a:lnTo>
                  <a:pt x="842791" y="9423"/>
                </a:lnTo>
                <a:lnTo>
                  <a:pt x="842791" y="449200"/>
                </a:lnTo>
                <a:lnTo>
                  <a:pt x="1133044" y="449200"/>
                </a:lnTo>
                <a:lnTo>
                  <a:pt x="1133044" y="371297"/>
                </a:lnTo>
                <a:lnTo>
                  <a:pt x="932003" y="371297"/>
                </a:lnTo>
                <a:lnTo>
                  <a:pt x="932003" y="9423"/>
                </a:lnTo>
                <a:close/>
              </a:path>
              <a:path w="5474969" h="459104">
                <a:moveTo>
                  <a:pt x="1362586" y="0"/>
                </a:moveTo>
                <a:lnTo>
                  <a:pt x="1312518" y="4793"/>
                </a:lnTo>
                <a:lnTo>
                  <a:pt x="1269675" y="18870"/>
                </a:lnTo>
                <a:lnTo>
                  <a:pt x="1234894" y="41778"/>
                </a:lnTo>
                <a:lnTo>
                  <a:pt x="1209013" y="73063"/>
                </a:lnTo>
                <a:lnTo>
                  <a:pt x="1192871" y="112271"/>
                </a:lnTo>
                <a:lnTo>
                  <a:pt x="1187304" y="158948"/>
                </a:lnTo>
                <a:lnTo>
                  <a:pt x="1187304" y="299676"/>
                </a:lnTo>
                <a:lnTo>
                  <a:pt x="1192871" y="346353"/>
                </a:lnTo>
                <a:lnTo>
                  <a:pt x="1209013" y="385561"/>
                </a:lnTo>
                <a:lnTo>
                  <a:pt x="1234894" y="416845"/>
                </a:lnTo>
                <a:lnTo>
                  <a:pt x="1269675" y="439753"/>
                </a:lnTo>
                <a:lnTo>
                  <a:pt x="1312518" y="453831"/>
                </a:lnTo>
                <a:lnTo>
                  <a:pt x="1362586" y="458624"/>
                </a:lnTo>
                <a:lnTo>
                  <a:pt x="1412873" y="453831"/>
                </a:lnTo>
                <a:lnTo>
                  <a:pt x="1455777" y="439753"/>
                </a:lnTo>
                <a:lnTo>
                  <a:pt x="1490514" y="416845"/>
                </a:lnTo>
                <a:lnTo>
                  <a:pt x="1516299" y="385561"/>
                </a:lnTo>
                <a:lnTo>
                  <a:pt x="1519822" y="376951"/>
                </a:lnTo>
                <a:lnTo>
                  <a:pt x="1362586" y="376951"/>
                </a:lnTo>
                <a:lnTo>
                  <a:pt x="1323959" y="370865"/>
                </a:lnTo>
                <a:lnTo>
                  <a:pt x="1297169" y="354648"/>
                </a:lnTo>
                <a:lnTo>
                  <a:pt x="1281571" y="331364"/>
                </a:lnTo>
                <a:lnTo>
                  <a:pt x="1276516" y="304074"/>
                </a:lnTo>
                <a:lnTo>
                  <a:pt x="1276516" y="154550"/>
                </a:lnTo>
                <a:lnTo>
                  <a:pt x="1281571" y="127260"/>
                </a:lnTo>
                <a:lnTo>
                  <a:pt x="1297169" y="103975"/>
                </a:lnTo>
                <a:lnTo>
                  <a:pt x="1323959" y="87759"/>
                </a:lnTo>
                <a:lnTo>
                  <a:pt x="1362586" y="81672"/>
                </a:lnTo>
                <a:lnTo>
                  <a:pt x="1519822" y="81672"/>
                </a:lnTo>
                <a:lnTo>
                  <a:pt x="1516299" y="73063"/>
                </a:lnTo>
                <a:lnTo>
                  <a:pt x="1490514" y="41778"/>
                </a:lnTo>
                <a:lnTo>
                  <a:pt x="1455777" y="18870"/>
                </a:lnTo>
                <a:lnTo>
                  <a:pt x="1412873" y="4793"/>
                </a:lnTo>
                <a:lnTo>
                  <a:pt x="1362586" y="0"/>
                </a:lnTo>
                <a:close/>
              </a:path>
              <a:path w="5474969" h="459104">
                <a:moveTo>
                  <a:pt x="1519822" y="81672"/>
                </a:moveTo>
                <a:lnTo>
                  <a:pt x="1362586" y="81672"/>
                </a:lnTo>
                <a:lnTo>
                  <a:pt x="1401214" y="87759"/>
                </a:lnTo>
                <a:lnTo>
                  <a:pt x="1428003" y="103975"/>
                </a:lnTo>
                <a:lnTo>
                  <a:pt x="1443601" y="127260"/>
                </a:lnTo>
                <a:lnTo>
                  <a:pt x="1448657" y="154550"/>
                </a:lnTo>
                <a:lnTo>
                  <a:pt x="1448657" y="304074"/>
                </a:lnTo>
                <a:lnTo>
                  <a:pt x="1443601" y="331364"/>
                </a:lnTo>
                <a:lnTo>
                  <a:pt x="1428003" y="354648"/>
                </a:lnTo>
                <a:lnTo>
                  <a:pt x="1401214" y="370865"/>
                </a:lnTo>
                <a:lnTo>
                  <a:pt x="1362586" y="376951"/>
                </a:lnTo>
                <a:lnTo>
                  <a:pt x="1519822" y="376951"/>
                </a:lnTo>
                <a:lnTo>
                  <a:pt x="1532346" y="346353"/>
                </a:lnTo>
                <a:lnTo>
                  <a:pt x="1537869" y="299676"/>
                </a:lnTo>
                <a:lnTo>
                  <a:pt x="1537869" y="158948"/>
                </a:lnTo>
                <a:lnTo>
                  <a:pt x="1532346" y="112271"/>
                </a:lnTo>
                <a:lnTo>
                  <a:pt x="1519822" y="81672"/>
                </a:lnTo>
                <a:close/>
              </a:path>
              <a:path w="5474969" h="459104">
                <a:moveTo>
                  <a:pt x="1826447" y="9423"/>
                </a:moveTo>
                <a:lnTo>
                  <a:pt x="1636086" y="9423"/>
                </a:lnTo>
                <a:lnTo>
                  <a:pt x="1636086" y="449200"/>
                </a:lnTo>
                <a:lnTo>
                  <a:pt x="1725298" y="449200"/>
                </a:lnTo>
                <a:lnTo>
                  <a:pt x="1725298" y="283970"/>
                </a:lnTo>
                <a:lnTo>
                  <a:pt x="1896441" y="283970"/>
                </a:lnTo>
                <a:lnTo>
                  <a:pt x="1890528" y="273290"/>
                </a:lnTo>
                <a:lnTo>
                  <a:pt x="1920105" y="253195"/>
                </a:lnTo>
                <a:lnTo>
                  <a:pt x="1942909" y="225150"/>
                </a:lnTo>
                <a:lnTo>
                  <a:pt x="1949720" y="208580"/>
                </a:lnTo>
                <a:lnTo>
                  <a:pt x="1725298" y="208580"/>
                </a:lnTo>
                <a:lnTo>
                  <a:pt x="1725298" y="87327"/>
                </a:lnTo>
                <a:lnTo>
                  <a:pt x="1952002" y="87327"/>
                </a:lnTo>
                <a:lnTo>
                  <a:pt x="1940663" y="61262"/>
                </a:lnTo>
                <a:lnTo>
                  <a:pt x="1913246" y="33026"/>
                </a:lnTo>
                <a:lnTo>
                  <a:pt x="1875124" y="15465"/>
                </a:lnTo>
                <a:lnTo>
                  <a:pt x="1826447" y="9423"/>
                </a:lnTo>
                <a:close/>
              </a:path>
              <a:path w="5474969" h="459104">
                <a:moveTo>
                  <a:pt x="1896441" y="283970"/>
                </a:moveTo>
                <a:lnTo>
                  <a:pt x="1793149" y="283970"/>
                </a:lnTo>
                <a:lnTo>
                  <a:pt x="1884874" y="449200"/>
                </a:lnTo>
                <a:lnTo>
                  <a:pt x="1971573" y="449200"/>
                </a:lnTo>
                <a:lnTo>
                  <a:pt x="1971573" y="419673"/>
                </a:lnTo>
                <a:lnTo>
                  <a:pt x="1896441" y="283970"/>
                </a:lnTo>
                <a:close/>
              </a:path>
              <a:path w="5474969" h="459104">
                <a:moveTo>
                  <a:pt x="1952002" y="87327"/>
                </a:moveTo>
                <a:lnTo>
                  <a:pt x="1810112" y="87327"/>
                </a:lnTo>
                <a:lnTo>
                  <a:pt x="1836165" y="90566"/>
                </a:lnTo>
                <a:lnTo>
                  <a:pt x="1855503" y="100991"/>
                </a:lnTo>
                <a:lnTo>
                  <a:pt x="1867538" y="119662"/>
                </a:lnTo>
                <a:lnTo>
                  <a:pt x="1871681" y="147639"/>
                </a:lnTo>
                <a:lnTo>
                  <a:pt x="1867538" y="175979"/>
                </a:lnTo>
                <a:lnTo>
                  <a:pt x="1855503" y="194836"/>
                </a:lnTo>
                <a:lnTo>
                  <a:pt x="1836165" y="205330"/>
                </a:lnTo>
                <a:lnTo>
                  <a:pt x="1810112" y="208580"/>
                </a:lnTo>
                <a:lnTo>
                  <a:pt x="1949720" y="208580"/>
                </a:lnTo>
                <a:lnTo>
                  <a:pt x="1957585" y="189447"/>
                </a:lnTo>
                <a:lnTo>
                  <a:pt x="1962777" y="146382"/>
                </a:lnTo>
                <a:lnTo>
                  <a:pt x="1957224" y="99329"/>
                </a:lnTo>
                <a:lnTo>
                  <a:pt x="1952002" y="87327"/>
                </a:lnTo>
                <a:close/>
              </a:path>
              <a:path w="5474969" h="459104">
                <a:moveTo>
                  <a:pt x="2403277" y="9423"/>
                </a:moveTo>
                <a:lnTo>
                  <a:pt x="2315950" y="9423"/>
                </a:lnTo>
                <a:lnTo>
                  <a:pt x="2163913" y="419673"/>
                </a:lnTo>
                <a:lnTo>
                  <a:pt x="2163913" y="449200"/>
                </a:lnTo>
                <a:lnTo>
                  <a:pt x="2246214" y="449200"/>
                </a:lnTo>
                <a:lnTo>
                  <a:pt x="2282653" y="346167"/>
                </a:lnTo>
                <a:lnTo>
                  <a:pt x="2528589" y="346167"/>
                </a:lnTo>
                <a:lnTo>
                  <a:pt x="2501002" y="272033"/>
                </a:lnTo>
                <a:lnTo>
                  <a:pt x="2309039" y="272033"/>
                </a:lnTo>
                <a:lnTo>
                  <a:pt x="2358043" y="128791"/>
                </a:lnTo>
                <a:lnTo>
                  <a:pt x="2447697" y="128791"/>
                </a:lnTo>
                <a:lnTo>
                  <a:pt x="2403277" y="9423"/>
                </a:lnTo>
                <a:close/>
              </a:path>
              <a:path w="5474969" h="459104">
                <a:moveTo>
                  <a:pt x="2528589" y="346167"/>
                </a:moveTo>
                <a:lnTo>
                  <a:pt x="2432805" y="346167"/>
                </a:lnTo>
                <a:lnTo>
                  <a:pt x="2467987" y="449200"/>
                </a:lnTo>
                <a:lnTo>
                  <a:pt x="2555943" y="449200"/>
                </a:lnTo>
                <a:lnTo>
                  <a:pt x="2555943" y="419673"/>
                </a:lnTo>
                <a:lnTo>
                  <a:pt x="2528589" y="346167"/>
                </a:lnTo>
                <a:close/>
              </a:path>
              <a:path w="5474969" h="459104">
                <a:moveTo>
                  <a:pt x="2447697" y="128791"/>
                </a:moveTo>
                <a:lnTo>
                  <a:pt x="2358043" y="128791"/>
                </a:lnTo>
                <a:lnTo>
                  <a:pt x="2405790" y="272033"/>
                </a:lnTo>
                <a:lnTo>
                  <a:pt x="2501002" y="272033"/>
                </a:lnTo>
                <a:lnTo>
                  <a:pt x="2447697" y="128791"/>
                </a:lnTo>
                <a:close/>
              </a:path>
              <a:path w="5474969" h="459104">
                <a:moveTo>
                  <a:pt x="2785360" y="0"/>
                </a:moveTo>
                <a:lnTo>
                  <a:pt x="2733983" y="4790"/>
                </a:lnTo>
                <a:lnTo>
                  <a:pt x="2690773" y="18847"/>
                </a:lnTo>
                <a:lnTo>
                  <a:pt x="2656254" y="41700"/>
                </a:lnTo>
                <a:lnTo>
                  <a:pt x="2630949" y="72877"/>
                </a:lnTo>
                <a:lnTo>
                  <a:pt x="2615382" y="111907"/>
                </a:lnTo>
                <a:lnTo>
                  <a:pt x="2610077" y="158319"/>
                </a:lnTo>
                <a:lnTo>
                  <a:pt x="2610077" y="302189"/>
                </a:lnTo>
                <a:lnTo>
                  <a:pt x="2614966" y="347589"/>
                </a:lnTo>
                <a:lnTo>
                  <a:pt x="2629297" y="386026"/>
                </a:lnTo>
                <a:lnTo>
                  <a:pt x="2652563" y="416924"/>
                </a:lnTo>
                <a:lnTo>
                  <a:pt x="2684258" y="439707"/>
                </a:lnTo>
                <a:lnTo>
                  <a:pt x="2723875" y="453799"/>
                </a:lnTo>
                <a:lnTo>
                  <a:pt x="2770910" y="458624"/>
                </a:lnTo>
                <a:lnTo>
                  <a:pt x="2802745" y="455699"/>
                </a:lnTo>
                <a:lnTo>
                  <a:pt x="2831929" y="447002"/>
                </a:lnTo>
                <a:lnTo>
                  <a:pt x="2857933" y="432650"/>
                </a:lnTo>
                <a:lnTo>
                  <a:pt x="2880226" y="412762"/>
                </a:lnTo>
                <a:lnTo>
                  <a:pt x="2952475" y="412762"/>
                </a:lnTo>
                <a:lnTo>
                  <a:pt x="2952475" y="376951"/>
                </a:lnTo>
                <a:lnTo>
                  <a:pt x="2779077" y="376951"/>
                </a:lnTo>
                <a:lnTo>
                  <a:pt x="2744877" y="371886"/>
                </a:lnTo>
                <a:lnTo>
                  <a:pt x="2719864" y="357161"/>
                </a:lnTo>
                <a:lnTo>
                  <a:pt x="2704511" y="333484"/>
                </a:lnTo>
                <a:lnTo>
                  <a:pt x="2699392" y="302189"/>
                </a:lnTo>
                <a:lnTo>
                  <a:pt x="2699289" y="154550"/>
                </a:lnTo>
                <a:lnTo>
                  <a:pt x="2704266" y="124345"/>
                </a:lnTo>
                <a:lnTo>
                  <a:pt x="2719315" y="101384"/>
                </a:lnTo>
                <a:lnTo>
                  <a:pt x="2744612" y="86787"/>
                </a:lnTo>
                <a:lnTo>
                  <a:pt x="2780334" y="81672"/>
                </a:lnTo>
                <a:lnTo>
                  <a:pt x="2935966" y="81672"/>
                </a:lnTo>
                <a:lnTo>
                  <a:pt x="2930230" y="68409"/>
                </a:lnTo>
                <a:lnTo>
                  <a:pt x="2904492" y="38637"/>
                </a:lnTo>
                <a:lnTo>
                  <a:pt x="2870849" y="17242"/>
                </a:lnTo>
                <a:lnTo>
                  <a:pt x="2830678" y="4327"/>
                </a:lnTo>
                <a:lnTo>
                  <a:pt x="2785360" y="0"/>
                </a:lnTo>
                <a:close/>
              </a:path>
              <a:path w="5474969" h="459104">
                <a:moveTo>
                  <a:pt x="2952475" y="412762"/>
                </a:moveTo>
                <a:lnTo>
                  <a:pt x="2880226" y="412762"/>
                </a:lnTo>
                <a:lnTo>
                  <a:pt x="2904728" y="449200"/>
                </a:lnTo>
                <a:lnTo>
                  <a:pt x="2952475" y="449200"/>
                </a:lnTo>
                <a:lnTo>
                  <a:pt x="2952475" y="412762"/>
                </a:lnTo>
                <a:close/>
              </a:path>
              <a:path w="5474969" h="459104">
                <a:moveTo>
                  <a:pt x="2952475" y="211721"/>
                </a:moveTo>
                <a:lnTo>
                  <a:pt x="2785360" y="211721"/>
                </a:lnTo>
                <a:lnTo>
                  <a:pt x="2785360" y="285855"/>
                </a:lnTo>
                <a:lnTo>
                  <a:pt x="2863263" y="285855"/>
                </a:lnTo>
                <a:lnTo>
                  <a:pt x="2863263" y="333602"/>
                </a:lnTo>
                <a:lnTo>
                  <a:pt x="2847724" y="351507"/>
                </a:lnTo>
                <a:lnTo>
                  <a:pt x="2827531" y="365172"/>
                </a:lnTo>
                <a:lnTo>
                  <a:pt x="2804158" y="373889"/>
                </a:lnTo>
                <a:lnTo>
                  <a:pt x="2779077" y="376951"/>
                </a:lnTo>
                <a:lnTo>
                  <a:pt x="2952475" y="376951"/>
                </a:lnTo>
                <a:lnTo>
                  <a:pt x="2952475" y="211721"/>
                </a:lnTo>
                <a:close/>
              </a:path>
              <a:path w="5474969" h="459104">
                <a:moveTo>
                  <a:pt x="2935966" y="81672"/>
                </a:moveTo>
                <a:lnTo>
                  <a:pt x="2780334" y="81672"/>
                </a:lnTo>
                <a:lnTo>
                  <a:pt x="2813965" y="86492"/>
                </a:lnTo>
                <a:lnTo>
                  <a:pt x="2840175" y="100441"/>
                </a:lnTo>
                <a:lnTo>
                  <a:pt x="2857197" y="122754"/>
                </a:lnTo>
                <a:lnTo>
                  <a:pt x="2863263" y="152665"/>
                </a:lnTo>
                <a:lnTo>
                  <a:pt x="2952475" y="152665"/>
                </a:lnTo>
                <a:lnTo>
                  <a:pt x="2946684" y="106454"/>
                </a:lnTo>
                <a:lnTo>
                  <a:pt x="2935966" y="81672"/>
                </a:lnTo>
                <a:close/>
              </a:path>
              <a:path w="5474969" h="459104">
                <a:moveTo>
                  <a:pt x="3247377" y="9423"/>
                </a:moveTo>
                <a:lnTo>
                  <a:pt x="3057016" y="9423"/>
                </a:lnTo>
                <a:lnTo>
                  <a:pt x="3057016" y="449200"/>
                </a:lnTo>
                <a:lnTo>
                  <a:pt x="3146228" y="449200"/>
                </a:lnTo>
                <a:lnTo>
                  <a:pt x="3146228" y="283970"/>
                </a:lnTo>
                <a:lnTo>
                  <a:pt x="3317372" y="283970"/>
                </a:lnTo>
                <a:lnTo>
                  <a:pt x="3311459" y="273290"/>
                </a:lnTo>
                <a:lnTo>
                  <a:pt x="3341036" y="253195"/>
                </a:lnTo>
                <a:lnTo>
                  <a:pt x="3363839" y="225150"/>
                </a:lnTo>
                <a:lnTo>
                  <a:pt x="3370651" y="208580"/>
                </a:lnTo>
                <a:lnTo>
                  <a:pt x="3146228" y="208580"/>
                </a:lnTo>
                <a:lnTo>
                  <a:pt x="3146228" y="87327"/>
                </a:lnTo>
                <a:lnTo>
                  <a:pt x="3372933" y="87327"/>
                </a:lnTo>
                <a:lnTo>
                  <a:pt x="3361593" y="61262"/>
                </a:lnTo>
                <a:lnTo>
                  <a:pt x="3334177" y="33026"/>
                </a:lnTo>
                <a:lnTo>
                  <a:pt x="3296054" y="15465"/>
                </a:lnTo>
                <a:lnTo>
                  <a:pt x="3247377" y="9423"/>
                </a:lnTo>
                <a:close/>
              </a:path>
              <a:path w="5474969" h="459104">
                <a:moveTo>
                  <a:pt x="3317372" y="283970"/>
                </a:moveTo>
                <a:lnTo>
                  <a:pt x="3214080" y="283970"/>
                </a:lnTo>
                <a:lnTo>
                  <a:pt x="3305805" y="449200"/>
                </a:lnTo>
                <a:lnTo>
                  <a:pt x="3392504" y="449200"/>
                </a:lnTo>
                <a:lnTo>
                  <a:pt x="3392504" y="419673"/>
                </a:lnTo>
                <a:lnTo>
                  <a:pt x="3317372" y="283970"/>
                </a:lnTo>
                <a:close/>
              </a:path>
              <a:path w="5474969" h="459104">
                <a:moveTo>
                  <a:pt x="3372933" y="87327"/>
                </a:moveTo>
                <a:lnTo>
                  <a:pt x="3231042" y="87327"/>
                </a:lnTo>
                <a:lnTo>
                  <a:pt x="3257095" y="90566"/>
                </a:lnTo>
                <a:lnTo>
                  <a:pt x="3276434" y="100991"/>
                </a:lnTo>
                <a:lnTo>
                  <a:pt x="3288469" y="119662"/>
                </a:lnTo>
                <a:lnTo>
                  <a:pt x="3292611" y="147639"/>
                </a:lnTo>
                <a:lnTo>
                  <a:pt x="3288469" y="175979"/>
                </a:lnTo>
                <a:lnTo>
                  <a:pt x="3276434" y="194836"/>
                </a:lnTo>
                <a:lnTo>
                  <a:pt x="3257095" y="205330"/>
                </a:lnTo>
                <a:lnTo>
                  <a:pt x="3231042" y="208580"/>
                </a:lnTo>
                <a:lnTo>
                  <a:pt x="3370651" y="208580"/>
                </a:lnTo>
                <a:lnTo>
                  <a:pt x="3378515" y="189447"/>
                </a:lnTo>
                <a:lnTo>
                  <a:pt x="3383708" y="146382"/>
                </a:lnTo>
                <a:lnTo>
                  <a:pt x="3378154" y="99329"/>
                </a:lnTo>
                <a:lnTo>
                  <a:pt x="3372933" y="87327"/>
                </a:lnTo>
                <a:close/>
              </a:path>
              <a:path w="5474969" h="459104">
                <a:moveTo>
                  <a:pt x="3768063" y="9423"/>
                </a:moveTo>
                <a:lnTo>
                  <a:pt x="3481579" y="9423"/>
                </a:lnTo>
                <a:lnTo>
                  <a:pt x="3481579" y="449200"/>
                </a:lnTo>
                <a:lnTo>
                  <a:pt x="3769319" y="449200"/>
                </a:lnTo>
                <a:lnTo>
                  <a:pt x="3769319" y="371297"/>
                </a:lnTo>
                <a:lnTo>
                  <a:pt x="3570791" y="371297"/>
                </a:lnTo>
                <a:lnTo>
                  <a:pt x="3570791" y="265751"/>
                </a:lnTo>
                <a:lnTo>
                  <a:pt x="3739163" y="265751"/>
                </a:lnTo>
                <a:lnTo>
                  <a:pt x="3739163" y="191617"/>
                </a:lnTo>
                <a:lnTo>
                  <a:pt x="3570791" y="191617"/>
                </a:lnTo>
                <a:lnTo>
                  <a:pt x="3570791" y="87327"/>
                </a:lnTo>
                <a:lnTo>
                  <a:pt x="3768063" y="87327"/>
                </a:lnTo>
                <a:lnTo>
                  <a:pt x="3768063" y="9423"/>
                </a:lnTo>
                <a:close/>
              </a:path>
              <a:path w="5474969" h="459104">
                <a:moveTo>
                  <a:pt x="4017322" y="0"/>
                </a:moveTo>
                <a:lnTo>
                  <a:pt x="3965945" y="4790"/>
                </a:lnTo>
                <a:lnTo>
                  <a:pt x="3922735" y="18847"/>
                </a:lnTo>
                <a:lnTo>
                  <a:pt x="3888216" y="41700"/>
                </a:lnTo>
                <a:lnTo>
                  <a:pt x="3862912" y="72877"/>
                </a:lnTo>
                <a:lnTo>
                  <a:pt x="3847345" y="111907"/>
                </a:lnTo>
                <a:lnTo>
                  <a:pt x="3842040" y="158319"/>
                </a:lnTo>
                <a:lnTo>
                  <a:pt x="3842040" y="302189"/>
                </a:lnTo>
                <a:lnTo>
                  <a:pt x="3846929" y="347589"/>
                </a:lnTo>
                <a:lnTo>
                  <a:pt x="3861259" y="386026"/>
                </a:lnTo>
                <a:lnTo>
                  <a:pt x="3884525" y="416924"/>
                </a:lnTo>
                <a:lnTo>
                  <a:pt x="3916220" y="439707"/>
                </a:lnTo>
                <a:lnTo>
                  <a:pt x="3955838" y="453799"/>
                </a:lnTo>
                <a:lnTo>
                  <a:pt x="4002872" y="458624"/>
                </a:lnTo>
                <a:lnTo>
                  <a:pt x="4034707" y="455699"/>
                </a:lnTo>
                <a:lnTo>
                  <a:pt x="4063891" y="447002"/>
                </a:lnTo>
                <a:lnTo>
                  <a:pt x="4089895" y="432650"/>
                </a:lnTo>
                <a:lnTo>
                  <a:pt x="4112188" y="412762"/>
                </a:lnTo>
                <a:lnTo>
                  <a:pt x="4184438" y="412762"/>
                </a:lnTo>
                <a:lnTo>
                  <a:pt x="4184438" y="376951"/>
                </a:lnTo>
                <a:lnTo>
                  <a:pt x="4011040" y="376951"/>
                </a:lnTo>
                <a:lnTo>
                  <a:pt x="3976839" y="371886"/>
                </a:lnTo>
                <a:lnTo>
                  <a:pt x="3951827" y="357161"/>
                </a:lnTo>
                <a:lnTo>
                  <a:pt x="3936474" y="333484"/>
                </a:lnTo>
                <a:lnTo>
                  <a:pt x="3931354" y="302189"/>
                </a:lnTo>
                <a:lnTo>
                  <a:pt x="3931252" y="154550"/>
                </a:lnTo>
                <a:lnTo>
                  <a:pt x="3936228" y="124345"/>
                </a:lnTo>
                <a:lnTo>
                  <a:pt x="3951277" y="101384"/>
                </a:lnTo>
                <a:lnTo>
                  <a:pt x="3976574" y="86787"/>
                </a:lnTo>
                <a:lnTo>
                  <a:pt x="4012296" y="81672"/>
                </a:lnTo>
                <a:lnTo>
                  <a:pt x="4167929" y="81672"/>
                </a:lnTo>
                <a:lnTo>
                  <a:pt x="4162193" y="68409"/>
                </a:lnTo>
                <a:lnTo>
                  <a:pt x="4136455" y="38637"/>
                </a:lnTo>
                <a:lnTo>
                  <a:pt x="4102811" y="17242"/>
                </a:lnTo>
                <a:lnTo>
                  <a:pt x="4062641" y="4327"/>
                </a:lnTo>
                <a:lnTo>
                  <a:pt x="4017322" y="0"/>
                </a:lnTo>
                <a:close/>
              </a:path>
              <a:path w="5474969" h="459104">
                <a:moveTo>
                  <a:pt x="4184438" y="412762"/>
                </a:moveTo>
                <a:lnTo>
                  <a:pt x="4112188" y="412762"/>
                </a:lnTo>
                <a:lnTo>
                  <a:pt x="4136690" y="449200"/>
                </a:lnTo>
                <a:lnTo>
                  <a:pt x="4184438" y="449200"/>
                </a:lnTo>
                <a:lnTo>
                  <a:pt x="4184438" y="412762"/>
                </a:lnTo>
                <a:close/>
              </a:path>
              <a:path w="5474969" h="459104">
                <a:moveTo>
                  <a:pt x="4184438" y="211721"/>
                </a:moveTo>
                <a:lnTo>
                  <a:pt x="4017322" y="211721"/>
                </a:lnTo>
                <a:lnTo>
                  <a:pt x="4017322" y="285855"/>
                </a:lnTo>
                <a:lnTo>
                  <a:pt x="4095226" y="285855"/>
                </a:lnTo>
                <a:lnTo>
                  <a:pt x="4095226" y="333602"/>
                </a:lnTo>
                <a:lnTo>
                  <a:pt x="4079686" y="351507"/>
                </a:lnTo>
                <a:lnTo>
                  <a:pt x="4059494" y="365172"/>
                </a:lnTo>
                <a:lnTo>
                  <a:pt x="4036121" y="373889"/>
                </a:lnTo>
                <a:lnTo>
                  <a:pt x="4011040" y="376951"/>
                </a:lnTo>
                <a:lnTo>
                  <a:pt x="4184438" y="376951"/>
                </a:lnTo>
                <a:lnTo>
                  <a:pt x="4184438" y="211721"/>
                </a:lnTo>
                <a:close/>
              </a:path>
              <a:path w="5474969" h="459104">
                <a:moveTo>
                  <a:pt x="4167929" y="81672"/>
                </a:moveTo>
                <a:lnTo>
                  <a:pt x="4012296" y="81672"/>
                </a:lnTo>
                <a:lnTo>
                  <a:pt x="4045927" y="86492"/>
                </a:lnTo>
                <a:lnTo>
                  <a:pt x="4072137" y="100441"/>
                </a:lnTo>
                <a:lnTo>
                  <a:pt x="4089159" y="122754"/>
                </a:lnTo>
                <a:lnTo>
                  <a:pt x="4095226" y="152665"/>
                </a:lnTo>
                <a:lnTo>
                  <a:pt x="4184438" y="152665"/>
                </a:lnTo>
                <a:lnTo>
                  <a:pt x="4178647" y="106454"/>
                </a:lnTo>
                <a:lnTo>
                  <a:pt x="4167929" y="81672"/>
                </a:lnTo>
                <a:close/>
              </a:path>
              <a:path w="5474969" h="459104">
                <a:moveTo>
                  <a:pt x="4484366" y="9423"/>
                </a:moveTo>
                <a:lnTo>
                  <a:pt x="4397038" y="9423"/>
                </a:lnTo>
                <a:lnTo>
                  <a:pt x="4245001" y="419673"/>
                </a:lnTo>
                <a:lnTo>
                  <a:pt x="4245001" y="449200"/>
                </a:lnTo>
                <a:lnTo>
                  <a:pt x="4327302" y="449200"/>
                </a:lnTo>
                <a:lnTo>
                  <a:pt x="4363741" y="346167"/>
                </a:lnTo>
                <a:lnTo>
                  <a:pt x="4609678" y="346167"/>
                </a:lnTo>
                <a:lnTo>
                  <a:pt x="4582090" y="272033"/>
                </a:lnTo>
                <a:lnTo>
                  <a:pt x="4390128" y="272033"/>
                </a:lnTo>
                <a:lnTo>
                  <a:pt x="4439131" y="128791"/>
                </a:lnTo>
                <a:lnTo>
                  <a:pt x="4528786" y="128791"/>
                </a:lnTo>
                <a:lnTo>
                  <a:pt x="4484366" y="9423"/>
                </a:lnTo>
                <a:close/>
              </a:path>
              <a:path w="5474969" h="459104">
                <a:moveTo>
                  <a:pt x="4609678" y="346167"/>
                </a:moveTo>
                <a:lnTo>
                  <a:pt x="4513893" y="346167"/>
                </a:lnTo>
                <a:lnTo>
                  <a:pt x="4549076" y="449200"/>
                </a:lnTo>
                <a:lnTo>
                  <a:pt x="4637031" y="449200"/>
                </a:lnTo>
                <a:lnTo>
                  <a:pt x="4637031" y="419673"/>
                </a:lnTo>
                <a:lnTo>
                  <a:pt x="4609678" y="346167"/>
                </a:lnTo>
                <a:close/>
              </a:path>
              <a:path w="5474969" h="459104">
                <a:moveTo>
                  <a:pt x="4528786" y="128791"/>
                </a:moveTo>
                <a:lnTo>
                  <a:pt x="4439131" y="128791"/>
                </a:lnTo>
                <a:lnTo>
                  <a:pt x="4486879" y="272033"/>
                </a:lnTo>
                <a:lnTo>
                  <a:pt x="4582090" y="272033"/>
                </a:lnTo>
                <a:lnTo>
                  <a:pt x="4528786" y="128791"/>
                </a:lnTo>
                <a:close/>
              </a:path>
              <a:path w="5474969" h="459104">
                <a:moveTo>
                  <a:pt x="4863307" y="9423"/>
                </a:moveTo>
                <a:lnTo>
                  <a:pt x="4703731" y="9423"/>
                </a:lnTo>
                <a:lnTo>
                  <a:pt x="4703731" y="449200"/>
                </a:lnTo>
                <a:lnTo>
                  <a:pt x="4863307" y="449200"/>
                </a:lnTo>
                <a:lnTo>
                  <a:pt x="4913593" y="444747"/>
                </a:lnTo>
                <a:lnTo>
                  <a:pt x="4956498" y="431586"/>
                </a:lnTo>
                <a:lnTo>
                  <a:pt x="4991235" y="410013"/>
                </a:lnTo>
                <a:lnTo>
                  <a:pt x="5017020" y="380325"/>
                </a:lnTo>
                <a:lnTo>
                  <a:pt x="5020882" y="371297"/>
                </a:lnTo>
                <a:lnTo>
                  <a:pt x="4792943" y="371297"/>
                </a:lnTo>
                <a:lnTo>
                  <a:pt x="4792943" y="87327"/>
                </a:lnTo>
                <a:lnTo>
                  <a:pt x="5020882" y="87327"/>
                </a:lnTo>
                <a:lnTo>
                  <a:pt x="5017020" y="78298"/>
                </a:lnTo>
                <a:lnTo>
                  <a:pt x="4991235" y="48611"/>
                </a:lnTo>
                <a:lnTo>
                  <a:pt x="4956498" y="27038"/>
                </a:lnTo>
                <a:lnTo>
                  <a:pt x="4913593" y="13876"/>
                </a:lnTo>
                <a:lnTo>
                  <a:pt x="4863307" y="9423"/>
                </a:lnTo>
                <a:close/>
              </a:path>
              <a:path w="5474969" h="459104">
                <a:moveTo>
                  <a:pt x="5020882" y="87327"/>
                </a:moveTo>
                <a:lnTo>
                  <a:pt x="4863307" y="87327"/>
                </a:lnTo>
                <a:lnTo>
                  <a:pt x="4900874" y="93118"/>
                </a:lnTo>
                <a:lnTo>
                  <a:pt x="4927781" y="108687"/>
                </a:lnTo>
                <a:lnTo>
                  <a:pt x="4943969" y="131324"/>
                </a:lnTo>
                <a:lnTo>
                  <a:pt x="4949378" y="158319"/>
                </a:lnTo>
                <a:lnTo>
                  <a:pt x="4949378" y="300304"/>
                </a:lnTo>
                <a:lnTo>
                  <a:pt x="4943969" y="327300"/>
                </a:lnTo>
                <a:lnTo>
                  <a:pt x="4927781" y="349936"/>
                </a:lnTo>
                <a:lnTo>
                  <a:pt x="4900874" y="365505"/>
                </a:lnTo>
                <a:lnTo>
                  <a:pt x="4863307" y="371297"/>
                </a:lnTo>
                <a:lnTo>
                  <a:pt x="5020882" y="371297"/>
                </a:lnTo>
                <a:lnTo>
                  <a:pt x="5033066" y="342819"/>
                </a:lnTo>
                <a:lnTo>
                  <a:pt x="5038590" y="297791"/>
                </a:lnTo>
                <a:lnTo>
                  <a:pt x="5038590" y="160832"/>
                </a:lnTo>
                <a:lnTo>
                  <a:pt x="5033066" y="115805"/>
                </a:lnTo>
                <a:lnTo>
                  <a:pt x="5020882" y="87327"/>
                </a:lnTo>
                <a:close/>
              </a:path>
              <a:path w="5474969" h="459104">
                <a:moveTo>
                  <a:pt x="5299597" y="0"/>
                </a:moveTo>
                <a:lnTo>
                  <a:pt x="5249529" y="4793"/>
                </a:lnTo>
                <a:lnTo>
                  <a:pt x="5206686" y="18870"/>
                </a:lnTo>
                <a:lnTo>
                  <a:pt x="5171905" y="41778"/>
                </a:lnTo>
                <a:lnTo>
                  <a:pt x="5146024" y="73063"/>
                </a:lnTo>
                <a:lnTo>
                  <a:pt x="5129882" y="112271"/>
                </a:lnTo>
                <a:lnTo>
                  <a:pt x="5124315" y="158948"/>
                </a:lnTo>
                <a:lnTo>
                  <a:pt x="5124315" y="299676"/>
                </a:lnTo>
                <a:lnTo>
                  <a:pt x="5129882" y="346353"/>
                </a:lnTo>
                <a:lnTo>
                  <a:pt x="5146024" y="385561"/>
                </a:lnTo>
                <a:lnTo>
                  <a:pt x="5171905" y="416845"/>
                </a:lnTo>
                <a:lnTo>
                  <a:pt x="5206686" y="439753"/>
                </a:lnTo>
                <a:lnTo>
                  <a:pt x="5249529" y="453831"/>
                </a:lnTo>
                <a:lnTo>
                  <a:pt x="5299597" y="458624"/>
                </a:lnTo>
                <a:lnTo>
                  <a:pt x="5349884" y="453831"/>
                </a:lnTo>
                <a:lnTo>
                  <a:pt x="5392788" y="439753"/>
                </a:lnTo>
                <a:lnTo>
                  <a:pt x="5427525" y="416845"/>
                </a:lnTo>
                <a:lnTo>
                  <a:pt x="5453310" y="385561"/>
                </a:lnTo>
                <a:lnTo>
                  <a:pt x="5456833" y="376951"/>
                </a:lnTo>
                <a:lnTo>
                  <a:pt x="5299597" y="376951"/>
                </a:lnTo>
                <a:lnTo>
                  <a:pt x="5260970" y="370865"/>
                </a:lnTo>
                <a:lnTo>
                  <a:pt x="5234180" y="354648"/>
                </a:lnTo>
                <a:lnTo>
                  <a:pt x="5218582" y="331364"/>
                </a:lnTo>
                <a:lnTo>
                  <a:pt x="5213527" y="304074"/>
                </a:lnTo>
                <a:lnTo>
                  <a:pt x="5213527" y="154550"/>
                </a:lnTo>
                <a:lnTo>
                  <a:pt x="5218582" y="127260"/>
                </a:lnTo>
                <a:lnTo>
                  <a:pt x="5234180" y="103975"/>
                </a:lnTo>
                <a:lnTo>
                  <a:pt x="5260970" y="87759"/>
                </a:lnTo>
                <a:lnTo>
                  <a:pt x="5299597" y="81672"/>
                </a:lnTo>
                <a:lnTo>
                  <a:pt x="5456833" y="81672"/>
                </a:lnTo>
                <a:lnTo>
                  <a:pt x="5453310" y="73063"/>
                </a:lnTo>
                <a:lnTo>
                  <a:pt x="5427525" y="41778"/>
                </a:lnTo>
                <a:lnTo>
                  <a:pt x="5392788" y="18870"/>
                </a:lnTo>
                <a:lnTo>
                  <a:pt x="5349884" y="4793"/>
                </a:lnTo>
                <a:lnTo>
                  <a:pt x="5299597" y="0"/>
                </a:lnTo>
                <a:close/>
              </a:path>
              <a:path w="5474969" h="459104">
                <a:moveTo>
                  <a:pt x="5456833" y="81672"/>
                </a:moveTo>
                <a:lnTo>
                  <a:pt x="5299597" y="81672"/>
                </a:lnTo>
                <a:lnTo>
                  <a:pt x="5338225" y="87759"/>
                </a:lnTo>
                <a:lnTo>
                  <a:pt x="5365014" y="103975"/>
                </a:lnTo>
                <a:lnTo>
                  <a:pt x="5380613" y="127260"/>
                </a:lnTo>
                <a:lnTo>
                  <a:pt x="5385668" y="154550"/>
                </a:lnTo>
                <a:lnTo>
                  <a:pt x="5385668" y="304074"/>
                </a:lnTo>
                <a:lnTo>
                  <a:pt x="5380613" y="331364"/>
                </a:lnTo>
                <a:lnTo>
                  <a:pt x="5365014" y="354648"/>
                </a:lnTo>
                <a:lnTo>
                  <a:pt x="5338225" y="370865"/>
                </a:lnTo>
                <a:lnTo>
                  <a:pt x="5299597" y="376951"/>
                </a:lnTo>
                <a:lnTo>
                  <a:pt x="5456833" y="376951"/>
                </a:lnTo>
                <a:lnTo>
                  <a:pt x="5469357" y="346353"/>
                </a:lnTo>
                <a:lnTo>
                  <a:pt x="5474880" y="299676"/>
                </a:lnTo>
                <a:lnTo>
                  <a:pt x="5474880" y="158948"/>
                </a:lnTo>
                <a:lnTo>
                  <a:pt x="5469357" y="112271"/>
                </a:lnTo>
                <a:lnTo>
                  <a:pt x="5456833" y="816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58018" y="6943244"/>
            <a:ext cx="2305685" cy="459105"/>
          </a:xfrm>
          <a:custGeom>
            <a:avLst/>
            <a:gdLst/>
            <a:ahLst/>
            <a:cxnLst/>
            <a:rect l="l" t="t" r="r" b="b"/>
            <a:pathLst>
              <a:path w="2305684" h="459104">
                <a:moveTo>
                  <a:pt x="159576" y="9423"/>
                </a:moveTo>
                <a:lnTo>
                  <a:pt x="0" y="9423"/>
                </a:lnTo>
                <a:lnTo>
                  <a:pt x="0" y="449200"/>
                </a:lnTo>
                <a:lnTo>
                  <a:pt x="159576" y="449200"/>
                </a:lnTo>
                <a:lnTo>
                  <a:pt x="209862" y="444747"/>
                </a:lnTo>
                <a:lnTo>
                  <a:pt x="252767" y="431586"/>
                </a:lnTo>
                <a:lnTo>
                  <a:pt x="287504" y="410013"/>
                </a:lnTo>
                <a:lnTo>
                  <a:pt x="313288" y="380325"/>
                </a:lnTo>
                <a:lnTo>
                  <a:pt x="317151" y="371297"/>
                </a:lnTo>
                <a:lnTo>
                  <a:pt x="89211" y="371297"/>
                </a:lnTo>
                <a:lnTo>
                  <a:pt x="89211" y="87327"/>
                </a:lnTo>
                <a:lnTo>
                  <a:pt x="317151" y="87327"/>
                </a:lnTo>
                <a:lnTo>
                  <a:pt x="313288" y="78298"/>
                </a:lnTo>
                <a:lnTo>
                  <a:pt x="287504" y="48611"/>
                </a:lnTo>
                <a:lnTo>
                  <a:pt x="252767" y="27038"/>
                </a:lnTo>
                <a:lnTo>
                  <a:pt x="209862" y="13876"/>
                </a:lnTo>
                <a:lnTo>
                  <a:pt x="159576" y="9423"/>
                </a:lnTo>
                <a:close/>
              </a:path>
              <a:path w="2305684" h="459104">
                <a:moveTo>
                  <a:pt x="317151" y="87327"/>
                </a:moveTo>
                <a:lnTo>
                  <a:pt x="159576" y="87327"/>
                </a:lnTo>
                <a:lnTo>
                  <a:pt x="197143" y="93118"/>
                </a:lnTo>
                <a:lnTo>
                  <a:pt x="224050" y="108687"/>
                </a:lnTo>
                <a:lnTo>
                  <a:pt x="240238" y="131324"/>
                </a:lnTo>
                <a:lnTo>
                  <a:pt x="245646" y="158319"/>
                </a:lnTo>
                <a:lnTo>
                  <a:pt x="245646" y="300304"/>
                </a:lnTo>
                <a:lnTo>
                  <a:pt x="240238" y="327300"/>
                </a:lnTo>
                <a:lnTo>
                  <a:pt x="224050" y="349936"/>
                </a:lnTo>
                <a:lnTo>
                  <a:pt x="197143" y="365505"/>
                </a:lnTo>
                <a:lnTo>
                  <a:pt x="159576" y="371297"/>
                </a:lnTo>
                <a:lnTo>
                  <a:pt x="317151" y="371297"/>
                </a:lnTo>
                <a:lnTo>
                  <a:pt x="329335" y="342819"/>
                </a:lnTo>
                <a:lnTo>
                  <a:pt x="334858" y="297791"/>
                </a:lnTo>
                <a:lnTo>
                  <a:pt x="334858" y="160832"/>
                </a:lnTo>
                <a:lnTo>
                  <a:pt x="329335" y="115805"/>
                </a:lnTo>
                <a:lnTo>
                  <a:pt x="317151" y="87327"/>
                </a:lnTo>
                <a:close/>
              </a:path>
              <a:path w="2305684" h="459104">
                <a:moveTo>
                  <a:pt x="719632" y="9423"/>
                </a:moveTo>
                <a:lnTo>
                  <a:pt x="433149" y="9423"/>
                </a:lnTo>
                <a:lnTo>
                  <a:pt x="433149" y="449200"/>
                </a:lnTo>
                <a:lnTo>
                  <a:pt x="720889" y="449200"/>
                </a:lnTo>
                <a:lnTo>
                  <a:pt x="720889" y="371297"/>
                </a:lnTo>
                <a:lnTo>
                  <a:pt x="522361" y="371297"/>
                </a:lnTo>
                <a:lnTo>
                  <a:pt x="522361" y="265751"/>
                </a:lnTo>
                <a:lnTo>
                  <a:pt x="690732" y="265751"/>
                </a:lnTo>
                <a:lnTo>
                  <a:pt x="690732" y="191617"/>
                </a:lnTo>
                <a:lnTo>
                  <a:pt x="522361" y="191617"/>
                </a:lnTo>
                <a:lnTo>
                  <a:pt x="522361" y="87327"/>
                </a:lnTo>
                <a:lnTo>
                  <a:pt x="719632" y="87327"/>
                </a:lnTo>
                <a:lnTo>
                  <a:pt x="719632" y="9423"/>
                </a:lnTo>
                <a:close/>
              </a:path>
              <a:path w="2305684" h="459104">
                <a:moveTo>
                  <a:pt x="1097683" y="9423"/>
                </a:moveTo>
                <a:lnTo>
                  <a:pt x="806174" y="9423"/>
                </a:lnTo>
                <a:lnTo>
                  <a:pt x="806174" y="449200"/>
                </a:lnTo>
                <a:lnTo>
                  <a:pt x="895386" y="449200"/>
                </a:lnTo>
                <a:lnTo>
                  <a:pt x="895386" y="271405"/>
                </a:lnTo>
                <a:lnTo>
                  <a:pt x="1067527" y="271405"/>
                </a:lnTo>
                <a:lnTo>
                  <a:pt x="1067527" y="197271"/>
                </a:lnTo>
                <a:lnTo>
                  <a:pt x="895386" y="197271"/>
                </a:lnTo>
                <a:lnTo>
                  <a:pt x="895386" y="87327"/>
                </a:lnTo>
                <a:lnTo>
                  <a:pt x="1097683" y="87327"/>
                </a:lnTo>
                <a:lnTo>
                  <a:pt x="1097683" y="9423"/>
                </a:lnTo>
                <a:close/>
              </a:path>
              <a:path w="2305684" h="459104">
                <a:moveTo>
                  <a:pt x="1463232" y="9423"/>
                </a:moveTo>
                <a:lnTo>
                  <a:pt x="1176749" y="9423"/>
                </a:lnTo>
                <a:lnTo>
                  <a:pt x="1176749" y="449200"/>
                </a:lnTo>
                <a:lnTo>
                  <a:pt x="1464489" y="449200"/>
                </a:lnTo>
                <a:lnTo>
                  <a:pt x="1464489" y="371297"/>
                </a:lnTo>
                <a:lnTo>
                  <a:pt x="1265961" y="371297"/>
                </a:lnTo>
                <a:lnTo>
                  <a:pt x="1265961" y="265751"/>
                </a:lnTo>
                <a:lnTo>
                  <a:pt x="1434333" y="265751"/>
                </a:lnTo>
                <a:lnTo>
                  <a:pt x="1434333" y="191617"/>
                </a:lnTo>
                <a:lnTo>
                  <a:pt x="1265961" y="191617"/>
                </a:lnTo>
                <a:lnTo>
                  <a:pt x="1265961" y="87327"/>
                </a:lnTo>
                <a:lnTo>
                  <a:pt x="1463232" y="87327"/>
                </a:lnTo>
                <a:lnTo>
                  <a:pt x="1463232" y="9423"/>
                </a:lnTo>
                <a:close/>
              </a:path>
              <a:path w="2305684" h="459104">
                <a:moveTo>
                  <a:pt x="1610715" y="306587"/>
                </a:moveTo>
                <a:lnTo>
                  <a:pt x="1521503" y="306587"/>
                </a:lnTo>
                <a:lnTo>
                  <a:pt x="1527710" y="353188"/>
                </a:lnTo>
                <a:lnTo>
                  <a:pt x="1545190" y="391238"/>
                </a:lnTo>
                <a:lnTo>
                  <a:pt x="1572234" y="420772"/>
                </a:lnTo>
                <a:lnTo>
                  <a:pt x="1607131" y="441824"/>
                </a:lnTo>
                <a:lnTo>
                  <a:pt x="1648172" y="454430"/>
                </a:lnTo>
                <a:lnTo>
                  <a:pt x="1693644" y="458624"/>
                </a:lnTo>
                <a:lnTo>
                  <a:pt x="1755148" y="452065"/>
                </a:lnTo>
                <a:lnTo>
                  <a:pt x="1803141" y="433595"/>
                </a:lnTo>
                <a:lnTo>
                  <a:pt x="1837534" y="405022"/>
                </a:lnTo>
                <a:lnTo>
                  <a:pt x="1853297" y="376951"/>
                </a:lnTo>
                <a:lnTo>
                  <a:pt x="1698670" y="376951"/>
                </a:lnTo>
                <a:lnTo>
                  <a:pt x="1669555" y="373997"/>
                </a:lnTo>
                <a:lnTo>
                  <a:pt x="1641028" y="363208"/>
                </a:lnTo>
                <a:lnTo>
                  <a:pt x="1619334" y="341700"/>
                </a:lnTo>
                <a:lnTo>
                  <a:pt x="1610715" y="306587"/>
                </a:lnTo>
                <a:close/>
              </a:path>
              <a:path w="2305684" h="459104">
                <a:moveTo>
                  <a:pt x="1695529" y="0"/>
                </a:moveTo>
                <a:lnTo>
                  <a:pt x="1639765" y="6126"/>
                </a:lnTo>
                <a:lnTo>
                  <a:pt x="1594556" y="23682"/>
                </a:lnTo>
                <a:lnTo>
                  <a:pt x="1560957" y="51431"/>
                </a:lnTo>
                <a:lnTo>
                  <a:pt x="1540024" y="88136"/>
                </a:lnTo>
                <a:lnTo>
                  <a:pt x="1532811" y="132561"/>
                </a:lnTo>
                <a:lnTo>
                  <a:pt x="1543305" y="180534"/>
                </a:lnTo>
                <a:lnTo>
                  <a:pt x="1570585" y="214784"/>
                </a:lnTo>
                <a:lnTo>
                  <a:pt x="1608349" y="239020"/>
                </a:lnTo>
                <a:lnTo>
                  <a:pt x="1650295" y="256955"/>
                </a:lnTo>
                <a:lnTo>
                  <a:pt x="1712610" y="280259"/>
                </a:lnTo>
                <a:lnTo>
                  <a:pt x="1744690" y="294179"/>
                </a:lnTo>
                <a:lnTo>
                  <a:pt x="1764283" y="309277"/>
                </a:lnTo>
                <a:lnTo>
                  <a:pt x="1770919" y="329204"/>
                </a:lnTo>
                <a:lnTo>
                  <a:pt x="1766257" y="348327"/>
                </a:lnTo>
                <a:lnTo>
                  <a:pt x="1752464" y="363444"/>
                </a:lnTo>
                <a:lnTo>
                  <a:pt x="1729838" y="373378"/>
                </a:lnTo>
                <a:lnTo>
                  <a:pt x="1698670" y="376951"/>
                </a:lnTo>
                <a:lnTo>
                  <a:pt x="1853297" y="376951"/>
                </a:lnTo>
                <a:lnTo>
                  <a:pt x="1858237" y="368156"/>
                </a:lnTo>
                <a:lnTo>
                  <a:pt x="1865157" y="324806"/>
                </a:lnTo>
                <a:lnTo>
                  <a:pt x="1857015" y="282527"/>
                </a:lnTo>
                <a:lnTo>
                  <a:pt x="1834700" y="250441"/>
                </a:lnTo>
                <a:lnTo>
                  <a:pt x="1801377" y="225924"/>
                </a:lnTo>
                <a:lnTo>
                  <a:pt x="1760214" y="206353"/>
                </a:lnTo>
                <a:lnTo>
                  <a:pt x="1714377" y="189104"/>
                </a:lnTo>
                <a:lnTo>
                  <a:pt x="1667444" y="172416"/>
                </a:lnTo>
                <a:lnTo>
                  <a:pt x="1643934" y="161775"/>
                </a:lnTo>
                <a:lnTo>
                  <a:pt x="1628316" y="147835"/>
                </a:lnTo>
                <a:lnTo>
                  <a:pt x="1622652" y="127535"/>
                </a:lnTo>
                <a:lnTo>
                  <a:pt x="1627658" y="108442"/>
                </a:lnTo>
                <a:lnTo>
                  <a:pt x="1641970" y="94002"/>
                </a:lnTo>
                <a:lnTo>
                  <a:pt x="1664529" y="84863"/>
                </a:lnTo>
                <a:lnTo>
                  <a:pt x="1694273" y="81672"/>
                </a:lnTo>
                <a:lnTo>
                  <a:pt x="1847641" y="81672"/>
                </a:lnTo>
                <a:lnTo>
                  <a:pt x="1839469" y="62639"/>
                </a:lnTo>
                <a:lnTo>
                  <a:pt x="1814033" y="34318"/>
                </a:lnTo>
                <a:lnTo>
                  <a:pt x="1780692" y="14845"/>
                </a:lnTo>
                <a:lnTo>
                  <a:pt x="1740755" y="3609"/>
                </a:lnTo>
                <a:lnTo>
                  <a:pt x="1695529" y="0"/>
                </a:lnTo>
                <a:close/>
              </a:path>
              <a:path w="2305684" h="459104">
                <a:moveTo>
                  <a:pt x="1847641" y="81672"/>
                </a:moveTo>
                <a:lnTo>
                  <a:pt x="1694273" y="81672"/>
                </a:lnTo>
                <a:lnTo>
                  <a:pt x="1723408" y="85010"/>
                </a:lnTo>
                <a:lnTo>
                  <a:pt x="1748302" y="96122"/>
                </a:lnTo>
                <a:lnTo>
                  <a:pt x="1765658" y="116658"/>
                </a:lnTo>
                <a:lnTo>
                  <a:pt x="1772176" y="148267"/>
                </a:lnTo>
                <a:lnTo>
                  <a:pt x="1861388" y="148267"/>
                </a:lnTo>
                <a:lnTo>
                  <a:pt x="1855690" y="100418"/>
                </a:lnTo>
                <a:lnTo>
                  <a:pt x="1847641" y="81672"/>
                </a:lnTo>
                <a:close/>
              </a:path>
              <a:path w="2305684" h="459104">
                <a:moveTo>
                  <a:pt x="2152541" y="9423"/>
                </a:moveTo>
                <a:lnTo>
                  <a:pt x="2065214" y="9423"/>
                </a:lnTo>
                <a:lnTo>
                  <a:pt x="1913177" y="419673"/>
                </a:lnTo>
                <a:lnTo>
                  <a:pt x="1913177" y="449200"/>
                </a:lnTo>
                <a:lnTo>
                  <a:pt x="1995478" y="449200"/>
                </a:lnTo>
                <a:lnTo>
                  <a:pt x="2031917" y="346167"/>
                </a:lnTo>
                <a:lnTo>
                  <a:pt x="2277853" y="346167"/>
                </a:lnTo>
                <a:lnTo>
                  <a:pt x="2250266" y="272033"/>
                </a:lnTo>
                <a:lnTo>
                  <a:pt x="2058303" y="272033"/>
                </a:lnTo>
                <a:lnTo>
                  <a:pt x="2107307" y="128791"/>
                </a:lnTo>
                <a:lnTo>
                  <a:pt x="2196962" y="128791"/>
                </a:lnTo>
                <a:lnTo>
                  <a:pt x="2152541" y="9423"/>
                </a:lnTo>
                <a:close/>
              </a:path>
              <a:path w="2305684" h="459104">
                <a:moveTo>
                  <a:pt x="2277853" y="346167"/>
                </a:moveTo>
                <a:lnTo>
                  <a:pt x="2182069" y="346167"/>
                </a:lnTo>
                <a:lnTo>
                  <a:pt x="2217251" y="449200"/>
                </a:lnTo>
                <a:lnTo>
                  <a:pt x="2305207" y="449200"/>
                </a:lnTo>
                <a:lnTo>
                  <a:pt x="2305207" y="419673"/>
                </a:lnTo>
                <a:lnTo>
                  <a:pt x="2277853" y="346167"/>
                </a:lnTo>
                <a:close/>
              </a:path>
              <a:path w="2305684" h="459104">
                <a:moveTo>
                  <a:pt x="2196962" y="128791"/>
                </a:moveTo>
                <a:lnTo>
                  <a:pt x="2107307" y="128791"/>
                </a:lnTo>
                <a:lnTo>
                  <a:pt x="2155054" y="272033"/>
                </a:lnTo>
                <a:lnTo>
                  <a:pt x="2250266" y="272033"/>
                </a:lnTo>
                <a:lnTo>
                  <a:pt x="2196962" y="1287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58018" y="1822981"/>
            <a:ext cx="4879975" cy="459105"/>
          </a:xfrm>
          <a:custGeom>
            <a:avLst/>
            <a:gdLst/>
            <a:ahLst/>
            <a:cxnLst/>
            <a:rect l="l" t="t" r="r" b="b"/>
            <a:pathLst>
              <a:path w="4879975" h="459105">
                <a:moveTo>
                  <a:pt x="196643" y="9423"/>
                </a:moveTo>
                <a:lnTo>
                  <a:pt x="0" y="9423"/>
                </a:lnTo>
                <a:lnTo>
                  <a:pt x="0" y="449200"/>
                </a:lnTo>
                <a:lnTo>
                  <a:pt x="89211" y="449200"/>
                </a:lnTo>
                <a:lnTo>
                  <a:pt x="89211" y="286483"/>
                </a:lnTo>
                <a:lnTo>
                  <a:pt x="196643" y="286483"/>
                </a:lnTo>
                <a:lnTo>
                  <a:pt x="240173" y="280190"/>
                </a:lnTo>
                <a:lnTo>
                  <a:pt x="275290" y="262077"/>
                </a:lnTo>
                <a:lnTo>
                  <a:pt x="301269" y="233287"/>
                </a:lnTo>
                <a:lnTo>
                  <a:pt x="311663" y="208580"/>
                </a:lnTo>
                <a:lnTo>
                  <a:pt x="89211" y="208580"/>
                </a:lnTo>
                <a:lnTo>
                  <a:pt x="89211" y="87327"/>
                </a:lnTo>
                <a:lnTo>
                  <a:pt x="311556" y="87327"/>
                </a:lnTo>
                <a:lnTo>
                  <a:pt x="301269" y="62754"/>
                </a:lnTo>
                <a:lnTo>
                  <a:pt x="275290" y="33870"/>
                </a:lnTo>
                <a:lnTo>
                  <a:pt x="240173" y="15721"/>
                </a:lnTo>
                <a:lnTo>
                  <a:pt x="196643" y="9423"/>
                </a:lnTo>
                <a:close/>
              </a:path>
              <a:path w="4879975" h="459105">
                <a:moveTo>
                  <a:pt x="311556" y="87327"/>
                </a:moveTo>
                <a:lnTo>
                  <a:pt x="180308" y="87327"/>
                </a:lnTo>
                <a:lnTo>
                  <a:pt x="199588" y="90831"/>
                </a:lnTo>
                <a:lnTo>
                  <a:pt x="216276" y="101698"/>
                </a:lnTo>
                <a:lnTo>
                  <a:pt x="228016" y="120457"/>
                </a:lnTo>
                <a:lnTo>
                  <a:pt x="232453" y="147639"/>
                </a:lnTo>
                <a:lnTo>
                  <a:pt x="228016" y="175184"/>
                </a:lnTo>
                <a:lnTo>
                  <a:pt x="216276" y="194130"/>
                </a:lnTo>
                <a:lnTo>
                  <a:pt x="199588" y="205065"/>
                </a:lnTo>
                <a:lnTo>
                  <a:pt x="180308" y="208580"/>
                </a:lnTo>
                <a:lnTo>
                  <a:pt x="311663" y="208580"/>
                </a:lnTo>
                <a:lnTo>
                  <a:pt x="317388" y="194969"/>
                </a:lnTo>
                <a:lnTo>
                  <a:pt x="322922" y="148267"/>
                </a:lnTo>
                <a:lnTo>
                  <a:pt x="317388" y="101259"/>
                </a:lnTo>
                <a:lnTo>
                  <a:pt x="311556" y="87327"/>
                </a:lnTo>
                <a:close/>
              </a:path>
              <a:path w="4879975" h="459105">
                <a:moveTo>
                  <a:pt x="595290" y="9423"/>
                </a:moveTo>
                <a:lnTo>
                  <a:pt x="404930" y="9423"/>
                </a:lnTo>
                <a:lnTo>
                  <a:pt x="404930" y="449200"/>
                </a:lnTo>
                <a:lnTo>
                  <a:pt x="494142" y="449200"/>
                </a:lnTo>
                <a:lnTo>
                  <a:pt x="494142" y="283970"/>
                </a:lnTo>
                <a:lnTo>
                  <a:pt x="665285" y="283970"/>
                </a:lnTo>
                <a:lnTo>
                  <a:pt x="659372" y="273290"/>
                </a:lnTo>
                <a:lnTo>
                  <a:pt x="688949" y="253195"/>
                </a:lnTo>
                <a:lnTo>
                  <a:pt x="711753" y="225150"/>
                </a:lnTo>
                <a:lnTo>
                  <a:pt x="718564" y="208580"/>
                </a:lnTo>
                <a:lnTo>
                  <a:pt x="494142" y="208580"/>
                </a:lnTo>
                <a:lnTo>
                  <a:pt x="494142" y="87327"/>
                </a:lnTo>
                <a:lnTo>
                  <a:pt x="720846" y="87327"/>
                </a:lnTo>
                <a:lnTo>
                  <a:pt x="709507" y="61262"/>
                </a:lnTo>
                <a:lnTo>
                  <a:pt x="682090" y="33026"/>
                </a:lnTo>
                <a:lnTo>
                  <a:pt x="643967" y="15465"/>
                </a:lnTo>
                <a:lnTo>
                  <a:pt x="595290" y="9423"/>
                </a:lnTo>
                <a:close/>
              </a:path>
              <a:path w="4879975" h="459105">
                <a:moveTo>
                  <a:pt x="665285" y="283970"/>
                </a:moveTo>
                <a:lnTo>
                  <a:pt x="561993" y="283970"/>
                </a:lnTo>
                <a:lnTo>
                  <a:pt x="653718" y="449200"/>
                </a:lnTo>
                <a:lnTo>
                  <a:pt x="740417" y="449200"/>
                </a:lnTo>
                <a:lnTo>
                  <a:pt x="740417" y="419673"/>
                </a:lnTo>
                <a:lnTo>
                  <a:pt x="665285" y="283970"/>
                </a:lnTo>
                <a:close/>
              </a:path>
              <a:path w="4879975" h="459105">
                <a:moveTo>
                  <a:pt x="720846" y="87327"/>
                </a:moveTo>
                <a:lnTo>
                  <a:pt x="578956" y="87327"/>
                </a:lnTo>
                <a:lnTo>
                  <a:pt x="605009" y="90566"/>
                </a:lnTo>
                <a:lnTo>
                  <a:pt x="624347" y="100991"/>
                </a:lnTo>
                <a:lnTo>
                  <a:pt x="636382" y="119662"/>
                </a:lnTo>
                <a:lnTo>
                  <a:pt x="640524" y="147639"/>
                </a:lnTo>
                <a:lnTo>
                  <a:pt x="636382" y="175979"/>
                </a:lnTo>
                <a:lnTo>
                  <a:pt x="624347" y="194836"/>
                </a:lnTo>
                <a:lnTo>
                  <a:pt x="605009" y="205330"/>
                </a:lnTo>
                <a:lnTo>
                  <a:pt x="578956" y="208580"/>
                </a:lnTo>
                <a:lnTo>
                  <a:pt x="718564" y="208580"/>
                </a:lnTo>
                <a:lnTo>
                  <a:pt x="726428" y="189447"/>
                </a:lnTo>
                <a:lnTo>
                  <a:pt x="731621" y="146382"/>
                </a:lnTo>
                <a:lnTo>
                  <a:pt x="726067" y="99329"/>
                </a:lnTo>
                <a:lnTo>
                  <a:pt x="720846" y="87327"/>
                </a:lnTo>
                <a:close/>
              </a:path>
              <a:path w="4879975" h="459105">
                <a:moveTo>
                  <a:pt x="992210" y="0"/>
                </a:moveTo>
                <a:lnTo>
                  <a:pt x="942142" y="4793"/>
                </a:lnTo>
                <a:lnTo>
                  <a:pt x="899298" y="18870"/>
                </a:lnTo>
                <a:lnTo>
                  <a:pt x="864518" y="41778"/>
                </a:lnTo>
                <a:lnTo>
                  <a:pt x="838637" y="73063"/>
                </a:lnTo>
                <a:lnTo>
                  <a:pt x="822495" y="112271"/>
                </a:lnTo>
                <a:lnTo>
                  <a:pt x="816928" y="158948"/>
                </a:lnTo>
                <a:lnTo>
                  <a:pt x="816928" y="299676"/>
                </a:lnTo>
                <a:lnTo>
                  <a:pt x="822495" y="346353"/>
                </a:lnTo>
                <a:lnTo>
                  <a:pt x="838637" y="385561"/>
                </a:lnTo>
                <a:lnTo>
                  <a:pt x="864518" y="416845"/>
                </a:lnTo>
                <a:lnTo>
                  <a:pt x="899298" y="439753"/>
                </a:lnTo>
                <a:lnTo>
                  <a:pt x="942142" y="453831"/>
                </a:lnTo>
                <a:lnTo>
                  <a:pt x="992210" y="458624"/>
                </a:lnTo>
                <a:lnTo>
                  <a:pt x="1042497" y="453831"/>
                </a:lnTo>
                <a:lnTo>
                  <a:pt x="1085401" y="439753"/>
                </a:lnTo>
                <a:lnTo>
                  <a:pt x="1120138" y="416845"/>
                </a:lnTo>
                <a:lnTo>
                  <a:pt x="1145923" y="385561"/>
                </a:lnTo>
                <a:lnTo>
                  <a:pt x="1149446" y="376951"/>
                </a:lnTo>
                <a:lnTo>
                  <a:pt x="992210" y="376951"/>
                </a:lnTo>
                <a:lnTo>
                  <a:pt x="953582" y="370865"/>
                </a:lnTo>
                <a:lnTo>
                  <a:pt x="926793" y="354648"/>
                </a:lnTo>
                <a:lnTo>
                  <a:pt x="911195" y="331364"/>
                </a:lnTo>
                <a:lnTo>
                  <a:pt x="906139" y="304074"/>
                </a:lnTo>
                <a:lnTo>
                  <a:pt x="906139" y="154550"/>
                </a:lnTo>
                <a:lnTo>
                  <a:pt x="911195" y="127260"/>
                </a:lnTo>
                <a:lnTo>
                  <a:pt x="926793" y="103975"/>
                </a:lnTo>
                <a:lnTo>
                  <a:pt x="953582" y="87759"/>
                </a:lnTo>
                <a:lnTo>
                  <a:pt x="992210" y="81672"/>
                </a:lnTo>
                <a:lnTo>
                  <a:pt x="1149446" y="81672"/>
                </a:lnTo>
                <a:lnTo>
                  <a:pt x="1145923" y="73063"/>
                </a:lnTo>
                <a:lnTo>
                  <a:pt x="1120138" y="41778"/>
                </a:lnTo>
                <a:lnTo>
                  <a:pt x="1085401" y="18870"/>
                </a:lnTo>
                <a:lnTo>
                  <a:pt x="1042497" y="4793"/>
                </a:lnTo>
                <a:lnTo>
                  <a:pt x="992210" y="0"/>
                </a:lnTo>
                <a:close/>
              </a:path>
              <a:path w="4879975" h="459105">
                <a:moveTo>
                  <a:pt x="1149446" y="81672"/>
                </a:moveTo>
                <a:lnTo>
                  <a:pt x="992210" y="81672"/>
                </a:lnTo>
                <a:lnTo>
                  <a:pt x="1030838" y="87759"/>
                </a:lnTo>
                <a:lnTo>
                  <a:pt x="1057627" y="103975"/>
                </a:lnTo>
                <a:lnTo>
                  <a:pt x="1073225" y="127260"/>
                </a:lnTo>
                <a:lnTo>
                  <a:pt x="1078281" y="154550"/>
                </a:lnTo>
                <a:lnTo>
                  <a:pt x="1078281" y="304074"/>
                </a:lnTo>
                <a:lnTo>
                  <a:pt x="1073225" y="331364"/>
                </a:lnTo>
                <a:lnTo>
                  <a:pt x="1057627" y="354648"/>
                </a:lnTo>
                <a:lnTo>
                  <a:pt x="1030838" y="370865"/>
                </a:lnTo>
                <a:lnTo>
                  <a:pt x="992210" y="376951"/>
                </a:lnTo>
                <a:lnTo>
                  <a:pt x="1149446" y="376951"/>
                </a:lnTo>
                <a:lnTo>
                  <a:pt x="1161969" y="346353"/>
                </a:lnTo>
                <a:lnTo>
                  <a:pt x="1167493" y="299676"/>
                </a:lnTo>
                <a:lnTo>
                  <a:pt x="1167493" y="158948"/>
                </a:lnTo>
                <a:lnTo>
                  <a:pt x="1161969" y="112271"/>
                </a:lnTo>
                <a:lnTo>
                  <a:pt x="1149446" y="81672"/>
                </a:lnTo>
                <a:close/>
              </a:path>
              <a:path w="4879975" h="459105">
                <a:moveTo>
                  <a:pt x="1425286" y="9423"/>
                </a:moveTo>
                <a:lnTo>
                  <a:pt x="1265710" y="9423"/>
                </a:lnTo>
                <a:lnTo>
                  <a:pt x="1265710" y="449200"/>
                </a:lnTo>
                <a:lnTo>
                  <a:pt x="1425286" y="449200"/>
                </a:lnTo>
                <a:lnTo>
                  <a:pt x="1475572" y="444747"/>
                </a:lnTo>
                <a:lnTo>
                  <a:pt x="1518477" y="431586"/>
                </a:lnTo>
                <a:lnTo>
                  <a:pt x="1553214" y="410013"/>
                </a:lnTo>
                <a:lnTo>
                  <a:pt x="1578999" y="380325"/>
                </a:lnTo>
                <a:lnTo>
                  <a:pt x="1582861" y="371297"/>
                </a:lnTo>
                <a:lnTo>
                  <a:pt x="1354922" y="371297"/>
                </a:lnTo>
                <a:lnTo>
                  <a:pt x="1354922" y="87327"/>
                </a:lnTo>
                <a:lnTo>
                  <a:pt x="1582861" y="87327"/>
                </a:lnTo>
                <a:lnTo>
                  <a:pt x="1578999" y="78298"/>
                </a:lnTo>
                <a:lnTo>
                  <a:pt x="1553214" y="48611"/>
                </a:lnTo>
                <a:lnTo>
                  <a:pt x="1518477" y="27038"/>
                </a:lnTo>
                <a:lnTo>
                  <a:pt x="1475572" y="13876"/>
                </a:lnTo>
                <a:lnTo>
                  <a:pt x="1425286" y="9423"/>
                </a:lnTo>
                <a:close/>
              </a:path>
              <a:path w="4879975" h="459105">
                <a:moveTo>
                  <a:pt x="1582861" y="87327"/>
                </a:moveTo>
                <a:lnTo>
                  <a:pt x="1425286" y="87327"/>
                </a:lnTo>
                <a:lnTo>
                  <a:pt x="1462854" y="93118"/>
                </a:lnTo>
                <a:lnTo>
                  <a:pt x="1489760" y="108687"/>
                </a:lnTo>
                <a:lnTo>
                  <a:pt x="1505948" y="131324"/>
                </a:lnTo>
                <a:lnTo>
                  <a:pt x="1511357" y="158319"/>
                </a:lnTo>
                <a:lnTo>
                  <a:pt x="1511357" y="300304"/>
                </a:lnTo>
                <a:lnTo>
                  <a:pt x="1505948" y="327300"/>
                </a:lnTo>
                <a:lnTo>
                  <a:pt x="1489760" y="349936"/>
                </a:lnTo>
                <a:lnTo>
                  <a:pt x="1462854" y="365505"/>
                </a:lnTo>
                <a:lnTo>
                  <a:pt x="1425286" y="371297"/>
                </a:lnTo>
                <a:lnTo>
                  <a:pt x="1582861" y="371297"/>
                </a:lnTo>
                <a:lnTo>
                  <a:pt x="1595045" y="342819"/>
                </a:lnTo>
                <a:lnTo>
                  <a:pt x="1600569" y="297791"/>
                </a:lnTo>
                <a:lnTo>
                  <a:pt x="1600569" y="160832"/>
                </a:lnTo>
                <a:lnTo>
                  <a:pt x="1595045" y="115805"/>
                </a:lnTo>
                <a:lnTo>
                  <a:pt x="1582861" y="87327"/>
                </a:lnTo>
                <a:close/>
              </a:path>
              <a:path w="4879975" h="459105">
                <a:moveTo>
                  <a:pt x="1781788" y="9423"/>
                </a:moveTo>
                <a:lnTo>
                  <a:pt x="1692576" y="9423"/>
                </a:lnTo>
                <a:lnTo>
                  <a:pt x="1692576" y="304702"/>
                </a:lnTo>
                <a:lnTo>
                  <a:pt x="1697989" y="349916"/>
                </a:lnTo>
                <a:lnTo>
                  <a:pt x="1713681" y="387888"/>
                </a:lnTo>
                <a:lnTo>
                  <a:pt x="1738831" y="418180"/>
                </a:lnTo>
                <a:lnTo>
                  <a:pt x="1772620" y="440358"/>
                </a:lnTo>
                <a:lnTo>
                  <a:pt x="1814228" y="453985"/>
                </a:lnTo>
                <a:lnTo>
                  <a:pt x="1862833" y="458624"/>
                </a:lnTo>
                <a:lnTo>
                  <a:pt x="1911392" y="453985"/>
                </a:lnTo>
                <a:lnTo>
                  <a:pt x="1952882" y="440358"/>
                </a:lnTo>
                <a:lnTo>
                  <a:pt x="1986520" y="418180"/>
                </a:lnTo>
                <a:lnTo>
                  <a:pt x="2011519" y="387888"/>
                </a:lnTo>
                <a:lnTo>
                  <a:pt x="2016005" y="376951"/>
                </a:lnTo>
                <a:lnTo>
                  <a:pt x="1862833" y="376951"/>
                </a:lnTo>
                <a:lnTo>
                  <a:pt x="1826316" y="371199"/>
                </a:lnTo>
                <a:lnTo>
                  <a:pt x="1801107" y="355905"/>
                </a:lnTo>
                <a:lnTo>
                  <a:pt x="1786500" y="334014"/>
                </a:lnTo>
                <a:lnTo>
                  <a:pt x="1781788" y="308472"/>
                </a:lnTo>
                <a:lnTo>
                  <a:pt x="1781788" y="9423"/>
                </a:lnTo>
                <a:close/>
              </a:path>
              <a:path w="4879975" h="459105">
                <a:moveTo>
                  <a:pt x="2032461" y="9423"/>
                </a:moveTo>
                <a:lnTo>
                  <a:pt x="1942621" y="9423"/>
                </a:lnTo>
                <a:lnTo>
                  <a:pt x="1942621" y="308472"/>
                </a:lnTo>
                <a:lnTo>
                  <a:pt x="1938017" y="334014"/>
                </a:lnTo>
                <a:lnTo>
                  <a:pt x="1923695" y="355905"/>
                </a:lnTo>
                <a:lnTo>
                  <a:pt x="1898889" y="371199"/>
                </a:lnTo>
                <a:lnTo>
                  <a:pt x="1862833" y="376951"/>
                </a:lnTo>
                <a:lnTo>
                  <a:pt x="2016005" y="376951"/>
                </a:lnTo>
                <a:lnTo>
                  <a:pt x="2027095" y="349916"/>
                </a:lnTo>
                <a:lnTo>
                  <a:pt x="2032461" y="304702"/>
                </a:lnTo>
                <a:lnTo>
                  <a:pt x="2032461" y="9423"/>
                </a:lnTo>
                <a:close/>
              </a:path>
              <a:path w="4879975" h="459105">
                <a:moveTo>
                  <a:pt x="2305301" y="87327"/>
                </a:moveTo>
                <a:lnTo>
                  <a:pt x="2216089" y="87327"/>
                </a:lnTo>
                <a:lnTo>
                  <a:pt x="2216089" y="449200"/>
                </a:lnTo>
                <a:lnTo>
                  <a:pt x="2305301" y="449200"/>
                </a:lnTo>
                <a:lnTo>
                  <a:pt x="2305301" y="87327"/>
                </a:lnTo>
                <a:close/>
              </a:path>
              <a:path w="4879975" h="459105">
                <a:moveTo>
                  <a:pt x="2428439" y="9423"/>
                </a:moveTo>
                <a:lnTo>
                  <a:pt x="2092323" y="9423"/>
                </a:lnTo>
                <a:lnTo>
                  <a:pt x="2092323" y="87327"/>
                </a:lnTo>
                <a:lnTo>
                  <a:pt x="2428439" y="87327"/>
                </a:lnTo>
                <a:lnTo>
                  <a:pt x="2428439" y="9423"/>
                </a:lnTo>
                <a:close/>
              </a:path>
              <a:path w="4879975" h="459105">
                <a:moveTo>
                  <a:pt x="2584434" y="9423"/>
                </a:moveTo>
                <a:lnTo>
                  <a:pt x="2495222" y="9423"/>
                </a:lnTo>
                <a:lnTo>
                  <a:pt x="2495222" y="449200"/>
                </a:lnTo>
                <a:lnTo>
                  <a:pt x="2584434" y="449200"/>
                </a:lnTo>
                <a:lnTo>
                  <a:pt x="2584434" y="9423"/>
                </a:lnTo>
                <a:close/>
              </a:path>
              <a:path w="4879975" h="459105">
                <a:moveTo>
                  <a:pt x="2736691" y="9423"/>
                </a:moveTo>
                <a:lnTo>
                  <a:pt x="2651249" y="9423"/>
                </a:lnTo>
                <a:lnTo>
                  <a:pt x="2651249" y="38951"/>
                </a:lnTo>
                <a:lnTo>
                  <a:pt x="2803914" y="449200"/>
                </a:lnTo>
                <a:lnTo>
                  <a:pt x="2891870" y="449200"/>
                </a:lnTo>
                <a:lnTo>
                  <a:pt x="2936107" y="329832"/>
                </a:lnTo>
                <a:lnTo>
                  <a:pt x="2849148" y="329832"/>
                </a:lnTo>
                <a:lnTo>
                  <a:pt x="2736691" y="9423"/>
                </a:lnTo>
                <a:close/>
              </a:path>
              <a:path w="4879975" h="459105">
                <a:moveTo>
                  <a:pt x="3043907" y="9423"/>
                </a:moveTo>
                <a:lnTo>
                  <a:pt x="2959093" y="9423"/>
                </a:lnTo>
                <a:lnTo>
                  <a:pt x="2849148" y="329832"/>
                </a:lnTo>
                <a:lnTo>
                  <a:pt x="2936107" y="329832"/>
                </a:lnTo>
                <a:lnTo>
                  <a:pt x="3043907" y="38951"/>
                </a:lnTo>
                <a:lnTo>
                  <a:pt x="3043907" y="9423"/>
                </a:lnTo>
                <a:close/>
              </a:path>
              <a:path w="4879975" h="459105">
                <a:moveTo>
                  <a:pt x="3199797" y="9423"/>
                </a:moveTo>
                <a:lnTo>
                  <a:pt x="3110585" y="9423"/>
                </a:lnTo>
                <a:lnTo>
                  <a:pt x="3110585" y="449200"/>
                </a:lnTo>
                <a:lnTo>
                  <a:pt x="3199797" y="449200"/>
                </a:lnTo>
                <a:lnTo>
                  <a:pt x="3199797" y="9423"/>
                </a:lnTo>
                <a:close/>
              </a:path>
              <a:path w="4879975" h="459105">
                <a:moveTo>
                  <a:pt x="3470177" y="9423"/>
                </a:moveTo>
                <a:lnTo>
                  <a:pt x="3310600" y="9423"/>
                </a:lnTo>
                <a:lnTo>
                  <a:pt x="3310600" y="449200"/>
                </a:lnTo>
                <a:lnTo>
                  <a:pt x="3470177" y="449200"/>
                </a:lnTo>
                <a:lnTo>
                  <a:pt x="3520463" y="444747"/>
                </a:lnTo>
                <a:lnTo>
                  <a:pt x="3563367" y="431586"/>
                </a:lnTo>
                <a:lnTo>
                  <a:pt x="3598105" y="410013"/>
                </a:lnTo>
                <a:lnTo>
                  <a:pt x="3623889" y="380325"/>
                </a:lnTo>
                <a:lnTo>
                  <a:pt x="3627752" y="371297"/>
                </a:lnTo>
                <a:lnTo>
                  <a:pt x="3399812" y="371297"/>
                </a:lnTo>
                <a:lnTo>
                  <a:pt x="3399812" y="87327"/>
                </a:lnTo>
                <a:lnTo>
                  <a:pt x="3627752" y="87327"/>
                </a:lnTo>
                <a:lnTo>
                  <a:pt x="3623889" y="78298"/>
                </a:lnTo>
                <a:lnTo>
                  <a:pt x="3598105" y="48611"/>
                </a:lnTo>
                <a:lnTo>
                  <a:pt x="3563367" y="27038"/>
                </a:lnTo>
                <a:lnTo>
                  <a:pt x="3520463" y="13876"/>
                </a:lnTo>
                <a:lnTo>
                  <a:pt x="3470177" y="9423"/>
                </a:lnTo>
                <a:close/>
              </a:path>
              <a:path w="4879975" h="459105">
                <a:moveTo>
                  <a:pt x="3627752" y="87327"/>
                </a:moveTo>
                <a:lnTo>
                  <a:pt x="3470177" y="87327"/>
                </a:lnTo>
                <a:lnTo>
                  <a:pt x="3507744" y="93118"/>
                </a:lnTo>
                <a:lnTo>
                  <a:pt x="3534651" y="108687"/>
                </a:lnTo>
                <a:lnTo>
                  <a:pt x="3550838" y="131324"/>
                </a:lnTo>
                <a:lnTo>
                  <a:pt x="3556247" y="158319"/>
                </a:lnTo>
                <a:lnTo>
                  <a:pt x="3556247" y="300304"/>
                </a:lnTo>
                <a:lnTo>
                  <a:pt x="3550838" y="327300"/>
                </a:lnTo>
                <a:lnTo>
                  <a:pt x="3534651" y="349936"/>
                </a:lnTo>
                <a:lnTo>
                  <a:pt x="3507744" y="365505"/>
                </a:lnTo>
                <a:lnTo>
                  <a:pt x="3470177" y="371297"/>
                </a:lnTo>
                <a:lnTo>
                  <a:pt x="3627752" y="371297"/>
                </a:lnTo>
                <a:lnTo>
                  <a:pt x="3639936" y="342819"/>
                </a:lnTo>
                <a:lnTo>
                  <a:pt x="3645459" y="297791"/>
                </a:lnTo>
                <a:lnTo>
                  <a:pt x="3645459" y="160832"/>
                </a:lnTo>
                <a:lnTo>
                  <a:pt x="3639936" y="115805"/>
                </a:lnTo>
                <a:lnTo>
                  <a:pt x="3627752" y="87327"/>
                </a:lnTo>
                <a:close/>
              </a:path>
              <a:path w="4879975" h="459105">
                <a:moveTo>
                  <a:pt x="3939136" y="9423"/>
                </a:moveTo>
                <a:lnTo>
                  <a:pt x="3851809" y="9423"/>
                </a:lnTo>
                <a:lnTo>
                  <a:pt x="3699772" y="419673"/>
                </a:lnTo>
                <a:lnTo>
                  <a:pt x="3699772" y="449200"/>
                </a:lnTo>
                <a:lnTo>
                  <a:pt x="3782073" y="449200"/>
                </a:lnTo>
                <a:lnTo>
                  <a:pt x="3818512" y="346167"/>
                </a:lnTo>
                <a:lnTo>
                  <a:pt x="4064448" y="346167"/>
                </a:lnTo>
                <a:lnTo>
                  <a:pt x="4036861" y="272033"/>
                </a:lnTo>
                <a:lnTo>
                  <a:pt x="3844898" y="272033"/>
                </a:lnTo>
                <a:lnTo>
                  <a:pt x="3893902" y="128791"/>
                </a:lnTo>
                <a:lnTo>
                  <a:pt x="3983556" y="128791"/>
                </a:lnTo>
                <a:lnTo>
                  <a:pt x="3939136" y="9423"/>
                </a:lnTo>
                <a:close/>
              </a:path>
              <a:path w="4879975" h="459105">
                <a:moveTo>
                  <a:pt x="4064448" y="346167"/>
                </a:moveTo>
                <a:lnTo>
                  <a:pt x="3968664" y="346167"/>
                </a:lnTo>
                <a:lnTo>
                  <a:pt x="4003846" y="449200"/>
                </a:lnTo>
                <a:lnTo>
                  <a:pt x="4091802" y="449200"/>
                </a:lnTo>
                <a:lnTo>
                  <a:pt x="4091802" y="419673"/>
                </a:lnTo>
                <a:lnTo>
                  <a:pt x="4064448" y="346167"/>
                </a:lnTo>
                <a:close/>
              </a:path>
              <a:path w="4879975" h="459105">
                <a:moveTo>
                  <a:pt x="3983556" y="128791"/>
                </a:moveTo>
                <a:lnTo>
                  <a:pt x="3893902" y="128791"/>
                </a:lnTo>
                <a:lnTo>
                  <a:pt x="3941649" y="272033"/>
                </a:lnTo>
                <a:lnTo>
                  <a:pt x="4036861" y="272033"/>
                </a:lnTo>
                <a:lnTo>
                  <a:pt x="3983556" y="128791"/>
                </a:lnTo>
                <a:close/>
              </a:path>
              <a:path w="4879975" h="459105">
                <a:moveTo>
                  <a:pt x="4318067" y="9423"/>
                </a:moveTo>
                <a:lnTo>
                  <a:pt x="4158491" y="9423"/>
                </a:lnTo>
                <a:lnTo>
                  <a:pt x="4158491" y="449200"/>
                </a:lnTo>
                <a:lnTo>
                  <a:pt x="4318067" y="449200"/>
                </a:lnTo>
                <a:lnTo>
                  <a:pt x="4368353" y="444747"/>
                </a:lnTo>
                <a:lnTo>
                  <a:pt x="4411258" y="431586"/>
                </a:lnTo>
                <a:lnTo>
                  <a:pt x="4445995" y="410013"/>
                </a:lnTo>
                <a:lnTo>
                  <a:pt x="4471780" y="380325"/>
                </a:lnTo>
                <a:lnTo>
                  <a:pt x="4475642" y="371297"/>
                </a:lnTo>
                <a:lnTo>
                  <a:pt x="4247703" y="371297"/>
                </a:lnTo>
                <a:lnTo>
                  <a:pt x="4247703" y="87327"/>
                </a:lnTo>
                <a:lnTo>
                  <a:pt x="4475642" y="87327"/>
                </a:lnTo>
                <a:lnTo>
                  <a:pt x="4471780" y="78298"/>
                </a:lnTo>
                <a:lnTo>
                  <a:pt x="4445995" y="48611"/>
                </a:lnTo>
                <a:lnTo>
                  <a:pt x="4411258" y="27038"/>
                </a:lnTo>
                <a:lnTo>
                  <a:pt x="4368353" y="13876"/>
                </a:lnTo>
                <a:lnTo>
                  <a:pt x="4318067" y="9423"/>
                </a:lnTo>
                <a:close/>
              </a:path>
              <a:path w="4879975" h="459105">
                <a:moveTo>
                  <a:pt x="4475642" y="87327"/>
                </a:moveTo>
                <a:lnTo>
                  <a:pt x="4318067" y="87327"/>
                </a:lnTo>
                <a:lnTo>
                  <a:pt x="4355635" y="93118"/>
                </a:lnTo>
                <a:lnTo>
                  <a:pt x="4382541" y="108687"/>
                </a:lnTo>
                <a:lnTo>
                  <a:pt x="4398729" y="131324"/>
                </a:lnTo>
                <a:lnTo>
                  <a:pt x="4404138" y="158319"/>
                </a:lnTo>
                <a:lnTo>
                  <a:pt x="4404138" y="300304"/>
                </a:lnTo>
                <a:lnTo>
                  <a:pt x="4398729" y="327300"/>
                </a:lnTo>
                <a:lnTo>
                  <a:pt x="4382541" y="349936"/>
                </a:lnTo>
                <a:lnTo>
                  <a:pt x="4355635" y="365505"/>
                </a:lnTo>
                <a:lnTo>
                  <a:pt x="4318067" y="371297"/>
                </a:lnTo>
                <a:lnTo>
                  <a:pt x="4475642" y="371297"/>
                </a:lnTo>
                <a:lnTo>
                  <a:pt x="4487826" y="342819"/>
                </a:lnTo>
                <a:lnTo>
                  <a:pt x="4493350" y="297791"/>
                </a:lnTo>
                <a:lnTo>
                  <a:pt x="4493350" y="160832"/>
                </a:lnTo>
                <a:lnTo>
                  <a:pt x="4487826" y="115805"/>
                </a:lnTo>
                <a:lnTo>
                  <a:pt x="4475642" y="87327"/>
                </a:lnTo>
                <a:close/>
              </a:path>
              <a:path w="4879975" h="459105">
                <a:moveTo>
                  <a:pt x="4878134" y="9423"/>
                </a:moveTo>
                <a:lnTo>
                  <a:pt x="4591650" y="9423"/>
                </a:lnTo>
                <a:lnTo>
                  <a:pt x="4591650" y="449200"/>
                </a:lnTo>
                <a:lnTo>
                  <a:pt x="4879390" y="449200"/>
                </a:lnTo>
                <a:lnTo>
                  <a:pt x="4879390" y="371297"/>
                </a:lnTo>
                <a:lnTo>
                  <a:pt x="4680862" y="371297"/>
                </a:lnTo>
                <a:lnTo>
                  <a:pt x="4680862" y="265751"/>
                </a:lnTo>
                <a:lnTo>
                  <a:pt x="4849234" y="265751"/>
                </a:lnTo>
                <a:lnTo>
                  <a:pt x="4849234" y="191617"/>
                </a:lnTo>
                <a:lnTo>
                  <a:pt x="4680862" y="191617"/>
                </a:lnTo>
                <a:lnTo>
                  <a:pt x="4680862" y="87327"/>
                </a:lnTo>
                <a:lnTo>
                  <a:pt x="4878134" y="87327"/>
                </a:lnTo>
                <a:lnTo>
                  <a:pt x="4878134" y="9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27067" y="5374286"/>
            <a:ext cx="4576635" cy="5871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08011" y="7922732"/>
            <a:ext cx="4914635" cy="9705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29998" y="2808919"/>
            <a:ext cx="4940572" cy="58716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2135752" y="5"/>
            <a:ext cx="7968615" cy="11308715"/>
          </a:xfrm>
          <a:custGeom>
            <a:avLst/>
            <a:gdLst/>
            <a:ahLst/>
            <a:cxnLst/>
            <a:rect l="l" t="t" r="r" b="b"/>
            <a:pathLst>
              <a:path w="7968615" h="11308715">
                <a:moveTo>
                  <a:pt x="7968348" y="10041585"/>
                </a:moveTo>
                <a:lnTo>
                  <a:pt x="20942" y="10041585"/>
                </a:lnTo>
                <a:lnTo>
                  <a:pt x="20942" y="0"/>
                </a:lnTo>
                <a:lnTo>
                  <a:pt x="0" y="0"/>
                </a:lnTo>
                <a:lnTo>
                  <a:pt x="0" y="11308550"/>
                </a:lnTo>
                <a:lnTo>
                  <a:pt x="20942" y="11308550"/>
                </a:lnTo>
                <a:lnTo>
                  <a:pt x="20942" y="10062515"/>
                </a:lnTo>
                <a:lnTo>
                  <a:pt x="7968348" y="10062515"/>
                </a:lnTo>
                <a:lnTo>
                  <a:pt x="7968348" y="100415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54785" y="1465714"/>
            <a:ext cx="1287780" cy="214629"/>
          </a:xfrm>
          <a:custGeom>
            <a:avLst/>
            <a:gdLst/>
            <a:ahLst/>
            <a:cxnLst/>
            <a:rect l="l" t="t" r="r" b="b"/>
            <a:pathLst>
              <a:path w="1287779" h="214630">
                <a:moveTo>
                  <a:pt x="91766" y="4397"/>
                </a:moveTo>
                <a:lnTo>
                  <a:pt x="0" y="4397"/>
                </a:lnTo>
                <a:lnTo>
                  <a:pt x="0" y="209627"/>
                </a:lnTo>
                <a:lnTo>
                  <a:pt x="41632" y="209627"/>
                </a:lnTo>
                <a:lnTo>
                  <a:pt x="41632" y="133692"/>
                </a:lnTo>
                <a:lnTo>
                  <a:pt x="91766" y="133692"/>
                </a:lnTo>
                <a:lnTo>
                  <a:pt x="116559" y="129138"/>
                </a:lnTo>
                <a:lnTo>
                  <a:pt x="135084" y="116174"/>
                </a:lnTo>
                <a:lnTo>
                  <a:pt x="145831" y="97337"/>
                </a:lnTo>
                <a:lnTo>
                  <a:pt x="41632" y="97337"/>
                </a:lnTo>
                <a:lnTo>
                  <a:pt x="41632" y="40752"/>
                </a:lnTo>
                <a:lnTo>
                  <a:pt x="145765" y="40752"/>
                </a:lnTo>
                <a:lnTo>
                  <a:pt x="135084" y="21952"/>
                </a:lnTo>
                <a:lnTo>
                  <a:pt x="116559" y="8955"/>
                </a:lnTo>
                <a:lnTo>
                  <a:pt x="91766" y="4397"/>
                </a:lnTo>
                <a:close/>
              </a:path>
              <a:path w="1287779" h="214630">
                <a:moveTo>
                  <a:pt x="145765" y="40752"/>
                </a:moveTo>
                <a:lnTo>
                  <a:pt x="84144" y="40752"/>
                </a:lnTo>
                <a:lnTo>
                  <a:pt x="93141" y="42388"/>
                </a:lnTo>
                <a:lnTo>
                  <a:pt x="100928" y="47459"/>
                </a:lnTo>
                <a:lnTo>
                  <a:pt x="106407" y="56213"/>
                </a:lnTo>
                <a:lnTo>
                  <a:pt x="108478" y="68898"/>
                </a:lnTo>
                <a:lnTo>
                  <a:pt x="106407" y="81752"/>
                </a:lnTo>
                <a:lnTo>
                  <a:pt x="100928" y="90594"/>
                </a:lnTo>
                <a:lnTo>
                  <a:pt x="93141" y="95697"/>
                </a:lnTo>
                <a:lnTo>
                  <a:pt x="84144" y="97337"/>
                </a:lnTo>
                <a:lnTo>
                  <a:pt x="145831" y="97337"/>
                </a:lnTo>
                <a:lnTo>
                  <a:pt x="146684" y="95843"/>
                </a:lnTo>
                <a:lnTo>
                  <a:pt x="150696" y="69191"/>
                </a:lnTo>
                <a:lnTo>
                  <a:pt x="146684" y="42369"/>
                </a:lnTo>
                <a:lnTo>
                  <a:pt x="145765" y="40752"/>
                </a:lnTo>
                <a:close/>
              </a:path>
              <a:path w="1287779" h="214630">
                <a:moveTo>
                  <a:pt x="322660" y="4397"/>
                </a:moveTo>
                <a:lnTo>
                  <a:pt x="188968" y="4397"/>
                </a:lnTo>
                <a:lnTo>
                  <a:pt x="188968" y="209627"/>
                </a:lnTo>
                <a:lnTo>
                  <a:pt x="323246" y="209627"/>
                </a:lnTo>
                <a:lnTo>
                  <a:pt x="323246" y="173272"/>
                </a:lnTo>
                <a:lnTo>
                  <a:pt x="230600" y="173272"/>
                </a:lnTo>
                <a:lnTo>
                  <a:pt x="230600" y="124017"/>
                </a:lnTo>
                <a:lnTo>
                  <a:pt x="309173" y="124017"/>
                </a:lnTo>
                <a:lnTo>
                  <a:pt x="309173" y="89421"/>
                </a:lnTo>
                <a:lnTo>
                  <a:pt x="230600" y="89421"/>
                </a:lnTo>
                <a:lnTo>
                  <a:pt x="230600" y="40752"/>
                </a:lnTo>
                <a:lnTo>
                  <a:pt x="322660" y="40752"/>
                </a:lnTo>
                <a:lnTo>
                  <a:pt x="322660" y="4397"/>
                </a:lnTo>
                <a:close/>
              </a:path>
              <a:path w="1287779" h="214630">
                <a:moveTo>
                  <a:pt x="391485" y="143074"/>
                </a:moveTo>
                <a:lnTo>
                  <a:pt x="349853" y="143074"/>
                </a:lnTo>
                <a:lnTo>
                  <a:pt x="356220" y="174197"/>
                </a:lnTo>
                <a:lnTo>
                  <a:pt x="373527" y="196360"/>
                </a:lnTo>
                <a:lnTo>
                  <a:pt x="399080" y="209617"/>
                </a:lnTo>
                <a:lnTo>
                  <a:pt x="430185" y="214024"/>
                </a:lnTo>
                <a:lnTo>
                  <a:pt x="465079" y="209297"/>
                </a:lnTo>
                <a:lnTo>
                  <a:pt x="490105" y="196213"/>
                </a:lnTo>
                <a:lnTo>
                  <a:pt x="505181" y="176423"/>
                </a:lnTo>
                <a:lnTo>
                  <a:pt x="505285" y="175910"/>
                </a:lnTo>
                <a:lnTo>
                  <a:pt x="432531" y="175910"/>
                </a:lnTo>
                <a:lnTo>
                  <a:pt x="418944" y="174531"/>
                </a:lnTo>
                <a:lnTo>
                  <a:pt x="405631" y="169497"/>
                </a:lnTo>
                <a:lnTo>
                  <a:pt x="395507" y="159460"/>
                </a:lnTo>
                <a:lnTo>
                  <a:pt x="391485" y="143074"/>
                </a:lnTo>
                <a:close/>
              </a:path>
              <a:path w="1287779" h="214630">
                <a:moveTo>
                  <a:pt x="431065" y="0"/>
                </a:moveTo>
                <a:lnTo>
                  <a:pt x="399286" y="4429"/>
                </a:lnTo>
                <a:lnTo>
                  <a:pt x="375396" y="16968"/>
                </a:lnTo>
                <a:lnTo>
                  <a:pt x="360357" y="36487"/>
                </a:lnTo>
                <a:lnTo>
                  <a:pt x="355130" y="61861"/>
                </a:lnTo>
                <a:lnTo>
                  <a:pt x="360027" y="84249"/>
                </a:lnTo>
                <a:lnTo>
                  <a:pt x="372758" y="100232"/>
                </a:lnTo>
                <a:lnTo>
                  <a:pt x="390381" y="111543"/>
                </a:lnTo>
                <a:lnTo>
                  <a:pt x="409956" y="119912"/>
                </a:lnTo>
                <a:lnTo>
                  <a:pt x="439036" y="130787"/>
                </a:lnTo>
                <a:lnTo>
                  <a:pt x="454007" y="137283"/>
                </a:lnTo>
                <a:lnTo>
                  <a:pt x="463150" y="144329"/>
                </a:lnTo>
                <a:lnTo>
                  <a:pt x="466247" y="153628"/>
                </a:lnTo>
                <a:lnTo>
                  <a:pt x="464071" y="162552"/>
                </a:lnTo>
                <a:lnTo>
                  <a:pt x="457635" y="169607"/>
                </a:lnTo>
                <a:lnTo>
                  <a:pt x="447076" y="174243"/>
                </a:lnTo>
                <a:lnTo>
                  <a:pt x="432531" y="175910"/>
                </a:lnTo>
                <a:lnTo>
                  <a:pt x="505285" y="175910"/>
                </a:lnTo>
                <a:lnTo>
                  <a:pt x="504384" y="127704"/>
                </a:lnTo>
                <a:lnTo>
                  <a:pt x="466316" y="98432"/>
                </a:lnTo>
                <a:lnTo>
                  <a:pt x="417959" y="80460"/>
                </a:lnTo>
                <a:lnTo>
                  <a:pt x="406987" y="75495"/>
                </a:lnTo>
                <a:lnTo>
                  <a:pt x="399699" y="68990"/>
                </a:lnTo>
                <a:lnTo>
                  <a:pt x="397055" y="59516"/>
                </a:lnTo>
                <a:lnTo>
                  <a:pt x="399392" y="50606"/>
                </a:lnTo>
                <a:lnTo>
                  <a:pt x="406071" y="43867"/>
                </a:lnTo>
                <a:lnTo>
                  <a:pt x="416598" y="39602"/>
                </a:lnTo>
                <a:lnTo>
                  <a:pt x="430479" y="38114"/>
                </a:lnTo>
                <a:lnTo>
                  <a:pt x="502715" y="38114"/>
                </a:lnTo>
                <a:lnTo>
                  <a:pt x="502597" y="37477"/>
                </a:lnTo>
                <a:lnTo>
                  <a:pt x="486367" y="16015"/>
                </a:lnTo>
                <a:lnTo>
                  <a:pt x="461836" y="3843"/>
                </a:lnTo>
                <a:lnTo>
                  <a:pt x="431065" y="0"/>
                </a:lnTo>
                <a:close/>
              </a:path>
              <a:path w="1287779" h="214630">
                <a:moveTo>
                  <a:pt x="502715" y="38114"/>
                </a:moveTo>
                <a:lnTo>
                  <a:pt x="430479" y="38114"/>
                </a:lnTo>
                <a:lnTo>
                  <a:pt x="444075" y="39671"/>
                </a:lnTo>
                <a:lnTo>
                  <a:pt x="455692" y="44857"/>
                </a:lnTo>
                <a:lnTo>
                  <a:pt x="463792" y="54440"/>
                </a:lnTo>
                <a:lnTo>
                  <a:pt x="466833" y="69191"/>
                </a:lnTo>
                <a:lnTo>
                  <a:pt x="508466" y="69191"/>
                </a:lnTo>
                <a:lnTo>
                  <a:pt x="502715" y="38114"/>
                </a:lnTo>
                <a:close/>
              </a:path>
              <a:path w="1287779" h="214630">
                <a:moveTo>
                  <a:pt x="581594" y="143074"/>
                </a:moveTo>
                <a:lnTo>
                  <a:pt x="539962" y="143074"/>
                </a:lnTo>
                <a:lnTo>
                  <a:pt x="546330" y="174197"/>
                </a:lnTo>
                <a:lnTo>
                  <a:pt x="563637" y="196360"/>
                </a:lnTo>
                <a:lnTo>
                  <a:pt x="589190" y="209617"/>
                </a:lnTo>
                <a:lnTo>
                  <a:pt x="620295" y="214024"/>
                </a:lnTo>
                <a:lnTo>
                  <a:pt x="655188" y="209297"/>
                </a:lnTo>
                <a:lnTo>
                  <a:pt x="680214" y="196213"/>
                </a:lnTo>
                <a:lnTo>
                  <a:pt x="695291" y="176423"/>
                </a:lnTo>
                <a:lnTo>
                  <a:pt x="695395" y="175910"/>
                </a:lnTo>
                <a:lnTo>
                  <a:pt x="622640" y="175910"/>
                </a:lnTo>
                <a:lnTo>
                  <a:pt x="609053" y="174531"/>
                </a:lnTo>
                <a:lnTo>
                  <a:pt x="595741" y="169497"/>
                </a:lnTo>
                <a:lnTo>
                  <a:pt x="585616" y="159460"/>
                </a:lnTo>
                <a:lnTo>
                  <a:pt x="581594" y="143074"/>
                </a:lnTo>
                <a:close/>
              </a:path>
              <a:path w="1287779" h="214630">
                <a:moveTo>
                  <a:pt x="621174" y="0"/>
                </a:moveTo>
                <a:lnTo>
                  <a:pt x="589396" y="4429"/>
                </a:lnTo>
                <a:lnTo>
                  <a:pt x="565506" y="16968"/>
                </a:lnTo>
                <a:lnTo>
                  <a:pt x="550466" y="36487"/>
                </a:lnTo>
                <a:lnTo>
                  <a:pt x="545239" y="61861"/>
                </a:lnTo>
                <a:lnTo>
                  <a:pt x="550137" y="84249"/>
                </a:lnTo>
                <a:lnTo>
                  <a:pt x="562867" y="100232"/>
                </a:lnTo>
                <a:lnTo>
                  <a:pt x="580490" y="111543"/>
                </a:lnTo>
                <a:lnTo>
                  <a:pt x="600065" y="119912"/>
                </a:lnTo>
                <a:lnTo>
                  <a:pt x="629145" y="130787"/>
                </a:lnTo>
                <a:lnTo>
                  <a:pt x="644116" y="137283"/>
                </a:lnTo>
                <a:lnTo>
                  <a:pt x="653260" y="144329"/>
                </a:lnTo>
                <a:lnTo>
                  <a:pt x="656356" y="153628"/>
                </a:lnTo>
                <a:lnTo>
                  <a:pt x="654180" y="162552"/>
                </a:lnTo>
                <a:lnTo>
                  <a:pt x="647744" y="169607"/>
                </a:lnTo>
                <a:lnTo>
                  <a:pt x="637185" y="174243"/>
                </a:lnTo>
                <a:lnTo>
                  <a:pt x="622640" y="175910"/>
                </a:lnTo>
                <a:lnTo>
                  <a:pt x="695395" y="175910"/>
                </a:lnTo>
                <a:lnTo>
                  <a:pt x="694493" y="127704"/>
                </a:lnTo>
                <a:lnTo>
                  <a:pt x="656425" y="98432"/>
                </a:lnTo>
                <a:lnTo>
                  <a:pt x="608068" y="80460"/>
                </a:lnTo>
                <a:lnTo>
                  <a:pt x="597097" y="75495"/>
                </a:lnTo>
                <a:lnTo>
                  <a:pt x="589808" y="68990"/>
                </a:lnTo>
                <a:lnTo>
                  <a:pt x="587165" y="59516"/>
                </a:lnTo>
                <a:lnTo>
                  <a:pt x="589501" y="50606"/>
                </a:lnTo>
                <a:lnTo>
                  <a:pt x="596180" y="43867"/>
                </a:lnTo>
                <a:lnTo>
                  <a:pt x="606707" y="39602"/>
                </a:lnTo>
                <a:lnTo>
                  <a:pt x="620588" y="38114"/>
                </a:lnTo>
                <a:lnTo>
                  <a:pt x="692825" y="38114"/>
                </a:lnTo>
                <a:lnTo>
                  <a:pt x="692707" y="37477"/>
                </a:lnTo>
                <a:lnTo>
                  <a:pt x="676476" y="16015"/>
                </a:lnTo>
                <a:lnTo>
                  <a:pt x="651945" y="3843"/>
                </a:lnTo>
                <a:lnTo>
                  <a:pt x="621174" y="0"/>
                </a:lnTo>
                <a:close/>
              </a:path>
              <a:path w="1287779" h="214630">
                <a:moveTo>
                  <a:pt x="692825" y="38114"/>
                </a:moveTo>
                <a:lnTo>
                  <a:pt x="620588" y="38114"/>
                </a:lnTo>
                <a:lnTo>
                  <a:pt x="634184" y="39671"/>
                </a:lnTo>
                <a:lnTo>
                  <a:pt x="645802" y="44857"/>
                </a:lnTo>
                <a:lnTo>
                  <a:pt x="653901" y="54440"/>
                </a:lnTo>
                <a:lnTo>
                  <a:pt x="656943" y="69191"/>
                </a:lnTo>
                <a:lnTo>
                  <a:pt x="698575" y="69191"/>
                </a:lnTo>
                <a:lnTo>
                  <a:pt x="692825" y="38114"/>
                </a:lnTo>
                <a:close/>
              </a:path>
              <a:path w="1287779" h="214630">
                <a:moveTo>
                  <a:pt x="819200" y="0"/>
                </a:moveTo>
                <a:lnTo>
                  <a:pt x="785392" y="4993"/>
                </a:lnTo>
                <a:lnTo>
                  <a:pt x="759610" y="19496"/>
                </a:lnTo>
                <a:lnTo>
                  <a:pt x="743173" y="42795"/>
                </a:lnTo>
                <a:lnTo>
                  <a:pt x="737401" y="74175"/>
                </a:lnTo>
                <a:lnTo>
                  <a:pt x="737401" y="139849"/>
                </a:lnTo>
                <a:lnTo>
                  <a:pt x="743173" y="171229"/>
                </a:lnTo>
                <a:lnTo>
                  <a:pt x="759610" y="194528"/>
                </a:lnTo>
                <a:lnTo>
                  <a:pt x="785392" y="209031"/>
                </a:lnTo>
                <a:lnTo>
                  <a:pt x="819200" y="214024"/>
                </a:lnTo>
                <a:lnTo>
                  <a:pt x="853131" y="209031"/>
                </a:lnTo>
                <a:lnTo>
                  <a:pt x="878899" y="194528"/>
                </a:lnTo>
                <a:lnTo>
                  <a:pt x="891978" y="175910"/>
                </a:lnTo>
                <a:lnTo>
                  <a:pt x="819200" y="175910"/>
                </a:lnTo>
                <a:lnTo>
                  <a:pt x="801173" y="173070"/>
                </a:lnTo>
                <a:lnTo>
                  <a:pt x="788672" y="165502"/>
                </a:lnTo>
                <a:lnTo>
                  <a:pt x="781393" y="154636"/>
                </a:lnTo>
                <a:lnTo>
                  <a:pt x="779033" y="141901"/>
                </a:lnTo>
                <a:lnTo>
                  <a:pt x="779033" y="72123"/>
                </a:lnTo>
                <a:lnTo>
                  <a:pt x="781393" y="59388"/>
                </a:lnTo>
                <a:lnTo>
                  <a:pt x="788672" y="48522"/>
                </a:lnTo>
                <a:lnTo>
                  <a:pt x="801173" y="40954"/>
                </a:lnTo>
                <a:lnTo>
                  <a:pt x="819200" y="38114"/>
                </a:lnTo>
                <a:lnTo>
                  <a:pt x="891978" y="38114"/>
                </a:lnTo>
                <a:lnTo>
                  <a:pt x="878899" y="19496"/>
                </a:lnTo>
                <a:lnTo>
                  <a:pt x="853131" y="4993"/>
                </a:lnTo>
                <a:lnTo>
                  <a:pt x="819200" y="0"/>
                </a:lnTo>
                <a:close/>
              </a:path>
              <a:path w="1287779" h="214630">
                <a:moveTo>
                  <a:pt x="891978" y="38114"/>
                </a:moveTo>
                <a:lnTo>
                  <a:pt x="819200" y="38114"/>
                </a:lnTo>
                <a:lnTo>
                  <a:pt x="837226" y="40954"/>
                </a:lnTo>
                <a:lnTo>
                  <a:pt x="849728" y="48522"/>
                </a:lnTo>
                <a:lnTo>
                  <a:pt x="857007" y="59388"/>
                </a:lnTo>
                <a:lnTo>
                  <a:pt x="859366" y="72123"/>
                </a:lnTo>
                <a:lnTo>
                  <a:pt x="859366" y="141901"/>
                </a:lnTo>
                <a:lnTo>
                  <a:pt x="857007" y="154636"/>
                </a:lnTo>
                <a:lnTo>
                  <a:pt x="849728" y="165502"/>
                </a:lnTo>
                <a:lnTo>
                  <a:pt x="837226" y="173070"/>
                </a:lnTo>
                <a:lnTo>
                  <a:pt x="819200" y="175910"/>
                </a:lnTo>
                <a:lnTo>
                  <a:pt x="891978" y="175910"/>
                </a:lnTo>
                <a:lnTo>
                  <a:pt x="895267" y="171229"/>
                </a:lnTo>
                <a:lnTo>
                  <a:pt x="900998" y="139849"/>
                </a:lnTo>
                <a:lnTo>
                  <a:pt x="900998" y="74175"/>
                </a:lnTo>
                <a:lnTo>
                  <a:pt x="895267" y="42795"/>
                </a:lnTo>
                <a:lnTo>
                  <a:pt x="891978" y="38114"/>
                </a:lnTo>
                <a:close/>
              </a:path>
              <a:path w="1287779" h="214630">
                <a:moveTo>
                  <a:pt x="1038020" y="4397"/>
                </a:moveTo>
                <a:lnTo>
                  <a:pt x="997268" y="4397"/>
                </a:lnTo>
                <a:lnTo>
                  <a:pt x="926317" y="195847"/>
                </a:lnTo>
                <a:lnTo>
                  <a:pt x="926317" y="209627"/>
                </a:lnTo>
                <a:lnTo>
                  <a:pt x="964724" y="209627"/>
                </a:lnTo>
                <a:lnTo>
                  <a:pt x="981729" y="161544"/>
                </a:lnTo>
                <a:lnTo>
                  <a:pt x="1096499" y="161544"/>
                </a:lnTo>
                <a:lnTo>
                  <a:pt x="1083625" y="126949"/>
                </a:lnTo>
                <a:lnTo>
                  <a:pt x="994043" y="126949"/>
                </a:lnTo>
                <a:lnTo>
                  <a:pt x="1016911" y="60102"/>
                </a:lnTo>
                <a:lnTo>
                  <a:pt x="1058750" y="60102"/>
                </a:lnTo>
                <a:lnTo>
                  <a:pt x="1038020" y="4397"/>
                </a:lnTo>
                <a:close/>
              </a:path>
              <a:path w="1287779" h="214630">
                <a:moveTo>
                  <a:pt x="1096499" y="161544"/>
                </a:moveTo>
                <a:lnTo>
                  <a:pt x="1051800" y="161544"/>
                </a:lnTo>
                <a:lnTo>
                  <a:pt x="1068218" y="209627"/>
                </a:lnTo>
                <a:lnTo>
                  <a:pt x="1109264" y="209627"/>
                </a:lnTo>
                <a:lnTo>
                  <a:pt x="1109264" y="195847"/>
                </a:lnTo>
                <a:lnTo>
                  <a:pt x="1096499" y="161544"/>
                </a:lnTo>
                <a:close/>
              </a:path>
              <a:path w="1287779" h="214630">
                <a:moveTo>
                  <a:pt x="1058750" y="60102"/>
                </a:moveTo>
                <a:lnTo>
                  <a:pt x="1016911" y="60102"/>
                </a:lnTo>
                <a:lnTo>
                  <a:pt x="1039193" y="126949"/>
                </a:lnTo>
                <a:lnTo>
                  <a:pt x="1083625" y="126949"/>
                </a:lnTo>
                <a:lnTo>
                  <a:pt x="1058750" y="60102"/>
                </a:lnTo>
                <a:close/>
              </a:path>
              <a:path w="1287779" h="214630">
                <a:moveTo>
                  <a:pt x="1168823" y="143074"/>
                </a:moveTo>
                <a:lnTo>
                  <a:pt x="1127190" y="143074"/>
                </a:lnTo>
                <a:lnTo>
                  <a:pt x="1133558" y="174197"/>
                </a:lnTo>
                <a:lnTo>
                  <a:pt x="1150865" y="196360"/>
                </a:lnTo>
                <a:lnTo>
                  <a:pt x="1176418" y="209617"/>
                </a:lnTo>
                <a:lnTo>
                  <a:pt x="1207523" y="214024"/>
                </a:lnTo>
                <a:lnTo>
                  <a:pt x="1242417" y="209297"/>
                </a:lnTo>
                <a:lnTo>
                  <a:pt x="1267443" y="196213"/>
                </a:lnTo>
                <a:lnTo>
                  <a:pt x="1282519" y="176423"/>
                </a:lnTo>
                <a:lnTo>
                  <a:pt x="1282623" y="175910"/>
                </a:lnTo>
                <a:lnTo>
                  <a:pt x="1209868" y="175910"/>
                </a:lnTo>
                <a:lnTo>
                  <a:pt x="1196281" y="174531"/>
                </a:lnTo>
                <a:lnTo>
                  <a:pt x="1182969" y="169497"/>
                </a:lnTo>
                <a:lnTo>
                  <a:pt x="1172845" y="159460"/>
                </a:lnTo>
                <a:lnTo>
                  <a:pt x="1168823" y="143074"/>
                </a:lnTo>
                <a:close/>
              </a:path>
              <a:path w="1287779" h="214630">
                <a:moveTo>
                  <a:pt x="1208402" y="0"/>
                </a:moveTo>
                <a:lnTo>
                  <a:pt x="1176624" y="4429"/>
                </a:lnTo>
                <a:lnTo>
                  <a:pt x="1152734" y="16968"/>
                </a:lnTo>
                <a:lnTo>
                  <a:pt x="1137695" y="36487"/>
                </a:lnTo>
                <a:lnTo>
                  <a:pt x="1132468" y="61861"/>
                </a:lnTo>
                <a:lnTo>
                  <a:pt x="1137365" y="84249"/>
                </a:lnTo>
                <a:lnTo>
                  <a:pt x="1150095" y="100232"/>
                </a:lnTo>
                <a:lnTo>
                  <a:pt x="1167719" y="111543"/>
                </a:lnTo>
                <a:lnTo>
                  <a:pt x="1187293" y="119912"/>
                </a:lnTo>
                <a:lnTo>
                  <a:pt x="1216373" y="130787"/>
                </a:lnTo>
                <a:lnTo>
                  <a:pt x="1231344" y="137283"/>
                </a:lnTo>
                <a:lnTo>
                  <a:pt x="1240488" y="144329"/>
                </a:lnTo>
                <a:lnTo>
                  <a:pt x="1243585" y="153628"/>
                </a:lnTo>
                <a:lnTo>
                  <a:pt x="1241409" y="162552"/>
                </a:lnTo>
                <a:lnTo>
                  <a:pt x="1234972" y="169607"/>
                </a:lnTo>
                <a:lnTo>
                  <a:pt x="1224413" y="174243"/>
                </a:lnTo>
                <a:lnTo>
                  <a:pt x="1209868" y="175910"/>
                </a:lnTo>
                <a:lnTo>
                  <a:pt x="1282623" y="175910"/>
                </a:lnTo>
                <a:lnTo>
                  <a:pt x="1281722" y="127704"/>
                </a:lnTo>
                <a:lnTo>
                  <a:pt x="1243653" y="98432"/>
                </a:lnTo>
                <a:lnTo>
                  <a:pt x="1195296" y="80460"/>
                </a:lnTo>
                <a:lnTo>
                  <a:pt x="1184325" y="75495"/>
                </a:lnTo>
                <a:lnTo>
                  <a:pt x="1177036" y="68990"/>
                </a:lnTo>
                <a:lnTo>
                  <a:pt x="1174393" y="59516"/>
                </a:lnTo>
                <a:lnTo>
                  <a:pt x="1176729" y="50606"/>
                </a:lnTo>
                <a:lnTo>
                  <a:pt x="1183408" y="43867"/>
                </a:lnTo>
                <a:lnTo>
                  <a:pt x="1193936" y="39602"/>
                </a:lnTo>
                <a:lnTo>
                  <a:pt x="1207816" y="38114"/>
                </a:lnTo>
                <a:lnTo>
                  <a:pt x="1280053" y="38114"/>
                </a:lnTo>
                <a:lnTo>
                  <a:pt x="1279935" y="37477"/>
                </a:lnTo>
                <a:lnTo>
                  <a:pt x="1263704" y="16015"/>
                </a:lnTo>
                <a:lnTo>
                  <a:pt x="1239173" y="3843"/>
                </a:lnTo>
                <a:lnTo>
                  <a:pt x="1208402" y="0"/>
                </a:lnTo>
                <a:close/>
              </a:path>
              <a:path w="1287779" h="214630">
                <a:moveTo>
                  <a:pt x="1280053" y="38114"/>
                </a:moveTo>
                <a:lnTo>
                  <a:pt x="1207816" y="38114"/>
                </a:lnTo>
                <a:lnTo>
                  <a:pt x="1221413" y="39671"/>
                </a:lnTo>
                <a:lnTo>
                  <a:pt x="1233030" y="44857"/>
                </a:lnTo>
                <a:lnTo>
                  <a:pt x="1241129" y="54440"/>
                </a:lnTo>
                <a:lnTo>
                  <a:pt x="1244171" y="69191"/>
                </a:lnTo>
                <a:lnTo>
                  <a:pt x="1285803" y="69191"/>
                </a:lnTo>
                <a:lnTo>
                  <a:pt x="1280053" y="38114"/>
                </a:lnTo>
                <a:close/>
              </a:path>
            </a:pathLst>
          </a:custGeom>
          <a:solidFill>
            <a:srgbClr val="F168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36210" y="9281393"/>
            <a:ext cx="1570990" cy="205740"/>
          </a:xfrm>
          <a:custGeom>
            <a:avLst/>
            <a:gdLst/>
            <a:ahLst/>
            <a:cxnLst/>
            <a:rect l="l" t="t" r="r" b="b"/>
            <a:pathLst>
              <a:path w="1570989" h="205740">
                <a:moveTo>
                  <a:pt x="41632" y="0"/>
                </a:moveTo>
                <a:lnTo>
                  <a:pt x="0" y="0"/>
                </a:lnTo>
                <a:lnTo>
                  <a:pt x="0" y="205229"/>
                </a:lnTo>
                <a:lnTo>
                  <a:pt x="41632" y="205229"/>
                </a:lnTo>
                <a:lnTo>
                  <a:pt x="41632" y="120792"/>
                </a:lnTo>
                <a:lnTo>
                  <a:pt x="158319" y="120792"/>
                </a:lnTo>
                <a:lnTo>
                  <a:pt x="158319" y="84437"/>
                </a:lnTo>
                <a:lnTo>
                  <a:pt x="41632" y="84437"/>
                </a:lnTo>
                <a:lnTo>
                  <a:pt x="41632" y="0"/>
                </a:lnTo>
                <a:close/>
              </a:path>
              <a:path w="1570989" h="205740">
                <a:moveTo>
                  <a:pt x="158319" y="120792"/>
                </a:moveTo>
                <a:lnTo>
                  <a:pt x="116687" y="120792"/>
                </a:lnTo>
                <a:lnTo>
                  <a:pt x="116687" y="205229"/>
                </a:lnTo>
                <a:lnTo>
                  <a:pt x="158319" y="205229"/>
                </a:lnTo>
                <a:lnTo>
                  <a:pt x="158319" y="120792"/>
                </a:lnTo>
                <a:close/>
              </a:path>
              <a:path w="1570989" h="205740">
                <a:moveTo>
                  <a:pt x="158319" y="0"/>
                </a:moveTo>
                <a:lnTo>
                  <a:pt x="116687" y="0"/>
                </a:lnTo>
                <a:lnTo>
                  <a:pt x="116687" y="84437"/>
                </a:lnTo>
                <a:lnTo>
                  <a:pt x="158319" y="84437"/>
                </a:lnTo>
                <a:lnTo>
                  <a:pt x="158319" y="0"/>
                </a:lnTo>
                <a:close/>
              </a:path>
              <a:path w="1570989" h="205740">
                <a:moveTo>
                  <a:pt x="301048" y="0"/>
                </a:moveTo>
                <a:lnTo>
                  <a:pt x="260295" y="0"/>
                </a:lnTo>
                <a:lnTo>
                  <a:pt x="189345" y="191449"/>
                </a:lnTo>
                <a:lnTo>
                  <a:pt x="189345" y="205229"/>
                </a:lnTo>
                <a:lnTo>
                  <a:pt x="227752" y="205229"/>
                </a:lnTo>
                <a:lnTo>
                  <a:pt x="244756" y="157147"/>
                </a:lnTo>
                <a:lnTo>
                  <a:pt x="359527" y="157147"/>
                </a:lnTo>
                <a:lnTo>
                  <a:pt x="346653" y="122551"/>
                </a:lnTo>
                <a:lnTo>
                  <a:pt x="257070" y="122551"/>
                </a:lnTo>
                <a:lnTo>
                  <a:pt x="279939" y="55705"/>
                </a:lnTo>
                <a:lnTo>
                  <a:pt x="321777" y="55705"/>
                </a:lnTo>
                <a:lnTo>
                  <a:pt x="301048" y="0"/>
                </a:lnTo>
                <a:close/>
              </a:path>
              <a:path w="1570989" h="205740">
                <a:moveTo>
                  <a:pt x="359527" y="157147"/>
                </a:moveTo>
                <a:lnTo>
                  <a:pt x="314828" y="157147"/>
                </a:lnTo>
                <a:lnTo>
                  <a:pt x="331246" y="205229"/>
                </a:lnTo>
                <a:lnTo>
                  <a:pt x="372292" y="205229"/>
                </a:lnTo>
                <a:lnTo>
                  <a:pt x="372292" y="191449"/>
                </a:lnTo>
                <a:lnTo>
                  <a:pt x="359527" y="157147"/>
                </a:lnTo>
                <a:close/>
              </a:path>
              <a:path w="1570989" h="205740">
                <a:moveTo>
                  <a:pt x="321777" y="55705"/>
                </a:moveTo>
                <a:lnTo>
                  <a:pt x="279939" y="55705"/>
                </a:lnTo>
                <a:lnTo>
                  <a:pt x="302221" y="122551"/>
                </a:lnTo>
                <a:lnTo>
                  <a:pt x="346653" y="122551"/>
                </a:lnTo>
                <a:lnTo>
                  <a:pt x="321777" y="55705"/>
                </a:lnTo>
                <a:close/>
              </a:path>
              <a:path w="1570989" h="205740">
                <a:moveTo>
                  <a:pt x="492246" y="0"/>
                </a:moveTo>
                <a:lnTo>
                  <a:pt x="403411" y="0"/>
                </a:lnTo>
                <a:lnTo>
                  <a:pt x="403411" y="205229"/>
                </a:lnTo>
                <a:lnTo>
                  <a:pt x="445044" y="205229"/>
                </a:lnTo>
                <a:lnTo>
                  <a:pt x="445044" y="128121"/>
                </a:lnTo>
                <a:lnTo>
                  <a:pt x="524911" y="128121"/>
                </a:lnTo>
                <a:lnTo>
                  <a:pt x="522151" y="123137"/>
                </a:lnTo>
                <a:lnTo>
                  <a:pt x="535954" y="113760"/>
                </a:lnTo>
                <a:lnTo>
                  <a:pt x="546595" y="100672"/>
                </a:lnTo>
                <a:lnTo>
                  <a:pt x="549774" y="92939"/>
                </a:lnTo>
                <a:lnTo>
                  <a:pt x="445044" y="92939"/>
                </a:lnTo>
                <a:lnTo>
                  <a:pt x="445044" y="36354"/>
                </a:lnTo>
                <a:lnTo>
                  <a:pt x="551372" y="36354"/>
                </a:lnTo>
                <a:lnTo>
                  <a:pt x="539779" y="17004"/>
                </a:lnTo>
                <a:lnTo>
                  <a:pt x="519874" y="4379"/>
                </a:lnTo>
                <a:lnTo>
                  <a:pt x="492246" y="0"/>
                </a:lnTo>
                <a:close/>
              </a:path>
              <a:path w="1570989" h="205740">
                <a:moveTo>
                  <a:pt x="524911" y="128121"/>
                </a:moveTo>
                <a:lnTo>
                  <a:pt x="476707" y="128121"/>
                </a:lnTo>
                <a:lnTo>
                  <a:pt x="519512" y="205229"/>
                </a:lnTo>
                <a:lnTo>
                  <a:pt x="559972" y="205229"/>
                </a:lnTo>
                <a:lnTo>
                  <a:pt x="559972" y="191449"/>
                </a:lnTo>
                <a:lnTo>
                  <a:pt x="524911" y="128121"/>
                </a:lnTo>
                <a:close/>
              </a:path>
              <a:path w="1570989" h="205740">
                <a:moveTo>
                  <a:pt x="551372" y="36354"/>
                </a:moveTo>
                <a:lnTo>
                  <a:pt x="484623" y="36354"/>
                </a:lnTo>
                <a:lnTo>
                  <a:pt x="496781" y="37866"/>
                </a:lnTo>
                <a:lnTo>
                  <a:pt x="505806" y="42731"/>
                </a:lnTo>
                <a:lnTo>
                  <a:pt x="511422" y="51444"/>
                </a:lnTo>
                <a:lnTo>
                  <a:pt x="513356" y="64500"/>
                </a:lnTo>
                <a:lnTo>
                  <a:pt x="511422" y="77726"/>
                </a:lnTo>
                <a:lnTo>
                  <a:pt x="505806" y="86526"/>
                </a:lnTo>
                <a:lnTo>
                  <a:pt x="496781" y="91423"/>
                </a:lnTo>
                <a:lnTo>
                  <a:pt x="484623" y="92939"/>
                </a:lnTo>
                <a:lnTo>
                  <a:pt x="549774" y="92939"/>
                </a:lnTo>
                <a:lnTo>
                  <a:pt x="553444" y="84011"/>
                </a:lnTo>
                <a:lnTo>
                  <a:pt x="555867" y="63914"/>
                </a:lnTo>
                <a:lnTo>
                  <a:pt x="551822" y="37106"/>
                </a:lnTo>
                <a:lnTo>
                  <a:pt x="551372" y="36354"/>
                </a:lnTo>
                <a:close/>
              </a:path>
              <a:path w="1570989" h="205740">
                <a:moveTo>
                  <a:pt x="676010" y="0"/>
                </a:moveTo>
                <a:lnTo>
                  <a:pt x="601541" y="0"/>
                </a:lnTo>
                <a:lnTo>
                  <a:pt x="601541" y="205229"/>
                </a:lnTo>
                <a:lnTo>
                  <a:pt x="676010" y="205229"/>
                </a:lnTo>
                <a:lnTo>
                  <a:pt x="709942" y="200579"/>
                </a:lnTo>
                <a:lnTo>
                  <a:pt x="735710" y="186941"/>
                </a:lnTo>
                <a:lnTo>
                  <a:pt x="749056" y="168874"/>
                </a:lnTo>
                <a:lnTo>
                  <a:pt x="643174" y="168874"/>
                </a:lnTo>
                <a:lnTo>
                  <a:pt x="643174" y="36354"/>
                </a:lnTo>
                <a:lnTo>
                  <a:pt x="749056" y="36354"/>
                </a:lnTo>
                <a:lnTo>
                  <a:pt x="735710" y="18287"/>
                </a:lnTo>
                <a:lnTo>
                  <a:pt x="709942" y="4649"/>
                </a:lnTo>
                <a:lnTo>
                  <a:pt x="676010" y="0"/>
                </a:lnTo>
                <a:close/>
              </a:path>
              <a:path w="1570989" h="205740">
                <a:moveTo>
                  <a:pt x="749056" y="36354"/>
                </a:moveTo>
                <a:lnTo>
                  <a:pt x="676010" y="36354"/>
                </a:lnTo>
                <a:lnTo>
                  <a:pt x="693542" y="39057"/>
                </a:lnTo>
                <a:lnTo>
                  <a:pt x="706098" y="46323"/>
                </a:lnTo>
                <a:lnTo>
                  <a:pt x="713653" y="56887"/>
                </a:lnTo>
                <a:lnTo>
                  <a:pt x="716177" y="69484"/>
                </a:lnTo>
                <a:lnTo>
                  <a:pt x="716177" y="135744"/>
                </a:lnTo>
                <a:lnTo>
                  <a:pt x="713653" y="148342"/>
                </a:lnTo>
                <a:lnTo>
                  <a:pt x="706098" y="158906"/>
                </a:lnTo>
                <a:lnTo>
                  <a:pt x="693542" y="166171"/>
                </a:lnTo>
                <a:lnTo>
                  <a:pt x="676010" y="168874"/>
                </a:lnTo>
                <a:lnTo>
                  <a:pt x="749056" y="168874"/>
                </a:lnTo>
                <a:lnTo>
                  <a:pt x="752078" y="164783"/>
                </a:lnTo>
                <a:lnTo>
                  <a:pt x="757809" y="134571"/>
                </a:lnTo>
                <a:lnTo>
                  <a:pt x="757809" y="70657"/>
                </a:lnTo>
                <a:lnTo>
                  <a:pt x="752078" y="40445"/>
                </a:lnTo>
                <a:lnTo>
                  <a:pt x="749056" y="36354"/>
                </a:lnTo>
                <a:close/>
              </a:path>
              <a:path w="1570989" h="205740">
                <a:moveTo>
                  <a:pt x="829482" y="0"/>
                </a:moveTo>
                <a:lnTo>
                  <a:pt x="789023" y="0"/>
                </a:lnTo>
                <a:lnTo>
                  <a:pt x="789023" y="13779"/>
                </a:lnTo>
                <a:lnTo>
                  <a:pt x="830362" y="205229"/>
                </a:lnTo>
                <a:lnTo>
                  <a:pt x="869062" y="205229"/>
                </a:lnTo>
                <a:lnTo>
                  <a:pt x="892377" y="138676"/>
                </a:lnTo>
                <a:lnTo>
                  <a:pt x="857921" y="138676"/>
                </a:lnTo>
                <a:lnTo>
                  <a:pt x="829482" y="0"/>
                </a:lnTo>
                <a:close/>
              </a:path>
              <a:path w="1570989" h="205740">
                <a:moveTo>
                  <a:pt x="937210" y="113169"/>
                </a:moveTo>
                <a:lnTo>
                  <a:pt x="901312" y="113169"/>
                </a:lnTo>
                <a:lnTo>
                  <a:pt x="933563" y="205229"/>
                </a:lnTo>
                <a:lnTo>
                  <a:pt x="972263" y="205229"/>
                </a:lnTo>
                <a:lnTo>
                  <a:pt x="986444" y="139555"/>
                </a:lnTo>
                <a:lnTo>
                  <a:pt x="946463" y="139555"/>
                </a:lnTo>
                <a:lnTo>
                  <a:pt x="937210" y="113169"/>
                </a:lnTo>
                <a:close/>
              </a:path>
              <a:path w="1570989" h="205740">
                <a:moveTo>
                  <a:pt x="1013602" y="0"/>
                </a:moveTo>
                <a:lnTo>
                  <a:pt x="974022" y="0"/>
                </a:lnTo>
                <a:lnTo>
                  <a:pt x="946463" y="139555"/>
                </a:lnTo>
                <a:lnTo>
                  <a:pt x="986444" y="139555"/>
                </a:lnTo>
                <a:lnTo>
                  <a:pt x="1013602" y="13779"/>
                </a:lnTo>
                <a:lnTo>
                  <a:pt x="1013602" y="0"/>
                </a:lnTo>
                <a:close/>
              </a:path>
              <a:path w="1570989" h="205740">
                <a:moveTo>
                  <a:pt x="914799" y="49255"/>
                </a:moveTo>
                <a:lnTo>
                  <a:pt x="888705" y="49255"/>
                </a:lnTo>
                <a:lnTo>
                  <a:pt x="857921" y="138676"/>
                </a:lnTo>
                <a:lnTo>
                  <a:pt x="892377" y="138676"/>
                </a:lnTo>
                <a:lnTo>
                  <a:pt x="901312" y="113169"/>
                </a:lnTo>
                <a:lnTo>
                  <a:pt x="937210" y="113169"/>
                </a:lnTo>
                <a:lnTo>
                  <a:pt x="914799" y="49255"/>
                </a:lnTo>
                <a:close/>
              </a:path>
              <a:path w="1570989" h="205740">
                <a:moveTo>
                  <a:pt x="1135933" y="0"/>
                </a:moveTo>
                <a:lnTo>
                  <a:pt x="1095181" y="0"/>
                </a:lnTo>
                <a:lnTo>
                  <a:pt x="1024230" y="191449"/>
                </a:lnTo>
                <a:lnTo>
                  <a:pt x="1024230" y="205229"/>
                </a:lnTo>
                <a:lnTo>
                  <a:pt x="1062637" y="205229"/>
                </a:lnTo>
                <a:lnTo>
                  <a:pt x="1079642" y="157147"/>
                </a:lnTo>
                <a:lnTo>
                  <a:pt x="1194412" y="157147"/>
                </a:lnTo>
                <a:lnTo>
                  <a:pt x="1181538" y="122551"/>
                </a:lnTo>
                <a:lnTo>
                  <a:pt x="1091956" y="122551"/>
                </a:lnTo>
                <a:lnTo>
                  <a:pt x="1114824" y="55705"/>
                </a:lnTo>
                <a:lnTo>
                  <a:pt x="1156663" y="55705"/>
                </a:lnTo>
                <a:lnTo>
                  <a:pt x="1135933" y="0"/>
                </a:lnTo>
                <a:close/>
              </a:path>
              <a:path w="1570989" h="205740">
                <a:moveTo>
                  <a:pt x="1194412" y="157147"/>
                </a:moveTo>
                <a:lnTo>
                  <a:pt x="1149713" y="157147"/>
                </a:lnTo>
                <a:lnTo>
                  <a:pt x="1166132" y="205229"/>
                </a:lnTo>
                <a:lnTo>
                  <a:pt x="1207177" y="205229"/>
                </a:lnTo>
                <a:lnTo>
                  <a:pt x="1207177" y="191449"/>
                </a:lnTo>
                <a:lnTo>
                  <a:pt x="1194412" y="157147"/>
                </a:lnTo>
                <a:close/>
              </a:path>
              <a:path w="1570989" h="205740">
                <a:moveTo>
                  <a:pt x="1156663" y="55705"/>
                </a:moveTo>
                <a:lnTo>
                  <a:pt x="1114824" y="55705"/>
                </a:lnTo>
                <a:lnTo>
                  <a:pt x="1137106" y="122551"/>
                </a:lnTo>
                <a:lnTo>
                  <a:pt x="1181538" y="122551"/>
                </a:lnTo>
                <a:lnTo>
                  <a:pt x="1156663" y="55705"/>
                </a:lnTo>
                <a:close/>
              </a:path>
              <a:path w="1570989" h="205740">
                <a:moveTo>
                  <a:pt x="1327142" y="0"/>
                </a:moveTo>
                <a:lnTo>
                  <a:pt x="1238307" y="0"/>
                </a:lnTo>
                <a:lnTo>
                  <a:pt x="1238307" y="205229"/>
                </a:lnTo>
                <a:lnTo>
                  <a:pt x="1279940" y="205229"/>
                </a:lnTo>
                <a:lnTo>
                  <a:pt x="1279940" y="128121"/>
                </a:lnTo>
                <a:lnTo>
                  <a:pt x="1359807" y="128121"/>
                </a:lnTo>
                <a:lnTo>
                  <a:pt x="1357047" y="123137"/>
                </a:lnTo>
                <a:lnTo>
                  <a:pt x="1370850" y="113760"/>
                </a:lnTo>
                <a:lnTo>
                  <a:pt x="1381491" y="100672"/>
                </a:lnTo>
                <a:lnTo>
                  <a:pt x="1384670" y="92939"/>
                </a:lnTo>
                <a:lnTo>
                  <a:pt x="1279940" y="92939"/>
                </a:lnTo>
                <a:lnTo>
                  <a:pt x="1279940" y="36354"/>
                </a:lnTo>
                <a:lnTo>
                  <a:pt x="1386268" y="36354"/>
                </a:lnTo>
                <a:lnTo>
                  <a:pt x="1374675" y="17004"/>
                </a:lnTo>
                <a:lnTo>
                  <a:pt x="1354770" y="4379"/>
                </a:lnTo>
                <a:lnTo>
                  <a:pt x="1327142" y="0"/>
                </a:lnTo>
                <a:close/>
              </a:path>
              <a:path w="1570989" h="205740">
                <a:moveTo>
                  <a:pt x="1359807" y="128121"/>
                </a:moveTo>
                <a:lnTo>
                  <a:pt x="1311604" y="128121"/>
                </a:lnTo>
                <a:lnTo>
                  <a:pt x="1354409" y="205229"/>
                </a:lnTo>
                <a:lnTo>
                  <a:pt x="1394868" y="205229"/>
                </a:lnTo>
                <a:lnTo>
                  <a:pt x="1394868" y="191449"/>
                </a:lnTo>
                <a:lnTo>
                  <a:pt x="1359807" y="128121"/>
                </a:lnTo>
                <a:close/>
              </a:path>
              <a:path w="1570989" h="205740">
                <a:moveTo>
                  <a:pt x="1386268" y="36354"/>
                </a:moveTo>
                <a:lnTo>
                  <a:pt x="1319520" y="36354"/>
                </a:lnTo>
                <a:lnTo>
                  <a:pt x="1331678" y="37866"/>
                </a:lnTo>
                <a:lnTo>
                  <a:pt x="1340702" y="42731"/>
                </a:lnTo>
                <a:lnTo>
                  <a:pt x="1346318" y="51444"/>
                </a:lnTo>
                <a:lnTo>
                  <a:pt x="1348252" y="64500"/>
                </a:lnTo>
                <a:lnTo>
                  <a:pt x="1346318" y="77726"/>
                </a:lnTo>
                <a:lnTo>
                  <a:pt x="1340702" y="86526"/>
                </a:lnTo>
                <a:lnTo>
                  <a:pt x="1331678" y="91423"/>
                </a:lnTo>
                <a:lnTo>
                  <a:pt x="1319520" y="92939"/>
                </a:lnTo>
                <a:lnTo>
                  <a:pt x="1384670" y="92939"/>
                </a:lnTo>
                <a:lnTo>
                  <a:pt x="1388340" y="84011"/>
                </a:lnTo>
                <a:lnTo>
                  <a:pt x="1390763" y="63914"/>
                </a:lnTo>
                <a:lnTo>
                  <a:pt x="1386718" y="37106"/>
                </a:lnTo>
                <a:lnTo>
                  <a:pt x="1386268" y="36354"/>
                </a:lnTo>
                <a:close/>
              </a:path>
              <a:path w="1570989" h="205740">
                <a:moveTo>
                  <a:pt x="1570130" y="0"/>
                </a:moveTo>
                <a:lnTo>
                  <a:pt x="1436437" y="0"/>
                </a:lnTo>
                <a:lnTo>
                  <a:pt x="1436437" y="205229"/>
                </a:lnTo>
                <a:lnTo>
                  <a:pt x="1570716" y="205229"/>
                </a:lnTo>
                <a:lnTo>
                  <a:pt x="1570716" y="168874"/>
                </a:lnTo>
                <a:lnTo>
                  <a:pt x="1478070" y="168874"/>
                </a:lnTo>
                <a:lnTo>
                  <a:pt x="1478070" y="119619"/>
                </a:lnTo>
                <a:lnTo>
                  <a:pt x="1556643" y="119619"/>
                </a:lnTo>
                <a:lnTo>
                  <a:pt x="1556643" y="85023"/>
                </a:lnTo>
                <a:lnTo>
                  <a:pt x="1478070" y="85023"/>
                </a:lnTo>
                <a:lnTo>
                  <a:pt x="1478070" y="36354"/>
                </a:lnTo>
                <a:lnTo>
                  <a:pt x="1570130" y="36354"/>
                </a:lnTo>
                <a:lnTo>
                  <a:pt x="1570130" y="0"/>
                </a:ln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29480" y="9276995"/>
            <a:ext cx="1514475" cy="214629"/>
          </a:xfrm>
          <a:custGeom>
            <a:avLst/>
            <a:gdLst/>
            <a:ahLst/>
            <a:cxnLst/>
            <a:rect l="l" t="t" r="r" b="b"/>
            <a:pathLst>
              <a:path w="1514475" h="214629">
                <a:moveTo>
                  <a:pt x="41632" y="143074"/>
                </a:moveTo>
                <a:lnTo>
                  <a:pt x="0" y="143074"/>
                </a:lnTo>
                <a:lnTo>
                  <a:pt x="6367" y="174197"/>
                </a:lnTo>
                <a:lnTo>
                  <a:pt x="23674" y="196360"/>
                </a:lnTo>
                <a:lnTo>
                  <a:pt x="49227" y="209617"/>
                </a:lnTo>
                <a:lnTo>
                  <a:pt x="80332" y="214024"/>
                </a:lnTo>
                <a:lnTo>
                  <a:pt x="115226" y="209297"/>
                </a:lnTo>
                <a:lnTo>
                  <a:pt x="140252" y="196213"/>
                </a:lnTo>
                <a:lnTo>
                  <a:pt x="155328" y="176423"/>
                </a:lnTo>
                <a:lnTo>
                  <a:pt x="155432" y="175910"/>
                </a:lnTo>
                <a:lnTo>
                  <a:pt x="82678" y="175910"/>
                </a:lnTo>
                <a:lnTo>
                  <a:pt x="69090" y="174531"/>
                </a:lnTo>
                <a:lnTo>
                  <a:pt x="55778" y="169497"/>
                </a:lnTo>
                <a:lnTo>
                  <a:pt x="45654" y="159460"/>
                </a:lnTo>
                <a:lnTo>
                  <a:pt x="41632" y="143074"/>
                </a:lnTo>
                <a:close/>
              </a:path>
              <a:path w="1514475" h="214629">
                <a:moveTo>
                  <a:pt x="81212" y="0"/>
                </a:moveTo>
                <a:lnTo>
                  <a:pt x="49433" y="4429"/>
                </a:lnTo>
                <a:lnTo>
                  <a:pt x="25543" y="16968"/>
                </a:lnTo>
                <a:lnTo>
                  <a:pt x="10504" y="36487"/>
                </a:lnTo>
                <a:lnTo>
                  <a:pt x="5277" y="61861"/>
                </a:lnTo>
                <a:lnTo>
                  <a:pt x="10174" y="84249"/>
                </a:lnTo>
                <a:lnTo>
                  <a:pt x="22905" y="100232"/>
                </a:lnTo>
                <a:lnTo>
                  <a:pt x="40528" y="111543"/>
                </a:lnTo>
                <a:lnTo>
                  <a:pt x="60102" y="119912"/>
                </a:lnTo>
                <a:lnTo>
                  <a:pt x="89183" y="130787"/>
                </a:lnTo>
                <a:lnTo>
                  <a:pt x="104153" y="137283"/>
                </a:lnTo>
                <a:lnTo>
                  <a:pt x="113297" y="144329"/>
                </a:lnTo>
                <a:lnTo>
                  <a:pt x="116394" y="153628"/>
                </a:lnTo>
                <a:lnTo>
                  <a:pt x="114218" y="162552"/>
                </a:lnTo>
                <a:lnTo>
                  <a:pt x="107782" y="169607"/>
                </a:lnTo>
                <a:lnTo>
                  <a:pt x="97222" y="174243"/>
                </a:lnTo>
                <a:lnTo>
                  <a:pt x="82678" y="175910"/>
                </a:lnTo>
                <a:lnTo>
                  <a:pt x="155432" y="175910"/>
                </a:lnTo>
                <a:lnTo>
                  <a:pt x="154531" y="127704"/>
                </a:lnTo>
                <a:lnTo>
                  <a:pt x="116463" y="98432"/>
                </a:lnTo>
                <a:lnTo>
                  <a:pt x="68105" y="80460"/>
                </a:lnTo>
                <a:lnTo>
                  <a:pt x="57134" y="75495"/>
                </a:lnTo>
                <a:lnTo>
                  <a:pt x="49845" y="68990"/>
                </a:lnTo>
                <a:lnTo>
                  <a:pt x="47202" y="59516"/>
                </a:lnTo>
                <a:lnTo>
                  <a:pt x="49539" y="50606"/>
                </a:lnTo>
                <a:lnTo>
                  <a:pt x="56218" y="43867"/>
                </a:lnTo>
                <a:lnTo>
                  <a:pt x="66745" y="39602"/>
                </a:lnTo>
                <a:lnTo>
                  <a:pt x="80625" y="38114"/>
                </a:lnTo>
                <a:lnTo>
                  <a:pt x="152862" y="38114"/>
                </a:lnTo>
                <a:lnTo>
                  <a:pt x="152744" y="37477"/>
                </a:lnTo>
                <a:lnTo>
                  <a:pt x="136514" y="16015"/>
                </a:lnTo>
                <a:lnTo>
                  <a:pt x="111982" y="3843"/>
                </a:lnTo>
                <a:lnTo>
                  <a:pt x="81212" y="0"/>
                </a:lnTo>
                <a:close/>
              </a:path>
              <a:path w="1514475" h="214629">
                <a:moveTo>
                  <a:pt x="152862" y="38114"/>
                </a:moveTo>
                <a:lnTo>
                  <a:pt x="80625" y="38114"/>
                </a:lnTo>
                <a:lnTo>
                  <a:pt x="94222" y="39671"/>
                </a:lnTo>
                <a:lnTo>
                  <a:pt x="105839" y="44857"/>
                </a:lnTo>
                <a:lnTo>
                  <a:pt x="113938" y="54440"/>
                </a:lnTo>
                <a:lnTo>
                  <a:pt x="116980" y="69191"/>
                </a:lnTo>
                <a:lnTo>
                  <a:pt x="158612" y="69191"/>
                </a:lnTo>
                <a:lnTo>
                  <a:pt x="152862" y="38114"/>
                </a:lnTo>
                <a:close/>
              </a:path>
              <a:path w="1514475" h="214629">
                <a:moveTo>
                  <a:pt x="279237" y="0"/>
                </a:moveTo>
                <a:lnTo>
                  <a:pt x="245429" y="4993"/>
                </a:lnTo>
                <a:lnTo>
                  <a:pt x="219647" y="19496"/>
                </a:lnTo>
                <a:lnTo>
                  <a:pt x="203211" y="42795"/>
                </a:lnTo>
                <a:lnTo>
                  <a:pt x="197439" y="74175"/>
                </a:lnTo>
                <a:lnTo>
                  <a:pt x="197439" y="139849"/>
                </a:lnTo>
                <a:lnTo>
                  <a:pt x="203211" y="171229"/>
                </a:lnTo>
                <a:lnTo>
                  <a:pt x="219647" y="194528"/>
                </a:lnTo>
                <a:lnTo>
                  <a:pt x="245429" y="209031"/>
                </a:lnTo>
                <a:lnTo>
                  <a:pt x="279237" y="214024"/>
                </a:lnTo>
                <a:lnTo>
                  <a:pt x="313169" y="209031"/>
                </a:lnTo>
                <a:lnTo>
                  <a:pt x="338937" y="194528"/>
                </a:lnTo>
                <a:lnTo>
                  <a:pt x="352016" y="175910"/>
                </a:lnTo>
                <a:lnTo>
                  <a:pt x="279237" y="175910"/>
                </a:lnTo>
                <a:lnTo>
                  <a:pt x="261211" y="173070"/>
                </a:lnTo>
                <a:lnTo>
                  <a:pt x="248709" y="165502"/>
                </a:lnTo>
                <a:lnTo>
                  <a:pt x="241430" y="154636"/>
                </a:lnTo>
                <a:lnTo>
                  <a:pt x="239071" y="141901"/>
                </a:lnTo>
                <a:lnTo>
                  <a:pt x="239071" y="72123"/>
                </a:lnTo>
                <a:lnTo>
                  <a:pt x="241430" y="59388"/>
                </a:lnTo>
                <a:lnTo>
                  <a:pt x="248709" y="48522"/>
                </a:lnTo>
                <a:lnTo>
                  <a:pt x="261211" y="40954"/>
                </a:lnTo>
                <a:lnTo>
                  <a:pt x="279237" y="38114"/>
                </a:lnTo>
                <a:lnTo>
                  <a:pt x="352016" y="38114"/>
                </a:lnTo>
                <a:lnTo>
                  <a:pt x="338937" y="19496"/>
                </a:lnTo>
                <a:lnTo>
                  <a:pt x="313169" y="4993"/>
                </a:lnTo>
                <a:lnTo>
                  <a:pt x="279237" y="0"/>
                </a:lnTo>
                <a:close/>
              </a:path>
              <a:path w="1514475" h="214629">
                <a:moveTo>
                  <a:pt x="352016" y="38114"/>
                </a:moveTo>
                <a:lnTo>
                  <a:pt x="279237" y="38114"/>
                </a:lnTo>
                <a:lnTo>
                  <a:pt x="297263" y="40954"/>
                </a:lnTo>
                <a:lnTo>
                  <a:pt x="309765" y="48522"/>
                </a:lnTo>
                <a:lnTo>
                  <a:pt x="317044" y="59388"/>
                </a:lnTo>
                <a:lnTo>
                  <a:pt x="319403" y="72123"/>
                </a:lnTo>
                <a:lnTo>
                  <a:pt x="319403" y="141901"/>
                </a:lnTo>
                <a:lnTo>
                  <a:pt x="317044" y="154636"/>
                </a:lnTo>
                <a:lnTo>
                  <a:pt x="309765" y="165502"/>
                </a:lnTo>
                <a:lnTo>
                  <a:pt x="297263" y="173070"/>
                </a:lnTo>
                <a:lnTo>
                  <a:pt x="279237" y="175910"/>
                </a:lnTo>
                <a:lnTo>
                  <a:pt x="352016" y="175910"/>
                </a:lnTo>
                <a:lnTo>
                  <a:pt x="355305" y="171229"/>
                </a:lnTo>
                <a:lnTo>
                  <a:pt x="361036" y="139849"/>
                </a:lnTo>
                <a:lnTo>
                  <a:pt x="361036" y="74175"/>
                </a:lnTo>
                <a:lnTo>
                  <a:pt x="355305" y="42795"/>
                </a:lnTo>
                <a:lnTo>
                  <a:pt x="352016" y="38114"/>
                </a:lnTo>
                <a:close/>
              </a:path>
              <a:path w="1514475" h="214629">
                <a:moveTo>
                  <a:pt x="542915" y="4397"/>
                </a:moveTo>
                <a:lnTo>
                  <a:pt x="406877" y="4397"/>
                </a:lnTo>
                <a:lnTo>
                  <a:pt x="406877" y="209627"/>
                </a:lnTo>
                <a:lnTo>
                  <a:pt x="448509" y="209627"/>
                </a:lnTo>
                <a:lnTo>
                  <a:pt x="448509" y="126655"/>
                </a:lnTo>
                <a:lnTo>
                  <a:pt x="528842" y="126655"/>
                </a:lnTo>
                <a:lnTo>
                  <a:pt x="528842" y="92060"/>
                </a:lnTo>
                <a:lnTo>
                  <a:pt x="448509" y="92060"/>
                </a:lnTo>
                <a:lnTo>
                  <a:pt x="448509" y="40752"/>
                </a:lnTo>
                <a:lnTo>
                  <a:pt x="542915" y="40752"/>
                </a:lnTo>
                <a:lnTo>
                  <a:pt x="542915" y="4397"/>
                </a:lnTo>
                <a:close/>
              </a:path>
              <a:path w="1514475" h="214629">
                <a:moveTo>
                  <a:pt x="658671" y="40752"/>
                </a:moveTo>
                <a:lnTo>
                  <a:pt x="617038" y="40752"/>
                </a:lnTo>
                <a:lnTo>
                  <a:pt x="617038" y="209627"/>
                </a:lnTo>
                <a:lnTo>
                  <a:pt x="658671" y="209627"/>
                </a:lnTo>
                <a:lnTo>
                  <a:pt x="658671" y="40752"/>
                </a:lnTo>
                <a:close/>
              </a:path>
              <a:path w="1514475" h="214629">
                <a:moveTo>
                  <a:pt x="716135" y="4397"/>
                </a:moveTo>
                <a:lnTo>
                  <a:pt x="559281" y="4397"/>
                </a:lnTo>
                <a:lnTo>
                  <a:pt x="559281" y="40752"/>
                </a:lnTo>
                <a:lnTo>
                  <a:pt x="716135" y="40752"/>
                </a:lnTo>
                <a:lnTo>
                  <a:pt x="716135" y="4397"/>
                </a:lnTo>
                <a:close/>
              </a:path>
              <a:path w="1514475" h="214629">
                <a:moveTo>
                  <a:pt x="773096" y="4397"/>
                </a:moveTo>
                <a:lnTo>
                  <a:pt x="732637" y="4397"/>
                </a:lnTo>
                <a:lnTo>
                  <a:pt x="732637" y="18177"/>
                </a:lnTo>
                <a:lnTo>
                  <a:pt x="773976" y="209627"/>
                </a:lnTo>
                <a:lnTo>
                  <a:pt x="812676" y="209627"/>
                </a:lnTo>
                <a:lnTo>
                  <a:pt x="835991" y="143074"/>
                </a:lnTo>
                <a:lnTo>
                  <a:pt x="801535" y="143074"/>
                </a:lnTo>
                <a:lnTo>
                  <a:pt x="773096" y="4397"/>
                </a:lnTo>
                <a:close/>
              </a:path>
              <a:path w="1514475" h="214629">
                <a:moveTo>
                  <a:pt x="880825" y="117567"/>
                </a:moveTo>
                <a:lnTo>
                  <a:pt x="844927" y="117567"/>
                </a:lnTo>
                <a:lnTo>
                  <a:pt x="877177" y="209627"/>
                </a:lnTo>
                <a:lnTo>
                  <a:pt x="915877" y="209627"/>
                </a:lnTo>
                <a:lnTo>
                  <a:pt x="930058" y="143953"/>
                </a:lnTo>
                <a:lnTo>
                  <a:pt x="890077" y="143953"/>
                </a:lnTo>
                <a:lnTo>
                  <a:pt x="880825" y="117567"/>
                </a:lnTo>
                <a:close/>
              </a:path>
              <a:path w="1514475" h="214629">
                <a:moveTo>
                  <a:pt x="957216" y="4397"/>
                </a:moveTo>
                <a:lnTo>
                  <a:pt x="917636" y="4397"/>
                </a:lnTo>
                <a:lnTo>
                  <a:pt x="890077" y="143953"/>
                </a:lnTo>
                <a:lnTo>
                  <a:pt x="930058" y="143953"/>
                </a:lnTo>
                <a:lnTo>
                  <a:pt x="957216" y="18177"/>
                </a:lnTo>
                <a:lnTo>
                  <a:pt x="957216" y="4397"/>
                </a:lnTo>
                <a:close/>
              </a:path>
              <a:path w="1514475" h="214629">
                <a:moveTo>
                  <a:pt x="858413" y="53652"/>
                </a:moveTo>
                <a:lnTo>
                  <a:pt x="832320" y="53652"/>
                </a:lnTo>
                <a:lnTo>
                  <a:pt x="801535" y="143074"/>
                </a:lnTo>
                <a:lnTo>
                  <a:pt x="835991" y="143074"/>
                </a:lnTo>
                <a:lnTo>
                  <a:pt x="844927" y="117567"/>
                </a:lnTo>
                <a:lnTo>
                  <a:pt x="880825" y="117567"/>
                </a:lnTo>
                <a:lnTo>
                  <a:pt x="858413" y="53652"/>
                </a:lnTo>
                <a:close/>
              </a:path>
              <a:path w="1514475" h="214629">
                <a:moveTo>
                  <a:pt x="1079558" y="4397"/>
                </a:moveTo>
                <a:lnTo>
                  <a:pt x="1038806" y="4397"/>
                </a:lnTo>
                <a:lnTo>
                  <a:pt x="967855" y="195847"/>
                </a:lnTo>
                <a:lnTo>
                  <a:pt x="967855" y="209627"/>
                </a:lnTo>
                <a:lnTo>
                  <a:pt x="1006262" y="209627"/>
                </a:lnTo>
                <a:lnTo>
                  <a:pt x="1023267" y="161544"/>
                </a:lnTo>
                <a:lnTo>
                  <a:pt x="1138037" y="161544"/>
                </a:lnTo>
                <a:lnTo>
                  <a:pt x="1125163" y="126949"/>
                </a:lnTo>
                <a:lnTo>
                  <a:pt x="1035581" y="126949"/>
                </a:lnTo>
                <a:lnTo>
                  <a:pt x="1058449" y="60102"/>
                </a:lnTo>
                <a:lnTo>
                  <a:pt x="1100288" y="60102"/>
                </a:lnTo>
                <a:lnTo>
                  <a:pt x="1079558" y="4397"/>
                </a:lnTo>
                <a:close/>
              </a:path>
              <a:path w="1514475" h="214629">
                <a:moveTo>
                  <a:pt x="1138037" y="161544"/>
                </a:moveTo>
                <a:lnTo>
                  <a:pt x="1093338" y="161544"/>
                </a:lnTo>
                <a:lnTo>
                  <a:pt x="1109756" y="209627"/>
                </a:lnTo>
                <a:lnTo>
                  <a:pt x="1150802" y="209627"/>
                </a:lnTo>
                <a:lnTo>
                  <a:pt x="1150802" y="195847"/>
                </a:lnTo>
                <a:lnTo>
                  <a:pt x="1138037" y="161544"/>
                </a:lnTo>
                <a:close/>
              </a:path>
              <a:path w="1514475" h="214629">
                <a:moveTo>
                  <a:pt x="1100288" y="60102"/>
                </a:moveTo>
                <a:lnTo>
                  <a:pt x="1058449" y="60102"/>
                </a:lnTo>
                <a:lnTo>
                  <a:pt x="1080731" y="126949"/>
                </a:lnTo>
                <a:lnTo>
                  <a:pt x="1125163" y="126949"/>
                </a:lnTo>
                <a:lnTo>
                  <a:pt x="1100288" y="60102"/>
                </a:lnTo>
                <a:close/>
              </a:path>
              <a:path w="1514475" h="214629">
                <a:moveTo>
                  <a:pt x="1270757" y="4397"/>
                </a:moveTo>
                <a:lnTo>
                  <a:pt x="1181922" y="4397"/>
                </a:lnTo>
                <a:lnTo>
                  <a:pt x="1181922" y="209627"/>
                </a:lnTo>
                <a:lnTo>
                  <a:pt x="1223554" y="209627"/>
                </a:lnTo>
                <a:lnTo>
                  <a:pt x="1223554" y="132519"/>
                </a:lnTo>
                <a:lnTo>
                  <a:pt x="1303421" y="132519"/>
                </a:lnTo>
                <a:lnTo>
                  <a:pt x="1300661" y="127535"/>
                </a:lnTo>
                <a:lnTo>
                  <a:pt x="1314464" y="118158"/>
                </a:lnTo>
                <a:lnTo>
                  <a:pt x="1325106" y="105070"/>
                </a:lnTo>
                <a:lnTo>
                  <a:pt x="1328284" y="97337"/>
                </a:lnTo>
                <a:lnTo>
                  <a:pt x="1223554" y="97337"/>
                </a:lnTo>
                <a:lnTo>
                  <a:pt x="1223554" y="40752"/>
                </a:lnTo>
                <a:lnTo>
                  <a:pt x="1329883" y="40752"/>
                </a:lnTo>
                <a:lnTo>
                  <a:pt x="1318289" y="21402"/>
                </a:lnTo>
                <a:lnTo>
                  <a:pt x="1298385" y="8777"/>
                </a:lnTo>
                <a:lnTo>
                  <a:pt x="1270757" y="4397"/>
                </a:lnTo>
                <a:close/>
              </a:path>
              <a:path w="1514475" h="214629">
                <a:moveTo>
                  <a:pt x="1303421" y="132519"/>
                </a:moveTo>
                <a:lnTo>
                  <a:pt x="1255218" y="132519"/>
                </a:lnTo>
                <a:lnTo>
                  <a:pt x="1298023" y="209627"/>
                </a:lnTo>
                <a:lnTo>
                  <a:pt x="1338482" y="209627"/>
                </a:lnTo>
                <a:lnTo>
                  <a:pt x="1338482" y="195847"/>
                </a:lnTo>
                <a:lnTo>
                  <a:pt x="1303421" y="132519"/>
                </a:lnTo>
                <a:close/>
              </a:path>
              <a:path w="1514475" h="214629">
                <a:moveTo>
                  <a:pt x="1329883" y="40752"/>
                </a:moveTo>
                <a:lnTo>
                  <a:pt x="1263134" y="40752"/>
                </a:lnTo>
                <a:lnTo>
                  <a:pt x="1275292" y="42264"/>
                </a:lnTo>
                <a:lnTo>
                  <a:pt x="1284316" y="47129"/>
                </a:lnTo>
                <a:lnTo>
                  <a:pt x="1289933" y="55842"/>
                </a:lnTo>
                <a:lnTo>
                  <a:pt x="1291866" y="68898"/>
                </a:lnTo>
                <a:lnTo>
                  <a:pt x="1289933" y="82123"/>
                </a:lnTo>
                <a:lnTo>
                  <a:pt x="1284316" y="90923"/>
                </a:lnTo>
                <a:lnTo>
                  <a:pt x="1275292" y="95821"/>
                </a:lnTo>
                <a:lnTo>
                  <a:pt x="1263134" y="97337"/>
                </a:lnTo>
                <a:lnTo>
                  <a:pt x="1328284" y="97337"/>
                </a:lnTo>
                <a:lnTo>
                  <a:pt x="1331954" y="88408"/>
                </a:lnTo>
                <a:lnTo>
                  <a:pt x="1334378" y="68312"/>
                </a:lnTo>
                <a:lnTo>
                  <a:pt x="1330333" y="41503"/>
                </a:lnTo>
                <a:lnTo>
                  <a:pt x="1329883" y="40752"/>
                </a:lnTo>
                <a:close/>
              </a:path>
              <a:path w="1514475" h="214629">
                <a:moveTo>
                  <a:pt x="1513744" y="4397"/>
                </a:moveTo>
                <a:lnTo>
                  <a:pt x="1380052" y="4397"/>
                </a:lnTo>
                <a:lnTo>
                  <a:pt x="1380052" y="209627"/>
                </a:lnTo>
                <a:lnTo>
                  <a:pt x="1514330" y="209627"/>
                </a:lnTo>
                <a:lnTo>
                  <a:pt x="1514330" y="173272"/>
                </a:lnTo>
                <a:lnTo>
                  <a:pt x="1421684" y="173272"/>
                </a:lnTo>
                <a:lnTo>
                  <a:pt x="1421684" y="124017"/>
                </a:lnTo>
                <a:lnTo>
                  <a:pt x="1500257" y="124017"/>
                </a:lnTo>
                <a:lnTo>
                  <a:pt x="1500257" y="89421"/>
                </a:lnTo>
                <a:lnTo>
                  <a:pt x="1421684" y="89421"/>
                </a:lnTo>
                <a:lnTo>
                  <a:pt x="1421684" y="40752"/>
                </a:lnTo>
                <a:lnTo>
                  <a:pt x="1513744" y="40752"/>
                </a:lnTo>
                <a:lnTo>
                  <a:pt x="1513744" y="4397"/>
                </a:lnTo>
                <a:close/>
              </a:path>
            </a:pathLst>
          </a:custGeom>
          <a:solidFill>
            <a:srgbClr val="62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16602" y="2334583"/>
            <a:ext cx="839469" cy="1092200"/>
          </a:xfrm>
          <a:custGeom>
            <a:avLst/>
            <a:gdLst/>
            <a:ahLst/>
            <a:cxnLst/>
            <a:rect l="l" t="t" r="r" b="b"/>
            <a:pathLst>
              <a:path w="839470" h="1092200">
                <a:moveTo>
                  <a:pt x="373494" y="929551"/>
                </a:moveTo>
                <a:lnTo>
                  <a:pt x="366674" y="922731"/>
                </a:lnTo>
                <a:lnTo>
                  <a:pt x="138125" y="922731"/>
                </a:lnTo>
                <a:lnTo>
                  <a:pt x="131305" y="929551"/>
                </a:lnTo>
                <a:lnTo>
                  <a:pt x="131305" y="950010"/>
                </a:lnTo>
                <a:lnTo>
                  <a:pt x="138125" y="956843"/>
                </a:lnTo>
                <a:lnTo>
                  <a:pt x="148361" y="956843"/>
                </a:lnTo>
                <a:lnTo>
                  <a:pt x="366674" y="956843"/>
                </a:lnTo>
                <a:lnTo>
                  <a:pt x="373494" y="950010"/>
                </a:lnTo>
                <a:lnTo>
                  <a:pt x="373494" y="929551"/>
                </a:lnTo>
                <a:close/>
              </a:path>
              <a:path w="839470" h="1092200">
                <a:moveTo>
                  <a:pt x="373494" y="816978"/>
                </a:moveTo>
                <a:lnTo>
                  <a:pt x="366674" y="810145"/>
                </a:lnTo>
                <a:lnTo>
                  <a:pt x="138125" y="810145"/>
                </a:lnTo>
                <a:lnTo>
                  <a:pt x="131305" y="816978"/>
                </a:lnTo>
                <a:lnTo>
                  <a:pt x="131305" y="837438"/>
                </a:lnTo>
                <a:lnTo>
                  <a:pt x="138125" y="844257"/>
                </a:lnTo>
                <a:lnTo>
                  <a:pt x="148361" y="844257"/>
                </a:lnTo>
                <a:lnTo>
                  <a:pt x="366674" y="844257"/>
                </a:lnTo>
                <a:lnTo>
                  <a:pt x="373494" y="837438"/>
                </a:lnTo>
                <a:lnTo>
                  <a:pt x="373494" y="816978"/>
                </a:lnTo>
                <a:close/>
              </a:path>
              <a:path w="839470" h="1092200">
                <a:moveTo>
                  <a:pt x="373494" y="591870"/>
                </a:moveTo>
                <a:lnTo>
                  <a:pt x="366674" y="585050"/>
                </a:lnTo>
                <a:lnTo>
                  <a:pt x="138125" y="585050"/>
                </a:lnTo>
                <a:lnTo>
                  <a:pt x="131305" y="591870"/>
                </a:lnTo>
                <a:lnTo>
                  <a:pt x="131305" y="610641"/>
                </a:lnTo>
                <a:lnTo>
                  <a:pt x="138125" y="619163"/>
                </a:lnTo>
                <a:lnTo>
                  <a:pt x="148361" y="619163"/>
                </a:lnTo>
                <a:lnTo>
                  <a:pt x="366674" y="619163"/>
                </a:lnTo>
                <a:lnTo>
                  <a:pt x="373494" y="612330"/>
                </a:lnTo>
                <a:lnTo>
                  <a:pt x="373494" y="591870"/>
                </a:lnTo>
                <a:close/>
              </a:path>
              <a:path w="839470" h="1092200">
                <a:moveTo>
                  <a:pt x="373507" y="704418"/>
                </a:moveTo>
                <a:lnTo>
                  <a:pt x="366687" y="697598"/>
                </a:lnTo>
                <a:lnTo>
                  <a:pt x="138137" y="697598"/>
                </a:lnTo>
                <a:lnTo>
                  <a:pt x="131318" y="704418"/>
                </a:lnTo>
                <a:lnTo>
                  <a:pt x="131318" y="724877"/>
                </a:lnTo>
                <a:lnTo>
                  <a:pt x="138137" y="731710"/>
                </a:lnTo>
                <a:lnTo>
                  <a:pt x="148374" y="731710"/>
                </a:lnTo>
                <a:lnTo>
                  <a:pt x="366687" y="731710"/>
                </a:lnTo>
                <a:lnTo>
                  <a:pt x="373507" y="724877"/>
                </a:lnTo>
                <a:lnTo>
                  <a:pt x="373507" y="704418"/>
                </a:lnTo>
                <a:close/>
              </a:path>
              <a:path w="839470" h="1092200">
                <a:moveTo>
                  <a:pt x="707821" y="929551"/>
                </a:moveTo>
                <a:lnTo>
                  <a:pt x="701001" y="922731"/>
                </a:lnTo>
                <a:lnTo>
                  <a:pt x="472452" y="922731"/>
                </a:lnTo>
                <a:lnTo>
                  <a:pt x="465620" y="929551"/>
                </a:lnTo>
                <a:lnTo>
                  <a:pt x="465620" y="950010"/>
                </a:lnTo>
                <a:lnTo>
                  <a:pt x="474154" y="956843"/>
                </a:lnTo>
                <a:lnTo>
                  <a:pt x="482676" y="956843"/>
                </a:lnTo>
                <a:lnTo>
                  <a:pt x="701001" y="956843"/>
                </a:lnTo>
                <a:lnTo>
                  <a:pt x="707821" y="950010"/>
                </a:lnTo>
                <a:lnTo>
                  <a:pt x="707821" y="929551"/>
                </a:lnTo>
                <a:close/>
              </a:path>
              <a:path w="839470" h="1092200">
                <a:moveTo>
                  <a:pt x="707821" y="816991"/>
                </a:moveTo>
                <a:lnTo>
                  <a:pt x="701001" y="810158"/>
                </a:lnTo>
                <a:lnTo>
                  <a:pt x="472452" y="810158"/>
                </a:lnTo>
                <a:lnTo>
                  <a:pt x="465620" y="816991"/>
                </a:lnTo>
                <a:lnTo>
                  <a:pt x="465620" y="837450"/>
                </a:lnTo>
                <a:lnTo>
                  <a:pt x="474154" y="844283"/>
                </a:lnTo>
                <a:lnTo>
                  <a:pt x="482676" y="844283"/>
                </a:lnTo>
                <a:lnTo>
                  <a:pt x="701001" y="844283"/>
                </a:lnTo>
                <a:lnTo>
                  <a:pt x="707821" y="837450"/>
                </a:lnTo>
                <a:lnTo>
                  <a:pt x="707821" y="816991"/>
                </a:lnTo>
                <a:close/>
              </a:path>
              <a:path w="839470" h="1092200">
                <a:moveTo>
                  <a:pt x="707821" y="704443"/>
                </a:moveTo>
                <a:lnTo>
                  <a:pt x="701001" y="697611"/>
                </a:lnTo>
                <a:lnTo>
                  <a:pt x="472452" y="697611"/>
                </a:lnTo>
                <a:lnTo>
                  <a:pt x="465620" y="704443"/>
                </a:lnTo>
                <a:lnTo>
                  <a:pt x="465620" y="724903"/>
                </a:lnTo>
                <a:lnTo>
                  <a:pt x="474154" y="731723"/>
                </a:lnTo>
                <a:lnTo>
                  <a:pt x="482676" y="731723"/>
                </a:lnTo>
                <a:lnTo>
                  <a:pt x="701001" y="731723"/>
                </a:lnTo>
                <a:lnTo>
                  <a:pt x="707821" y="724903"/>
                </a:lnTo>
                <a:lnTo>
                  <a:pt x="707821" y="704443"/>
                </a:lnTo>
                <a:close/>
              </a:path>
              <a:path w="839470" h="1092200">
                <a:moveTo>
                  <a:pt x="707821" y="591858"/>
                </a:moveTo>
                <a:lnTo>
                  <a:pt x="701001" y="585025"/>
                </a:lnTo>
                <a:lnTo>
                  <a:pt x="472452" y="585025"/>
                </a:lnTo>
                <a:lnTo>
                  <a:pt x="465620" y="591858"/>
                </a:lnTo>
                <a:lnTo>
                  <a:pt x="465620" y="610616"/>
                </a:lnTo>
                <a:lnTo>
                  <a:pt x="474154" y="619137"/>
                </a:lnTo>
                <a:lnTo>
                  <a:pt x="482676" y="619137"/>
                </a:lnTo>
                <a:lnTo>
                  <a:pt x="701001" y="619137"/>
                </a:lnTo>
                <a:lnTo>
                  <a:pt x="707821" y="612317"/>
                </a:lnTo>
                <a:lnTo>
                  <a:pt x="707821" y="591858"/>
                </a:lnTo>
                <a:close/>
              </a:path>
              <a:path w="839470" h="1092200">
                <a:moveTo>
                  <a:pt x="781164" y="146685"/>
                </a:moveTo>
                <a:lnTo>
                  <a:pt x="776046" y="139865"/>
                </a:lnTo>
                <a:lnTo>
                  <a:pt x="770928" y="138150"/>
                </a:lnTo>
                <a:lnTo>
                  <a:pt x="731697" y="122618"/>
                </a:lnTo>
                <a:lnTo>
                  <a:pt x="731697" y="358178"/>
                </a:lnTo>
                <a:lnTo>
                  <a:pt x="718058" y="383755"/>
                </a:lnTo>
                <a:lnTo>
                  <a:pt x="704405" y="358178"/>
                </a:lnTo>
                <a:lnTo>
                  <a:pt x="718058" y="334302"/>
                </a:lnTo>
                <a:lnTo>
                  <a:pt x="731697" y="358178"/>
                </a:lnTo>
                <a:lnTo>
                  <a:pt x="731697" y="122618"/>
                </a:lnTo>
                <a:lnTo>
                  <a:pt x="719759" y="117894"/>
                </a:lnTo>
                <a:lnTo>
                  <a:pt x="719759" y="156921"/>
                </a:lnTo>
                <a:lnTo>
                  <a:pt x="622541" y="201117"/>
                </a:lnTo>
                <a:lnTo>
                  <a:pt x="622541" y="237083"/>
                </a:lnTo>
                <a:lnTo>
                  <a:pt x="620826" y="301904"/>
                </a:lnTo>
                <a:lnTo>
                  <a:pt x="414464" y="400824"/>
                </a:lnTo>
                <a:lnTo>
                  <a:pt x="214909" y="301904"/>
                </a:lnTo>
                <a:lnTo>
                  <a:pt x="216598" y="237083"/>
                </a:lnTo>
                <a:lnTo>
                  <a:pt x="412750" y="325767"/>
                </a:lnTo>
                <a:lnTo>
                  <a:pt x="414464" y="327482"/>
                </a:lnTo>
                <a:lnTo>
                  <a:pt x="424688" y="327482"/>
                </a:lnTo>
                <a:lnTo>
                  <a:pt x="426402" y="325767"/>
                </a:lnTo>
                <a:lnTo>
                  <a:pt x="498068" y="293370"/>
                </a:lnTo>
                <a:lnTo>
                  <a:pt x="622541" y="237083"/>
                </a:lnTo>
                <a:lnTo>
                  <a:pt x="622541" y="201117"/>
                </a:lnTo>
                <a:lnTo>
                  <a:pt x="419569" y="293370"/>
                </a:lnTo>
                <a:lnTo>
                  <a:pt x="295757" y="237083"/>
                </a:lnTo>
                <a:lnTo>
                  <a:pt x="119392" y="156921"/>
                </a:lnTo>
                <a:lnTo>
                  <a:pt x="419569" y="35826"/>
                </a:lnTo>
                <a:lnTo>
                  <a:pt x="719759" y="156921"/>
                </a:lnTo>
                <a:lnTo>
                  <a:pt x="719759" y="117894"/>
                </a:lnTo>
                <a:lnTo>
                  <a:pt x="512533" y="35826"/>
                </a:lnTo>
                <a:lnTo>
                  <a:pt x="426402" y="1714"/>
                </a:lnTo>
                <a:lnTo>
                  <a:pt x="422986" y="0"/>
                </a:lnTo>
                <a:lnTo>
                  <a:pt x="417868" y="0"/>
                </a:lnTo>
                <a:lnTo>
                  <a:pt x="414464" y="1714"/>
                </a:lnTo>
                <a:lnTo>
                  <a:pt x="69926" y="139865"/>
                </a:lnTo>
                <a:lnTo>
                  <a:pt x="63106" y="141566"/>
                </a:lnTo>
                <a:lnTo>
                  <a:pt x="59702" y="148386"/>
                </a:lnTo>
                <a:lnTo>
                  <a:pt x="59702" y="155219"/>
                </a:lnTo>
                <a:lnTo>
                  <a:pt x="57988" y="162039"/>
                </a:lnTo>
                <a:lnTo>
                  <a:pt x="63106" y="167144"/>
                </a:lnTo>
                <a:lnTo>
                  <a:pt x="68224" y="170561"/>
                </a:lnTo>
                <a:lnTo>
                  <a:pt x="182499" y="221729"/>
                </a:lnTo>
                <a:lnTo>
                  <a:pt x="180797" y="312127"/>
                </a:lnTo>
                <a:lnTo>
                  <a:pt x="180797" y="318947"/>
                </a:lnTo>
                <a:lnTo>
                  <a:pt x="184200" y="325767"/>
                </a:lnTo>
                <a:lnTo>
                  <a:pt x="191020" y="327482"/>
                </a:lnTo>
                <a:lnTo>
                  <a:pt x="409346" y="434936"/>
                </a:lnTo>
                <a:lnTo>
                  <a:pt x="411048" y="436638"/>
                </a:lnTo>
                <a:lnTo>
                  <a:pt x="421271" y="436638"/>
                </a:lnTo>
                <a:lnTo>
                  <a:pt x="422986" y="434936"/>
                </a:lnTo>
                <a:lnTo>
                  <a:pt x="493382" y="400824"/>
                </a:lnTo>
                <a:lnTo>
                  <a:pt x="644715" y="327482"/>
                </a:lnTo>
                <a:lnTo>
                  <a:pt x="649833" y="324065"/>
                </a:lnTo>
                <a:lnTo>
                  <a:pt x="654951" y="318947"/>
                </a:lnTo>
                <a:lnTo>
                  <a:pt x="654951" y="312127"/>
                </a:lnTo>
                <a:lnTo>
                  <a:pt x="656336" y="237083"/>
                </a:lnTo>
                <a:lnTo>
                  <a:pt x="656653" y="220027"/>
                </a:lnTo>
                <a:lnTo>
                  <a:pt x="701001" y="199555"/>
                </a:lnTo>
                <a:lnTo>
                  <a:pt x="701001" y="291655"/>
                </a:lnTo>
                <a:lnTo>
                  <a:pt x="670293" y="347954"/>
                </a:lnTo>
                <a:lnTo>
                  <a:pt x="666877" y="353060"/>
                </a:lnTo>
                <a:lnTo>
                  <a:pt x="666877" y="358178"/>
                </a:lnTo>
                <a:lnTo>
                  <a:pt x="670293" y="363296"/>
                </a:lnTo>
                <a:lnTo>
                  <a:pt x="702703" y="422998"/>
                </a:lnTo>
                <a:lnTo>
                  <a:pt x="706120" y="428104"/>
                </a:lnTo>
                <a:lnTo>
                  <a:pt x="711238" y="431520"/>
                </a:lnTo>
                <a:lnTo>
                  <a:pt x="724877" y="431520"/>
                </a:lnTo>
                <a:lnTo>
                  <a:pt x="729996" y="428104"/>
                </a:lnTo>
                <a:lnTo>
                  <a:pt x="733399" y="422998"/>
                </a:lnTo>
                <a:lnTo>
                  <a:pt x="754710" y="383755"/>
                </a:lnTo>
                <a:lnTo>
                  <a:pt x="765810" y="363296"/>
                </a:lnTo>
                <a:lnTo>
                  <a:pt x="769226" y="358178"/>
                </a:lnTo>
                <a:lnTo>
                  <a:pt x="769226" y="353060"/>
                </a:lnTo>
                <a:lnTo>
                  <a:pt x="765810" y="347954"/>
                </a:lnTo>
                <a:lnTo>
                  <a:pt x="758367" y="334302"/>
                </a:lnTo>
                <a:lnTo>
                  <a:pt x="735114" y="291655"/>
                </a:lnTo>
                <a:lnTo>
                  <a:pt x="735114" y="199555"/>
                </a:lnTo>
                <a:lnTo>
                  <a:pt x="735114" y="184213"/>
                </a:lnTo>
                <a:lnTo>
                  <a:pt x="770928" y="168859"/>
                </a:lnTo>
                <a:lnTo>
                  <a:pt x="777748" y="165442"/>
                </a:lnTo>
                <a:lnTo>
                  <a:pt x="781164" y="160337"/>
                </a:lnTo>
                <a:lnTo>
                  <a:pt x="781164" y="146685"/>
                </a:lnTo>
                <a:close/>
              </a:path>
              <a:path w="839470" h="1092200">
                <a:moveTo>
                  <a:pt x="839152" y="549236"/>
                </a:moveTo>
                <a:lnTo>
                  <a:pt x="830618" y="542404"/>
                </a:lnTo>
                <a:lnTo>
                  <a:pt x="805040" y="542404"/>
                </a:lnTo>
                <a:lnTo>
                  <a:pt x="805040" y="576516"/>
                </a:lnTo>
                <a:lnTo>
                  <a:pt x="805040" y="1057503"/>
                </a:lnTo>
                <a:lnTo>
                  <a:pt x="538962" y="1057503"/>
                </a:lnTo>
                <a:lnTo>
                  <a:pt x="547547" y="1055789"/>
                </a:lnTo>
                <a:lnTo>
                  <a:pt x="573303" y="1050671"/>
                </a:lnTo>
                <a:lnTo>
                  <a:pt x="597014" y="1045959"/>
                </a:lnTo>
                <a:lnTo>
                  <a:pt x="651535" y="1039380"/>
                </a:lnTo>
                <a:lnTo>
                  <a:pt x="703503" y="1037590"/>
                </a:lnTo>
                <a:lnTo>
                  <a:pt x="753872" y="1040447"/>
                </a:lnTo>
                <a:lnTo>
                  <a:pt x="758990" y="1040447"/>
                </a:lnTo>
                <a:lnTo>
                  <a:pt x="772629" y="1028509"/>
                </a:lnTo>
                <a:lnTo>
                  <a:pt x="772629" y="1004620"/>
                </a:lnTo>
                <a:lnTo>
                  <a:pt x="772629" y="576516"/>
                </a:lnTo>
                <a:lnTo>
                  <a:pt x="805040" y="576516"/>
                </a:lnTo>
                <a:lnTo>
                  <a:pt x="805040" y="542404"/>
                </a:lnTo>
                <a:lnTo>
                  <a:pt x="772629" y="542404"/>
                </a:lnTo>
                <a:lnTo>
                  <a:pt x="772629" y="510133"/>
                </a:lnTo>
                <a:lnTo>
                  <a:pt x="772629" y="489521"/>
                </a:lnTo>
                <a:lnTo>
                  <a:pt x="765822" y="482714"/>
                </a:lnTo>
                <a:lnTo>
                  <a:pt x="757288" y="480999"/>
                </a:lnTo>
                <a:lnTo>
                  <a:pt x="736815" y="479577"/>
                </a:lnTo>
                <a:lnTo>
                  <a:pt x="736815" y="513410"/>
                </a:lnTo>
                <a:lnTo>
                  <a:pt x="736815" y="1004620"/>
                </a:lnTo>
                <a:lnTo>
                  <a:pt x="691959" y="1002944"/>
                </a:lnTo>
                <a:lnTo>
                  <a:pt x="645718" y="1004811"/>
                </a:lnTo>
                <a:lnTo>
                  <a:pt x="597547" y="1010386"/>
                </a:lnTo>
                <a:lnTo>
                  <a:pt x="547052" y="1019784"/>
                </a:lnTo>
                <a:lnTo>
                  <a:pt x="493572" y="1033170"/>
                </a:lnTo>
                <a:lnTo>
                  <a:pt x="436638" y="1050671"/>
                </a:lnTo>
                <a:lnTo>
                  <a:pt x="436638" y="547522"/>
                </a:lnTo>
                <a:lnTo>
                  <a:pt x="482790" y="533031"/>
                </a:lnTo>
                <a:lnTo>
                  <a:pt x="530758" y="522008"/>
                </a:lnTo>
                <a:lnTo>
                  <a:pt x="580326" y="514477"/>
                </a:lnTo>
                <a:lnTo>
                  <a:pt x="631317" y="510501"/>
                </a:lnTo>
                <a:lnTo>
                  <a:pt x="687171" y="510362"/>
                </a:lnTo>
                <a:lnTo>
                  <a:pt x="736815" y="513410"/>
                </a:lnTo>
                <a:lnTo>
                  <a:pt x="736815" y="479577"/>
                </a:lnTo>
                <a:lnTo>
                  <a:pt x="705281" y="477354"/>
                </a:lnTo>
                <a:lnTo>
                  <a:pt x="654570" y="476656"/>
                </a:lnTo>
                <a:lnTo>
                  <a:pt x="605167" y="478942"/>
                </a:lnTo>
                <a:lnTo>
                  <a:pt x="557110" y="484251"/>
                </a:lnTo>
                <a:lnTo>
                  <a:pt x="510425" y="492594"/>
                </a:lnTo>
                <a:lnTo>
                  <a:pt x="465137" y="504012"/>
                </a:lnTo>
                <a:lnTo>
                  <a:pt x="421284" y="518528"/>
                </a:lnTo>
                <a:lnTo>
                  <a:pt x="402526" y="512343"/>
                </a:lnTo>
                <a:lnTo>
                  <a:pt x="402526" y="547522"/>
                </a:lnTo>
                <a:lnTo>
                  <a:pt x="402526" y="1050671"/>
                </a:lnTo>
                <a:lnTo>
                  <a:pt x="353618" y="1035888"/>
                </a:lnTo>
                <a:lnTo>
                  <a:pt x="344957" y="1033259"/>
                </a:lnTo>
                <a:lnTo>
                  <a:pt x="298488" y="1021778"/>
                </a:lnTo>
                <a:lnTo>
                  <a:pt x="298488" y="1055789"/>
                </a:lnTo>
                <a:lnTo>
                  <a:pt x="34112" y="1055789"/>
                </a:lnTo>
                <a:lnTo>
                  <a:pt x="34112" y="576516"/>
                </a:lnTo>
                <a:lnTo>
                  <a:pt x="66522" y="576516"/>
                </a:lnTo>
                <a:lnTo>
                  <a:pt x="66522" y="1028509"/>
                </a:lnTo>
                <a:lnTo>
                  <a:pt x="68224" y="1033614"/>
                </a:lnTo>
                <a:lnTo>
                  <a:pt x="71628" y="1035316"/>
                </a:lnTo>
                <a:lnTo>
                  <a:pt x="75044" y="1038733"/>
                </a:lnTo>
                <a:lnTo>
                  <a:pt x="80162" y="1040447"/>
                </a:lnTo>
                <a:lnTo>
                  <a:pt x="85267" y="1038733"/>
                </a:lnTo>
                <a:lnTo>
                  <a:pt x="134658" y="1035888"/>
                </a:lnTo>
                <a:lnTo>
                  <a:pt x="186118" y="1037666"/>
                </a:lnTo>
                <a:lnTo>
                  <a:pt x="240461" y="1044257"/>
                </a:lnTo>
                <a:lnTo>
                  <a:pt x="298488" y="1055789"/>
                </a:lnTo>
                <a:lnTo>
                  <a:pt x="298488" y="1021778"/>
                </a:lnTo>
                <a:lnTo>
                  <a:pt x="239471" y="1010386"/>
                </a:lnTo>
                <a:lnTo>
                  <a:pt x="191084" y="1004773"/>
                </a:lnTo>
                <a:lnTo>
                  <a:pt x="144983" y="1002919"/>
                </a:lnTo>
                <a:lnTo>
                  <a:pt x="134454" y="1002944"/>
                </a:lnTo>
                <a:lnTo>
                  <a:pt x="123659" y="1003134"/>
                </a:lnTo>
                <a:lnTo>
                  <a:pt x="112839" y="1003630"/>
                </a:lnTo>
                <a:lnTo>
                  <a:pt x="102336" y="1004620"/>
                </a:lnTo>
                <a:lnTo>
                  <a:pt x="102336" y="576516"/>
                </a:lnTo>
                <a:lnTo>
                  <a:pt x="102336" y="513410"/>
                </a:lnTo>
                <a:lnTo>
                  <a:pt x="156197" y="510133"/>
                </a:lnTo>
                <a:lnTo>
                  <a:pt x="208584" y="510501"/>
                </a:lnTo>
                <a:lnTo>
                  <a:pt x="259461" y="514477"/>
                </a:lnTo>
                <a:lnTo>
                  <a:pt x="308775" y="522008"/>
                </a:lnTo>
                <a:lnTo>
                  <a:pt x="356476" y="533031"/>
                </a:lnTo>
                <a:lnTo>
                  <a:pt x="402526" y="547522"/>
                </a:lnTo>
                <a:lnTo>
                  <a:pt x="402526" y="512343"/>
                </a:lnTo>
                <a:lnTo>
                  <a:pt x="331851" y="492594"/>
                </a:lnTo>
                <a:lnTo>
                  <a:pt x="284924" y="484251"/>
                </a:lnTo>
                <a:lnTo>
                  <a:pt x="236677" y="478942"/>
                </a:lnTo>
                <a:lnTo>
                  <a:pt x="187248" y="476656"/>
                </a:lnTo>
                <a:lnTo>
                  <a:pt x="136740" y="477354"/>
                </a:lnTo>
                <a:lnTo>
                  <a:pt x="85267" y="480999"/>
                </a:lnTo>
                <a:lnTo>
                  <a:pt x="76746" y="482714"/>
                </a:lnTo>
                <a:lnTo>
                  <a:pt x="69926" y="489521"/>
                </a:lnTo>
                <a:lnTo>
                  <a:pt x="69926" y="542404"/>
                </a:lnTo>
                <a:lnTo>
                  <a:pt x="6819" y="542404"/>
                </a:lnTo>
                <a:lnTo>
                  <a:pt x="0" y="549236"/>
                </a:lnTo>
                <a:lnTo>
                  <a:pt x="0" y="1084783"/>
                </a:lnTo>
                <a:lnTo>
                  <a:pt x="6819" y="1091615"/>
                </a:lnTo>
                <a:lnTo>
                  <a:pt x="830618" y="1091615"/>
                </a:lnTo>
                <a:lnTo>
                  <a:pt x="837450" y="1084783"/>
                </a:lnTo>
                <a:lnTo>
                  <a:pt x="837450" y="1057503"/>
                </a:lnTo>
                <a:lnTo>
                  <a:pt x="837450" y="576516"/>
                </a:lnTo>
                <a:lnTo>
                  <a:pt x="837450" y="559460"/>
                </a:lnTo>
                <a:lnTo>
                  <a:pt x="839152" y="549236"/>
                </a:lnTo>
                <a:close/>
              </a:path>
            </a:pathLst>
          </a:custGeom>
          <a:solidFill>
            <a:srgbClr val="F168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14379" y="6649035"/>
            <a:ext cx="838200" cy="821690"/>
          </a:xfrm>
          <a:custGeom>
            <a:avLst/>
            <a:gdLst/>
            <a:ahLst/>
            <a:cxnLst/>
            <a:rect l="l" t="t" r="r" b="b"/>
            <a:pathLst>
              <a:path w="838200" h="821690">
                <a:moveTo>
                  <a:pt x="418835" y="0"/>
                </a:moveTo>
                <a:lnTo>
                  <a:pt x="369991" y="3810"/>
                </a:lnTo>
                <a:lnTo>
                  <a:pt x="322801" y="11430"/>
                </a:lnTo>
                <a:lnTo>
                  <a:pt x="277581" y="25400"/>
                </a:lnTo>
                <a:lnTo>
                  <a:pt x="234643" y="43180"/>
                </a:lnTo>
                <a:lnTo>
                  <a:pt x="194304" y="66040"/>
                </a:lnTo>
                <a:lnTo>
                  <a:pt x="156876" y="92710"/>
                </a:lnTo>
                <a:lnTo>
                  <a:pt x="122675" y="123190"/>
                </a:lnTo>
                <a:lnTo>
                  <a:pt x="92014" y="157480"/>
                </a:lnTo>
                <a:lnTo>
                  <a:pt x="65208" y="194310"/>
                </a:lnTo>
                <a:lnTo>
                  <a:pt x="42571" y="234950"/>
                </a:lnTo>
                <a:lnTo>
                  <a:pt x="24417" y="278130"/>
                </a:lnTo>
                <a:lnTo>
                  <a:pt x="11061" y="323850"/>
                </a:lnTo>
                <a:lnTo>
                  <a:pt x="2817" y="370840"/>
                </a:lnTo>
                <a:lnTo>
                  <a:pt x="0" y="419100"/>
                </a:lnTo>
                <a:lnTo>
                  <a:pt x="3102" y="471170"/>
                </a:lnTo>
                <a:lnTo>
                  <a:pt x="12168" y="520700"/>
                </a:lnTo>
                <a:lnTo>
                  <a:pt x="26833" y="567690"/>
                </a:lnTo>
                <a:lnTo>
                  <a:pt x="46733" y="612140"/>
                </a:lnTo>
                <a:lnTo>
                  <a:pt x="71505" y="654050"/>
                </a:lnTo>
                <a:lnTo>
                  <a:pt x="100785" y="692150"/>
                </a:lnTo>
                <a:lnTo>
                  <a:pt x="134209" y="726440"/>
                </a:lnTo>
                <a:lnTo>
                  <a:pt x="171414" y="756920"/>
                </a:lnTo>
                <a:lnTo>
                  <a:pt x="212036" y="783590"/>
                </a:lnTo>
                <a:lnTo>
                  <a:pt x="255710" y="805180"/>
                </a:lnTo>
                <a:lnTo>
                  <a:pt x="302074" y="821690"/>
                </a:lnTo>
                <a:lnTo>
                  <a:pt x="305885" y="821690"/>
                </a:lnTo>
                <a:lnTo>
                  <a:pt x="352104" y="656590"/>
                </a:lnTo>
                <a:lnTo>
                  <a:pt x="351832" y="655320"/>
                </a:lnTo>
                <a:lnTo>
                  <a:pt x="261557" y="655320"/>
                </a:lnTo>
                <a:lnTo>
                  <a:pt x="245770" y="651510"/>
                </a:lnTo>
                <a:lnTo>
                  <a:pt x="231898" y="642620"/>
                </a:lnTo>
                <a:lnTo>
                  <a:pt x="194193" y="604520"/>
                </a:lnTo>
                <a:lnTo>
                  <a:pt x="184987" y="590550"/>
                </a:lnTo>
                <a:lnTo>
                  <a:pt x="181918" y="575310"/>
                </a:lnTo>
                <a:lnTo>
                  <a:pt x="184987" y="560070"/>
                </a:lnTo>
                <a:lnTo>
                  <a:pt x="194193" y="546100"/>
                </a:lnTo>
                <a:lnTo>
                  <a:pt x="203894" y="527050"/>
                </a:lnTo>
                <a:lnTo>
                  <a:pt x="201692" y="508000"/>
                </a:lnTo>
                <a:lnTo>
                  <a:pt x="189631" y="492760"/>
                </a:lnTo>
                <a:lnTo>
                  <a:pt x="169753" y="486410"/>
                </a:lnTo>
                <a:lnTo>
                  <a:pt x="153430" y="483870"/>
                </a:lnTo>
                <a:lnTo>
                  <a:pt x="140100" y="474980"/>
                </a:lnTo>
                <a:lnTo>
                  <a:pt x="131113" y="461010"/>
                </a:lnTo>
                <a:lnTo>
                  <a:pt x="127818" y="444500"/>
                </a:lnTo>
                <a:lnTo>
                  <a:pt x="127818" y="391160"/>
                </a:lnTo>
                <a:lnTo>
                  <a:pt x="131113" y="374650"/>
                </a:lnTo>
                <a:lnTo>
                  <a:pt x="140100" y="361950"/>
                </a:lnTo>
                <a:lnTo>
                  <a:pt x="153430" y="353060"/>
                </a:lnTo>
                <a:lnTo>
                  <a:pt x="169753" y="349250"/>
                </a:lnTo>
                <a:lnTo>
                  <a:pt x="189626" y="342900"/>
                </a:lnTo>
                <a:lnTo>
                  <a:pt x="201688" y="327660"/>
                </a:lnTo>
                <a:lnTo>
                  <a:pt x="203893" y="308610"/>
                </a:lnTo>
                <a:lnTo>
                  <a:pt x="194193" y="290830"/>
                </a:lnTo>
                <a:lnTo>
                  <a:pt x="184987" y="276860"/>
                </a:lnTo>
                <a:lnTo>
                  <a:pt x="181918" y="260350"/>
                </a:lnTo>
                <a:lnTo>
                  <a:pt x="231898" y="193040"/>
                </a:lnTo>
                <a:lnTo>
                  <a:pt x="261557" y="181610"/>
                </a:lnTo>
                <a:lnTo>
                  <a:pt x="346381" y="181610"/>
                </a:lnTo>
                <a:lnTo>
                  <a:pt x="350230" y="168910"/>
                </a:lnTo>
                <a:lnTo>
                  <a:pt x="353527" y="152400"/>
                </a:lnTo>
                <a:lnTo>
                  <a:pt x="362517" y="139700"/>
                </a:lnTo>
                <a:lnTo>
                  <a:pt x="375851" y="130810"/>
                </a:lnTo>
                <a:lnTo>
                  <a:pt x="392176" y="127000"/>
                </a:lnTo>
                <a:lnTo>
                  <a:pt x="718402" y="127000"/>
                </a:lnTo>
                <a:lnTo>
                  <a:pt x="714995" y="123190"/>
                </a:lnTo>
                <a:lnTo>
                  <a:pt x="680793" y="92710"/>
                </a:lnTo>
                <a:lnTo>
                  <a:pt x="643366" y="66040"/>
                </a:lnTo>
                <a:lnTo>
                  <a:pt x="603026" y="43180"/>
                </a:lnTo>
                <a:lnTo>
                  <a:pt x="560089" y="25400"/>
                </a:lnTo>
                <a:lnTo>
                  <a:pt x="514869" y="11430"/>
                </a:lnTo>
                <a:lnTo>
                  <a:pt x="467679" y="3810"/>
                </a:lnTo>
                <a:lnTo>
                  <a:pt x="418835" y="0"/>
                </a:lnTo>
                <a:close/>
              </a:path>
              <a:path w="838200" h="821690">
                <a:moveTo>
                  <a:pt x="520698" y="632460"/>
                </a:moveTo>
                <a:lnTo>
                  <a:pt x="507288" y="636270"/>
                </a:lnTo>
                <a:lnTo>
                  <a:pt x="495785" y="643890"/>
                </a:lnTo>
                <a:lnTo>
                  <a:pt x="485828" y="655320"/>
                </a:lnTo>
                <a:lnTo>
                  <a:pt x="485555" y="656590"/>
                </a:lnTo>
                <a:lnTo>
                  <a:pt x="531774" y="821690"/>
                </a:lnTo>
                <a:lnTo>
                  <a:pt x="535585" y="821690"/>
                </a:lnTo>
                <a:lnTo>
                  <a:pt x="581952" y="805180"/>
                </a:lnTo>
                <a:lnTo>
                  <a:pt x="625629" y="783590"/>
                </a:lnTo>
                <a:lnTo>
                  <a:pt x="666252" y="756920"/>
                </a:lnTo>
                <a:lnTo>
                  <a:pt x="703458" y="726440"/>
                </a:lnTo>
                <a:lnTo>
                  <a:pt x="736883" y="692150"/>
                </a:lnTo>
                <a:lnTo>
                  <a:pt x="765188" y="655320"/>
                </a:lnTo>
                <a:lnTo>
                  <a:pt x="576102" y="655320"/>
                </a:lnTo>
                <a:lnTo>
                  <a:pt x="560315" y="651510"/>
                </a:lnTo>
                <a:lnTo>
                  <a:pt x="546444" y="642620"/>
                </a:lnTo>
                <a:lnTo>
                  <a:pt x="534317" y="635000"/>
                </a:lnTo>
                <a:lnTo>
                  <a:pt x="520698" y="632460"/>
                </a:lnTo>
                <a:close/>
              </a:path>
              <a:path w="838200" h="821690">
                <a:moveTo>
                  <a:pt x="316965" y="632460"/>
                </a:moveTo>
                <a:lnTo>
                  <a:pt x="303347" y="635000"/>
                </a:lnTo>
                <a:lnTo>
                  <a:pt x="291216" y="642620"/>
                </a:lnTo>
                <a:lnTo>
                  <a:pt x="277344" y="651510"/>
                </a:lnTo>
                <a:lnTo>
                  <a:pt x="261557" y="655320"/>
                </a:lnTo>
                <a:lnTo>
                  <a:pt x="351832" y="655320"/>
                </a:lnTo>
                <a:lnTo>
                  <a:pt x="341874" y="643890"/>
                </a:lnTo>
                <a:lnTo>
                  <a:pt x="330373" y="636270"/>
                </a:lnTo>
                <a:lnTo>
                  <a:pt x="316965" y="632460"/>
                </a:lnTo>
                <a:close/>
              </a:path>
              <a:path w="838200" h="821690">
                <a:moveTo>
                  <a:pt x="763218" y="181610"/>
                </a:moveTo>
                <a:lnTo>
                  <a:pt x="576102" y="181610"/>
                </a:lnTo>
                <a:lnTo>
                  <a:pt x="591890" y="184150"/>
                </a:lnTo>
                <a:lnTo>
                  <a:pt x="605761" y="193040"/>
                </a:lnTo>
                <a:lnTo>
                  <a:pt x="643467" y="231140"/>
                </a:lnTo>
                <a:lnTo>
                  <a:pt x="652673" y="245110"/>
                </a:lnTo>
                <a:lnTo>
                  <a:pt x="655741" y="260350"/>
                </a:lnTo>
                <a:lnTo>
                  <a:pt x="652673" y="276860"/>
                </a:lnTo>
                <a:lnTo>
                  <a:pt x="643467" y="290830"/>
                </a:lnTo>
                <a:lnTo>
                  <a:pt x="633765" y="308610"/>
                </a:lnTo>
                <a:lnTo>
                  <a:pt x="635967" y="327660"/>
                </a:lnTo>
                <a:lnTo>
                  <a:pt x="648029" y="342900"/>
                </a:lnTo>
                <a:lnTo>
                  <a:pt x="667906" y="349250"/>
                </a:lnTo>
                <a:lnTo>
                  <a:pt x="684230" y="353060"/>
                </a:lnTo>
                <a:lnTo>
                  <a:pt x="697559" y="361950"/>
                </a:lnTo>
                <a:lnTo>
                  <a:pt x="706546" y="374650"/>
                </a:lnTo>
                <a:lnTo>
                  <a:pt x="709842" y="391160"/>
                </a:lnTo>
                <a:lnTo>
                  <a:pt x="709842" y="444500"/>
                </a:lnTo>
                <a:lnTo>
                  <a:pt x="706546" y="461010"/>
                </a:lnTo>
                <a:lnTo>
                  <a:pt x="697559" y="474980"/>
                </a:lnTo>
                <a:lnTo>
                  <a:pt x="684230" y="483870"/>
                </a:lnTo>
                <a:lnTo>
                  <a:pt x="667906" y="486410"/>
                </a:lnTo>
                <a:lnTo>
                  <a:pt x="648033" y="492760"/>
                </a:lnTo>
                <a:lnTo>
                  <a:pt x="635971" y="508000"/>
                </a:lnTo>
                <a:lnTo>
                  <a:pt x="633767" y="527050"/>
                </a:lnTo>
                <a:lnTo>
                  <a:pt x="643467" y="546100"/>
                </a:lnTo>
                <a:lnTo>
                  <a:pt x="652673" y="560070"/>
                </a:lnTo>
                <a:lnTo>
                  <a:pt x="655741" y="575310"/>
                </a:lnTo>
                <a:lnTo>
                  <a:pt x="605761" y="642620"/>
                </a:lnTo>
                <a:lnTo>
                  <a:pt x="576102" y="655320"/>
                </a:lnTo>
                <a:lnTo>
                  <a:pt x="765188" y="655320"/>
                </a:lnTo>
                <a:lnTo>
                  <a:pt x="790936" y="612140"/>
                </a:lnTo>
                <a:lnTo>
                  <a:pt x="810837" y="567690"/>
                </a:lnTo>
                <a:lnTo>
                  <a:pt x="825502" y="520700"/>
                </a:lnTo>
                <a:lnTo>
                  <a:pt x="834568" y="471170"/>
                </a:lnTo>
                <a:lnTo>
                  <a:pt x="837670" y="419100"/>
                </a:lnTo>
                <a:lnTo>
                  <a:pt x="834852" y="370840"/>
                </a:lnTo>
                <a:lnTo>
                  <a:pt x="826608" y="323850"/>
                </a:lnTo>
                <a:lnTo>
                  <a:pt x="813252" y="278130"/>
                </a:lnTo>
                <a:lnTo>
                  <a:pt x="795099" y="234950"/>
                </a:lnTo>
                <a:lnTo>
                  <a:pt x="772462" y="194310"/>
                </a:lnTo>
                <a:lnTo>
                  <a:pt x="763218" y="181610"/>
                </a:lnTo>
                <a:close/>
              </a:path>
              <a:path w="838200" h="821690">
                <a:moveTo>
                  <a:pt x="261550" y="205740"/>
                </a:moveTo>
                <a:lnTo>
                  <a:pt x="211459" y="248920"/>
                </a:lnTo>
                <a:lnTo>
                  <a:pt x="206339" y="260350"/>
                </a:lnTo>
                <a:lnTo>
                  <a:pt x="207619" y="267970"/>
                </a:lnTo>
                <a:lnTo>
                  <a:pt x="211459" y="273050"/>
                </a:lnTo>
                <a:lnTo>
                  <a:pt x="227984" y="304800"/>
                </a:lnTo>
                <a:lnTo>
                  <a:pt x="224209" y="337820"/>
                </a:lnTo>
                <a:lnTo>
                  <a:pt x="203630" y="363220"/>
                </a:lnTo>
                <a:lnTo>
                  <a:pt x="169743" y="373380"/>
                </a:lnTo>
                <a:lnTo>
                  <a:pt x="160068" y="373380"/>
                </a:lnTo>
                <a:lnTo>
                  <a:pt x="152225" y="382270"/>
                </a:lnTo>
                <a:lnTo>
                  <a:pt x="152225" y="454660"/>
                </a:lnTo>
                <a:lnTo>
                  <a:pt x="160057" y="462280"/>
                </a:lnTo>
                <a:lnTo>
                  <a:pt x="169743" y="462280"/>
                </a:lnTo>
                <a:lnTo>
                  <a:pt x="203630" y="472440"/>
                </a:lnTo>
                <a:lnTo>
                  <a:pt x="224209" y="499110"/>
                </a:lnTo>
                <a:lnTo>
                  <a:pt x="227984" y="532130"/>
                </a:lnTo>
                <a:lnTo>
                  <a:pt x="211459" y="562610"/>
                </a:lnTo>
                <a:lnTo>
                  <a:pt x="207619" y="568960"/>
                </a:lnTo>
                <a:lnTo>
                  <a:pt x="206339" y="575310"/>
                </a:lnTo>
                <a:lnTo>
                  <a:pt x="249165" y="624840"/>
                </a:lnTo>
                <a:lnTo>
                  <a:pt x="261550" y="631190"/>
                </a:lnTo>
                <a:lnTo>
                  <a:pt x="268140" y="629920"/>
                </a:lnTo>
                <a:lnTo>
                  <a:pt x="294044" y="612140"/>
                </a:lnTo>
                <a:lnTo>
                  <a:pt x="316045" y="608330"/>
                </a:lnTo>
                <a:lnTo>
                  <a:pt x="365739" y="608330"/>
                </a:lnTo>
                <a:lnTo>
                  <a:pt x="383349" y="546100"/>
                </a:lnTo>
                <a:lnTo>
                  <a:pt x="382312" y="543560"/>
                </a:lnTo>
                <a:lnTo>
                  <a:pt x="380511" y="543560"/>
                </a:lnTo>
                <a:lnTo>
                  <a:pt x="344001" y="524510"/>
                </a:lnTo>
                <a:lnTo>
                  <a:pt x="315143" y="496570"/>
                </a:lnTo>
                <a:lnTo>
                  <a:pt x="296182" y="461010"/>
                </a:lnTo>
                <a:lnTo>
                  <a:pt x="289362" y="419100"/>
                </a:lnTo>
                <a:lnTo>
                  <a:pt x="299537" y="369570"/>
                </a:lnTo>
                <a:lnTo>
                  <a:pt x="327284" y="327660"/>
                </a:lnTo>
                <a:lnTo>
                  <a:pt x="368438" y="299720"/>
                </a:lnTo>
                <a:lnTo>
                  <a:pt x="418835" y="289560"/>
                </a:lnTo>
                <a:lnTo>
                  <a:pt x="617608" y="289560"/>
                </a:lnTo>
                <a:lnTo>
                  <a:pt x="626200" y="273050"/>
                </a:lnTo>
                <a:lnTo>
                  <a:pt x="630046" y="267970"/>
                </a:lnTo>
                <a:lnTo>
                  <a:pt x="631328" y="260350"/>
                </a:lnTo>
                <a:lnTo>
                  <a:pt x="630046" y="254000"/>
                </a:lnTo>
                <a:lnTo>
                  <a:pt x="626200" y="248920"/>
                </a:lnTo>
                <a:lnTo>
                  <a:pt x="604834" y="227330"/>
                </a:lnTo>
                <a:lnTo>
                  <a:pt x="305327" y="227330"/>
                </a:lnTo>
                <a:lnTo>
                  <a:pt x="273928" y="210820"/>
                </a:lnTo>
                <a:lnTo>
                  <a:pt x="268140" y="207010"/>
                </a:lnTo>
                <a:lnTo>
                  <a:pt x="261550" y="205740"/>
                </a:lnTo>
                <a:close/>
              </a:path>
              <a:path w="838200" h="821690">
                <a:moveTo>
                  <a:pt x="605397" y="608330"/>
                </a:moveTo>
                <a:lnTo>
                  <a:pt x="521639" y="608330"/>
                </a:lnTo>
                <a:lnTo>
                  <a:pt x="543633" y="612140"/>
                </a:lnTo>
                <a:lnTo>
                  <a:pt x="569523" y="629920"/>
                </a:lnTo>
                <a:lnTo>
                  <a:pt x="576113" y="631190"/>
                </a:lnTo>
                <a:lnTo>
                  <a:pt x="582702" y="629920"/>
                </a:lnTo>
                <a:lnTo>
                  <a:pt x="588495" y="624840"/>
                </a:lnTo>
                <a:lnTo>
                  <a:pt x="605397" y="608330"/>
                </a:lnTo>
                <a:close/>
              </a:path>
              <a:path w="838200" h="821690">
                <a:moveTo>
                  <a:pt x="365739" y="608330"/>
                </a:moveTo>
                <a:lnTo>
                  <a:pt x="316045" y="608330"/>
                </a:lnTo>
                <a:lnTo>
                  <a:pt x="337515" y="612140"/>
                </a:lnTo>
                <a:lnTo>
                  <a:pt x="356041" y="623570"/>
                </a:lnTo>
                <a:lnTo>
                  <a:pt x="357968" y="626110"/>
                </a:lnTo>
                <a:lnTo>
                  <a:pt x="361067" y="624840"/>
                </a:lnTo>
                <a:lnTo>
                  <a:pt x="365739" y="608330"/>
                </a:lnTo>
                <a:close/>
              </a:path>
              <a:path w="838200" h="821690">
                <a:moveTo>
                  <a:pt x="617608" y="289560"/>
                </a:moveTo>
                <a:lnTo>
                  <a:pt x="418835" y="289560"/>
                </a:lnTo>
                <a:lnTo>
                  <a:pt x="469231" y="299720"/>
                </a:lnTo>
                <a:lnTo>
                  <a:pt x="510386" y="327660"/>
                </a:lnTo>
                <a:lnTo>
                  <a:pt x="538133" y="369570"/>
                </a:lnTo>
                <a:lnTo>
                  <a:pt x="548307" y="419100"/>
                </a:lnTo>
                <a:lnTo>
                  <a:pt x="541488" y="461010"/>
                </a:lnTo>
                <a:lnTo>
                  <a:pt x="522525" y="496570"/>
                </a:lnTo>
                <a:lnTo>
                  <a:pt x="493664" y="524510"/>
                </a:lnTo>
                <a:lnTo>
                  <a:pt x="457148" y="543560"/>
                </a:lnTo>
                <a:lnTo>
                  <a:pt x="455336" y="543560"/>
                </a:lnTo>
                <a:lnTo>
                  <a:pt x="454300" y="546100"/>
                </a:lnTo>
                <a:lnTo>
                  <a:pt x="476603" y="624840"/>
                </a:lnTo>
                <a:lnTo>
                  <a:pt x="479702" y="626110"/>
                </a:lnTo>
                <a:lnTo>
                  <a:pt x="481629" y="623570"/>
                </a:lnTo>
                <a:lnTo>
                  <a:pt x="500166" y="612140"/>
                </a:lnTo>
                <a:lnTo>
                  <a:pt x="521639" y="608330"/>
                </a:lnTo>
                <a:lnTo>
                  <a:pt x="605397" y="608330"/>
                </a:lnTo>
                <a:lnTo>
                  <a:pt x="626200" y="588010"/>
                </a:lnTo>
                <a:lnTo>
                  <a:pt x="630046" y="581660"/>
                </a:lnTo>
                <a:lnTo>
                  <a:pt x="631328" y="575310"/>
                </a:lnTo>
                <a:lnTo>
                  <a:pt x="630046" y="568960"/>
                </a:lnTo>
                <a:lnTo>
                  <a:pt x="626200" y="562610"/>
                </a:lnTo>
                <a:lnTo>
                  <a:pt x="609676" y="532130"/>
                </a:lnTo>
                <a:lnTo>
                  <a:pt x="613451" y="499110"/>
                </a:lnTo>
                <a:lnTo>
                  <a:pt x="634029" y="472440"/>
                </a:lnTo>
                <a:lnTo>
                  <a:pt x="667916" y="462280"/>
                </a:lnTo>
                <a:lnTo>
                  <a:pt x="677591" y="462280"/>
                </a:lnTo>
                <a:lnTo>
                  <a:pt x="685434" y="454660"/>
                </a:lnTo>
                <a:lnTo>
                  <a:pt x="685434" y="382270"/>
                </a:lnTo>
                <a:lnTo>
                  <a:pt x="677602" y="373380"/>
                </a:lnTo>
                <a:lnTo>
                  <a:pt x="667916" y="373380"/>
                </a:lnTo>
                <a:lnTo>
                  <a:pt x="634029" y="363220"/>
                </a:lnTo>
                <a:lnTo>
                  <a:pt x="613451" y="337820"/>
                </a:lnTo>
                <a:lnTo>
                  <a:pt x="609676" y="304800"/>
                </a:lnTo>
                <a:lnTo>
                  <a:pt x="617608" y="289560"/>
                </a:lnTo>
                <a:close/>
              </a:path>
              <a:path w="838200" h="821690">
                <a:moveTo>
                  <a:pt x="455158" y="151130"/>
                </a:moveTo>
                <a:lnTo>
                  <a:pt x="382501" y="151130"/>
                </a:lnTo>
                <a:lnTo>
                  <a:pt x="374658" y="158750"/>
                </a:lnTo>
                <a:lnTo>
                  <a:pt x="374658" y="168910"/>
                </a:lnTo>
                <a:lnTo>
                  <a:pt x="364139" y="203200"/>
                </a:lnTo>
                <a:lnTo>
                  <a:pt x="338213" y="223520"/>
                </a:lnTo>
                <a:lnTo>
                  <a:pt x="305327" y="227330"/>
                </a:lnTo>
                <a:lnTo>
                  <a:pt x="532332" y="227330"/>
                </a:lnTo>
                <a:lnTo>
                  <a:pt x="499446" y="223520"/>
                </a:lnTo>
                <a:lnTo>
                  <a:pt x="473520" y="203200"/>
                </a:lnTo>
                <a:lnTo>
                  <a:pt x="463001" y="168910"/>
                </a:lnTo>
                <a:lnTo>
                  <a:pt x="463001" y="158750"/>
                </a:lnTo>
                <a:lnTo>
                  <a:pt x="455158" y="151130"/>
                </a:lnTo>
                <a:close/>
              </a:path>
              <a:path w="838200" h="821690">
                <a:moveTo>
                  <a:pt x="576113" y="205740"/>
                </a:moveTo>
                <a:lnTo>
                  <a:pt x="569523" y="207010"/>
                </a:lnTo>
                <a:lnTo>
                  <a:pt x="563731" y="210820"/>
                </a:lnTo>
                <a:lnTo>
                  <a:pt x="532332" y="227330"/>
                </a:lnTo>
                <a:lnTo>
                  <a:pt x="604834" y="227330"/>
                </a:lnTo>
                <a:lnTo>
                  <a:pt x="588495" y="210820"/>
                </a:lnTo>
                <a:lnTo>
                  <a:pt x="582702" y="207010"/>
                </a:lnTo>
                <a:lnTo>
                  <a:pt x="576113" y="205740"/>
                </a:lnTo>
                <a:close/>
              </a:path>
              <a:path w="838200" h="821690">
                <a:moveTo>
                  <a:pt x="346381" y="181610"/>
                </a:moveTo>
                <a:lnTo>
                  <a:pt x="261557" y="181610"/>
                </a:lnTo>
                <a:lnTo>
                  <a:pt x="277344" y="184150"/>
                </a:lnTo>
                <a:lnTo>
                  <a:pt x="291216" y="193040"/>
                </a:lnTo>
                <a:lnTo>
                  <a:pt x="309625" y="203200"/>
                </a:lnTo>
                <a:lnTo>
                  <a:pt x="328890" y="200660"/>
                </a:lnTo>
                <a:lnTo>
                  <a:pt x="344071" y="189230"/>
                </a:lnTo>
                <a:lnTo>
                  <a:pt x="346381" y="181610"/>
                </a:lnTo>
                <a:close/>
              </a:path>
              <a:path w="838200" h="821690">
                <a:moveTo>
                  <a:pt x="718402" y="127000"/>
                </a:moveTo>
                <a:lnTo>
                  <a:pt x="445483" y="127000"/>
                </a:lnTo>
                <a:lnTo>
                  <a:pt x="461804" y="130810"/>
                </a:lnTo>
                <a:lnTo>
                  <a:pt x="475138" y="139700"/>
                </a:lnTo>
                <a:lnTo>
                  <a:pt x="484131" y="152400"/>
                </a:lnTo>
                <a:lnTo>
                  <a:pt x="487430" y="168910"/>
                </a:lnTo>
                <a:lnTo>
                  <a:pt x="493588" y="189230"/>
                </a:lnTo>
                <a:lnTo>
                  <a:pt x="508769" y="200660"/>
                </a:lnTo>
                <a:lnTo>
                  <a:pt x="528034" y="203200"/>
                </a:lnTo>
                <a:lnTo>
                  <a:pt x="546444" y="193040"/>
                </a:lnTo>
                <a:lnTo>
                  <a:pt x="560315" y="184150"/>
                </a:lnTo>
                <a:lnTo>
                  <a:pt x="576102" y="181610"/>
                </a:lnTo>
                <a:lnTo>
                  <a:pt x="763218" y="181610"/>
                </a:lnTo>
                <a:lnTo>
                  <a:pt x="745656" y="157480"/>
                </a:lnTo>
                <a:lnTo>
                  <a:pt x="718402" y="127000"/>
                </a:lnTo>
                <a:close/>
              </a:path>
            </a:pathLst>
          </a:custGeom>
          <a:solidFill>
            <a:srgbClr val="62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26462" y="7675158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596494" y="0"/>
                </a:moveTo>
                <a:lnTo>
                  <a:pt x="241175" y="0"/>
                </a:lnTo>
                <a:lnTo>
                  <a:pt x="193923" y="4722"/>
                </a:lnTo>
                <a:lnTo>
                  <a:pt x="148923" y="18432"/>
                </a:lnTo>
                <a:lnTo>
                  <a:pt x="107436" y="40606"/>
                </a:lnTo>
                <a:lnTo>
                  <a:pt x="70720" y="70720"/>
                </a:lnTo>
                <a:lnTo>
                  <a:pt x="40606" y="107436"/>
                </a:lnTo>
                <a:lnTo>
                  <a:pt x="18432" y="148923"/>
                </a:lnTo>
                <a:lnTo>
                  <a:pt x="4722" y="193923"/>
                </a:lnTo>
                <a:lnTo>
                  <a:pt x="0" y="241175"/>
                </a:lnTo>
                <a:lnTo>
                  <a:pt x="0" y="596494"/>
                </a:lnTo>
                <a:lnTo>
                  <a:pt x="4722" y="643747"/>
                </a:lnTo>
                <a:lnTo>
                  <a:pt x="18432" y="688747"/>
                </a:lnTo>
                <a:lnTo>
                  <a:pt x="40606" y="730234"/>
                </a:lnTo>
                <a:lnTo>
                  <a:pt x="70720" y="766950"/>
                </a:lnTo>
                <a:lnTo>
                  <a:pt x="107436" y="797064"/>
                </a:lnTo>
                <a:lnTo>
                  <a:pt x="148923" y="819238"/>
                </a:lnTo>
                <a:lnTo>
                  <a:pt x="193923" y="832947"/>
                </a:lnTo>
                <a:lnTo>
                  <a:pt x="241175" y="837670"/>
                </a:lnTo>
                <a:lnTo>
                  <a:pt x="596494" y="837670"/>
                </a:lnTo>
                <a:lnTo>
                  <a:pt x="643743" y="832947"/>
                </a:lnTo>
                <a:lnTo>
                  <a:pt x="688743" y="819238"/>
                </a:lnTo>
                <a:lnTo>
                  <a:pt x="730233" y="797064"/>
                </a:lnTo>
                <a:lnTo>
                  <a:pt x="766950" y="766950"/>
                </a:lnTo>
                <a:lnTo>
                  <a:pt x="797064" y="730234"/>
                </a:lnTo>
                <a:lnTo>
                  <a:pt x="810465" y="705161"/>
                </a:lnTo>
                <a:lnTo>
                  <a:pt x="414385" y="705161"/>
                </a:lnTo>
                <a:lnTo>
                  <a:pt x="37381" y="423002"/>
                </a:lnTo>
                <a:lnTo>
                  <a:pt x="418835" y="136676"/>
                </a:lnTo>
                <a:lnTo>
                  <a:pt x="812692" y="136676"/>
                </a:lnTo>
                <a:lnTo>
                  <a:pt x="797064" y="107436"/>
                </a:lnTo>
                <a:lnTo>
                  <a:pt x="766950" y="70720"/>
                </a:lnTo>
                <a:lnTo>
                  <a:pt x="730233" y="40606"/>
                </a:lnTo>
                <a:lnTo>
                  <a:pt x="688743" y="18432"/>
                </a:lnTo>
                <a:lnTo>
                  <a:pt x="643743" y="4722"/>
                </a:lnTo>
                <a:lnTo>
                  <a:pt x="596494" y="0"/>
                </a:lnTo>
                <a:close/>
              </a:path>
              <a:path w="838200" h="838200">
                <a:moveTo>
                  <a:pt x="812692" y="136676"/>
                </a:moveTo>
                <a:lnTo>
                  <a:pt x="418835" y="136676"/>
                </a:lnTo>
                <a:lnTo>
                  <a:pt x="795923" y="418835"/>
                </a:lnTo>
                <a:lnTo>
                  <a:pt x="414385" y="705161"/>
                </a:lnTo>
                <a:lnTo>
                  <a:pt x="810465" y="705161"/>
                </a:lnTo>
                <a:lnTo>
                  <a:pt x="819238" y="688747"/>
                </a:lnTo>
                <a:lnTo>
                  <a:pt x="832947" y="643747"/>
                </a:lnTo>
                <a:lnTo>
                  <a:pt x="837670" y="596494"/>
                </a:lnTo>
                <a:lnTo>
                  <a:pt x="837670" y="241175"/>
                </a:lnTo>
                <a:lnTo>
                  <a:pt x="832947" y="193923"/>
                </a:lnTo>
                <a:lnTo>
                  <a:pt x="819238" y="148923"/>
                </a:lnTo>
                <a:lnTo>
                  <a:pt x="812692" y="136676"/>
                </a:lnTo>
                <a:close/>
              </a:path>
              <a:path w="838200" h="838200">
                <a:moveTo>
                  <a:pt x="352618" y="408535"/>
                </a:moveTo>
                <a:lnTo>
                  <a:pt x="305368" y="408780"/>
                </a:lnTo>
                <a:lnTo>
                  <a:pt x="255939" y="415620"/>
                </a:lnTo>
                <a:lnTo>
                  <a:pt x="255939" y="429913"/>
                </a:lnTo>
                <a:lnTo>
                  <a:pt x="265112" y="478783"/>
                </a:lnTo>
                <a:lnTo>
                  <a:pt x="288828" y="522486"/>
                </a:lnTo>
                <a:lnTo>
                  <a:pt x="324810" y="556822"/>
                </a:lnTo>
                <a:lnTo>
                  <a:pt x="369580" y="578474"/>
                </a:lnTo>
                <a:lnTo>
                  <a:pt x="418823" y="585353"/>
                </a:lnTo>
                <a:lnTo>
                  <a:pt x="443576" y="583006"/>
                </a:lnTo>
                <a:lnTo>
                  <a:pt x="490784" y="566916"/>
                </a:lnTo>
                <a:lnTo>
                  <a:pt x="530549" y="537301"/>
                </a:lnTo>
                <a:lnTo>
                  <a:pt x="554559" y="505911"/>
                </a:lnTo>
                <a:lnTo>
                  <a:pt x="518900" y="473321"/>
                </a:lnTo>
                <a:lnTo>
                  <a:pt x="480830" y="447280"/>
                </a:lnTo>
                <a:lnTo>
                  <a:pt x="440396" y="427795"/>
                </a:lnTo>
                <a:lnTo>
                  <a:pt x="397643" y="414877"/>
                </a:lnTo>
                <a:lnTo>
                  <a:pt x="352618" y="408535"/>
                </a:lnTo>
                <a:close/>
              </a:path>
              <a:path w="838200" h="838200">
                <a:moveTo>
                  <a:pt x="562757" y="362097"/>
                </a:moveTo>
                <a:lnTo>
                  <a:pt x="364935" y="362097"/>
                </a:lnTo>
                <a:lnTo>
                  <a:pt x="411424" y="367866"/>
                </a:lnTo>
                <a:lnTo>
                  <a:pt x="455405" y="380887"/>
                </a:lnTo>
                <a:lnTo>
                  <a:pt x="496828" y="401146"/>
                </a:lnTo>
                <a:lnTo>
                  <a:pt x="535641" y="428630"/>
                </a:lnTo>
                <a:lnTo>
                  <a:pt x="571794" y="463326"/>
                </a:lnTo>
                <a:lnTo>
                  <a:pt x="573218" y="457588"/>
                </a:lnTo>
                <a:lnTo>
                  <a:pt x="574254" y="451776"/>
                </a:lnTo>
                <a:lnTo>
                  <a:pt x="574914" y="445902"/>
                </a:lnTo>
                <a:lnTo>
                  <a:pt x="575867" y="439096"/>
                </a:lnTo>
                <a:lnTo>
                  <a:pt x="576338" y="432238"/>
                </a:lnTo>
                <a:lnTo>
                  <a:pt x="576338" y="425369"/>
                </a:lnTo>
                <a:lnTo>
                  <a:pt x="574059" y="398372"/>
                </a:lnTo>
                <a:lnTo>
                  <a:pt x="567332" y="372323"/>
                </a:lnTo>
                <a:lnTo>
                  <a:pt x="562757" y="362097"/>
                </a:lnTo>
                <a:close/>
              </a:path>
              <a:path w="838200" h="838200">
                <a:moveTo>
                  <a:pt x="424581" y="265184"/>
                </a:moveTo>
                <a:lnTo>
                  <a:pt x="371316" y="271300"/>
                </a:lnTo>
                <a:lnTo>
                  <a:pt x="322743" y="294855"/>
                </a:lnTo>
                <a:lnTo>
                  <a:pt x="284956" y="332892"/>
                </a:lnTo>
                <a:lnTo>
                  <a:pt x="266630" y="366868"/>
                </a:lnTo>
                <a:lnTo>
                  <a:pt x="264641" y="372365"/>
                </a:lnTo>
                <a:lnTo>
                  <a:pt x="315991" y="363592"/>
                </a:lnTo>
                <a:lnTo>
                  <a:pt x="364935" y="362097"/>
                </a:lnTo>
                <a:lnTo>
                  <a:pt x="562757" y="362097"/>
                </a:lnTo>
                <a:lnTo>
                  <a:pt x="556346" y="347767"/>
                </a:lnTo>
                <a:lnTo>
                  <a:pt x="522661" y="305582"/>
                </a:lnTo>
                <a:lnTo>
                  <a:pt x="477232" y="277110"/>
                </a:lnTo>
                <a:lnTo>
                  <a:pt x="451410" y="268913"/>
                </a:lnTo>
                <a:lnTo>
                  <a:pt x="424581" y="265184"/>
                </a:lnTo>
                <a:close/>
              </a:path>
            </a:pathLst>
          </a:custGeom>
          <a:solidFill>
            <a:srgbClr val="62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00431" y="7664685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580928" y="0"/>
                </a:moveTo>
                <a:lnTo>
                  <a:pt x="15161" y="326"/>
                </a:lnTo>
                <a:lnTo>
                  <a:pt x="6774" y="326"/>
                </a:lnTo>
                <a:lnTo>
                  <a:pt x="0" y="7111"/>
                </a:lnTo>
                <a:lnTo>
                  <a:pt x="303" y="731665"/>
                </a:lnTo>
                <a:lnTo>
                  <a:pt x="1826" y="735965"/>
                </a:lnTo>
                <a:lnTo>
                  <a:pt x="9364" y="744574"/>
                </a:lnTo>
                <a:lnTo>
                  <a:pt x="71254" y="806385"/>
                </a:lnTo>
                <a:lnTo>
                  <a:pt x="86822" y="822251"/>
                </a:lnTo>
                <a:lnTo>
                  <a:pt x="96411" y="831786"/>
                </a:lnTo>
                <a:lnTo>
                  <a:pt x="102799" y="836443"/>
                </a:lnTo>
                <a:lnTo>
                  <a:pt x="108761" y="837672"/>
                </a:lnTo>
                <a:lnTo>
                  <a:pt x="830707" y="837672"/>
                </a:lnTo>
                <a:lnTo>
                  <a:pt x="837482" y="830887"/>
                </a:lnTo>
                <a:lnTo>
                  <a:pt x="837477" y="807296"/>
                </a:lnTo>
                <a:lnTo>
                  <a:pt x="115127" y="807296"/>
                </a:lnTo>
                <a:lnTo>
                  <a:pt x="30323" y="722451"/>
                </a:lnTo>
                <a:lnTo>
                  <a:pt x="30323" y="434187"/>
                </a:lnTo>
                <a:lnTo>
                  <a:pt x="219836" y="434187"/>
                </a:lnTo>
                <a:lnTo>
                  <a:pt x="219836" y="410596"/>
                </a:lnTo>
                <a:lnTo>
                  <a:pt x="213061" y="403811"/>
                </a:lnTo>
                <a:lnTo>
                  <a:pt x="30323" y="403811"/>
                </a:lnTo>
                <a:lnTo>
                  <a:pt x="30323" y="30807"/>
                </a:lnTo>
                <a:lnTo>
                  <a:pt x="765417" y="30807"/>
                </a:lnTo>
                <a:lnTo>
                  <a:pt x="739443" y="4787"/>
                </a:lnTo>
                <a:lnTo>
                  <a:pt x="738078" y="3582"/>
                </a:lnTo>
                <a:lnTo>
                  <a:pt x="735732" y="2591"/>
                </a:lnTo>
                <a:lnTo>
                  <a:pt x="731084" y="1794"/>
                </a:lnTo>
                <a:lnTo>
                  <a:pt x="722816" y="1171"/>
                </a:lnTo>
                <a:lnTo>
                  <a:pt x="709604" y="703"/>
                </a:lnTo>
                <a:lnTo>
                  <a:pt x="580928" y="0"/>
                </a:lnTo>
                <a:close/>
              </a:path>
              <a:path w="838200" h="838200">
                <a:moveTo>
                  <a:pt x="202957" y="675319"/>
                </a:moveTo>
                <a:lnTo>
                  <a:pt x="192533" y="679078"/>
                </a:lnTo>
                <a:lnTo>
                  <a:pt x="187795" y="690358"/>
                </a:lnTo>
                <a:lnTo>
                  <a:pt x="187795" y="807296"/>
                </a:lnTo>
                <a:lnTo>
                  <a:pt x="218119" y="807296"/>
                </a:lnTo>
                <a:lnTo>
                  <a:pt x="218119" y="690358"/>
                </a:lnTo>
                <a:lnTo>
                  <a:pt x="213380" y="679078"/>
                </a:lnTo>
                <a:lnTo>
                  <a:pt x="202957" y="675319"/>
                </a:lnTo>
                <a:close/>
              </a:path>
              <a:path w="838200" h="838200">
                <a:moveTo>
                  <a:pt x="649184" y="500102"/>
                </a:moveTo>
                <a:lnTo>
                  <a:pt x="620977" y="505805"/>
                </a:lnTo>
                <a:lnTo>
                  <a:pt x="597942" y="521352"/>
                </a:lnTo>
                <a:lnTo>
                  <a:pt x="582410" y="544399"/>
                </a:lnTo>
                <a:lnTo>
                  <a:pt x="576715" y="572602"/>
                </a:lnTo>
                <a:lnTo>
                  <a:pt x="581065" y="597326"/>
                </a:lnTo>
                <a:lnTo>
                  <a:pt x="593090" y="618390"/>
                </a:lnTo>
                <a:lnTo>
                  <a:pt x="611255" y="634253"/>
                </a:lnTo>
                <a:lnTo>
                  <a:pt x="634022" y="643375"/>
                </a:lnTo>
                <a:lnTo>
                  <a:pt x="634022" y="807296"/>
                </a:lnTo>
                <a:lnTo>
                  <a:pt x="664346" y="807296"/>
                </a:lnTo>
                <a:lnTo>
                  <a:pt x="664346" y="643375"/>
                </a:lnTo>
                <a:lnTo>
                  <a:pt x="687073" y="634253"/>
                </a:lnTo>
                <a:lnTo>
                  <a:pt x="705242" y="618390"/>
                </a:lnTo>
                <a:lnTo>
                  <a:pt x="707327" y="614745"/>
                </a:lnTo>
                <a:lnTo>
                  <a:pt x="649184" y="614745"/>
                </a:lnTo>
                <a:lnTo>
                  <a:pt x="641602" y="614004"/>
                </a:lnTo>
                <a:lnTo>
                  <a:pt x="634022" y="611784"/>
                </a:lnTo>
                <a:lnTo>
                  <a:pt x="611561" y="592006"/>
                </a:lnTo>
                <a:lnTo>
                  <a:pt x="607909" y="564881"/>
                </a:lnTo>
                <a:lnTo>
                  <a:pt x="621104" y="540907"/>
                </a:lnTo>
                <a:lnTo>
                  <a:pt x="649184" y="530582"/>
                </a:lnTo>
                <a:lnTo>
                  <a:pt x="706646" y="530582"/>
                </a:lnTo>
                <a:lnTo>
                  <a:pt x="700426" y="521352"/>
                </a:lnTo>
                <a:lnTo>
                  <a:pt x="677391" y="505805"/>
                </a:lnTo>
                <a:lnTo>
                  <a:pt x="649184" y="500102"/>
                </a:lnTo>
                <a:close/>
              </a:path>
              <a:path w="838200" h="838200">
                <a:moveTo>
                  <a:pt x="649687" y="280590"/>
                </a:moveTo>
                <a:lnTo>
                  <a:pt x="619363" y="280590"/>
                </a:lnTo>
                <a:lnTo>
                  <a:pt x="619363" y="420921"/>
                </a:lnTo>
                <a:lnTo>
                  <a:pt x="626138" y="427706"/>
                </a:lnTo>
                <a:lnTo>
                  <a:pt x="807158" y="427706"/>
                </a:lnTo>
                <a:lnTo>
                  <a:pt x="807158" y="807296"/>
                </a:lnTo>
                <a:lnTo>
                  <a:pt x="837477" y="807296"/>
                </a:lnTo>
                <a:lnTo>
                  <a:pt x="837596" y="397330"/>
                </a:lnTo>
                <a:lnTo>
                  <a:pt x="649687" y="397330"/>
                </a:lnTo>
                <a:lnTo>
                  <a:pt x="649687" y="280590"/>
                </a:lnTo>
                <a:close/>
              </a:path>
              <a:path w="838200" h="838200">
                <a:moveTo>
                  <a:pt x="219836" y="434187"/>
                </a:moveTo>
                <a:lnTo>
                  <a:pt x="189512" y="434187"/>
                </a:lnTo>
                <a:lnTo>
                  <a:pt x="189512" y="581000"/>
                </a:lnTo>
                <a:lnTo>
                  <a:pt x="196287" y="587785"/>
                </a:lnTo>
                <a:lnTo>
                  <a:pt x="347895" y="587785"/>
                </a:lnTo>
                <a:lnTo>
                  <a:pt x="357018" y="610535"/>
                </a:lnTo>
                <a:lnTo>
                  <a:pt x="372897" y="628701"/>
                </a:lnTo>
                <a:lnTo>
                  <a:pt x="393986" y="640736"/>
                </a:lnTo>
                <a:lnTo>
                  <a:pt x="418741" y="645092"/>
                </a:lnTo>
                <a:lnTo>
                  <a:pt x="446908" y="639389"/>
                </a:lnTo>
                <a:lnTo>
                  <a:pt x="469947" y="623843"/>
                </a:lnTo>
                <a:lnTo>
                  <a:pt x="476037" y="614821"/>
                </a:lnTo>
                <a:lnTo>
                  <a:pt x="418845" y="614821"/>
                </a:lnTo>
                <a:lnTo>
                  <a:pt x="402454" y="611400"/>
                </a:lnTo>
                <a:lnTo>
                  <a:pt x="389056" y="602189"/>
                </a:lnTo>
                <a:lnTo>
                  <a:pt x="380016" y="588762"/>
                </a:lnTo>
                <a:lnTo>
                  <a:pt x="376700" y="572696"/>
                </a:lnTo>
                <a:lnTo>
                  <a:pt x="379792" y="557409"/>
                </a:lnTo>
                <a:lnTo>
                  <a:pt x="219836" y="557409"/>
                </a:lnTo>
                <a:lnTo>
                  <a:pt x="219836" y="434187"/>
                </a:lnTo>
                <a:close/>
              </a:path>
              <a:path w="838200" h="838200">
                <a:moveTo>
                  <a:pt x="476203" y="530582"/>
                </a:moveTo>
                <a:lnTo>
                  <a:pt x="418845" y="530582"/>
                </a:lnTo>
                <a:lnTo>
                  <a:pt x="435493" y="533888"/>
                </a:lnTo>
                <a:lnTo>
                  <a:pt x="448863" y="542907"/>
                </a:lnTo>
                <a:lnTo>
                  <a:pt x="457760" y="556292"/>
                </a:lnTo>
                <a:lnTo>
                  <a:pt x="460991" y="572696"/>
                </a:lnTo>
                <a:lnTo>
                  <a:pt x="457674" y="589102"/>
                </a:lnTo>
                <a:lnTo>
                  <a:pt x="448635" y="602491"/>
                </a:lnTo>
                <a:lnTo>
                  <a:pt x="435237" y="611513"/>
                </a:lnTo>
                <a:lnTo>
                  <a:pt x="418845" y="614821"/>
                </a:lnTo>
                <a:lnTo>
                  <a:pt x="476037" y="614821"/>
                </a:lnTo>
                <a:lnTo>
                  <a:pt x="485501" y="600799"/>
                </a:lnTo>
                <a:lnTo>
                  <a:pt x="491210" y="572602"/>
                </a:lnTo>
                <a:lnTo>
                  <a:pt x="485514" y="544399"/>
                </a:lnTo>
                <a:lnTo>
                  <a:pt x="476203" y="530582"/>
                </a:lnTo>
                <a:close/>
              </a:path>
              <a:path w="838200" h="838200">
                <a:moveTo>
                  <a:pt x="706646" y="530582"/>
                </a:moveTo>
                <a:lnTo>
                  <a:pt x="649184" y="530582"/>
                </a:lnTo>
                <a:lnTo>
                  <a:pt x="677264" y="540907"/>
                </a:lnTo>
                <a:lnTo>
                  <a:pt x="690459" y="564881"/>
                </a:lnTo>
                <a:lnTo>
                  <a:pt x="686807" y="592006"/>
                </a:lnTo>
                <a:lnTo>
                  <a:pt x="664346" y="611784"/>
                </a:lnTo>
                <a:lnTo>
                  <a:pt x="656766" y="614004"/>
                </a:lnTo>
                <a:lnTo>
                  <a:pt x="649184" y="614745"/>
                </a:lnTo>
                <a:lnTo>
                  <a:pt x="707327" y="614745"/>
                </a:lnTo>
                <a:lnTo>
                  <a:pt x="717290" y="597326"/>
                </a:lnTo>
                <a:lnTo>
                  <a:pt x="721653" y="572602"/>
                </a:lnTo>
                <a:lnTo>
                  <a:pt x="715957" y="544399"/>
                </a:lnTo>
                <a:lnTo>
                  <a:pt x="706646" y="530582"/>
                </a:lnTo>
                <a:close/>
              </a:path>
              <a:path w="838200" h="838200">
                <a:moveTo>
                  <a:pt x="418741" y="500102"/>
                </a:moveTo>
                <a:lnTo>
                  <a:pt x="393999" y="504457"/>
                </a:lnTo>
                <a:lnTo>
                  <a:pt x="372932" y="516492"/>
                </a:lnTo>
                <a:lnTo>
                  <a:pt x="357058" y="534659"/>
                </a:lnTo>
                <a:lnTo>
                  <a:pt x="347895" y="557409"/>
                </a:lnTo>
                <a:lnTo>
                  <a:pt x="379792" y="557409"/>
                </a:lnTo>
                <a:lnTo>
                  <a:pt x="379931" y="556720"/>
                </a:lnTo>
                <a:lnTo>
                  <a:pt x="388828" y="543287"/>
                </a:lnTo>
                <a:lnTo>
                  <a:pt x="402197" y="534031"/>
                </a:lnTo>
                <a:lnTo>
                  <a:pt x="418845" y="530582"/>
                </a:lnTo>
                <a:lnTo>
                  <a:pt x="476203" y="530582"/>
                </a:lnTo>
                <a:lnTo>
                  <a:pt x="469983" y="521352"/>
                </a:lnTo>
                <a:lnTo>
                  <a:pt x="446947" y="505805"/>
                </a:lnTo>
                <a:lnTo>
                  <a:pt x="418741" y="500102"/>
                </a:lnTo>
                <a:close/>
              </a:path>
              <a:path w="838200" h="838200">
                <a:moveTo>
                  <a:pt x="765417" y="30807"/>
                </a:moveTo>
                <a:lnTo>
                  <a:pt x="722354" y="30807"/>
                </a:lnTo>
                <a:lnTo>
                  <a:pt x="807158" y="115653"/>
                </a:lnTo>
                <a:lnTo>
                  <a:pt x="807158" y="397330"/>
                </a:lnTo>
                <a:lnTo>
                  <a:pt x="837596" y="397330"/>
                </a:lnTo>
                <a:lnTo>
                  <a:pt x="837543" y="174789"/>
                </a:lnTo>
                <a:lnTo>
                  <a:pt x="837036" y="128273"/>
                </a:lnTo>
                <a:lnTo>
                  <a:pt x="833123" y="98543"/>
                </a:lnTo>
                <a:lnTo>
                  <a:pt x="765417" y="30807"/>
                </a:lnTo>
                <a:close/>
              </a:path>
              <a:path w="838200" h="838200">
                <a:moveTo>
                  <a:pt x="203459" y="30807"/>
                </a:moveTo>
                <a:lnTo>
                  <a:pt x="173136" y="30807"/>
                </a:lnTo>
                <a:lnTo>
                  <a:pt x="173136" y="194729"/>
                </a:lnTo>
                <a:lnTo>
                  <a:pt x="150408" y="203851"/>
                </a:lnTo>
                <a:lnTo>
                  <a:pt x="132239" y="219713"/>
                </a:lnTo>
                <a:lnTo>
                  <a:pt x="120192" y="240777"/>
                </a:lnTo>
                <a:lnTo>
                  <a:pt x="115828" y="265501"/>
                </a:lnTo>
                <a:lnTo>
                  <a:pt x="121524" y="293704"/>
                </a:lnTo>
                <a:lnTo>
                  <a:pt x="137056" y="316751"/>
                </a:lnTo>
                <a:lnTo>
                  <a:pt x="160091" y="332298"/>
                </a:lnTo>
                <a:lnTo>
                  <a:pt x="188297" y="338002"/>
                </a:lnTo>
                <a:lnTo>
                  <a:pt x="216508" y="332298"/>
                </a:lnTo>
                <a:lnTo>
                  <a:pt x="239543" y="316751"/>
                </a:lnTo>
                <a:lnTo>
                  <a:pt x="245762" y="307521"/>
                </a:lnTo>
                <a:lnTo>
                  <a:pt x="188297" y="307521"/>
                </a:lnTo>
                <a:lnTo>
                  <a:pt x="160218" y="297197"/>
                </a:lnTo>
                <a:lnTo>
                  <a:pt x="147023" y="273222"/>
                </a:lnTo>
                <a:lnTo>
                  <a:pt x="150674" y="246097"/>
                </a:lnTo>
                <a:lnTo>
                  <a:pt x="173136" y="226319"/>
                </a:lnTo>
                <a:lnTo>
                  <a:pt x="180720" y="224099"/>
                </a:lnTo>
                <a:lnTo>
                  <a:pt x="188301" y="223359"/>
                </a:lnTo>
                <a:lnTo>
                  <a:pt x="246472" y="223359"/>
                </a:lnTo>
                <a:lnTo>
                  <a:pt x="244391" y="219713"/>
                </a:lnTo>
                <a:lnTo>
                  <a:pt x="226227" y="203851"/>
                </a:lnTo>
                <a:lnTo>
                  <a:pt x="203459" y="194729"/>
                </a:lnTo>
                <a:lnTo>
                  <a:pt x="203459" y="30807"/>
                </a:lnTo>
                <a:close/>
              </a:path>
              <a:path w="838200" h="838200">
                <a:moveTo>
                  <a:pt x="418741" y="192907"/>
                </a:moveTo>
                <a:lnTo>
                  <a:pt x="390574" y="198610"/>
                </a:lnTo>
                <a:lnTo>
                  <a:pt x="367534" y="214157"/>
                </a:lnTo>
                <a:lnTo>
                  <a:pt x="351980" y="237204"/>
                </a:lnTo>
                <a:lnTo>
                  <a:pt x="346272" y="265407"/>
                </a:lnTo>
                <a:lnTo>
                  <a:pt x="351967" y="293604"/>
                </a:lnTo>
                <a:lnTo>
                  <a:pt x="367499" y="316648"/>
                </a:lnTo>
                <a:lnTo>
                  <a:pt x="390534" y="332194"/>
                </a:lnTo>
                <a:lnTo>
                  <a:pt x="418741" y="337897"/>
                </a:lnTo>
                <a:lnTo>
                  <a:pt x="443487" y="333543"/>
                </a:lnTo>
                <a:lnTo>
                  <a:pt x="464555" y="321510"/>
                </a:lnTo>
                <a:lnTo>
                  <a:pt x="476688" y="307626"/>
                </a:lnTo>
                <a:lnTo>
                  <a:pt x="418741" y="307626"/>
                </a:lnTo>
                <a:lnTo>
                  <a:pt x="402093" y="304319"/>
                </a:lnTo>
                <a:lnTo>
                  <a:pt x="388723" y="295296"/>
                </a:lnTo>
                <a:lnTo>
                  <a:pt x="379826" y="281908"/>
                </a:lnTo>
                <a:lnTo>
                  <a:pt x="376595" y="265501"/>
                </a:lnTo>
                <a:lnTo>
                  <a:pt x="379912" y="249097"/>
                </a:lnTo>
                <a:lnTo>
                  <a:pt x="388951" y="235712"/>
                </a:lnTo>
                <a:lnTo>
                  <a:pt x="402349" y="226693"/>
                </a:lnTo>
                <a:lnTo>
                  <a:pt x="418741" y="223387"/>
                </a:lnTo>
                <a:lnTo>
                  <a:pt x="476906" y="223387"/>
                </a:lnTo>
                <a:lnTo>
                  <a:pt x="464590" y="209298"/>
                </a:lnTo>
                <a:lnTo>
                  <a:pt x="443500" y="197262"/>
                </a:lnTo>
                <a:lnTo>
                  <a:pt x="418741" y="192907"/>
                </a:lnTo>
                <a:close/>
              </a:path>
              <a:path w="838200" h="838200">
                <a:moveTo>
                  <a:pt x="476906" y="223387"/>
                </a:moveTo>
                <a:lnTo>
                  <a:pt x="418741" y="223387"/>
                </a:lnTo>
                <a:lnTo>
                  <a:pt x="435133" y="226808"/>
                </a:lnTo>
                <a:lnTo>
                  <a:pt x="448530" y="236018"/>
                </a:lnTo>
                <a:lnTo>
                  <a:pt x="457570" y="249441"/>
                </a:lnTo>
                <a:lnTo>
                  <a:pt x="460886" y="265501"/>
                </a:lnTo>
                <a:lnTo>
                  <a:pt x="457655" y="281484"/>
                </a:lnTo>
                <a:lnTo>
                  <a:pt x="448758" y="294919"/>
                </a:lnTo>
                <a:lnTo>
                  <a:pt x="435389" y="304177"/>
                </a:lnTo>
                <a:lnTo>
                  <a:pt x="418741" y="307626"/>
                </a:lnTo>
                <a:lnTo>
                  <a:pt x="476688" y="307626"/>
                </a:lnTo>
                <a:lnTo>
                  <a:pt x="480430" y="303344"/>
                </a:lnTo>
                <a:lnTo>
                  <a:pt x="489597" y="280590"/>
                </a:lnTo>
                <a:lnTo>
                  <a:pt x="649687" y="280590"/>
                </a:lnTo>
                <a:lnTo>
                  <a:pt x="649594" y="256907"/>
                </a:lnTo>
                <a:lnTo>
                  <a:pt x="642912" y="250214"/>
                </a:lnTo>
                <a:lnTo>
                  <a:pt x="489597" y="250214"/>
                </a:lnTo>
                <a:lnTo>
                  <a:pt x="480469" y="227464"/>
                </a:lnTo>
                <a:lnTo>
                  <a:pt x="476906" y="223387"/>
                </a:lnTo>
                <a:close/>
              </a:path>
              <a:path w="838200" h="838200">
                <a:moveTo>
                  <a:pt x="246472" y="223359"/>
                </a:moveTo>
                <a:lnTo>
                  <a:pt x="188301" y="223359"/>
                </a:lnTo>
                <a:lnTo>
                  <a:pt x="195881" y="224099"/>
                </a:lnTo>
                <a:lnTo>
                  <a:pt x="203459" y="226319"/>
                </a:lnTo>
                <a:lnTo>
                  <a:pt x="225920" y="246097"/>
                </a:lnTo>
                <a:lnTo>
                  <a:pt x="229572" y="273222"/>
                </a:lnTo>
                <a:lnTo>
                  <a:pt x="216377" y="297197"/>
                </a:lnTo>
                <a:lnTo>
                  <a:pt x="188297" y="307521"/>
                </a:lnTo>
                <a:lnTo>
                  <a:pt x="245762" y="307521"/>
                </a:lnTo>
                <a:lnTo>
                  <a:pt x="255072" y="293704"/>
                </a:lnTo>
                <a:lnTo>
                  <a:pt x="260766" y="265501"/>
                </a:lnTo>
                <a:lnTo>
                  <a:pt x="256417" y="240777"/>
                </a:lnTo>
                <a:lnTo>
                  <a:pt x="246472" y="223359"/>
                </a:lnTo>
                <a:close/>
              </a:path>
              <a:path w="838200" h="838200">
                <a:moveTo>
                  <a:pt x="649687" y="30807"/>
                </a:moveTo>
                <a:lnTo>
                  <a:pt x="619363" y="30807"/>
                </a:lnTo>
                <a:lnTo>
                  <a:pt x="619363" y="140563"/>
                </a:lnTo>
                <a:lnTo>
                  <a:pt x="624101" y="151842"/>
                </a:lnTo>
                <a:lnTo>
                  <a:pt x="634525" y="155602"/>
                </a:lnTo>
                <a:lnTo>
                  <a:pt x="644948" y="151842"/>
                </a:lnTo>
                <a:lnTo>
                  <a:pt x="649687" y="140563"/>
                </a:lnTo>
                <a:lnTo>
                  <a:pt x="649687" y="30807"/>
                </a:lnTo>
                <a:close/>
              </a:path>
              <a:path w="838200" h="838200">
                <a:moveTo>
                  <a:pt x="833032" y="98438"/>
                </a:move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748634" y="6450061"/>
            <a:ext cx="838200" cy="909319"/>
            <a:chOff x="1748634" y="6450061"/>
            <a:chExt cx="838200" cy="909319"/>
          </a:xfrm>
        </p:grpSpPr>
        <p:sp>
          <p:nvSpPr>
            <p:cNvPr id="21" name="object 21"/>
            <p:cNvSpPr/>
            <p:nvPr/>
          </p:nvSpPr>
          <p:spPr>
            <a:xfrm>
              <a:off x="1748624" y="6666490"/>
              <a:ext cx="838200" cy="692785"/>
            </a:xfrm>
            <a:custGeom>
              <a:avLst/>
              <a:gdLst/>
              <a:ahLst/>
              <a:cxnLst/>
              <a:rect l="l" t="t" r="r" b="b"/>
              <a:pathLst>
                <a:path w="838200" h="692784">
                  <a:moveTo>
                    <a:pt x="279222" y="562686"/>
                  </a:moveTo>
                  <a:lnTo>
                    <a:pt x="273494" y="524332"/>
                  </a:lnTo>
                  <a:lnTo>
                    <a:pt x="256755" y="489369"/>
                  </a:lnTo>
                  <a:lnTo>
                    <a:pt x="236270" y="466064"/>
                  </a:lnTo>
                  <a:lnTo>
                    <a:pt x="236270" y="562686"/>
                  </a:lnTo>
                  <a:lnTo>
                    <a:pt x="234607" y="579653"/>
                  </a:lnTo>
                  <a:lnTo>
                    <a:pt x="211099" y="623900"/>
                  </a:lnTo>
                  <a:lnTo>
                    <a:pt x="167195" y="647585"/>
                  </a:lnTo>
                  <a:lnTo>
                    <a:pt x="150368" y="649262"/>
                  </a:lnTo>
                  <a:lnTo>
                    <a:pt x="133515" y="647585"/>
                  </a:lnTo>
                  <a:lnTo>
                    <a:pt x="89611" y="623900"/>
                  </a:lnTo>
                  <a:lnTo>
                    <a:pt x="66103" y="579653"/>
                  </a:lnTo>
                  <a:lnTo>
                    <a:pt x="64439" y="562686"/>
                  </a:lnTo>
                  <a:lnTo>
                    <a:pt x="66040" y="546023"/>
                  </a:lnTo>
                  <a:lnTo>
                    <a:pt x="88734" y="502323"/>
                  </a:lnTo>
                  <a:lnTo>
                    <a:pt x="131432" y="478218"/>
                  </a:lnTo>
                  <a:lnTo>
                    <a:pt x="147916" y="476123"/>
                  </a:lnTo>
                  <a:lnTo>
                    <a:pt x="156514" y="476313"/>
                  </a:lnTo>
                  <a:lnTo>
                    <a:pt x="196824" y="489851"/>
                  </a:lnTo>
                  <a:lnTo>
                    <a:pt x="225780" y="521182"/>
                  </a:lnTo>
                  <a:lnTo>
                    <a:pt x="236270" y="562686"/>
                  </a:lnTo>
                  <a:lnTo>
                    <a:pt x="236270" y="466064"/>
                  </a:lnTo>
                  <a:lnTo>
                    <a:pt x="197116" y="441629"/>
                  </a:lnTo>
                  <a:lnTo>
                    <a:pt x="159562" y="433120"/>
                  </a:lnTo>
                  <a:lnTo>
                    <a:pt x="146659" y="432841"/>
                  </a:lnTo>
                  <a:lnTo>
                    <a:pt x="121932" y="435978"/>
                  </a:lnTo>
                  <a:lnTo>
                    <a:pt x="76923" y="455930"/>
                  </a:lnTo>
                  <a:lnTo>
                    <a:pt x="42367" y="491782"/>
                  </a:lnTo>
                  <a:lnTo>
                    <a:pt x="23888" y="537692"/>
                  </a:lnTo>
                  <a:lnTo>
                    <a:pt x="21488" y="562686"/>
                  </a:lnTo>
                  <a:lnTo>
                    <a:pt x="22098" y="575437"/>
                  </a:lnTo>
                  <a:lnTo>
                    <a:pt x="36690" y="623951"/>
                  </a:lnTo>
                  <a:lnTo>
                    <a:pt x="68580" y="663143"/>
                  </a:lnTo>
                  <a:lnTo>
                    <a:pt x="112953" y="687031"/>
                  </a:lnTo>
                  <a:lnTo>
                    <a:pt x="150368" y="692619"/>
                  </a:lnTo>
                  <a:lnTo>
                    <a:pt x="163004" y="691997"/>
                  </a:lnTo>
                  <a:lnTo>
                    <a:pt x="211137" y="677278"/>
                  </a:lnTo>
                  <a:lnTo>
                    <a:pt x="246278" y="649262"/>
                  </a:lnTo>
                  <a:lnTo>
                    <a:pt x="269443" y="612406"/>
                  </a:lnTo>
                  <a:lnTo>
                    <a:pt x="278612" y="575437"/>
                  </a:lnTo>
                  <a:lnTo>
                    <a:pt x="279222" y="562686"/>
                  </a:lnTo>
                  <a:close/>
                </a:path>
                <a:path w="838200" h="692784">
                  <a:moveTo>
                    <a:pt x="816203" y="0"/>
                  </a:moveTo>
                  <a:lnTo>
                    <a:pt x="0" y="0"/>
                  </a:lnTo>
                  <a:lnTo>
                    <a:pt x="85915" y="389559"/>
                  </a:lnTo>
                  <a:lnTo>
                    <a:pt x="730288" y="389559"/>
                  </a:lnTo>
                  <a:lnTo>
                    <a:pt x="816203" y="0"/>
                  </a:lnTo>
                  <a:close/>
                </a:path>
                <a:path w="838200" h="692784">
                  <a:moveTo>
                    <a:pt x="837679" y="562686"/>
                  </a:moveTo>
                  <a:lnTo>
                    <a:pt x="831938" y="524319"/>
                  </a:lnTo>
                  <a:lnTo>
                    <a:pt x="815187" y="489343"/>
                  </a:lnTo>
                  <a:lnTo>
                    <a:pt x="794727" y="466064"/>
                  </a:lnTo>
                  <a:lnTo>
                    <a:pt x="794727" y="562686"/>
                  </a:lnTo>
                  <a:lnTo>
                    <a:pt x="793051" y="579653"/>
                  </a:lnTo>
                  <a:lnTo>
                    <a:pt x="769556" y="623887"/>
                  </a:lnTo>
                  <a:lnTo>
                    <a:pt x="725639" y="647560"/>
                  </a:lnTo>
                  <a:lnTo>
                    <a:pt x="708812" y="649236"/>
                  </a:lnTo>
                  <a:lnTo>
                    <a:pt x="691972" y="647560"/>
                  </a:lnTo>
                  <a:lnTo>
                    <a:pt x="648068" y="623887"/>
                  </a:lnTo>
                  <a:lnTo>
                    <a:pt x="624560" y="579653"/>
                  </a:lnTo>
                  <a:lnTo>
                    <a:pt x="622884" y="562686"/>
                  </a:lnTo>
                  <a:lnTo>
                    <a:pt x="624484" y="546036"/>
                  </a:lnTo>
                  <a:lnTo>
                    <a:pt x="647153" y="502361"/>
                  </a:lnTo>
                  <a:lnTo>
                    <a:pt x="689813" y="478231"/>
                  </a:lnTo>
                  <a:lnTo>
                    <a:pt x="706285" y="476123"/>
                  </a:lnTo>
                  <a:lnTo>
                    <a:pt x="714895" y="476300"/>
                  </a:lnTo>
                  <a:lnTo>
                    <a:pt x="755230" y="489813"/>
                  </a:lnTo>
                  <a:lnTo>
                    <a:pt x="784212" y="521157"/>
                  </a:lnTo>
                  <a:lnTo>
                    <a:pt x="794727" y="562686"/>
                  </a:lnTo>
                  <a:lnTo>
                    <a:pt x="794727" y="466064"/>
                  </a:lnTo>
                  <a:lnTo>
                    <a:pt x="755510" y="441617"/>
                  </a:lnTo>
                  <a:lnTo>
                    <a:pt x="717931" y="433108"/>
                  </a:lnTo>
                  <a:lnTo>
                    <a:pt x="705027" y="432841"/>
                  </a:lnTo>
                  <a:lnTo>
                    <a:pt x="680313" y="436003"/>
                  </a:lnTo>
                  <a:lnTo>
                    <a:pt x="635330" y="455955"/>
                  </a:lnTo>
                  <a:lnTo>
                    <a:pt x="600798" y="491807"/>
                  </a:lnTo>
                  <a:lnTo>
                    <a:pt x="582333" y="537705"/>
                  </a:lnTo>
                  <a:lnTo>
                    <a:pt x="579932" y="562686"/>
                  </a:lnTo>
                  <a:lnTo>
                    <a:pt x="580555" y="575437"/>
                  </a:lnTo>
                  <a:lnTo>
                    <a:pt x="595134" y="623951"/>
                  </a:lnTo>
                  <a:lnTo>
                    <a:pt x="627037" y="663143"/>
                  </a:lnTo>
                  <a:lnTo>
                    <a:pt x="671398" y="687031"/>
                  </a:lnTo>
                  <a:lnTo>
                    <a:pt x="708812" y="692619"/>
                  </a:lnTo>
                  <a:lnTo>
                    <a:pt x="721461" y="691997"/>
                  </a:lnTo>
                  <a:lnTo>
                    <a:pt x="769594" y="677278"/>
                  </a:lnTo>
                  <a:lnTo>
                    <a:pt x="804748" y="649236"/>
                  </a:lnTo>
                  <a:lnTo>
                    <a:pt x="808469" y="645109"/>
                  </a:lnTo>
                  <a:lnTo>
                    <a:pt x="832154" y="600392"/>
                  </a:lnTo>
                  <a:lnTo>
                    <a:pt x="837057" y="575437"/>
                  </a:lnTo>
                  <a:lnTo>
                    <a:pt x="837679" y="562686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6016" y="7185829"/>
              <a:ext cx="85934" cy="866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4465" y="7185823"/>
              <a:ext cx="85934" cy="866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4733" y="6450061"/>
              <a:ext cx="218276" cy="17314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865642" y="6482557"/>
              <a:ext cx="369570" cy="140970"/>
            </a:xfrm>
            <a:custGeom>
              <a:avLst/>
              <a:gdLst/>
              <a:ahLst/>
              <a:cxnLst/>
              <a:rect l="l" t="t" r="r" b="b"/>
              <a:pathLst>
                <a:path w="369569" h="140970">
                  <a:moveTo>
                    <a:pt x="224883" y="0"/>
                  </a:moveTo>
                  <a:lnTo>
                    <a:pt x="137074" y="69338"/>
                  </a:lnTo>
                  <a:lnTo>
                    <a:pt x="37213" y="55464"/>
                  </a:lnTo>
                  <a:lnTo>
                    <a:pt x="0" y="140644"/>
                  </a:lnTo>
                  <a:lnTo>
                    <a:pt x="369517" y="140655"/>
                  </a:lnTo>
                  <a:lnTo>
                    <a:pt x="369517" y="124802"/>
                  </a:lnTo>
                  <a:lnTo>
                    <a:pt x="333361" y="45066"/>
                  </a:lnTo>
                  <a:lnTo>
                    <a:pt x="224883" y="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6439595" y="2512659"/>
            <a:ext cx="914400" cy="838200"/>
            <a:chOff x="6439595" y="2512659"/>
            <a:chExt cx="914400" cy="83820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438" y="2893770"/>
              <a:ext cx="152299" cy="15230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439586" y="2512662"/>
              <a:ext cx="914400" cy="838200"/>
            </a:xfrm>
            <a:custGeom>
              <a:avLst/>
              <a:gdLst/>
              <a:ahLst/>
              <a:cxnLst/>
              <a:rect l="l" t="t" r="r" b="b"/>
              <a:pathLst>
                <a:path w="914400" h="838200">
                  <a:moveTo>
                    <a:pt x="545757" y="728878"/>
                  </a:moveTo>
                  <a:lnTo>
                    <a:pt x="543293" y="717156"/>
                  </a:lnTo>
                  <a:lnTo>
                    <a:pt x="536562" y="707453"/>
                  </a:lnTo>
                  <a:lnTo>
                    <a:pt x="526478" y="700849"/>
                  </a:lnTo>
                  <a:lnTo>
                    <a:pt x="514032" y="698411"/>
                  </a:lnTo>
                  <a:lnTo>
                    <a:pt x="392188" y="698411"/>
                  </a:lnTo>
                  <a:lnTo>
                    <a:pt x="368071" y="661606"/>
                  </a:lnTo>
                  <a:lnTo>
                    <a:pt x="367207" y="660349"/>
                  </a:lnTo>
                  <a:lnTo>
                    <a:pt x="351574" y="637501"/>
                  </a:lnTo>
                  <a:lnTo>
                    <a:pt x="327444" y="599414"/>
                  </a:lnTo>
                  <a:lnTo>
                    <a:pt x="315772" y="583438"/>
                  </a:lnTo>
                  <a:lnTo>
                    <a:pt x="299694" y="570547"/>
                  </a:lnTo>
                  <a:lnTo>
                    <a:pt x="279082" y="561936"/>
                  </a:lnTo>
                  <a:lnTo>
                    <a:pt x="253834" y="558812"/>
                  </a:lnTo>
                  <a:lnTo>
                    <a:pt x="88849" y="558812"/>
                  </a:lnTo>
                  <a:lnTo>
                    <a:pt x="48196" y="567334"/>
                  </a:lnTo>
                  <a:lnTo>
                    <a:pt x="20624" y="588949"/>
                  </a:lnTo>
                  <a:lnTo>
                    <a:pt x="4965" y="617702"/>
                  </a:lnTo>
                  <a:lnTo>
                    <a:pt x="0" y="647649"/>
                  </a:lnTo>
                  <a:lnTo>
                    <a:pt x="0" y="838022"/>
                  </a:lnTo>
                  <a:lnTo>
                    <a:pt x="279234" y="838022"/>
                  </a:lnTo>
                  <a:lnTo>
                    <a:pt x="279234" y="660349"/>
                  </a:lnTo>
                  <a:lnTo>
                    <a:pt x="291922" y="660349"/>
                  </a:lnTo>
                  <a:lnTo>
                    <a:pt x="347764" y="746645"/>
                  </a:lnTo>
                  <a:lnTo>
                    <a:pt x="347764" y="747915"/>
                  </a:lnTo>
                  <a:lnTo>
                    <a:pt x="349034" y="747915"/>
                  </a:lnTo>
                  <a:lnTo>
                    <a:pt x="354241" y="753110"/>
                  </a:lnTo>
                  <a:lnTo>
                    <a:pt x="360299" y="757123"/>
                  </a:lnTo>
                  <a:lnTo>
                    <a:pt x="367055" y="759701"/>
                  </a:lnTo>
                  <a:lnTo>
                    <a:pt x="374408" y="760615"/>
                  </a:lnTo>
                  <a:lnTo>
                    <a:pt x="514032" y="760615"/>
                  </a:lnTo>
                  <a:lnTo>
                    <a:pt x="526478" y="758151"/>
                  </a:lnTo>
                  <a:lnTo>
                    <a:pt x="536562" y="751408"/>
                  </a:lnTo>
                  <a:lnTo>
                    <a:pt x="543293" y="741337"/>
                  </a:lnTo>
                  <a:lnTo>
                    <a:pt x="545757" y="728878"/>
                  </a:lnTo>
                  <a:close/>
                </a:path>
                <a:path w="914400" h="838200">
                  <a:moveTo>
                    <a:pt x="913828" y="0"/>
                  </a:moveTo>
                  <a:lnTo>
                    <a:pt x="355384" y="0"/>
                  </a:lnTo>
                  <a:lnTo>
                    <a:pt x="355384" y="25400"/>
                  </a:lnTo>
                  <a:lnTo>
                    <a:pt x="355384" y="533400"/>
                  </a:lnTo>
                  <a:lnTo>
                    <a:pt x="355384" y="558800"/>
                  </a:lnTo>
                  <a:lnTo>
                    <a:pt x="913828" y="558800"/>
                  </a:lnTo>
                  <a:lnTo>
                    <a:pt x="913828" y="533425"/>
                  </a:lnTo>
                  <a:lnTo>
                    <a:pt x="913828" y="25742"/>
                  </a:lnTo>
                  <a:lnTo>
                    <a:pt x="888441" y="25742"/>
                  </a:lnTo>
                  <a:lnTo>
                    <a:pt x="888441" y="533400"/>
                  </a:lnTo>
                  <a:lnTo>
                    <a:pt x="380758" y="533400"/>
                  </a:lnTo>
                  <a:lnTo>
                    <a:pt x="380758" y="25400"/>
                  </a:lnTo>
                  <a:lnTo>
                    <a:pt x="913828" y="25400"/>
                  </a:lnTo>
                  <a:lnTo>
                    <a:pt x="913828" y="0"/>
                  </a:lnTo>
                  <a:close/>
                </a:path>
              </a:pathLst>
            </a:custGeom>
            <a:solidFill>
              <a:srgbClr val="F1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63506" y="2576474"/>
              <a:ext cx="159916" cy="1789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13550" y="2843011"/>
              <a:ext cx="166256" cy="15737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58427" y="2830309"/>
              <a:ext cx="177690" cy="17769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78011" y="2603332"/>
              <a:ext cx="213229" cy="140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936" y="4206678"/>
            <a:ext cx="903605" cy="2199005"/>
          </a:xfrm>
          <a:custGeom>
            <a:avLst/>
            <a:gdLst/>
            <a:ahLst/>
            <a:cxnLst/>
            <a:rect l="l" t="t" r="r" b="b"/>
            <a:pathLst>
              <a:path w="903605" h="2199004">
                <a:moveTo>
                  <a:pt x="215962" y="0"/>
                </a:moveTo>
                <a:lnTo>
                  <a:pt x="175777" y="3681"/>
                </a:lnTo>
                <a:lnTo>
                  <a:pt x="136205" y="14722"/>
                </a:lnTo>
                <a:lnTo>
                  <a:pt x="100003" y="33131"/>
                </a:lnTo>
                <a:lnTo>
                  <a:pt x="67484" y="58898"/>
                </a:lnTo>
                <a:lnTo>
                  <a:pt x="39879" y="92029"/>
                </a:lnTo>
                <a:lnTo>
                  <a:pt x="18407" y="132519"/>
                </a:lnTo>
                <a:lnTo>
                  <a:pt x="4601" y="180378"/>
                </a:lnTo>
                <a:lnTo>
                  <a:pt x="0" y="235594"/>
                </a:lnTo>
                <a:lnTo>
                  <a:pt x="0" y="1963291"/>
                </a:lnTo>
                <a:lnTo>
                  <a:pt x="4601" y="2018507"/>
                </a:lnTo>
                <a:lnTo>
                  <a:pt x="18407" y="2066366"/>
                </a:lnTo>
                <a:lnTo>
                  <a:pt x="39879" y="2106856"/>
                </a:lnTo>
                <a:lnTo>
                  <a:pt x="67484" y="2139987"/>
                </a:lnTo>
                <a:lnTo>
                  <a:pt x="100003" y="2165754"/>
                </a:lnTo>
                <a:lnTo>
                  <a:pt x="136205" y="2184163"/>
                </a:lnTo>
                <a:lnTo>
                  <a:pt x="175777" y="2195204"/>
                </a:lnTo>
                <a:lnTo>
                  <a:pt x="215962" y="2198885"/>
                </a:lnTo>
                <a:lnTo>
                  <a:pt x="236054" y="2197965"/>
                </a:lnTo>
                <a:lnTo>
                  <a:pt x="275320" y="2190603"/>
                </a:lnTo>
                <a:lnTo>
                  <a:pt x="313590" y="2175878"/>
                </a:lnTo>
                <a:lnTo>
                  <a:pt x="348564" y="2153791"/>
                </a:lnTo>
                <a:lnTo>
                  <a:pt x="379008" y="2124341"/>
                </a:lnTo>
                <a:lnTo>
                  <a:pt x="403546" y="2087530"/>
                </a:lnTo>
                <a:lnTo>
                  <a:pt x="418672" y="2051633"/>
                </a:lnTo>
                <a:lnTo>
                  <a:pt x="215962" y="2051633"/>
                </a:lnTo>
                <a:lnTo>
                  <a:pt x="205150" y="2050253"/>
                </a:lnTo>
                <a:lnTo>
                  <a:pt x="167417" y="2017127"/>
                </a:lnTo>
                <a:lnTo>
                  <a:pt x="157063" y="1963291"/>
                </a:lnTo>
                <a:lnTo>
                  <a:pt x="157063" y="235594"/>
                </a:lnTo>
                <a:lnTo>
                  <a:pt x="161665" y="196944"/>
                </a:lnTo>
                <a:lnTo>
                  <a:pt x="184904" y="159673"/>
                </a:lnTo>
                <a:lnTo>
                  <a:pt x="215962" y="147252"/>
                </a:lnTo>
                <a:lnTo>
                  <a:pt x="418672" y="147252"/>
                </a:lnTo>
                <a:lnTo>
                  <a:pt x="413516" y="132519"/>
                </a:lnTo>
                <a:lnTo>
                  <a:pt x="392044" y="92029"/>
                </a:lnTo>
                <a:lnTo>
                  <a:pt x="364439" y="58898"/>
                </a:lnTo>
                <a:lnTo>
                  <a:pt x="331614" y="33131"/>
                </a:lnTo>
                <a:lnTo>
                  <a:pt x="294493" y="14722"/>
                </a:lnTo>
                <a:lnTo>
                  <a:pt x="255840" y="3681"/>
                </a:lnTo>
                <a:lnTo>
                  <a:pt x="236054" y="920"/>
                </a:lnTo>
                <a:lnTo>
                  <a:pt x="215962" y="0"/>
                </a:lnTo>
                <a:close/>
              </a:path>
              <a:path w="903605" h="2199004">
                <a:moveTo>
                  <a:pt x="418672" y="147252"/>
                </a:moveTo>
                <a:lnTo>
                  <a:pt x="215962" y="147252"/>
                </a:lnTo>
                <a:lnTo>
                  <a:pt x="226773" y="148632"/>
                </a:lnTo>
                <a:lnTo>
                  <a:pt x="237126" y="152772"/>
                </a:lnTo>
                <a:lnTo>
                  <a:pt x="264506" y="181758"/>
                </a:lnTo>
                <a:lnTo>
                  <a:pt x="274860" y="235594"/>
                </a:lnTo>
                <a:lnTo>
                  <a:pt x="274860" y="1963291"/>
                </a:lnTo>
                <a:lnTo>
                  <a:pt x="270258" y="2001941"/>
                </a:lnTo>
                <a:lnTo>
                  <a:pt x="247019" y="2039212"/>
                </a:lnTo>
                <a:lnTo>
                  <a:pt x="215962" y="2051633"/>
                </a:lnTo>
                <a:lnTo>
                  <a:pt x="418672" y="2051633"/>
                </a:lnTo>
                <a:lnTo>
                  <a:pt x="421569" y="2043356"/>
                </a:lnTo>
                <a:lnTo>
                  <a:pt x="427322" y="2018507"/>
                </a:lnTo>
                <a:lnTo>
                  <a:pt x="430773" y="1991819"/>
                </a:lnTo>
                <a:lnTo>
                  <a:pt x="431924" y="1963291"/>
                </a:lnTo>
                <a:lnTo>
                  <a:pt x="431924" y="235594"/>
                </a:lnTo>
                <a:lnTo>
                  <a:pt x="430773" y="207066"/>
                </a:lnTo>
                <a:lnTo>
                  <a:pt x="427322" y="180378"/>
                </a:lnTo>
                <a:lnTo>
                  <a:pt x="421569" y="155529"/>
                </a:lnTo>
                <a:lnTo>
                  <a:pt x="418672" y="147252"/>
                </a:lnTo>
                <a:close/>
              </a:path>
              <a:path w="903605" h="2199004">
                <a:moveTo>
                  <a:pt x="903113" y="2041822"/>
                </a:moveTo>
                <a:lnTo>
                  <a:pt x="510455" y="2041822"/>
                </a:lnTo>
                <a:lnTo>
                  <a:pt x="510455" y="2159620"/>
                </a:lnTo>
                <a:lnTo>
                  <a:pt x="903113" y="2159620"/>
                </a:lnTo>
                <a:lnTo>
                  <a:pt x="903113" y="2041822"/>
                </a:lnTo>
                <a:close/>
              </a:path>
              <a:path w="903605" h="2199004">
                <a:moveTo>
                  <a:pt x="785316" y="39265"/>
                </a:moveTo>
                <a:lnTo>
                  <a:pt x="510455" y="39265"/>
                </a:lnTo>
                <a:lnTo>
                  <a:pt x="510455" y="157063"/>
                </a:lnTo>
                <a:lnTo>
                  <a:pt x="628253" y="157063"/>
                </a:lnTo>
                <a:lnTo>
                  <a:pt x="628253" y="2041822"/>
                </a:lnTo>
                <a:lnTo>
                  <a:pt x="785316" y="2041822"/>
                </a:lnTo>
                <a:lnTo>
                  <a:pt x="785316" y="39265"/>
                </a:lnTo>
                <a:close/>
              </a:path>
            </a:pathLst>
          </a:custGeom>
          <a:solidFill>
            <a:srgbClr val="3A9676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8885" y="4206678"/>
            <a:ext cx="942975" cy="2199005"/>
          </a:xfrm>
          <a:custGeom>
            <a:avLst/>
            <a:gdLst/>
            <a:ahLst/>
            <a:cxnLst/>
            <a:rect l="l" t="t" r="r" b="b"/>
            <a:pathLst>
              <a:path w="942975" h="2199004">
                <a:moveTo>
                  <a:pt x="215962" y="0"/>
                </a:moveTo>
                <a:lnTo>
                  <a:pt x="175777" y="3681"/>
                </a:lnTo>
                <a:lnTo>
                  <a:pt x="136205" y="14722"/>
                </a:lnTo>
                <a:lnTo>
                  <a:pt x="100003" y="33131"/>
                </a:lnTo>
                <a:lnTo>
                  <a:pt x="67484" y="58898"/>
                </a:lnTo>
                <a:lnTo>
                  <a:pt x="39879" y="92029"/>
                </a:lnTo>
                <a:lnTo>
                  <a:pt x="18407" y="132519"/>
                </a:lnTo>
                <a:lnTo>
                  <a:pt x="4601" y="180378"/>
                </a:lnTo>
                <a:lnTo>
                  <a:pt x="0" y="235594"/>
                </a:lnTo>
                <a:lnTo>
                  <a:pt x="0" y="1963291"/>
                </a:lnTo>
                <a:lnTo>
                  <a:pt x="4601" y="2018507"/>
                </a:lnTo>
                <a:lnTo>
                  <a:pt x="18407" y="2066366"/>
                </a:lnTo>
                <a:lnTo>
                  <a:pt x="39879" y="2106856"/>
                </a:lnTo>
                <a:lnTo>
                  <a:pt x="67484" y="2139987"/>
                </a:lnTo>
                <a:lnTo>
                  <a:pt x="100003" y="2165754"/>
                </a:lnTo>
                <a:lnTo>
                  <a:pt x="136205" y="2184163"/>
                </a:lnTo>
                <a:lnTo>
                  <a:pt x="175777" y="2195204"/>
                </a:lnTo>
                <a:lnTo>
                  <a:pt x="215962" y="2198885"/>
                </a:lnTo>
                <a:lnTo>
                  <a:pt x="236054" y="2197965"/>
                </a:lnTo>
                <a:lnTo>
                  <a:pt x="275320" y="2190603"/>
                </a:lnTo>
                <a:lnTo>
                  <a:pt x="313590" y="2175878"/>
                </a:lnTo>
                <a:lnTo>
                  <a:pt x="348564" y="2153791"/>
                </a:lnTo>
                <a:lnTo>
                  <a:pt x="379008" y="2124341"/>
                </a:lnTo>
                <a:lnTo>
                  <a:pt x="403546" y="2087530"/>
                </a:lnTo>
                <a:lnTo>
                  <a:pt x="418672" y="2051633"/>
                </a:lnTo>
                <a:lnTo>
                  <a:pt x="215962" y="2051633"/>
                </a:lnTo>
                <a:lnTo>
                  <a:pt x="205150" y="2050253"/>
                </a:lnTo>
                <a:lnTo>
                  <a:pt x="167417" y="2017127"/>
                </a:lnTo>
                <a:lnTo>
                  <a:pt x="157063" y="1963291"/>
                </a:lnTo>
                <a:lnTo>
                  <a:pt x="157063" y="235594"/>
                </a:lnTo>
                <a:lnTo>
                  <a:pt x="161665" y="196944"/>
                </a:lnTo>
                <a:lnTo>
                  <a:pt x="184904" y="159673"/>
                </a:lnTo>
                <a:lnTo>
                  <a:pt x="215962" y="147252"/>
                </a:lnTo>
                <a:lnTo>
                  <a:pt x="418672" y="147252"/>
                </a:lnTo>
                <a:lnTo>
                  <a:pt x="413516" y="132519"/>
                </a:lnTo>
                <a:lnTo>
                  <a:pt x="392044" y="92029"/>
                </a:lnTo>
                <a:lnTo>
                  <a:pt x="364439" y="58898"/>
                </a:lnTo>
                <a:lnTo>
                  <a:pt x="331614" y="33131"/>
                </a:lnTo>
                <a:lnTo>
                  <a:pt x="294493" y="14722"/>
                </a:lnTo>
                <a:lnTo>
                  <a:pt x="255840" y="3681"/>
                </a:lnTo>
                <a:lnTo>
                  <a:pt x="236054" y="920"/>
                </a:lnTo>
                <a:lnTo>
                  <a:pt x="215962" y="0"/>
                </a:lnTo>
                <a:close/>
              </a:path>
              <a:path w="942975" h="2199004">
                <a:moveTo>
                  <a:pt x="418672" y="147252"/>
                </a:moveTo>
                <a:lnTo>
                  <a:pt x="215962" y="147252"/>
                </a:lnTo>
                <a:lnTo>
                  <a:pt x="226773" y="148632"/>
                </a:lnTo>
                <a:lnTo>
                  <a:pt x="237126" y="152772"/>
                </a:lnTo>
                <a:lnTo>
                  <a:pt x="264506" y="181758"/>
                </a:lnTo>
                <a:lnTo>
                  <a:pt x="274860" y="235594"/>
                </a:lnTo>
                <a:lnTo>
                  <a:pt x="274860" y="1963291"/>
                </a:lnTo>
                <a:lnTo>
                  <a:pt x="270258" y="2001941"/>
                </a:lnTo>
                <a:lnTo>
                  <a:pt x="247019" y="2039212"/>
                </a:lnTo>
                <a:lnTo>
                  <a:pt x="215962" y="2051633"/>
                </a:lnTo>
                <a:lnTo>
                  <a:pt x="418672" y="2051633"/>
                </a:lnTo>
                <a:lnTo>
                  <a:pt x="421569" y="2043356"/>
                </a:lnTo>
                <a:lnTo>
                  <a:pt x="427322" y="2018507"/>
                </a:lnTo>
                <a:lnTo>
                  <a:pt x="430773" y="1991819"/>
                </a:lnTo>
                <a:lnTo>
                  <a:pt x="431924" y="1963291"/>
                </a:lnTo>
                <a:lnTo>
                  <a:pt x="431924" y="235594"/>
                </a:lnTo>
                <a:lnTo>
                  <a:pt x="430773" y="207066"/>
                </a:lnTo>
                <a:lnTo>
                  <a:pt x="427322" y="180378"/>
                </a:lnTo>
                <a:lnTo>
                  <a:pt x="421569" y="155529"/>
                </a:lnTo>
                <a:lnTo>
                  <a:pt x="418672" y="147252"/>
                </a:lnTo>
                <a:close/>
              </a:path>
              <a:path w="942975" h="2199004">
                <a:moveTo>
                  <a:pt x="916713" y="117797"/>
                </a:moveTo>
                <a:lnTo>
                  <a:pt x="726417" y="117797"/>
                </a:lnTo>
                <a:lnTo>
                  <a:pt x="737229" y="119638"/>
                </a:lnTo>
                <a:lnTo>
                  <a:pt x="747581" y="125162"/>
                </a:lnTo>
                <a:lnTo>
                  <a:pt x="774962" y="163816"/>
                </a:lnTo>
                <a:lnTo>
                  <a:pt x="784165" y="207986"/>
                </a:lnTo>
                <a:lnTo>
                  <a:pt x="785316" y="235594"/>
                </a:lnTo>
                <a:lnTo>
                  <a:pt x="785316" y="271174"/>
                </a:lnTo>
                <a:lnTo>
                  <a:pt x="785086" y="278617"/>
                </a:lnTo>
                <a:lnTo>
                  <a:pt x="784396" y="287438"/>
                </a:lnTo>
                <a:lnTo>
                  <a:pt x="783244" y="297638"/>
                </a:lnTo>
                <a:lnTo>
                  <a:pt x="781630" y="309215"/>
                </a:lnTo>
                <a:lnTo>
                  <a:pt x="780175" y="322715"/>
                </a:lnTo>
                <a:lnTo>
                  <a:pt x="773044" y="377936"/>
                </a:lnTo>
                <a:lnTo>
                  <a:pt x="765379" y="431617"/>
                </a:lnTo>
                <a:lnTo>
                  <a:pt x="754636" y="504319"/>
                </a:lnTo>
                <a:lnTo>
                  <a:pt x="722731" y="717831"/>
                </a:lnTo>
                <a:lnTo>
                  <a:pt x="710712" y="797664"/>
                </a:lnTo>
                <a:lnTo>
                  <a:pt x="689680" y="938075"/>
                </a:lnTo>
                <a:lnTo>
                  <a:pt x="666974" y="1090295"/>
                </a:lnTo>
                <a:lnTo>
                  <a:pt x="637522" y="1288441"/>
                </a:lnTo>
                <a:lnTo>
                  <a:pt x="597407" y="1559308"/>
                </a:lnTo>
                <a:lnTo>
                  <a:pt x="584367" y="1648034"/>
                </a:lnTo>
                <a:lnTo>
                  <a:pt x="570746" y="1741289"/>
                </a:lnTo>
                <a:lnTo>
                  <a:pt x="556544" y="1839075"/>
                </a:lnTo>
                <a:lnTo>
                  <a:pt x="541761" y="1941391"/>
                </a:lnTo>
                <a:lnTo>
                  <a:pt x="526398" y="2048240"/>
                </a:lnTo>
                <a:lnTo>
                  <a:pt x="510455" y="2159620"/>
                </a:lnTo>
                <a:lnTo>
                  <a:pt x="942379" y="2159620"/>
                </a:lnTo>
                <a:lnTo>
                  <a:pt x="942379" y="2041822"/>
                </a:lnTo>
                <a:lnTo>
                  <a:pt x="667518" y="2041822"/>
                </a:lnTo>
                <a:lnTo>
                  <a:pt x="683947" y="1928250"/>
                </a:lnTo>
                <a:lnTo>
                  <a:pt x="699695" y="1819860"/>
                </a:lnTo>
                <a:lnTo>
                  <a:pt x="714762" y="1716651"/>
                </a:lnTo>
                <a:lnTo>
                  <a:pt x="729147" y="1618625"/>
                </a:lnTo>
                <a:lnTo>
                  <a:pt x="742850" y="1525779"/>
                </a:lnTo>
                <a:lnTo>
                  <a:pt x="755872" y="1438113"/>
                </a:lnTo>
                <a:lnTo>
                  <a:pt x="780821" y="1276278"/>
                </a:lnTo>
                <a:lnTo>
                  <a:pt x="796090" y="1177628"/>
                </a:lnTo>
                <a:lnTo>
                  <a:pt x="810268" y="1086370"/>
                </a:lnTo>
                <a:lnTo>
                  <a:pt x="832526" y="943777"/>
                </a:lnTo>
                <a:lnTo>
                  <a:pt x="841217" y="888664"/>
                </a:lnTo>
                <a:lnTo>
                  <a:pt x="849430" y="837162"/>
                </a:lnTo>
                <a:lnTo>
                  <a:pt x="857167" y="789274"/>
                </a:lnTo>
                <a:lnTo>
                  <a:pt x="864426" y="744998"/>
                </a:lnTo>
                <a:lnTo>
                  <a:pt x="871209" y="704334"/>
                </a:lnTo>
                <a:lnTo>
                  <a:pt x="881178" y="648808"/>
                </a:lnTo>
                <a:lnTo>
                  <a:pt x="890228" y="598805"/>
                </a:lnTo>
                <a:lnTo>
                  <a:pt x="898356" y="554323"/>
                </a:lnTo>
                <a:lnTo>
                  <a:pt x="905564" y="515366"/>
                </a:lnTo>
                <a:lnTo>
                  <a:pt x="917533" y="450331"/>
                </a:lnTo>
                <a:lnTo>
                  <a:pt x="922366" y="424259"/>
                </a:lnTo>
                <a:lnTo>
                  <a:pt x="926447" y="402398"/>
                </a:lnTo>
                <a:lnTo>
                  <a:pt x="929879" y="383766"/>
                </a:lnTo>
                <a:lnTo>
                  <a:pt x="937469" y="338667"/>
                </a:lnTo>
                <a:lnTo>
                  <a:pt x="941154" y="293268"/>
                </a:lnTo>
                <a:lnTo>
                  <a:pt x="941690" y="281842"/>
                </a:lnTo>
                <a:lnTo>
                  <a:pt x="942073" y="268421"/>
                </a:lnTo>
                <a:lnTo>
                  <a:pt x="942303" y="253005"/>
                </a:lnTo>
                <a:lnTo>
                  <a:pt x="942379" y="235594"/>
                </a:lnTo>
                <a:lnTo>
                  <a:pt x="940385" y="198015"/>
                </a:lnTo>
                <a:lnTo>
                  <a:pt x="934402" y="163810"/>
                </a:lnTo>
                <a:lnTo>
                  <a:pt x="924431" y="132980"/>
                </a:lnTo>
                <a:lnTo>
                  <a:pt x="916713" y="117797"/>
                </a:lnTo>
                <a:close/>
              </a:path>
              <a:path w="942975" h="2199004">
                <a:moveTo>
                  <a:pt x="726417" y="0"/>
                </a:moveTo>
                <a:lnTo>
                  <a:pt x="672119" y="6747"/>
                </a:lnTo>
                <a:lnTo>
                  <a:pt x="622117" y="26993"/>
                </a:lnTo>
                <a:lnTo>
                  <a:pt x="578249" y="59513"/>
                </a:lnTo>
                <a:lnTo>
                  <a:pt x="542360" y="105525"/>
                </a:lnTo>
                <a:lnTo>
                  <a:pt x="518432" y="163816"/>
                </a:lnTo>
                <a:lnTo>
                  <a:pt x="510455" y="235594"/>
                </a:lnTo>
                <a:lnTo>
                  <a:pt x="510455" y="588987"/>
                </a:lnTo>
                <a:lnTo>
                  <a:pt x="667518" y="588987"/>
                </a:lnTo>
                <a:lnTo>
                  <a:pt x="667518" y="235594"/>
                </a:lnTo>
                <a:lnTo>
                  <a:pt x="668669" y="207986"/>
                </a:lnTo>
                <a:lnTo>
                  <a:pt x="677876" y="163810"/>
                </a:lnTo>
                <a:lnTo>
                  <a:pt x="705253" y="125162"/>
                </a:lnTo>
                <a:lnTo>
                  <a:pt x="726417" y="117797"/>
                </a:lnTo>
                <a:lnTo>
                  <a:pt x="916713" y="117797"/>
                </a:lnTo>
                <a:lnTo>
                  <a:pt x="910474" y="105525"/>
                </a:lnTo>
                <a:lnTo>
                  <a:pt x="874585" y="59513"/>
                </a:lnTo>
                <a:lnTo>
                  <a:pt x="830718" y="26993"/>
                </a:lnTo>
                <a:lnTo>
                  <a:pt x="780715" y="6747"/>
                </a:lnTo>
                <a:lnTo>
                  <a:pt x="754104" y="1686"/>
                </a:lnTo>
                <a:lnTo>
                  <a:pt x="726417" y="0"/>
                </a:lnTo>
                <a:close/>
              </a:path>
            </a:pathLst>
          </a:custGeom>
          <a:solidFill>
            <a:srgbClr val="EDC30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651416" y="4206678"/>
            <a:ext cx="942975" cy="2199005"/>
          </a:xfrm>
          <a:custGeom>
            <a:avLst/>
            <a:gdLst/>
            <a:ahLst/>
            <a:cxnLst/>
            <a:rect l="l" t="t" r="r" b="b"/>
            <a:pathLst>
              <a:path w="942975" h="2199004">
                <a:moveTo>
                  <a:pt x="215962" y="0"/>
                </a:moveTo>
                <a:lnTo>
                  <a:pt x="175777" y="3681"/>
                </a:lnTo>
                <a:lnTo>
                  <a:pt x="136205" y="14722"/>
                </a:lnTo>
                <a:lnTo>
                  <a:pt x="100003" y="33131"/>
                </a:lnTo>
                <a:lnTo>
                  <a:pt x="67484" y="58898"/>
                </a:lnTo>
                <a:lnTo>
                  <a:pt x="39879" y="92029"/>
                </a:lnTo>
                <a:lnTo>
                  <a:pt x="18407" y="132519"/>
                </a:lnTo>
                <a:lnTo>
                  <a:pt x="4601" y="180378"/>
                </a:lnTo>
                <a:lnTo>
                  <a:pt x="0" y="235594"/>
                </a:lnTo>
                <a:lnTo>
                  <a:pt x="0" y="1963291"/>
                </a:lnTo>
                <a:lnTo>
                  <a:pt x="4601" y="2018507"/>
                </a:lnTo>
                <a:lnTo>
                  <a:pt x="18407" y="2066366"/>
                </a:lnTo>
                <a:lnTo>
                  <a:pt x="39879" y="2106856"/>
                </a:lnTo>
                <a:lnTo>
                  <a:pt x="67484" y="2139987"/>
                </a:lnTo>
                <a:lnTo>
                  <a:pt x="100003" y="2165754"/>
                </a:lnTo>
                <a:lnTo>
                  <a:pt x="136205" y="2184163"/>
                </a:lnTo>
                <a:lnTo>
                  <a:pt x="175777" y="2195204"/>
                </a:lnTo>
                <a:lnTo>
                  <a:pt x="215962" y="2198885"/>
                </a:lnTo>
                <a:lnTo>
                  <a:pt x="236054" y="2197965"/>
                </a:lnTo>
                <a:lnTo>
                  <a:pt x="275320" y="2190603"/>
                </a:lnTo>
                <a:lnTo>
                  <a:pt x="313590" y="2175878"/>
                </a:lnTo>
                <a:lnTo>
                  <a:pt x="348564" y="2153791"/>
                </a:lnTo>
                <a:lnTo>
                  <a:pt x="379008" y="2124341"/>
                </a:lnTo>
                <a:lnTo>
                  <a:pt x="403546" y="2087530"/>
                </a:lnTo>
                <a:lnTo>
                  <a:pt x="418672" y="2051633"/>
                </a:lnTo>
                <a:lnTo>
                  <a:pt x="215962" y="2051633"/>
                </a:lnTo>
                <a:lnTo>
                  <a:pt x="205150" y="2050253"/>
                </a:lnTo>
                <a:lnTo>
                  <a:pt x="167417" y="2017127"/>
                </a:lnTo>
                <a:lnTo>
                  <a:pt x="157063" y="1963291"/>
                </a:lnTo>
                <a:lnTo>
                  <a:pt x="157063" y="235594"/>
                </a:lnTo>
                <a:lnTo>
                  <a:pt x="161665" y="196944"/>
                </a:lnTo>
                <a:lnTo>
                  <a:pt x="184904" y="159673"/>
                </a:lnTo>
                <a:lnTo>
                  <a:pt x="215962" y="147252"/>
                </a:lnTo>
                <a:lnTo>
                  <a:pt x="418672" y="147252"/>
                </a:lnTo>
                <a:lnTo>
                  <a:pt x="413516" y="132519"/>
                </a:lnTo>
                <a:lnTo>
                  <a:pt x="392044" y="92029"/>
                </a:lnTo>
                <a:lnTo>
                  <a:pt x="364439" y="58898"/>
                </a:lnTo>
                <a:lnTo>
                  <a:pt x="331614" y="33131"/>
                </a:lnTo>
                <a:lnTo>
                  <a:pt x="294493" y="14722"/>
                </a:lnTo>
                <a:lnTo>
                  <a:pt x="255840" y="3681"/>
                </a:lnTo>
                <a:lnTo>
                  <a:pt x="236054" y="920"/>
                </a:lnTo>
                <a:lnTo>
                  <a:pt x="215962" y="0"/>
                </a:lnTo>
                <a:close/>
              </a:path>
              <a:path w="942975" h="2199004">
                <a:moveTo>
                  <a:pt x="418672" y="147252"/>
                </a:moveTo>
                <a:lnTo>
                  <a:pt x="215962" y="147252"/>
                </a:lnTo>
                <a:lnTo>
                  <a:pt x="226773" y="148632"/>
                </a:lnTo>
                <a:lnTo>
                  <a:pt x="237126" y="152772"/>
                </a:lnTo>
                <a:lnTo>
                  <a:pt x="264506" y="181758"/>
                </a:lnTo>
                <a:lnTo>
                  <a:pt x="274860" y="235594"/>
                </a:lnTo>
                <a:lnTo>
                  <a:pt x="274860" y="1963291"/>
                </a:lnTo>
                <a:lnTo>
                  <a:pt x="270258" y="2001941"/>
                </a:lnTo>
                <a:lnTo>
                  <a:pt x="247019" y="2039212"/>
                </a:lnTo>
                <a:lnTo>
                  <a:pt x="215962" y="2051633"/>
                </a:lnTo>
                <a:lnTo>
                  <a:pt x="418672" y="2051633"/>
                </a:lnTo>
                <a:lnTo>
                  <a:pt x="421569" y="2043356"/>
                </a:lnTo>
                <a:lnTo>
                  <a:pt x="427322" y="2018507"/>
                </a:lnTo>
                <a:lnTo>
                  <a:pt x="430773" y="1991819"/>
                </a:lnTo>
                <a:lnTo>
                  <a:pt x="431924" y="1963291"/>
                </a:lnTo>
                <a:lnTo>
                  <a:pt x="431924" y="235594"/>
                </a:lnTo>
                <a:lnTo>
                  <a:pt x="430773" y="207066"/>
                </a:lnTo>
                <a:lnTo>
                  <a:pt x="427322" y="180378"/>
                </a:lnTo>
                <a:lnTo>
                  <a:pt x="421569" y="155529"/>
                </a:lnTo>
                <a:lnTo>
                  <a:pt x="418672" y="147252"/>
                </a:lnTo>
                <a:close/>
              </a:path>
              <a:path w="942975" h="2199004">
                <a:moveTo>
                  <a:pt x="667518" y="1413569"/>
                </a:moveTo>
                <a:lnTo>
                  <a:pt x="510455" y="1413569"/>
                </a:lnTo>
                <a:lnTo>
                  <a:pt x="510455" y="1963291"/>
                </a:lnTo>
                <a:lnTo>
                  <a:pt x="515057" y="2018507"/>
                </a:lnTo>
                <a:lnTo>
                  <a:pt x="528863" y="2066366"/>
                </a:lnTo>
                <a:lnTo>
                  <a:pt x="550335" y="2106856"/>
                </a:lnTo>
                <a:lnTo>
                  <a:pt x="577940" y="2139987"/>
                </a:lnTo>
                <a:lnTo>
                  <a:pt x="610459" y="2165754"/>
                </a:lnTo>
                <a:lnTo>
                  <a:pt x="646660" y="2184163"/>
                </a:lnTo>
                <a:lnTo>
                  <a:pt x="686233" y="2195204"/>
                </a:lnTo>
                <a:lnTo>
                  <a:pt x="726417" y="2198885"/>
                </a:lnTo>
                <a:lnTo>
                  <a:pt x="746509" y="2197965"/>
                </a:lnTo>
                <a:lnTo>
                  <a:pt x="785775" y="2190603"/>
                </a:lnTo>
                <a:lnTo>
                  <a:pt x="824046" y="2175878"/>
                </a:lnTo>
                <a:lnTo>
                  <a:pt x="859019" y="2153791"/>
                </a:lnTo>
                <a:lnTo>
                  <a:pt x="889464" y="2124341"/>
                </a:lnTo>
                <a:lnTo>
                  <a:pt x="914002" y="2087530"/>
                </a:lnTo>
                <a:lnTo>
                  <a:pt x="917036" y="2081088"/>
                </a:lnTo>
                <a:lnTo>
                  <a:pt x="726417" y="2081088"/>
                </a:lnTo>
                <a:lnTo>
                  <a:pt x="715605" y="2079247"/>
                </a:lnTo>
                <a:lnTo>
                  <a:pt x="685926" y="2051633"/>
                </a:lnTo>
                <a:lnTo>
                  <a:pt x="672120" y="2014824"/>
                </a:lnTo>
                <a:lnTo>
                  <a:pt x="667518" y="1963291"/>
                </a:lnTo>
                <a:lnTo>
                  <a:pt x="667518" y="1413569"/>
                </a:lnTo>
                <a:close/>
              </a:path>
              <a:path w="942975" h="2199004">
                <a:moveTo>
                  <a:pt x="917036" y="117797"/>
                </a:moveTo>
                <a:lnTo>
                  <a:pt x="726417" y="117797"/>
                </a:lnTo>
                <a:lnTo>
                  <a:pt x="737229" y="119638"/>
                </a:lnTo>
                <a:lnTo>
                  <a:pt x="747581" y="125162"/>
                </a:lnTo>
                <a:lnTo>
                  <a:pt x="774962" y="163816"/>
                </a:lnTo>
                <a:lnTo>
                  <a:pt x="784165" y="207986"/>
                </a:lnTo>
                <a:lnTo>
                  <a:pt x="785316" y="235594"/>
                </a:lnTo>
                <a:lnTo>
                  <a:pt x="785276" y="903113"/>
                </a:lnTo>
                <a:lnTo>
                  <a:pt x="777955" y="948515"/>
                </a:lnTo>
                <a:lnTo>
                  <a:pt x="748810" y="977657"/>
                </a:lnTo>
                <a:lnTo>
                  <a:pt x="706784" y="981645"/>
                </a:lnTo>
                <a:lnTo>
                  <a:pt x="628253" y="981645"/>
                </a:lnTo>
                <a:lnTo>
                  <a:pt x="628253" y="1138708"/>
                </a:lnTo>
                <a:lnTo>
                  <a:pt x="706784" y="1138708"/>
                </a:lnTo>
                <a:lnTo>
                  <a:pt x="714072" y="1138785"/>
                </a:lnTo>
                <a:lnTo>
                  <a:pt x="755022" y="1145225"/>
                </a:lnTo>
                <a:lnTo>
                  <a:pt x="781177" y="1180659"/>
                </a:lnTo>
                <a:lnTo>
                  <a:pt x="785316" y="1217240"/>
                </a:lnTo>
                <a:lnTo>
                  <a:pt x="785316" y="1963291"/>
                </a:lnTo>
                <a:lnTo>
                  <a:pt x="780714" y="2014824"/>
                </a:lnTo>
                <a:lnTo>
                  <a:pt x="766908" y="2051633"/>
                </a:lnTo>
                <a:lnTo>
                  <a:pt x="737229" y="2079247"/>
                </a:lnTo>
                <a:lnTo>
                  <a:pt x="726417" y="2081088"/>
                </a:lnTo>
                <a:lnTo>
                  <a:pt x="917036" y="2081088"/>
                </a:lnTo>
                <a:lnTo>
                  <a:pt x="932025" y="2043356"/>
                </a:lnTo>
                <a:lnTo>
                  <a:pt x="941229" y="1991819"/>
                </a:lnTo>
                <a:lnTo>
                  <a:pt x="942379" y="1963291"/>
                </a:lnTo>
                <a:lnTo>
                  <a:pt x="942379" y="1217240"/>
                </a:lnTo>
                <a:lnTo>
                  <a:pt x="938702" y="1171148"/>
                </a:lnTo>
                <a:lnTo>
                  <a:pt x="921292" y="1127743"/>
                </a:lnTo>
                <a:lnTo>
                  <a:pt x="892067" y="1095757"/>
                </a:lnTo>
                <a:lnTo>
                  <a:pt x="845367" y="1067920"/>
                </a:lnTo>
                <a:lnTo>
                  <a:pt x="824582" y="1060177"/>
                </a:lnTo>
                <a:lnTo>
                  <a:pt x="845367" y="1052429"/>
                </a:lnTo>
                <a:lnTo>
                  <a:pt x="879109" y="1034641"/>
                </a:lnTo>
                <a:lnTo>
                  <a:pt x="913239" y="1003423"/>
                </a:lnTo>
                <a:lnTo>
                  <a:pt x="936247" y="959867"/>
                </a:lnTo>
                <a:lnTo>
                  <a:pt x="941767" y="919368"/>
                </a:lnTo>
                <a:lnTo>
                  <a:pt x="942379" y="903113"/>
                </a:lnTo>
                <a:lnTo>
                  <a:pt x="942379" y="235594"/>
                </a:lnTo>
                <a:lnTo>
                  <a:pt x="941229" y="207066"/>
                </a:lnTo>
                <a:lnTo>
                  <a:pt x="937777" y="180378"/>
                </a:lnTo>
                <a:lnTo>
                  <a:pt x="932025" y="155529"/>
                </a:lnTo>
                <a:lnTo>
                  <a:pt x="923971" y="132519"/>
                </a:lnTo>
                <a:lnTo>
                  <a:pt x="917036" y="117797"/>
                </a:lnTo>
                <a:close/>
              </a:path>
              <a:path w="942975" h="2199004">
                <a:moveTo>
                  <a:pt x="726417" y="0"/>
                </a:moveTo>
                <a:lnTo>
                  <a:pt x="686233" y="3681"/>
                </a:lnTo>
                <a:lnTo>
                  <a:pt x="646660" y="14722"/>
                </a:lnTo>
                <a:lnTo>
                  <a:pt x="610459" y="33131"/>
                </a:lnTo>
                <a:lnTo>
                  <a:pt x="577940" y="58898"/>
                </a:lnTo>
                <a:lnTo>
                  <a:pt x="550335" y="92029"/>
                </a:lnTo>
                <a:lnTo>
                  <a:pt x="528863" y="132519"/>
                </a:lnTo>
                <a:lnTo>
                  <a:pt x="515057" y="180378"/>
                </a:lnTo>
                <a:lnTo>
                  <a:pt x="510455" y="235594"/>
                </a:lnTo>
                <a:lnTo>
                  <a:pt x="510455" y="746050"/>
                </a:lnTo>
                <a:lnTo>
                  <a:pt x="667518" y="746050"/>
                </a:lnTo>
                <a:lnTo>
                  <a:pt x="667518" y="235594"/>
                </a:lnTo>
                <a:lnTo>
                  <a:pt x="668669" y="207986"/>
                </a:lnTo>
                <a:lnTo>
                  <a:pt x="677873" y="163816"/>
                </a:lnTo>
                <a:lnTo>
                  <a:pt x="705253" y="125162"/>
                </a:lnTo>
                <a:lnTo>
                  <a:pt x="726417" y="117797"/>
                </a:lnTo>
                <a:lnTo>
                  <a:pt x="917036" y="117797"/>
                </a:lnTo>
                <a:lnTo>
                  <a:pt x="914002" y="111355"/>
                </a:lnTo>
                <a:lnTo>
                  <a:pt x="889464" y="74544"/>
                </a:lnTo>
                <a:lnTo>
                  <a:pt x="859019" y="45094"/>
                </a:lnTo>
                <a:lnTo>
                  <a:pt x="824046" y="23007"/>
                </a:lnTo>
                <a:lnTo>
                  <a:pt x="785775" y="8282"/>
                </a:lnTo>
                <a:lnTo>
                  <a:pt x="746509" y="920"/>
                </a:lnTo>
                <a:lnTo>
                  <a:pt x="726417" y="0"/>
                </a:lnTo>
                <a:close/>
              </a:path>
            </a:pathLst>
          </a:custGeom>
          <a:solidFill>
            <a:srgbClr val="4B799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7774" y="2528509"/>
            <a:ext cx="1784350" cy="389255"/>
          </a:xfrm>
          <a:custGeom>
            <a:avLst/>
            <a:gdLst/>
            <a:ahLst/>
            <a:cxnLst/>
            <a:rect l="l" t="t" r="r" b="b"/>
            <a:pathLst>
              <a:path w="1784350" h="389255">
                <a:moveTo>
                  <a:pt x="36438" y="287321"/>
                </a:moveTo>
                <a:lnTo>
                  <a:pt x="0" y="287321"/>
                </a:lnTo>
                <a:lnTo>
                  <a:pt x="9364" y="332666"/>
                </a:lnTo>
                <a:lnTo>
                  <a:pt x="34396" y="364229"/>
                </a:lnTo>
                <a:lnTo>
                  <a:pt x="70501" y="382678"/>
                </a:lnTo>
                <a:lnTo>
                  <a:pt x="113085" y="388679"/>
                </a:lnTo>
                <a:lnTo>
                  <a:pt x="159262" y="382324"/>
                </a:lnTo>
                <a:lnTo>
                  <a:pt x="192245" y="364858"/>
                </a:lnTo>
                <a:lnTo>
                  <a:pt x="199565" y="355172"/>
                </a:lnTo>
                <a:lnTo>
                  <a:pt x="114760" y="355172"/>
                </a:lnTo>
                <a:lnTo>
                  <a:pt x="87680" y="351815"/>
                </a:lnTo>
                <a:lnTo>
                  <a:pt x="62406" y="340565"/>
                </a:lnTo>
                <a:lnTo>
                  <a:pt x="43729" y="319656"/>
                </a:lnTo>
                <a:lnTo>
                  <a:pt x="36438" y="287321"/>
                </a:lnTo>
                <a:close/>
              </a:path>
              <a:path w="1784350" h="389255">
                <a:moveTo>
                  <a:pt x="110153" y="82929"/>
                </a:moveTo>
                <a:lnTo>
                  <a:pt x="67700" y="88845"/>
                </a:lnTo>
                <a:lnTo>
                  <a:pt x="35967" y="105441"/>
                </a:lnTo>
                <a:lnTo>
                  <a:pt x="16092" y="130990"/>
                </a:lnTo>
                <a:lnTo>
                  <a:pt x="9214" y="163764"/>
                </a:lnTo>
                <a:lnTo>
                  <a:pt x="14574" y="192723"/>
                </a:lnTo>
                <a:lnTo>
                  <a:pt x="30417" y="214181"/>
                </a:lnTo>
                <a:lnTo>
                  <a:pt x="56392" y="230850"/>
                </a:lnTo>
                <a:lnTo>
                  <a:pt x="92143" y="245437"/>
                </a:lnTo>
                <a:lnTo>
                  <a:pt x="113085" y="252976"/>
                </a:lnTo>
                <a:lnTo>
                  <a:pt x="142286" y="264847"/>
                </a:lnTo>
                <a:lnTo>
                  <a:pt x="163241" y="276640"/>
                </a:lnTo>
                <a:lnTo>
                  <a:pt x="175871" y="290318"/>
                </a:lnTo>
                <a:lnTo>
                  <a:pt x="180099" y="307844"/>
                </a:lnTo>
                <a:lnTo>
                  <a:pt x="176015" y="326547"/>
                </a:lnTo>
                <a:lnTo>
                  <a:pt x="163764" y="341560"/>
                </a:lnTo>
                <a:lnTo>
                  <a:pt x="143346" y="351546"/>
                </a:lnTo>
                <a:lnTo>
                  <a:pt x="114760" y="355172"/>
                </a:lnTo>
                <a:lnTo>
                  <a:pt x="199565" y="355172"/>
                </a:lnTo>
                <a:lnTo>
                  <a:pt x="212035" y="338674"/>
                </a:lnTo>
                <a:lnTo>
                  <a:pt x="218632" y="306168"/>
                </a:lnTo>
                <a:lnTo>
                  <a:pt x="211426" y="274913"/>
                </a:lnTo>
                <a:lnTo>
                  <a:pt x="191774" y="252138"/>
                </a:lnTo>
                <a:lnTo>
                  <a:pt x="162619" y="235019"/>
                </a:lnTo>
                <a:lnTo>
                  <a:pt x="126907" y="220726"/>
                </a:lnTo>
                <a:lnTo>
                  <a:pt x="107221" y="213606"/>
                </a:lnTo>
                <a:lnTo>
                  <a:pt x="79755" y="202893"/>
                </a:lnTo>
                <a:lnTo>
                  <a:pt x="60574" y="191983"/>
                </a:lnTo>
                <a:lnTo>
                  <a:pt x="49324" y="178796"/>
                </a:lnTo>
                <a:lnTo>
                  <a:pt x="45653" y="161251"/>
                </a:lnTo>
                <a:lnTo>
                  <a:pt x="50070" y="143294"/>
                </a:lnTo>
                <a:lnTo>
                  <a:pt x="62772" y="129106"/>
                </a:lnTo>
                <a:lnTo>
                  <a:pt x="82935" y="119786"/>
                </a:lnTo>
                <a:lnTo>
                  <a:pt x="109734" y="116436"/>
                </a:lnTo>
                <a:lnTo>
                  <a:pt x="193495" y="116436"/>
                </a:lnTo>
                <a:lnTo>
                  <a:pt x="185805" y="105965"/>
                </a:lnTo>
                <a:lnTo>
                  <a:pt x="152043" y="88478"/>
                </a:lnTo>
                <a:lnTo>
                  <a:pt x="110153" y="82929"/>
                </a:lnTo>
                <a:close/>
              </a:path>
              <a:path w="1784350" h="389255">
                <a:moveTo>
                  <a:pt x="193495" y="116436"/>
                </a:moveTo>
                <a:lnTo>
                  <a:pt x="109734" y="116436"/>
                </a:lnTo>
                <a:lnTo>
                  <a:pt x="136101" y="119872"/>
                </a:lnTo>
                <a:lnTo>
                  <a:pt x="158581" y="131043"/>
                </a:lnTo>
                <a:lnTo>
                  <a:pt x="174228" y="151245"/>
                </a:lnTo>
                <a:lnTo>
                  <a:pt x="180099" y="181774"/>
                </a:lnTo>
                <a:lnTo>
                  <a:pt x="216537" y="181774"/>
                </a:lnTo>
                <a:lnTo>
                  <a:pt x="208337" y="136645"/>
                </a:lnTo>
                <a:lnTo>
                  <a:pt x="193495" y="116436"/>
                </a:lnTo>
                <a:close/>
              </a:path>
              <a:path w="1784350" h="389255">
                <a:moveTo>
                  <a:pt x="316136" y="89211"/>
                </a:moveTo>
                <a:lnTo>
                  <a:pt x="279698" y="89211"/>
                </a:lnTo>
                <a:lnTo>
                  <a:pt x="279698" y="286902"/>
                </a:lnTo>
                <a:lnTo>
                  <a:pt x="287690" y="330546"/>
                </a:lnTo>
                <a:lnTo>
                  <a:pt x="310015" y="362449"/>
                </a:lnTo>
                <a:lnTo>
                  <a:pt x="344196" y="382023"/>
                </a:lnTo>
                <a:lnTo>
                  <a:pt x="387757" y="388679"/>
                </a:lnTo>
                <a:lnTo>
                  <a:pt x="431082" y="381964"/>
                </a:lnTo>
                <a:lnTo>
                  <a:pt x="465142" y="362292"/>
                </a:lnTo>
                <a:lnTo>
                  <a:pt x="470112" y="355172"/>
                </a:lnTo>
                <a:lnTo>
                  <a:pt x="387757" y="355172"/>
                </a:lnTo>
                <a:lnTo>
                  <a:pt x="357483" y="350414"/>
                </a:lnTo>
                <a:lnTo>
                  <a:pt x="334984" y="336900"/>
                </a:lnTo>
                <a:lnTo>
                  <a:pt x="320966" y="315769"/>
                </a:lnTo>
                <a:lnTo>
                  <a:pt x="316136" y="288158"/>
                </a:lnTo>
                <a:lnTo>
                  <a:pt x="316136" y="89211"/>
                </a:lnTo>
                <a:close/>
              </a:path>
              <a:path w="1784350" h="389255">
                <a:moveTo>
                  <a:pt x="495408" y="89211"/>
                </a:moveTo>
                <a:lnTo>
                  <a:pt x="458970" y="89211"/>
                </a:lnTo>
                <a:lnTo>
                  <a:pt x="458970" y="288158"/>
                </a:lnTo>
                <a:lnTo>
                  <a:pt x="454147" y="315945"/>
                </a:lnTo>
                <a:lnTo>
                  <a:pt x="440173" y="337057"/>
                </a:lnTo>
                <a:lnTo>
                  <a:pt x="417795" y="350473"/>
                </a:lnTo>
                <a:lnTo>
                  <a:pt x="387757" y="355172"/>
                </a:lnTo>
                <a:lnTo>
                  <a:pt x="470112" y="355172"/>
                </a:lnTo>
                <a:lnTo>
                  <a:pt x="487423" y="330369"/>
                </a:lnTo>
                <a:lnTo>
                  <a:pt x="495408" y="286902"/>
                </a:lnTo>
                <a:lnTo>
                  <a:pt x="495408" y="89211"/>
                </a:lnTo>
                <a:close/>
              </a:path>
              <a:path w="1784350" h="389255">
                <a:moveTo>
                  <a:pt x="604159" y="89211"/>
                </a:moveTo>
                <a:lnTo>
                  <a:pt x="568977" y="89211"/>
                </a:lnTo>
                <a:lnTo>
                  <a:pt x="568977" y="382396"/>
                </a:lnTo>
                <a:lnTo>
                  <a:pt x="604159" y="382396"/>
                </a:lnTo>
                <a:lnTo>
                  <a:pt x="604159" y="154131"/>
                </a:lnTo>
                <a:lnTo>
                  <a:pt x="645488" y="154131"/>
                </a:lnTo>
                <a:lnTo>
                  <a:pt x="604159" y="89211"/>
                </a:lnTo>
                <a:close/>
              </a:path>
              <a:path w="1784350" h="389255">
                <a:moveTo>
                  <a:pt x="827398" y="153712"/>
                </a:moveTo>
                <a:lnTo>
                  <a:pt x="792216" y="153712"/>
                </a:lnTo>
                <a:lnTo>
                  <a:pt x="792216" y="382396"/>
                </a:lnTo>
                <a:lnTo>
                  <a:pt x="827398" y="382396"/>
                </a:lnTo>
                <a:lnTo>
                  <a:pt x="827398" y="153712"/>
                </a:lnTo>
                <a:close/>
              </a:path>
              <a:path w="1784350" h="389255">
                <a:moveTo>
                  <a:pt x="645488" y="154131"/>
                </a:moveTo>
                <a:lnTo>
                  <a:pt x="604159" y="154131"/>
                </a:lnTo>
                <a:lnTo>
                  <a:pt x="686251" y="282713"/>
                </a:lnTo>
                <a:lnTo>
                  <a:pt x="710124" y="282713"/>
                </a:lnTo>
                <a:lnTo>
                  <a:pt x="738643" y="237898"/>
                </a:lnTo>
                <a:lnTo>
                  <a:pt x="698816" y="237898"/>
                </a:lnTo>
                <a:lnTo>
                  <a:pt x="645488" y="154131"/>
                </a:lnTo>
                <a:close/>
              </a:path>
              <a:path w="1784350" h="389255">
                <a:moveTo>
                  <a:pt x="827398" y="89211"/>
                </a:moveTo>
                <a:lnTo>
                  <a:pt x="793473" y="89211"/>
                </a:lnTo>
                <a:lnTo>
                  <a:pt x="698816" y="237898"/>
                </a:lnTo>
                <a:lnTo>
                  <a:pt x="738643" y="237898"/>
                </a:lnTo>
                <a:lnTo>
                  <a:pt x="792216" y="153712"/>
                </a:lnTo>
                <a:lnTo>
                  <a:pt x="827398" y="153712"/>
                </a:lnTo>
                <a:lnTo>
                  <a:pt x="827398" y="89211"/>
                </a:lnTo>
                <a:close/>
              </a:path>
              <a:path w="1784350" h="389255">
                <a:moveTo>
                  <a:pt x="1021623" y="89211"/>
                </a:moveTo>
                <a:lnTo>
                  <a:pt x="985184" y="89211"/>
                </a:lnTo>
                <a:lnTo>
                  <a:pt x="875868" y="370250"/>
                </a:lnTo>
                <a:lnTo>
                  <a:pt x="875868" y="382396"/>
                </a:lnTo>
                <a:lnTo>
                  <a:pt x="909375" y="382396"/>
                </a:lnTo>
                <a:lnTo>
                  <a:pt x="939531" y="304493"/>
                </a:lnTo>
                <a:lnTo>
                  <a:pt x="1105682" y="304493"/>
                </a:lnTo>
                <a:lnTo>
                  <a:pt x="1093580" y="273499"/>
                </a:lnTo>
                <a:lnTo>
                  <a:pt x="950421" y="273499"/>
                </a:lnTo>
                <a:lnTo>
                  <a:pt x="1002775" y="137796"/>
                </a:lnTo>
                <a:lnTo>
                  <a:pt x="1040593" y="137796"/>
                </a:lnTo>
                <a:lnTo>
                  <a:pt x="1021623" y="89211"/>
                </a:lnTo>
                <a:close/>
              </a:path>
              <a:path w="1784350" h="389255">
                <a:moveTo>
                  <a:pt x="1105682" y="304493"/>
                </a:moveTo>
                <a:lnTo>
                  <a:pt x="1066019" y="304493"/>
                </a:lnTo>
                <a:lnTo>
                  <a:pt x="1095338" y="382396"/>
                </a:lnTo>
                <a:lnTo>
                  <a:pt x="1131358" y="382396"/>
                </a:lnTo>
                <a:lnTo>
                  <a:pt x="1131358" y="370250"/>
                </a:lnTo>
                <a:lnTo>
                  <a:pt x="1105682" y="304493"/>
                </a:lnTo>
                <a:close/>
              </a:path>
              <a:path w="1784350" h="389255">
                <a:moveTo>
                  <a:pt x="1040593" y="137796"/>
                </a:moveTo>
                <a:lnTo>
                  <a:pt x="1002775" y="137796"/>
                </a:lnTo>
                <a:lnTo>
                  <a:pt x="1054711" y="273499"/>
                </a:lnTo>
                <a:lnTo>
                  <a:pt x="1093580" y="273499"/>
                </a:lnTo>
                <a:lnTo>
                  <a:pt x="1040593" y="137796"/>
                </a:lnTo>
                <a:close/>
              </a:path>
              <a:path w="1784350" h="389255">
                <a:moveTo>
                  <a:pt x="1067695" y="0"/>
                </a:moveTo>
                <a:lnTo>
                  <a:pt x="1033350" y="0"/>
                </a:lnTo>
                <a:lnTo>
                  <a:pt x="990629" y="63244"/>
                </a:lnTo>
                <a:lnTo>
                  <a:pt x="1022879" y="63244"/>
                </a:lnTo>
                <a:lnTo>
                  <a:pt x="1067695" y="12565"/>
                </a:lnTo>
                <a:lnTo>
                  <a:pt x="1067695" y="0"/>
                </a:lnTo>
                <a:close/>
              </a:path>
              <a:path w="1784350" h="389255">
                <a:moveTo>
                  <a:pt x="1302766" y="89211"/>
                </a:moveTo>
                <a:lnTo>
                  <a:pt x="1180047" y="89211"/>
                </a:lnTo>
                <a:lnTo>
                  <a:pt x="1180047" y="382396"/>
                </a:lnTo>
                <a:lnTo>
                  <a:pt x="1216486" y="382396"/>
                </a:lnTo>
                <a:lnTo>
                  <a:pt x="1216486" y="266379"/>
                </a:lnTo>
                <a:lnTo>
                  <a:pt x="1334245" y="266379"/>
                </a:lnTo>
                <a:lnTo>
                  <a:pt x="1331666" y="261772"/>
                </a:lnTo>
                <a:lnTo>
                  <a:pt x="1354924" y="250208"/>
                </a:lnTo>
                <a:lnTo>
                  <a:pt x="1371178" y="234128"/>
                </a:lnTo>
                <a:lnTo>
                  <a:pt x="1216486" y="234128"/>
                </a:lnTo>
                <a:lnTo>
                  <a:pt x="1216486" y="121462"/>
                </a:lnTo>
                <a:lnTo>
                  <a:pt x="1370938" y="121462"/>
                </a:lnTo>
                <a:lnTo>
                  <a:pt x="1365853" y="112823"/>
                </a:lnTo>
                <a:lnTo>
                  <a:pt x="1339198" y="95304"/>
                </a:lnTo>
                <a:lnTo>
                  <a:pt x="1302766" y="89211"/>
                </a:lnTo>
                <a:close/>
              </a:path>
              <a:path w="1784350" h="389255">
                <a:moveTo>
                  <a:pt x="1334245" y="266379"/>
                </a:moveTo>
                <a:lnTo>
                  <a:pt x="1291458" y="266379"/>
                </a:lnTo>
                <a:lnTo>
                  <a:pt x="1356377" y="382396"/>
                </a:lnTo>
                <a:lnTo>
                  <a:pt x="1392397" y="382396"/>
                </a:lnTo>
                <a:lnTo>
                  <a:pt x="1392397" y="370250"/>
                </a:lnTo>
                <a:lnTo>
                  <a:pt x="1334245" y="266379"/>
                </a:lnTo>
                <a:close/>
              </a:path>
              <a:path w="1784350" h="389255">
                <a:moveTo>
                  <a:pt x="1370938" y="121462"/>
                </a:moveTo>
                <a:lnTo>
                  <a:pt x="1296484" y="121462"/>
                </a:lnTo>
                <a:lnTo>
                  <a:pt x="1319415" y="124930"/>
                </a:lnTo>
                <a:lnTo>
                  <a:pt x="1336378" y="135388"/>
                </a:lnTo>
                <a:lnTo>
                  <a:pt x="1346901" y="152914"/>
                </a:lnTo>
                <a:lnTo>
                  <a:pt x="1350513" y="177586"/>
                </a:lnTo>
                <a:lnTo>
                  <a:pt x="1346901" y="202146"/>
                </a:lnTo>
                <a:lnTo>
                  <a:pt x="1336378" y="219836"/>
                </a:lnTo>
                <a:lnTo>
                  <a:pt x="1319415" y="230536"/>
                </a:lnTo>
                <a:lnTo>
                  <a:pt x="1296484" y="234128"/>
                </a:lnTo>
                <a:lnTo>
                  <a:pt x="1371178" y="234128"/>
                </a:lnTo>
                <a:lnTo>
                  <a:pt x="1372607" y="232715"/>
                </a:lnTo>
                <a:lnTo>
                  <a:pt x="1383850" y="208704"/>
                </a:lnTo>
                <a:lnTo>
                  <a:pt x="1387790" y="177586"/>
                </a:lnTo>
                <a:lnTo>
                  <a:pt x="1382221" y="140630"/>
                </a:lnTo>
                <a:lnTo>
                  <a:pt x="1370938" y="121462"/>
                </a:lnTo>
                <a:close/>
              </a:path>
              <a:path w="1784350" h="389255">
                <a:moveTo>
                  <a:pt x="1489305" y="89211"/>
                </a:moveTo>
                <a:lnTo>
                  <a:pt x="1452866" y="89211"/>
                </a:lnTo>
                <a:lnTo>
                  <a:pt x="1452866" y="382396"/>
                </a:lnTo>
                <a:lnTo>
                  <a:pt x="1489305" y="382396"/>
                </a:lnTo>
                <a:lnTo>
                  <a:pt x="1489305" y="89211"/>
                </a:lnTo>
                <a:close/>
              </a:path>
              <a:path w="1784350" h="389255">
                <a:moveTo>
                  <a:pt x="1671687" y="82929"/>
                </a:moveTo>
                <a:lnTo>
                  <a:pt x="1625104" y="89990"/>
                </a:lnTo>
                <a:lnTo>
                  <a:pt x="1589595" y="110520"/>
                </a:lnTo>
                <a:lnTo>
                  <a:pt x="1566965" y="143536"/>
                </a:lnTo>
                <a:lnTo>
                  <a:pt x="1559020" y="188057"/>
                </a:lnTo>
                <a:lnTo>
                  <a:pt x="1559020" y="283551"/>
                </a:lnTo>
                <a:lnTo>
                  <a:pt x="1566965" y="328072"/>
                </a:lnTo>
                <a:lnTo>
                  <a:pt x="1589595" y="361088"/>
                </a:lnTo>
                <a:lnTo>
                  <a:pt x="1625104" y="381617"/>
                </a:lnTo>
                <a:lnTo>
                  <a:pt x="1671687" y="388679"/>
                </a:lnTo>
                <a:lnTo>
                  <a:pt x="1718269" y="381617"/>
                </a:lnTo>
                <a:lnTo>
                  <a:pt x="1753779" y="361088"/>
                </a:lnTo>
                <a:lnTo>
                  <a:pt x="1757834" y="355172"/>
                </a:lnTo>
                <a:lnTo>
                  <a:pt x="1671687" y="355172"/>
                </a:lnTo>
                <a:lnTo>
                  <a:pt x="1638926" y="350015"/>
                </a:lnTo>
                <a:lnTo>
                  <a:pt x="1615039" y="335591"/>
                </a:lnTo>
                <a:lnTo>
                  <a:pt x="1600419" y="313472"/>
                </a:lnTo>
                <a:lnTo>
                  <a:pt x="1595459" y="285226"/>
                </a:lnTo>
                <a:lnTo>
                  <a:pt x="1595459" y="186381"/>
                </a:lnTo>
                <a:lnTo>
                  <a:pt x="1600419" y="158136"/>
                </a:lnTo>
                <a:lnTo>
                  <a:pt x="1615039" y="136016"/>
                </a:lnTo>
                <a:lnTo>
                  <a:pt x="1638926" y="121593"/>
                </a:lnTo>
                <a:lnTo>
                  <a:pt x="1671687" y="116436"/>
                </a:lnTo>
                <a:lnTo>
                  <a:pt x="1757834" y="116436"/>
                </a:lnTo>
                <a:lnTo>
                  <a:pt x="1753779" y="110520"/>
                </a:lnTo>
                <a:lnTo>
                  <a:pt x="1718269" y="89990"/>
                </a:lnTo>
                <a:lnTo>
                  <a:pt x="1671687" y="82929"/>
                </a:lnTo>
                <a:close/>
              </a:path>
              <a:path w="1784350" h="389255">
                <a:moveTo>
                  <a:pt x="1757834" y="116436"/>
                </a:moveTo>
                <a:lnTo>
                  <a:pt x="1671687" y="116436"/>
                </a:lnTo>
                <a:lnTo>
                  <a:pt x="1704271" y="121593"/>
                </a:lnTo>
                <a:lnTo>
                  <a:pt x="1728177" y="136016"/>
                </a:lnTo>
                <a:lnTo>
                  <a:pt x="1742895" y="158136"/>
                </a:lnTo>
                <a:lnTo>
                  <a:pt x="1747915" y="186381"/>
                </a:lnTo>
                <a:lnTo>
                  <a:pt x="1747915" y="285226"/>
                </a:lnTo>
                <a:lnTo>
                  <a:pt x="1742895" y="313472"/>
                </a:lnTo>
                <a:lnTo>
                  <a:pt x="1728177" y="335591"/>
                </a:lnTo>
                <a:lnTo>
                  <a:pt x="1704271" y="350015"/>
                </a:lnTo>
                <a:lnTo>
                  <a:pt x="1671687" y="355172"/>
                </a:lnTo>
                <a:lnTo>
                  <a:pt x="1757834" y="355172"/>
                </a:lnTo>
                <a:lnTo>
                  <a:pt x="1776409" y="328072"/>
                </a:lnTo>
                <a:lnTo>
                  <a:pt x="1784354" y="283551"/>
                </a:lnTo>
                <a:lnTo>
                  <a:pt x="1784354" y="188057"/>
                </a:lnTo>
                <a:lnTo>
                  <a:pt x="1776409" y="143536"/>
                </a:lnTo>
                <a:lnTo>
                  <a:pt x="1757834" y="116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7670" y="10303350"/>
            <a:ext cx="18428970" cy="167640"/>
          </a:xfrm>
          <a:custGeom>
            <a:avLst/>
            <a:gdLst/>
            <a:ahLst/>
            <a:cxnLst/>
            <a:rect l="l" t="t" r="r" b="b"/>
            <a:pathLst>
              <a:path w="18428970" h="167640">
                <a:moveTo>
                  <a:pt x="18428758" y="0"/>
                </a:moveTo>
                <a:lnTo>
                  <a:pt x="0" y="0"/>
                </a:lnTo>
                <a:lnTo>
                  <a:pt x="0" y="167534"/>
                </a:lnTo>
                <a:lnTo>
                  <a:pt x="18428758" y="167534"/>
                </a:lnTo>
                <a:lnTo>
                  <a:pt x="184287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5923" y="4324475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4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5797" y="4538186"/>
            <a:ext cx="1268095" cy="198755"/>
          </a:xfrm>
          <a:custGeom>
            <a:avLst/>
            <a:gdLst/>
            <a:ahLst/>
            <a:cxnLst/>
            <a:rect l="l" t="t" r="r" b="b"/>
            <a:pathLst>
              <a:path w="1268095" h="198754">
                <a:moveTo>
                  <a:pt x="72961" y="0"/>
                </a:moveTo>
                <a:lnTo>
                  <a:pt x="42150" y="4632"/>
                </a:lnTo>
                <a:lnTo>
                  <a:pt x="19227" y="18070"/>
                </a:lnTo>
                <a:lnTo>
                  <a:pt x="4930" y="39624"/>
                </a:lnTo>
                <a:lnTo>
                  <a:pt x="0" y="68605"/>
                </a:lnTo>
                <a:lnTo>
                  <a:pt x="0" y="130132"/>
                </a:lnTo>
                <a:lnTo>
                  <a:pt x="4930" y="159113"/>
                </a:lnTo>
                <a:lnTo>
                  <a:pt x="19227" y="180667"/>
                </a:lnTo>
                <a:lnTo>
                  <a:pt x="42150" y="194105"/>
                </a:lnTo>
                <a:lnTo>
                  <a:pt x="72961" y="198737"/>
                </a:lnTo>
                <a:lnTo>
                  <a:pt x="99313" y="194853"/>
                </a:lnTo>
                <a:lnTo>
                  <a:pt x="121454" y="182981"/>
                </a:lnTo>
                <a:lnTo>
                  <a:pt x="126003" y="176957"/>
                </a:lnTo>
                <a:lnTo>
                  <a:pt x="72688" y="176957"/>
                </a:lnTo>
                <a:lnTo>
                  <a:pt x="51479" y="173878"/>
                </a:lnTo>
                <a:lnTo>
                  <a:pt x="36140" y="164979"/>
                </a:lnTo>
                <a:lnTo>
                  <a:pt x="26824" y="150771"/>
                </a:lnTo>
                <a:lnTo>
                  <a:pt x="23685" y="131765"/>
                </a:lnTo>
                <a:lnTo>
                  <a:pt x="23685" y="66971"/>
                </a:lnTo>
                <a:lnTo>
                  <a:pt x="26824" y="47965"/>
                </a:lnTo>
                <a:lnTo>
                  <a:pt x="36140" y="33758"/>
                </a:lnTo>
                <a:lnTo>
                  <a:pt x="51479" y="24859"/>
                </a:lnTo>
                <a:lnTo>
                  <a:pt x="72688" y="21779"/>
                </a:lnTo>
                <a:lnTo>
                  <a:pt x="126003" y="21779"/>
                </a:lnTo>
                <a:lnTo>
                  <a:pt x="121454" y="15756"/>
                </a:lnTo>
                <a:lnTo>
                  <a:pt x="99313" y="3883"/>
                </a:lnTo>
                <a:lnTo>
                  <a:pt x="72961" y="0"/>
                </a:lnTo>
                <a:close/>
              </a:path>
              <a:path w="1268095" h="198754">
                <a:moveTo>
                  <a:pt x="142383" y="131221"/>
                </a:moveTo>
                <a:lnTo>
                  <a:pt x="118697" y="131221"/>
                </a:lnTo>
                <a:lnTo>
                  <a:pt x="118697" y="133943"/>
                </a:lnTo>
                <a:lnTo>
                  <a:pt x="114610" y="153183"/>
                </a:lnTo>
                <a:lnTo>
                  <a:pt x="103962" y="166578"/>
                </a:lnTo>
                <a:lnTo>
                  <a:pt x="89180" y="174409"/>
                </a:lnTo>
                <a:lnTo>
                  <a:pt x="72688" y="176957"/>
                </a:lnTo>
                <a:lnTo>
                  <a:pt x="126003" y="176957"/>
                </a:lnTo>
                <a:lnTo>
                  <a:pt x="136704" y="162788"/>
                </a:lnTo>
                <a:lnTo>
                  <a:pt x="142383" y="133943"/>
                </a:lnTo>
                <a:lnTo>
                  <a:pt x="142383" y="131221"/>
                </a:lnTo>
                <a:close/>
              </a:path>
              <a:path w="1268095" h="198754">
                <a:moveTo>
                  <a:pt x="126003" y="21779"/>
                </a:moveTo>
                <a:lnTo>
                  <a:pt x="72688" y="21779"/>
                </a:lnTo>
                <a:lnTo>
                  <a:pt x="89180" y="24327"/>
                </a:lnTo>
                <a:lnTo>
                  <a:pt x="103962" y="32158"/>
                </a:lnTo>
                <a:lnTo>
                  <a:pt x="114610" y="45553"/>
                </a:lnTo>
                <a:lnTo>
                  <a:pt x="118697" y="64793"/>
                </a:lnTo>
                <a:lnTo>
                  <a:pt x="118697" y="67516"/>
                </a:lnTo>
                <a:lnTo>
                  <a:pt x="142383" y="67516"/>
                </a:lnTo>
                <a:lnTo>
                  <a:pt x="142383" y="64793"/>
                </a:lnTo>
                <a:lnTo>
                  <a:pt x="136704" y="35948"/>
                </a:lnTo>
                <a:lnTo>
                  <a:pt x="126003" y="21779"/>
                </a:lnTo>
                <a:close/>
              </a:path>
              <a:path w="1268095" h="198754">
                <a:moveTo>
                  <a:pt x="252693" y="0"/>
                </a:moveTo>
                <a:lnTo>
                  <a:pt x="222415" y="4589"/>
                </a:lnTo>
                <a:lnTo>
                  <a:pt x="199334" y="17934"/>
                </a:lnTo>
                <a:lnTo>
                  <a:pt x="184624" y="39394"/>
                </a:lnTo>
                <a:lnTo>
                  <a:pt x="179460" y="68332"/>
                </a:lnTo>
                <a:lnTo>
                  <a:pt x="179460" y="130404"/>
                </a:lnTo>
                <a:lnTo>
                  <a:pt x="184624" y="159342"/>
                </a:lnTo>
                <a:lnTo>
                  <a:pt x="199334" y="180803"/>
                </a:lnTo>
                <a:lnTo>
                  <a:pt x="222415" y="194147"/>
                </a:lnTo>
                <a:lnTo>
                  <a:pt x="252693" y="198737"/>
                </a:lnTo>
                <a:lnTo>
                  <a:pt x="282972" y="194147"/>
                </a:lnTo>
                <a:lnTo>
                  <a:pt x="306053" y="180803"/>
                </a:lnTo>
                <a:lnTo>
                  <a:pt x="308689" y="176957"/>
                </a:lnTo>
                <a:lnTo>
                  <a:pt x="252693" y="176957"/>
                </a:lnTo>
                <a:lnTo>
                  <a:pt x="231399" y="173605"/>
                </a:lnTo>
                <a:lnTo>
                  <a:pt x="215873" y="164230"/>
                </a:lnTo>
                <a:lnTo>
                  <a:pt x="206370" y="149852"/>
                </a:lnTo>
                <a:lnTo>
                  <a:pt x="203145" y="131493"/>
                </a:lnTo>
                <a:lnTo>
                  <a:pt x="203145" y="67244"/>
                </a:lnTo>
                <a:lnTo>
                  <a:pt x="206370" y="48884"/>
                </a:lnTo>
                <a:lnTo>
                  <a:pt x="215873" y="34506"/>
                </a:lnTo>
                <a:lnTo>
                  <a:pt x="231399" y="25131"/>
                </a:lnTo>
                <a:lnTo>
                  <a:pt x="252693" y="21779"/>
                </a:lnTo>
                <a:lnTo>
                  <a:pt x="308689" y="21779"/>
                </a:lnTo>
                <a:lnTo>
                  <a:pt x="306053" y="17934"/>
                </a:lnTo>
                <a:lnTo>
                  <a:pt x="282972" y="4589"/>
                </a:lnTo>
                <a:lnTo>
                  <a:pt x="252693" y="0"/>
                </a:lnTo>
                <a:close/>
              </a:path>
              <a:path w="1268095" h="198754">
                <a:moveTo>
                  <a:pt x="308689" y="21779"/>
                </a:moveTo>
                <a:lnTo>
                  <a:pt x="252693" y="21779"/>
                </a:lnTo>
                <a:lnTo>
                  <a:pt x="273873" y="25131"/>
                </a:lnTo>
                <a:lnTo>
                  <a:pt x="289412" y="34506"/>
                </a:lnTo>
                <a:lnTo>
                  <a:pt x="298979" y="48884"/>
                </a:lnTo>
                <a:lnTo>
                  <a:pt x="302242" y="67244"/>
                </a:lnTo>
                <a:lnTo>
                  <a:pt x="302242" y="131493"/>
                </a:lnTo>
                <a:lnTo>
                  <a:pt x="298979" y="149852"/>
                </a:lnTo>
                <a:lnTo>
                  <a:pt x="289412" y="164230"/>
                </a:lnTo>
                <a:lnTo>
                  <a:pt x="273873" y="173605"/>
                </a:lnTo>
                <a:lnTo>
                  <a:pt x="252693" y="176957"/>
                </a:lnTo>
                <a:lnTo>
                  <a:pt x="308689" y="176957"/>
                </a:lnTo>
                <a:lnTo>
                  <a:pt x="320763" y="159342"/>
                </a:lnTo>
                <a:lnTo>
                  <a:pt x="325927" y="130404"/>
                </a:lnTo>
                <a:lnTo>
                  <a:pt x="325927" y="68332"/>
                </a:lnTo>
                <a:lnTo>
                  <a:pt x="320763" y="39394"/>
                </a:lnTo>
                <a:lnTo>
                  <a:pt x="308689" y="21779"/>
                </a:lnTo>
                <a:close/>
              </a:path>
              <a:path w="1268095" h="198754">
                <a:moveTo>
                  <a:pt x="392783" y="4083"/>
                </a:moveTo>
                <a:lnTo>
                  <a:pt x="371004" y="4083"/>
                </a:lnTo>
                <a:lnTo>
                  <a:pt x="371004" y="194653"/>
                </a:lnTo>
                <a:lnTo>
                  <a:pt x="394689" y="194653"/>
                </a:lnTo>
                <a:lnTo>
                  <a:pt x="394689" y="48187"/>
                </a:lnTo>
                <a:lnTo>
                  <a:pt x="421258" y="48187"/>
                </a:lnTo>
                <a:lnTo>
                  <a:pt x="392783" y="4083"/>
                </a:lnTo>
                <a:close/>
              </a:path>
              <a:path w="1268095" h="198754">
                <a:moveTo>
                  <a:pt x="421258" y="48187"/>
                </a:moveTo>
                <a:lnTo>
                  <a:pt x="394689" y="48187"/>
                </a:lnTo>
                <a:lnTo>
                  <a:pt x="489430" y="194653"/>
                </a:lnTo>
                <a:lnTo>
                  <a:pt x="511209" y="194653"/>
                </a:lnTo>
                <a:lnTo>
                  <a:pt x="511209" y="150822"/>
                </a:lnTo>
                <a:lnTo>
                  <a:pt x="487524" y="150822"/>
                </a:lnTo>
                <a:lnTo>
                  <a:pt x="421258" y="48187"/>
                </a:lnTo>
                <a:close/>
              </a:path>
              <a:path w="1268095" h="198754">
                <a:moveTo>
                  <a:pt x="511209" y="4083"/>
                </a:moveTo>
                <a:lnTo>
                  <a:pt x="487524" y="4083"/>
                </a:lnTo>
                <a:lnTo>
                  <a:pt x="487524" y="150822"/>
                </a:lnTo>
                <a:lnTo>
                  <a:pt x="511209" y="150822"/>
                </a:lnTo>
                <a:lnTo>
                  <a:pt x="511209" y="4083"/>
                </a:lnTo>
                <a:close/>
              </a:path>
              <a:path w="1268095" h="198754">
                <a:moveTo>
                  <a:pt x="629415" y="0"/>
                </a:moveTo>
                <a:lnTo>
                  <a:pt x="598605" y="4632"/>
                </a:lnTo>
                <a:lnTo>
                  <a:pt x="575681" y="18070"/>
                </a:lnTo>
                <a:lnTo>
                  <a:pt x="561384" y="39624"/>
                </a:lnTo>
                <a:lnTo>
                  <a:pt x="556454" y="68605"/>
                </a:lnTo>
                <a:lnTo>
                  <a:pt x="556454" y="130132"/>
                </a:lnTo>
                <a:lnTo>
                  <a:pt x="561384" y="159113"/>
                </a:lnTo>
                <a:lnTo>
                  <a:pt x="575681" y="180667"/>
                </a:lnTo>
                <a:lnTo>
                  <a:pt x="598605" y="194105"/>
                </a:lnTo>
                <a:lnTo>
                  <a:pt x="629415" y="198737"/>
                </a:lnTo>
                <a:lnTo>
                  <a:pt x="655767" y="194853"/>
                </a:lnTo>
                <a:lnTo>
                  <a:pt x="677908" y="182981"/>
                </a:lnTo>
                <a:lnTo>
                  <a:pt x="682457" y="176957"/>
                </a:lnTo>
                <a:lnTo>
                  <a:pt x="629143" y="176957"/>
                </a:lnTo>
                <a:lnTo>
                  <a:pt x="607933" y="173878"/>
                </a:lnTo>
                <a:lnTo>
                  <a:pt x="592594" y="164979"/>
                </a:lnTo>
                <a:lnTo>
                  <a:pt x="583278" y="150771"/>
                </a:lnTo>
                <a:lnTo>
                  <a:pt x="580139" y="131765"/>
                </a:lnTo>
                <a:lnTo>
                  <a:pt x="580139" y="66971"/>
                </a:lnTo>
                <a:lnTo>
                  <a:pt x="583278" y="47965"/>
                </a:lnTo>
                <a:lnTo>
                  <a:pt x="592594" y="33758"/>
                </a:lnTo>
                <a:lnTo>
                  <a:pt x="607933" y="24859"/>
                </a:lnTo>
                <a:lnTo>
                  <a:pt x="629143" y="21779"/>
                </a:lnTo>
                <a:lnTo>
                  <a:pt x="682457" y="21779"/>
                </a:lnTo>
                <a:lnTo>
                  <a:pt x="677908" y="15756"/>
                </a:lnTo>
                <a:lnTo>
                  <a:pt x="655767" y="3883"/>
                </a:lnTo>
                <a:lnTo>
                  <a:pt x="629415" y="0"/>
                </a:lnTo>
                <a:close/>
              </a:path>
              <a:path w="1268095" h="198754">
                <a:moveTo>
                  <a:pt x="698837" y="131221"/>
                </a:moveTo>
                <a:lnTo>
                  <a:pt x="675152" y="131221"/>
                </a:lnTo>
                <a:lnTo>
                  <a:pt x="675152" y="133943"/>
                </a:lnTo>
                <a:lnTo>
                  <a:pt x="671064" y="153183"/>
                </a:lnTo>
                <a:lnTo>
                  <a:pt x="660417" y="166578"/>
                </a:lnTo>
                <a:lnTo>
                  <a:pt x="645635" y="174409"/>
                </a:lnTo>
                <a:lnTo>
                  <a:pt x="629143" y="176957"/>
                </a:lnTo>
                <a:lnTo>
                  <a:pt x="682457" y="176957"/>
                </a:lnTo>
                <a:lnTo>
                  <a:pt x="693158" y="162788"/>
                </a:lnTo>
                <a:lnTo>
                  <a:pt x="698837" y="133943"/>
                </a:lnTo>
                <a:lnTo>
                  <a:pt x="698837" y="131221"/>
                </a:lnTo>
                <a:close/>
              </a:path>
              <a:path w="1268095" h="198754">
                <a:moveTo>
                  <a:pt x="682457" y="21779"/>
                </a:moveTo>
                <a:lnTo>
                  <a:pt x="629143" y="21779"/>
                </a:lnTo>
                <a:lnTo>
                  <a:pt x="645635" y="24327"/>
                </a:lnTo>
                <a:lnTo>
                  <a:pt x="660417" y="32158"/>
                </a:lnTo>
                <a:lnTo>
                  <a:pt x="671064" y="45553"/>
                </a:lnTo>
                <a:lnTo>
                  <a:pt x="675152" y="64793"/>
                </a:lnTo>
                <a:lnTo>
                  <a:pt x="675152" y="67516"/>
                </a:lnTo>
                <a:lnTo>
                  <a:pt x="698837" y="67516"/>
                </a:lnTo>
                <a:lnTo>
                  <a:pt x="698837" y="64793"/>
                </a:lnTo>
                <a:lnTo>
                  <a:pt x="693158" y="35948"/>
                </a:lnTo>
                <a:lnTo>
                  <a:pt x="682457" y="21779"/>
                </a:lnTo>
                <a:close/>
              </a:path>
              <a:path w="1268095" h="198754">
                <a:moveTo>
                  <a:pt x="860047" y="4083"/>
                </a:moveTo>
                <a:lnTo>
                  <a:pt x="741349" y="4083"/>
                </a:lnTo>
                <a:lnTo>
                  <a:pt x="741349" y="194653"/>
                </a:lnTo>
                <a:lnTo>
                  <a:pt x="860319" y="194653"/>
                </a:lnTo>
                <a:lnTo>
                  <a:pt x="860319" y="173691"/>
                </a:lnTo>
                <a:lnTo>
                  <a:pt x="765034" y="173691"/>
                </a:lnTo>
                <a:lnTo>
                  <a:pt x="765034" y="109169"/>
                </a:lnTo>
                <a:lnTo>
                  <a:pt x="847251" y="109169"/>
                </a:lnTo>
                <a:lnTo>
                  <a:pt x="847251" y="88206"/>
                </a:lnTo>
                <a:lnTo>
                  <a:pt x="765034" y="88206"/>
                </a:lnTo>
                <a:lnTo>
                  <a:pt x="765034" y="25046"/>
                </a:lnTo>
                <a:lnTo>
                  <a:pt x="860047" y="25046"/>
                </a:lnTo>
                <a:lnTo>
                  <a:pt x="860047" y="4083"/>
                </a:lnTo>
                <a:close/>
              </a:path>
              <a:path w="1268095" h="198754">
                <a:moveTo>
                  <a:pt x="924024" y="4083"/>
                </a:moveTo>
                <a:lnTo>
                  <a:pt x="900339" y="4083"/>
                </a:lnTo>
                <a:lnTo>
                  <a:pt x="900339" y="194653"/>
                </a:lnTo>
                <a:lnTo>
                  <a:pt x="924024" y="194653"/>
                </a:lnTo>
                <a:lnTo>
                  <a:pt x="924024" y="4083"/>
                </a:lnTo>
                <a:close/>
              </a:path>
              <a:path w="1268095" h="198754">
                <a:moveTo>
                  <a:pt x="1037392" y="25046"/>
                </a:moveTo>
                <a:lnTo>
                  <a:pt x="1013707" y="25046"/>
                </a:lnTo>
                <a:lnTo>
                  <a:pt x="1013707" y="194653"/>
                </a:lnTo>
                <a:lnTo>
                  <a:pt x="1037392" y="194653"/>
                </a:lnTo>
                <a:lnTo>
                  <a:pt x="1037392" y="25046"/>
                </a:lnTo>
                <a:close/>
              </a:path>
              <a:path w="1268095" h="198754">
                <a:moveTo>
                  <a:pt x="1095108" y="4083"/>
                </a:moveTo>
                <a:lnTo>
                  <a:pt x="955719" y="4083"/>
                </a:lnTo>
                <a:lnTo>
                  <a:pt x="955719" y="25046"/>
                </a:lnTo>
                <a:lnTo>
                  <a:pt x="1095108" y="25046"/>
                </a:lnTo>
                <a:lnTo>
                  <a:pt x="1095108" y="4083"/>
                </a:lnTo>
                <a:close/>
              </a:path>
              <a:path w="1268095" h="198754">
                <a:moveTo>
                  <a:pt x="1194372" y="0"/>
                </a:moveTo>
                <a:lnTo>
                  <a:pt x="1164093" y="4589"/>
                </a:lnTo>
                <a:lnTo>
                  <a:pt x="1141012" y="17934"/>
                </a:lnTo>
                <a:lnTo>
                  <a:pt x="1126302" y="39394"/>
                </a:lnTo>
                <a:lnTo>
                  <a:pt x="1121138" y="68332"/>
                </a:lnTo>
                <a:lnTo>
                  <a:pt x="1121138" y="130404"/>
                </a:lnTo>
                <a:lnTo>
                  <a:pt x="1126302" y="159342"/>
                </a:lnTo>
                <a:lnTo>
                  <a:pt x="1141012" y="180803"/>
                </a:lnTo>
                <a:lnTo>
                  <a:pt x="1164093" y="194147"/>
                </a:lnTo>
                <a:lnTo>
                  <a:pt x="1194372" y="198737"/>
                </a:lnTo>
                <a:lnTo>
                  <a:pt x="1224650" y="194147"/>
                </a:lnTo>
                <a:lnTo>
                  <a:pt x="1247731" y="180803"/>
                </a:lnTo>
                <a:lnTo>
                  <a:pt x="1250367" y="176957"/>
                </a:lnTo>
                <a:lnTo>
                  <a:pt x="1194372" y="176957"/>
                </a:lnTo>
                <a:lnTo>
                  <a:pt x="1173077" y="173605"/>
                </a:lnTo>
                <a:lnTo>
                  <a:pt x="1157551" y="164230"/>
                </a:lnTo>
                <a:lnTo>
                  <a:pt x="1148048" y="149852"/>
                </a:lnTo>
                <a:lnTo>
                  <a:pt x="1144823" y="131493"/>
                </a:lnTo>
                <a:lnTo>
                  <a:pt x="1144823" y="67244"/>
                </a:lnTo>
                <a:lnTo>
                  <a:pt x="1148048" y="48884"/>
                </a:lnTo>
                <a:lnTo>
                  <a:pt x="1157551" y="34506"/>
                </a:lnTo>
                <a:lnTo>
                  <a:pt x="1173077" y="25131"/>
                </a:lnTo>
                <a:lnTo>
                  <a:pt x="1194372" y="21779"/>
                </a:lnTo>
                <a:lnTo>
                  <a:pt x="1250367" y="21779"/>
                </a:lnTo>
                <a:lnTo>
                  <a:pt x="1247731" y="17934"/>
                </a:lnTo>
                <a:lnTo>
                  <a:pt x="1224650" y="4589"/>
                </a:lnTo>
                <a:lnTo>
                  <a:pt x="1194372" y="0"/>
                </a:lnTo>
                <a:close/>
              </a:path>
              <a:path w="1268095" h="198754">
                <a:moveTo>
                  <a:pt x="1250367" y="21779"/>
                </a:moveTo>
                <a:lnTo>
                  <a:pt x="1194372" y="21779"/>
                </a:lnTo>
                <a:lnTo>
                  <a:pt x="1215551" y="25131"/>
                </a:lnTo>
                <a:lnTo>
                  <a:pt x="1231090" y="34506"/>
                </a:lnTo>
                <a:lnTo>
                  <a:pt x="1240657" y="48884"/>
                </a:lnTo>
                <a:lnTo>
                  <a:pt x="1243920" y="67244"/>
                </a:lnTo>
                <a:lnTo>
                  <a:pt x="1243920" y="131493"/>
                </a:lnTo>
                <a:lnTo>
                  <a:pt x="1240657" y="149852"/>
                </a:lnTo>
                <a:lnTo>
                  <a:pt x="1231090" y="164230"/>
                </a:lnTo>
                <a:lnTo>
                  <a:pt x="1215551" y="173605"/>
                </a:lnTo>
                <a:lnTo>
                  <a:pt x="1194372" y="176957"/>
                </a:lnTo>
                <a:lnTo>
                  <a:pt x="1250367" y="176957"/>
                </a:lnTo>
                <a:lnTo>
                  <a:pt x="1262441" y="159342"/>
                </a:lnTo>
                <a:lnTo>
                  <a:pt x="1267605" y="130404"/>
                </a:lnTo>
                <a:lnTo>
                  <a:pt x="1267605" y="68332"/>
                </a:lnTo>
                <a:lnTo>
                  <a:pt x="1262441" y="39394"/>
                </a:lnTo>
                <a:lnTo>
                  <a:pt x="1250367" y="21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9484" y="4538186"/>
            <a:ext cx="287020" cy="198755"/>
          </a:xfrm>
          <a:custGeom>
            <a:avLst/>
            <a:gdLst/>
            <a:ahLst/>
            <a:cxnLst/>
            <a:rect l="l" t="t" r="r" b="b"/>
            <a:pathLst>
              <a:path w="287020" h="198754">
                <a:moveTo>
                  <a:pt x="62071" y="0"/>
                </a:moveTo>
                <a:lnTo>
                  <a:pt x="36408" y="4241"/>
                </a:lnTo>
                <a:lnTo>
                  <a:pt x="16845" y="16572"/>
                </a:lnTo>
                <a:lnTo>
                  <a:pt x="4377" y="36408"/>
                </a:lnTo>
                <a:lnTo>
                  <a:pt x="0" y="63160"/>
                </a:lnTo>
                <a:lnTo>
                  <a:pt x="0" y="135577"/>
                </a:lnTo>
                <a:lnTo>
                  <a:pt x="4377" y="162329"/>
                </a:lnTo>
                <a:lnTo>
                  <a:pt x="16845" y="182164"/>
                </a:lnTo>
                <a:lnTo>
                  <a:pt x="36408" y="194496"/>
                </a:lnTo>
                <a:lnTo>
                  <a:pt x="62071" y="198737"/>
                </a:lnTo>
                <a:lnTo>
                  <a:pt x="87891" y="194496"/>
                </a:lnTo>
                <a:lnTo>
                  <a:pt x="107535" y="182164"/>
                </a:lnTo>
                <a:lnTo>
                  <a:pt x="109615" y="178863"/>
                </a:lnTo>
                <a:lnTo>
                  <a:pt x="62071" y="178863"/>
                </a:lnTo>
                <a:lnTo>
                  <a:pt x="44864" y="175720"/>
                </a:lnTo>
                <a:lnTo>
                  <a:pt x="32226" y="166987"/>
                </a:lnTo>
                <a:lnTo>
                  <a:pt x="24438" y="153710"/>
                </a:lnTo>
                <a:lnTo>
                  <a:pt x="21779" y="136938"/>
                </a:lnTo>
                <a:lnTo>
                  <a:pt x="21779" y="62071"/>
                </a:lnTo>
                <a:lnTo>
                  <a:pt x="24438" y="45141"/>
                </a:lnTo>
                <a:lnTo>
                  <a:pt x="32226" y="31784"/>
                </a:lnTo>
                <a:lnTo>
                  <a:pt x="44864" y="23021"/>
                </a:lnTo>
                <a:lnTo>
                  <a:pt x="62071" y="19873"/>
                </a:lnTo>
                <a:lnTo>
                  <a:pt x="109615" y="19873"/>
                </a:lnTo>
                <a:lnTo>
                  <a:pt x="107535" y="16572"/>
                </a:lnTo>
                <a:lnTo>
                  <a:pt x="87891" y="4241"/>
                </a:lnTo>
                <a:lnTo>
                  <a:pt x="62071" y="0"/>
                </a:lnTo>
                <a:close/>
              </a:path>
              <a:path w="287020" h="198754">
                <a:moveTo>
                  <a:pt x="109615" y="19873"/>
                </a:moveTo>
                <a:lnTo>
                  <a:pt x="62071" y="19873"/>
                </a:lnTo>
                <a:lnTo>
                  <a:pt x="79435" y="23021"/>
                </a:lnTo>
                <a:lnTo>
                  <a:pt x="92154" y="31784"/>
                </a:lnTo>
                <a:lnTo>
                  <a:pt x="99972" y="45141"/>
                </a:lnTo>
                <a:lnTo>
                  <a:pt x="102635" y="62071"/>
                </a:lnTo>
                <a:lnTo>
                  <a:pt x="102635" y="136938"/>
                </a:lnTo>
                <a:lnTo>
                  <a:pt x="99972" y="153710"/>
                </a:lnTo>
                <a:lnTo>
                  <a:pt x="92154" y="166987"/>
                </a:lnTo>
                <a:lnTo>
                  <a:pt x="79435" y="175720"/>
                </a:lnTo>
                <a:lnTo>
                  <a:pt x="62071" y="178863"/>
                </a:lnTo>
                <a:lnTo>
                  <a:pt x="109615" y="178863"/>
                </a:lnTo>
                <a:lnTo>
                  <a:pt x="120033" y="162329"/>
                </a:lnTo>
                <a:lnTo>
                  <a:pt x="124415" y="135577"/>
                </a:lnTo>
                <a:lnTo>
                  <a:pt x="124415" y="63160"/>
                </a:lnTo>
                <a:lnTo>
                  <a:pt x="120033" y="36408"/>
                </a:lnTo>
                <a:lnTo>
                  <a:pt x="109615" y="19873"/>
                </a:lnTo>
                <a:close/>
              </a:path>
              <a:path w="287020" h="198754">
                <a:moveTo>
                  <a:pt x="262588" y="153272"/>
                </a:moveTo>
                <a:lnTo>
                  <a:pt x="240809" y="153272"/>
                </a:lnTo>
                <a:lnTo>
                  <a:pt x="240809" y="194653"/>
                </a:lnTo>
                <a:lnTo>
                  <a:pt x="262588" y="194653"/>
                </a:lnTo>
                <a:lnTo>
                  <a:pt x="262588" y="153272"/>
                </a:lnTo>
                <a:close/>
              </a:path>
              <a:path w="287020" h="198754">
                <a:moveTo>
                  <a:pt x="243804" y="4083"/>
                </a:moveTo>
                <a:lnTo>
                  <a:pt x="224474" y="4083"/>
                </a:lnTo>
                <a:lnTo>
                  <a:pt x="153147" y="136393"/>
                </a:lnTo>
                <a:lnTo>
                  <a:pt x="153147" y="153272"/>
                </a:lnTo>
                <a:lnTo>
                  <a:pt x="286818" y="153272"/>
                </a:lnTo>
                <a:lnTo>
                  <a:pt x="286818" y="133399"/>
                </a:lnTo>
                <a:lnTo>
                  <a:pt x="178193" y="133399"/>
                </a:lnTo>
                <a:lnTo>
                  <a:pt x="243804" y="11978"/>
                </a:lnTo>
                <a:lnTo>
                  <a:pt x="243804" y="4083"/>
                </a:lnTo>
                <a:close/>
              </a:path>
              <a:path w="287020" h="198754">
                <a:moveTo>
                  <a:pt x="262588" y="82761"/>
                </a:moveTo>
                <a:lnTo>
                  <a:pt x="240809" y="82761"/>
                </a:lnTo>
                <a:lnTo>
                  <a:pt x="240809" y="133399"/>
                </a:lnTo>
                <a:lnTo>
                  <a:pt x="262588" y="133399"/>
                </a:lnTo>
                <a:lnTo>
                  <a:pt x="262588" y="827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65923" y="5005083"/>
            <a:ext cx="4817110" cy="10795"/>
          </a:xfrm>
          <a:custGeom>
            <a:avLst/>
            <a:gdLst/>
            <a:ahLst/>
            <a:cxnLst/>
            <a:rect l="l" t="t" r="r" b="b"/>
            <a:pathLst>
              <a:path w="4817110" h="10795">
                <a:moveTo>
                  <a:pt x="4816607" y="0"/>
                </a:moveTo>
                <a:lnTo>
                  <a:pt x="0" y="0"/>
                </a:lnTo>
                <a:lnTo>
                  <a:pt x="0" y="10470"/>
                </a:lnTo>
                <a:lnTo>
                  <a:pt x="4816607" y="10470"/>
                </a:lnTo>
                <a:lnTo>
                  <a:pt x="4816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57873" y="4324475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4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64134" y="4484282"/>
            <a:ext cx="1617980" cy="252729"/>
          </a:xfrm>
          <a:custGeom>
            <a:avLst/>
            <a:gdLst/>
            <a:ahLst/>
            <a:cxnLst/>
            <a:rect l="l" t="t" r="r" b="b"/>
            <a:pathLst>
              <a:path w="1617979" h="252729">
                <a:moveTo>
                  <a:pt x="81672" y="78950"/>
                </a:moveTo>
                <a:lnTo>
                  <a:pt x="57987" y="78950"/>
                </a:lnTo>
                <a:lnTo>
                  <a:pt x="57987" y="248557"/>
                </a:lnTo>
                <a:lnTo>
                  <a:pt x="81672" y="248557"/>
                </a:lnTo>
                <a:lnTo>
                  <a:pt x="81672" y="78950"/>
                </a:lnTo>
                <a:close/>
              </a:path>
              <a:path w="1617979" h="252729">
                <a:moveTo>
                  <a:pt x="139388" y="57987"/>
                </a:moveTo>
                <a:lnTo>
                  <a:pt x="0" y="57987"/>
                </a:lnTo>
                <a:lnTo>
                  <a:pt x="0" y="78950"/>
                </a:lnTo>
                <a:lnTo>
                  <a:pt x="139388" y="78950"/>
                </a:lnTo>
                <a:lnTo>
                  <a:pt x="139388" y="57987"/>
                </a:lnTo>
                <a:close/>
              </a:path>
              <a:path w="1617979" h="252729">
                <a:moveTo>
                  <a:pt x="289561" y="57987"/>
                </a:moveTo>
                <a:lnTo>
                  <a:pt x="170863" y="57987"/>
                </a:lnTo>
                <a:lnTo>
                  <a:pt x="170863" y="248557"/>
                </a:lnTo>
                <a:lnTo>
                  <a:pt x="289834" y="248557"/>
                </a:lnTo>
                <a:lnTo>
                  <a:pt x="289834" y="227595"/>
                </a:lnTo>
                <a:lnTo>
                  <a:pt x="194549" y="227595"/>
                </a:lnTo>
                <a:lnTo>
                  <a:pt x="194549" y="163073"/>
                </a:lnTo>
                <a:lnTo>
                  <a:pt x="276766" y="163073"/>
                </a:lnTo>
                <a:lnTo>
                  <a:pt x="276766" y="142110"/>
                </a:lnTo>
                <a:lnTo>
                  <a:pt x="194549" y="142110"/>
                </a:lnTo>
                <a:lnTo>
                  <a:pt x="194549" y="78950"/>
                </a:lnTo>
                <a:lnTo>
                  <a:pt x="289561" y="78950"/>
                </a:lnTo>
                <a:lnTo>
                  <a:pt x="289561" y="57987"/>
                </a:lnTo>
                <a:close/>
              </a:path>
              <a:path w="1617979" h="252729">
                <a:moveTo>
                  <a:pt x="351633" y="57987"/>
                </a:moveTo>
                <a:lnTo>
                  <a:pt x="329853" y="57987"/>
                </a:lnTo>
                <a:lnTo>
                  <a:pt x="329853" y="248557"/>
                </a:lnTo>
                <a:lnTo>
                  <a:pt x="353538" y="248557"/>
                </a:lnTo>
                <a:lnTo>
                  <a:pt x="353538" y="102091"/>
                </a:lnTo>
                <a:lnTo>
                  <a:pt x="380108" y="102091"/>
                </a:lnTo>
                <a:lnTo>
                  <a:pt x="351633" y="57987"/>
                </a:lnTo>
                <a:close/>
              </a:path>
              <a:path w="1617979" h="252729">
                <a:moveTo>
                  <a:pt x="380108" y="102091"/>
                </a:moveTo>
                <a:lnTo>
                  <a:pt x="353538" y="102091"/>
                </a:lnTo>
                <a:lnTo>
                  <a:pt x="448279" y="248557"/>
                </a:lnTo>
                <a:lnTo>
                  <a:pt x="470058" y="248557"/>
                </a:lnTo>
                <a:lnTo>
                  <a:pt x="470058" y="204726"/>
                </a:lnTo>
                <a:lnTo>
                  <a:pt x="446373" y="204726"/>
                </a:lnTo>
                <a:lnTo>
                  <a:pt x="380108" y="102091"/>
                </a:lnTo>
                <a:close/>
              </a:path>
              <a:path w="1617979" h="252729">
                <a:moveTo>
                  <a:pt x="470058" y="57987"/>
                </a:moveTo>
                <a:lnTo>
                  <a:pt x="446373" y="57987"/>
                </a:lnTo>
                <a:lnTo>
                  <a:pt x="446373" y="204726"/>
                </a:lnTo>
                <a:lnTo>
                  <a:pt x="470058" y="204726"/>
                </a:lnTo>
                <a:lnTo>
                  <a:pt x="470058" y="57987"/>
                </a:lnTo>
                <a:close/>
              </a:path>
              <a:path w="1617979" h="252729">
                <a:moveTo>
                  <a:pt x="587165" y="57987"/>
                </a:moveTo>
                <a:lnTo>
                  <a:pt x="520738" y="57987"/>
                </a:lnTo>
                <a:lnTo>
                  <a:pt x="520738" y="248557"/>
                </a:lnTo>
                <a:lnTo>
                  <a:pt x="587165" y="248557"/>
                </a:lnTo>
                <a:lnTo>
                  <a:pt x="617443" y="244150"/>
                </a:lnTo>
                <a:lnTo>
                  <a:pt x="640524" y="231270"/>
                </a:lnTo>
                <a:lnTo>
                  <a:pt x="643118" y="227595"/>
                </a:lnTo>
                <a:lnTo>
                  <a:pt x="544423" y="227595"/>
                </a:lnTo>
                <a:lnTo>
                  <a:pt x="544423" y="78950"/>
                </a:lnTo>
                <a:lnTo>
                  <a:pt x="643118" y="78950"/>
                </a:lnTo>
                <a:lnTo>
                  <a:pt x="640524" y="75275"/>
                </a:lnTo>
                <a:lnTo>
                  <a:pt x="617443" y="62394"/>
                </a:lnTo>
                <a:lnTo>
                  <a:pt x="587165" y="57987"/>
                </a:lnTo>
                <a:close/>
              </a:path>
              <a:path w="1617979" h="252729">
                <a:moveTo>
                  <a:pt x="643118" y="78950"/>
                </a:moveTo>
                <a:lnTo>
                  <a:pt x="587165" y="78950"/>
                </a:lnTo>
                <a:lnTo>
                  <a:pt x="608230" y="82217"/>
                </a:lnTo>
                <a:lnTo>
                  <a:pt x="623782" y="91405"/>
                </a:lnTo>
                <a:lnTo>
                  <a:pt x="633412" y="105596"/>
                </a:lnTo>
                <a:lnTo>
                  <a:pt x="636713" y="123870"/>
                </a:lnTo>
                <a:lnTo>
                  <a:pt x="636713" y="182675"/>
                </a:lnTo>
                <a:lnTo>
                  <a:pt x="633412" y="200949"/>
                </a:lnTo>
                <a:lnTo>
                  <a:pt x="623782" y="215140"/>
                </a:lnTo>
                <a:lnTo>
                  <a:pt x="608230" y="224328"/>
                </a:lnTo>
                <a:lnTo>
                  <a:pt x="587165" y="227595"/>
                </a:lnTo>
                <a:lnTo>
                  <a:pt x="643118" y="227595"/>
                </a:lnTo>
                <a:lnTo>
                  <a:pt x="655234" y="210426"/>
                </a:lnTo>
                <a:lnTo>
                  <a:pt x="660299" y="182675"/>
                </a:lnTo>
                <a:lnTo>
                  <a:pt x="660299" y="123870"/>
                </a:lnTo>
                <a:lnTo>
                  <a:pt x="655234" y="96118"/>
                </a:lnTo>
                <a:lnTo>
                  <a:pt x="643118" y="78950"/>
                </a:lnTo>
                <a:close/>
              </a:path>
              <a:path w="1617979" h="252729">
                <a:moveTo>
                  <a:pt x="824215" y="57987"/>
                </a:moveTo>
                <a:lnTo>
                  <a:pt x="705517" y="57987"/>
                </a:lnTo>
                <a:lnTo>
                  <a:pt x="705517" y="248557"/>
                </a:lnTo>
                <a:lnTo>
                  <a:pt x="824487" y="248557"/>
                </a:lnTo>
                <a:lnTo>
                  <a:pt x="824487" y="227595"/>
                </a:lnTo>
                <a:lnTo>
                  <a:pt x="729202" y="227595"/>
                </a:lnTo>
                <a:lnTo>
                  <a:pt x="729202" y="163073"/>
                </a:lnTo>
                <a:lnTo>
                  <a:pt x="811420" y="163073"/>
                </a:lnTo>
                <a:lnTo>
                  <a:pt x="811420" y="142110"/>
                </a:lnTo>
                <a:lnTo>
                  <a:pt x="729202" y="142110"/>
                </a:lnTo>
                <a:lnTo>
                  <a:pt x="729202" y="78950"/>
                </a:lnTo>
                <a:lnTo>
                  <a:pt x="824215" y="78950"/>
                </a:lnTo>
                <a:lnTo>
                  <a:pt x="824215" y="57987"/>
                </a:lnTo>
                <a:close/>
              </a:path>
              <a:path w="1617979" h="252729">
                <a:moveTo>
                  <a:pt x="775756" y="0"/>
                </a:moveTo>
                <a:lnTo>
                  <a:pt x="755610" y="0"/>
                </a:lnTo>
                <a:lnTo>
                  <a:pt x="725391" y="33213"/>
                </a:lnTo>
                <a:lnTo>
                  <a:pt x="725391" y="41108"/>
                </a:lnTo>
                <a:lnTo>
                  <a:pt x="744448" y="41108"/>
                </a:lnTo>
                <a:lnTo>
                  <a:pt x="765411" y="16334"/>
                </a:lnTo>
                <a:lnTo>
                  <a:pt x="790618" y="16334"/>
                </a:lnTo>
                <a:lnTo>
                  <a:pt x="775756" y="0"/>
                </a:lnTo>
                <a:close/>
              </a:path>
              <a:path w="1617979" h="252729">
                <a:moveTo>
                  <a:pt x="790618" y="16334"/>
                </a:moveTo>
                <a:lnTo>
                  <a:pt x="765411" y="16334"/>
                </a:lnTo>
                <a:lnTo>
                  <a:pt x="786646" y="41108"/>
                </a:lnTo>
                <a:lnTo>
                  <a:pt x="805975" y="41108"/>
                </a:lnTo>
                <a:lnTo>
                  <a:pt x="805975" y="33213"/>
                </a:lnTo>
                <a:lnTo>
                  <a:pt x="790618" y="16334"/>
                </a:lnTo>
                <a:close/>
              </a:path>
              <a:path w="1617979" h="252729">
                <a:moveTo>
                  <a:pt x="886276" y="57987"/>
                </a:moveTo>
                <a:lnTo>
                  <a:pt x="864497" y="57987"/>
                </a:lnTo>
                <a:lnTo>
                  <a:pt x="864497" y="248557"/>
                </a:lnTo>
                <a:lnTo>
                  <a:pt x="888182" y="248557"/>
                </a:lnTo>
                <a:lnTo>
                  <a:pt x="888182" y="102091"/>
                </a:lnTo>
                <a:lnTo>
                  <a:pt x="914751" y="102091"/>
                </a:lnTo>
                <a:lnTo>
                  <a:pt x="886276" y="57987"/>
                </a:lnTo>
                <a:close/>
              </a:path>
              <a:path w="1617979" h="252729">
                <a:moveTo>
                  <a:pt x="914751" y="102091"/>
                </a:moveTo>
                <a:lnTo>
                  <a:pt x="888182" y="102091"/>
                </a:lnTo>
                <a:lnTo>
                  <a:pt x="982922" y="248557"/>
                </a:lnTo>
                <a:lnTo>
                  <a:pt x="1004702" y="248557"/>
                </a:lnTo>
                <a:lnTo>
                  <a:pt x="1004702" y="204726"/>
                </a:lnTo>
                <a:lnTo>
                  <a:pt x="981017" y="204726"/>
                </a:lnTo>
                <a:lnTo>
                  <a:pt x="914751" y="102091"/>
                </a:lnTo>
                <a:close/>
              </a:path>
              <a:path w="1617979" h="252729">
                <a:moveTo>
                  <a:pt x="1004702" y="57987"/>
                </a:moveTo>
                <a:lnTo>
                  <a:pt x="981017" y="57987"/>
                </a:lnTo>
                <a:lnTo>
                  <a:pt x="981017" y="204726"/>
                </a:lnTo>
                <a:lnTo>
                  <a:pt x="1004702" y="204726"/>
                </a:lnTo>
                <a:lnTo>
                  <a:pt x="1004702" y="57987"/>
                </a:lnTo>
                <a:close/>
              </a:path>
              <a:path w="1617979" h="252729">
                <a:moveTo>
                  <a:pt x="1122908" y="53904"/>
                </a:moveTo>
                <a:lnTo>
                  <a:pt x="1092097" y="58536"/>
                </a:lnTo>
                <a:lnTo>
                  <a:pt x="1069174" y="71974"/>
                </a:lnTo>
                <a:lnTo>
                  <a:pt x="1054877" y="93528"/>
                </a:lnTo>
                <a:lnTo>
                  <a:pt x="1049947" y="122509"/>
                </a:lnTo>
                <a:lnTo>
                  <a:pt x="1049947" y="184036"/>
                </a:lnTo>
                <a:lnTo>
                  <a:pt x="1054877" y="213017"/>
                </a:lnTo>
                <a:lnTo>
                  <a:pt x="1069174" y="234571"/>
                </a:lnTo>
                <a:lnTo>
                  <a:pt x="1092097" y="248009"/>
                </a:lnTo>
                <a:lnTo>
                  <a:pt x="1122908" y="252641"/>
                </a:lnTo>
                <a:lnTo>
                  <a:pt x="1149260" y="248757"/>
                </a:lnTo>
                <a:lnTo>
                  <a:pt x="1171401" y="236885"/>
                </a:lnTo>
                <a:lnTo>
                  <a:pt x="1175950" y="230862"/>
                </a:lnTo>
                <a:lnTo>
                  <a:pt x="1122635" y="230862"/>
                </a:lnTo>
                <a:lnTo>
                  <a:pt x="1101426" y="227782"/>
                </a:lnTo>
                <a:lnTo>
                  <a:pt x="1086087" y="218883"/>
                </a:lnTo>
                <a:lnTo>
                  <a:pt x="1076771" y="204675"/>
                </a:lnTo>
                <a:lnTo>
                  <a:pt x="1073632" y="185669"/>
                </a:lnTo>
                <a:lnTo>
                  <a:pt x="1073632" y="120875"/>
                </a:lnTo>
                <a:lnTo>
                  <a:pt x="1076771" y="101869"/>
                </a:lnTo>
                <a:lnTo>
                  <a:pt x="1086087" y="87662"/>
                </a:lnTo>
                <a:lnTo>
                  <a:pt x="1101426" y="78763"/>
                </a:lnTo>
                <a:lnTo>
                  <a:pt x="1122635" y="75683"/>
                </a:lnTo>
                <a:lnTo>
                  <a:pt x="1175950" y="75683"/>
                </a:lnTo>
                <a:lnTo>
                  <a:pt x="1171401" y="69660"/>
                </a:lnTo>
                <a:lnTo>
                  <a:pt x="1149260" y="57787"/>
                </a:lnTo>
                <a:lnTo>
                  <a:pt x="1122908" y="53904"/>
                </a:lnTo>
                <a:close/>
              </a:path>
              <a:path w="1617979" h="252729">
                <a:moveTo>
                  <a:pt x="1192330" y="185125"/>
                </a:moveTo>
                <a:lnTo>
                  <a:pt x="1168645" y="185125"/>
                </a:lnTo>
                <a:lnTo>
                  <a:pt x="1168645" y="187847"/>
                </a:lnTo>
                <a:lnTo>
                  <a:pt x="1164557" y="207087"/>
                </a:lnTo>
                <a:lnTo>
                  <a:pt x="1153909" y="220482"/>
                </a:lnTo>
                <a:lnTo>
                  <a:pt x="1139127" y="228314"/>
                </a:lnTo>
                <a:lnTo>
                  <a:pt x="1122635" y="230862"/>
                </a:lnTo>
                <a:lnTo>
                  <a:pt x="1175950" y="230862"/>
                </a:lnTo>
                <a:lnTo>
                  <a:pt x="1186651" y="216692"/>
                </a:lnTo>
                <a:lnTo>
                  <a:pt x="1192330" y="187847"/>
                </a:lnTo>
                <a:lnTo>
                  <a:pt x="1192330" y="185125"/>
                </a:lnTo>
                <a:close/>
              </a:path>
              <a:path w="1617979" h="252729">
                <a:moveTo>
                  <a:pt x="1175950" y="75683"/>
                </a:moveTo>
                <a:lnTo>
                  <a:pt x="1122635" y="75683"/>
                </a:lnTo>
                <a:lnTo>
                  <a:pt x="1139127" y="78231"/>
                </a:lnTo>
                <a:lnTo>
                  <a:pt x="1153909" y="86062"/>
                </a:lnTo>
                <a:lnTo>
                  <a:pt x="1164557" y="99458"/>
                </a:lnTo>
                <a:lnTo>
                  <a:pt x="1168645" y="118697"/>
                </a:lnTo>
                <a:lnTo>
                  <a:pt x="1168645" y="121420"/>
                </a:lnTo>
                <a:lnTo>
                  <a:pt x="1192330" y="121420"/>
                </a:lnTo>
                <a:lnTo>
                  <a:pt x="1192330" y="118697"/>
                </a:lnTo>
                <a:lnTo>
                  <a:pt x="1186651" y="89852"/>
                </a:lnTo>
                <a:lnTo>
                  <a:pt x="1175950" y="75683"/>
                </a:lnTo>
                <a:close/>
              </a:path>
              <a:path w="1617979" h="252729">
                <a:moveTo>
                  <a:pt x="1258527" y="57987"/>
                </a:moveTo>
                <a:lnTo>
                  <a:pt x="1234841" y="57987"/>
                </a:lnTo>
                <a:lnTo>
                  <a:pt x="1234841" y="248557"/>
                </a:lnTo>
                <a:lnTo>
                  <a:pt x="1258527" y="248557"/>
                </a:lnTo>
                <a:lnTo>
                  <a:pt x="1258527" y="57987"/>
                </a:lnTo>
                <a:close/>
              </a:path>
              <a:path w="1617979" h="252729">
                <a:moveTo>
                  <a:pt x="1384973" y="57987"/>
                </a:moveTo>
                <a:lnTo>
                  <a:pt x="1361288" y="57987"/>
                </a:lnTo>
                <a:lnTo>
                  <a:pt x="1290232" y="240662"/>
                </a:lnTo>
                <a:lnTo>
                  <a:pt x="1290232" y="248557"/>
                </a:lnTo>
                <a:lnTo>
                  <a:pt x="1312012" y="248557"/>
                </a:lnTo>
                <a:lnTo>
                  <a:pt x="1331613" y="197920"/>
                </a:lnTo>
                <a:lnTo>
                  <a:pt x="1439612" y="197920"/>
                </a:lnTo>
                <a:lnTo>
                  <a:pt x="1431745" y="177774"/>
                </a:lnTo>
                <a:lnTo>
                  <a:pt x="1338692" y="177774"/>
                </a:lnTo>
                <a:lnTo>
                  <a:pt x="1372722" y="89567"/>
                </a:lnTo>
                <a:lnTo>
                  <a:pt x="1397304" y="89567"/>
                </a:lnTo>
                <a:lnTo>
                  <a:pt x="1384973" y="57987"/>
                </a:lnTo>
                <a:close/>
              </a:path>
              <a:path w="1617979" h="252729">
                <a:moveTo>
                  <a:pt x="1439612" y="197920"/>
                </a:moveTo>
                <a:lnTo>
                  <a:pt x="1413831" y="197920"/>
                </a:lnTo>
                <a:lnTo>
                  <a:pt x="1432888" y="248557"/>
                </a:lnTo>
                <a:lnTo>
                  <a:pt x="1456301" y="248557"/>
                </a:lnTo>
                <a:lnTo>
                  <a:pt x="1456301" y="240662"/>
                </a:lnTo>
                <a:lnTo>
                  <a:pt x="1439612" y="197920"/>
                </a:lnTo>
                <a:close/>
              </a:path>
              <a:path w="1617979" h="252729">
                <a:moveTo>
                  <a:pt x="1397304" y="89567"/>
                </a:moveTo>
                <a:lnTo>
                  <a:pt x="1372722" y="89567"/>
                </a:lnTo>
                <a:lnTo>
                  <a:pt x="1406480" y="177774"/>
                </a:lnTo>
                <a:lnTo>
                  <a:pt x="1431745" y="177774"/>
                </a:lnTo>
                <a:lnTo>
                  <a:pt x="1397304" y="89567"/>
                </a:lnTo>
                <a:close/>
              </a:path>
              <a:path w="1617979" h="252729">
                <a:moveTo>
                  <a:pt x="1499378" y="186758"/>
                </a:moveTo>
                <a:lnTo>
                  <a:pt x="1475693" y="186758"/>
                </a:lnTo>
                <a:lnTo>
                  <a:pt x="1481780" y="216233"/>
                </a:lnTo>
                <a:lnTo>
                  <a:pt x="1498051" y="236749"/>
                </a:lnTo>
                <a:lnTo>
                  <a:pt x="1521519" y="248740"/>
                </a:lnTo>
                <a:lnTo>
                  <a:pt x="1549198" y="252641"/>
                </a:lnTo>
                <a:lnTo>
                  <a:pt x="1579213" y="248511"/>
                </a:lnTo>
                <a:lnTo>
                  <a:pt x="1600652" y="237157"/>
                </a:lnTo>
                <a:lnTo>
                  <a:pt x="1605411" y="230862"/>
                </a:lnTo>
                <a:lnTo>
                  <a:pt x="1550287" y="230862"/>
                </a:lnTo>
                <a:lnTo>
                  <a:pt x="1532685" y="228679"/>
                </a:lnTo>
                <a:lnTo>
                  <a:pt x="1516257" y="221367"/>
                </a:lnTo>
                <a:lnTo>
                  <a:pt x="1504117" y="207776"/>
                </a:lnTo>
                <a:lnTo>
                  <a:pt x="1499378" y="186758"/>
                </a:lnTo>
                <a:close/>
              </a:path>
              <a:path w="1617979" h="252729">
                <a:moveTo>
                  <a:pt x="1547293" y="53904"/>
                </a:moveTo>
                <a:lnTo>
                  <a:pt x="1519698" y="57749"/>
                </a:lnTo>
                <a:lnTo>
                  <a:pt x="1499072" y="68537"/>
                </a:lnTo>
                <a:lnTo>
                  <a:pt x="1486153" y="85144"/>
                </a:lnTo>
                <a:lnTo>
                  <a:pt x="1481682" y="106447"/>
                </a:lnTo>
                <a:lnTo>
                  <a:pt x="1485166" y="125270"/>
                </a:lnTo>
                <a:lnTo>
                  <a:pt x="1495464" y="139218"/>
                </a:lnTo>
                <a:lnTo>
                  <a:pt x="1512348" y="150052"/>
                </a:lnTo>
                <a:lnTo>
                  <a:pt x="1535586" y="159534"/>
                </a:lnTo>
                <a:lnTo>
                  <a:pt x="1549198" y="164434"/>
                </a:lnTo>
                <a:lnTo>
                  <a:pt x="1568179" y="172151"/>
                </a:lnTo>
                <a:lnTo>
                  <a:pt x="1581800" y="179816"/>
                </a:lnTo>
                <a:lnTo>
                  <a:pt x="1590009" y="188706"/>
                </a:lnTo>
                <a:lnTo>
                  <a:pt x="1592757" y="200098"/>
                </a:lnTo>
                <a:lnTo>
                  <a:pt x="1590103" y="212255"/>
                </a:lnTo>
                <a:lnTo>
                  <a:pt x="1582140" y="222014"/>
                </a:lnTo>
                <a:lnTo>
                  <a:pt x="1568868" y="228505"/>
                </a:lnTo>
                <a:lnTo>
                  <a:pt x="1550287" y="230862"/>
                </a:lnTo>
                <a:lnTo>
                  <a:pt x="1605411" y="230862"/>
                </a:lnTo>
                <a:lnTo>
                  <a:pt x="1613516" y="220138"/>
                </a:lnTo>
                <a:lnTo>
                  <a:pt x="1617804" y="199009"/>
                </a:lnTo>
                <a:lnTo>
                  <a:pt x="1613120" y="178693"/>
                </a:lnTo>
                <a:lnTo>
                  <a:pt x="1600346" y="163890"/>
                </a:lnTo>
                <a:lnTo>
                  <a:pt x="1581395" y="152762"/>
                </a:lnTo>
                <a:lnTo>
                  <a:pt x="1558182" y="143472"/>
                </a:lnTo>
                <a:lnTo>
                  <a:pt x="1545387" y="138843"/>
                </a:lnTo>
                <a:lnTo>
                  <a:pt x="1527534" y="131880"/>
                </a:lnTo>
                <a:lnTo>
                  <a:pt x="1515066" y="124789"/>
                </a:lnTo>
                <a:lnTo>
                  <a:pt x="1507754" y="116217"/>
                </a:lnTo>
                <a:lnTo>
                  <a:pt x="1505367" y="104813"/>
                </a:lnTo>
                <a:lnTo>
                  <a:pt x="1508239" y="93141"/>
                </a:lnTo>
                <a:lnTo>
                  <a:pt x="1516495" y="83918"/>
                </a:lnTo>
                <a:lnTo>
                  <a:pt x="1529601" y="77861"/>
                </a:lnTo>
                <a:lnTo>
                  <a:pt x="1547020" y="75683"/>
                </a:lnTo>
                <a:lnTo>
                  <a:pt x="1601465" y="75683"/>
                </a:lnTo>
                <a:lnTo>
                  <a:pt x="1596467" y="68877"/>
                </a:lnTo>
                <a:lnTo>
                  <a:pt x="1574521" y="57511"/>
                </a:lnTo>
                <a:lnTo>
                  <a:pt x="1547293" y="53904"/>
                </a:lnTo>
                <a:close/>
              </a:path>
              <a:path w="1617979" h="252729">
                <a:moveTo>
                  <a:pt x="1601465" y="75683"/>
                </a:moveTo>
                <a:lnTo>
                  <a:pt x="1547020" y="75683"/>
                </a:lnTo>
                <a:lnTo>
                  <a:pt x="1564159" y="77916"/>
                </a:lnTo>
                <a:lnTo>
                  <a:pt x="1578771" y="85178"/>
                </a:lnTo>
                <a:lnTo>
                  <a:pt x="1588942" y="98309"/>
                </a:lnTo>
                <a:lnTo>
                  <a:pt x="1592757" y="118153"/>
                </a:lnTo>
                <a:lnTo>
                  <a:pt x="1616442" y="118153"/>
                </a:lnTo>
                <a:lnTo>
                  <a:pt x="1611112" y="88819"/>
                </a:lnTo>
                <a:lnTo>
                  <a:pt x="1601465" y="756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7057" y="4538186"/>
            <a:ext cx="200423" cy="19465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957873" y="5005083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40403" y="4324475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4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65723" y="4484282"/>
            <a:ext cx="1544320" cy="252729"/>
          </a:xfrm>
          <a:custGeom>
            <a:avLst/>
            <a:gdLst/>
            <a:ahLst/>
            <a:cxnLst/>
            <a:rect l="l" t="t" r="r" b="b"/>
            <a:pathLst>
              <a:path w="1544319" h="252729">
                <a:moveTo>
                  <a:pt x="118697" y="57987"/>
                </a:moveTo>
                <a:lnTo>
                  <a:pt x="0" y="57987"/>
                </a:lnTo>
                <a:lnTo>
                  <a:pt x="0" y="248557"/>
                </a:lnTo>
                <a:lnTo>
                  <a:pt x="118970" y="248557"/>
                </a:lnTo>
                <a:lnTo>
                  <a:pt x="118970" y="227595"/>
                </a:lnTo>
                <a:lnTo>
                  <a:pt x="23685" y="227595"/>
                </a:lnTo>
                <a:lnTo>
                  <a:pt x="23685" y="163073"/>
                </a:lnTo>
                <a:lnTo>
                  <a:pt x="105902" y="163073"/>
                </a:lnTo>
                <a:lnTo>
                  <a:pt x="105902" y="142110"/>
                </a:lnTo>
                <a:lnTo>
                  <a:pt x="23685" y="142110"/>
                </a:lnTo>
                <a:lnTo>
                  <a:pt x="23685" y="78950"/>
                </a:lnTo>
                <a:lnTo>
                  <a:pt x="118697" y="78950"/>
                </a:lnTo>
                <a:lnTo>
                  <a:pt x="118697" y="57987"/>
                </a:lnTo>
                <a:close/>
              </a:path>
              <a:path w="1544319" h="252729">
                <a:moveTo>
                  <a:pt x="170424" y="186758"/>
                </a:moveTo>
                <a:lnTo>
                  <a:pt x="146738" y="186758"/>
                </a:lnTo>
                <a:lnTo>
                  <a:pt x="152826" y="216233"/>
                </a:lnTo>
                <a:lnTo>
                  <a:pt x="169096" y="236749"/>
                </a:lnTo>
                <a:lnTo>
                  <a:pt x="192565" y="248740"/>
                </a:lnTo>
                <a:lnTo>
                  <a:pt x="220244" y="252641"/>
                </a:lnTo>
                <a:lnTo>
                  <a:pt x="250259" y="248511"/>
                </a:lnTo>
                <a:lnTo>
                  <a:pt x="271698" y="237157"/>
                </a:lnTo>
                <a:lnTo>
                  <a:pt x="276456" y="230862"/>
                </a:lnTo>
                <a:lnTo>
                  <a:pt x="221333" y="230862"/>
                </a:lnTo>
                <a:lnTo>
                  <a:pt x="203731" y="228679"/>
                </a:lnTo>
                <a:lnTo>
                  <a:pt x="187303" y="221367"/>
                </a:lnTo>
                <a:lnTo>
                  <a:pt x="175162" y="207776"/>
                </a:lnTo>
                <a:lnTo>
                  <a:pt x="170424" y="186758"/>
                </a:lnTo>
                <a:close/>
              </a:path>
              <a:path w="1544319" h="252729">
                <a:moveTo>
                  <a:pt x="218338" y="53904"/>
                </a:moveTo>
                <a:lnTo>
                  <a:pt x="190744" y="57749"/>
                </a:lnTo>
                <a:lnTo>
                  <a:pt x="170117" y="68537"/>
                </a:lnTo>
                <a:lnTo>
                  <a:pt x="157199" y="85144"/>
                </a:lnTo>
                <a:lnTo>
                  <a:pt x="152728" y="106447"/>
                </a:lnTo>
                <a:lnTo>
                  <a:pt x="156212" y="125270"/>
                </a:lnTo>
                <a:lnTo>
                  <a:pt x="166510" y="139218"/>
                </a:lnTo>
                <a:lnTo>
                  <a:pt x="183393" y="150052"/>
                </a:lnTo>
                <a:lnTo>
                  <a:pt x="206632" y="159534"/>
                </a:lnTo>
                <a:lnTo>
                  <a:pt x="220244" y="164434"/>
                </a:lnTo>
                <a:lnTo>
                  <a:pt x="239225" y="172151"/>
                </a:lnTo>
                <a:lnTo>
                  <a:pt x="252845" y="179816"/>
                </a:lnTo>
                <a:lnTo>
                  <a:pt x="261055" y="188706"/>
                </a:lnTo>
                <a:lnTo>
                  <a:pt x="263803" y="200098"/>
                </a:lnTo>
                <a:lnTo>
                  <a:pt x="261149" y="212255"/>
                </a:lnTo>
                <a:lnTo>
                  <a:pt x="253186" y="222014"/>
                </a:lnTo>
                <a:lnTo>
                  <a:pt x="239914" y="228505"/>
                </a:lnTo>
                <a:lnTo>
                  <a:pt x="221333" y="230862"/>
                </a:lnTo>
                <a:lnTo>
                  <a:pt x="276456" y="230862"/>
                </a:lnTo>
                <a:lnTo>
                  <a:pt x="284562" y="220138"/>
                </a:lnTo>
                <a:lnTo>
                  <a:pt x="288849" y="199009"/>
                </a:lnTo>
                <a:lnTo>
                  <a:pt x="284166" y="178693"/>
                </a:lnTo>
                <a:lnTo>
                  <a:pt x="271392" y="163890"/>
                </a:lnTo>
                <a:lnTo>
                  <a:pt x="252441" y="152762"/>
                </a:lnTo>
                <a:lnTo>
                  <a:pt x="229228" y="143472"/>
                </a:lnTo>
                <a:lnTo>
                  <a:pt x="216433" y="138843"/>
                </a:lnTo>
                <a:lnTo>
                  <a:pt x="198580" y="131880"/>
                </a:lnTo>
                <a:lnTo>
                  <a:pt x="186112" y="124789"/>
                </a:lnTo>
                <a:lnTo>
                  <a:pt x="178799" y="116217"/>
                </a:lnTo>
                <a:lnTo>
                  <a:pt x="176413" y="104813"/>
                </a:lnTo>
                <a:lnTo>
                  <a:pt x="179284" y="93141"/>
                </a:lnTo>
                <a:lnTo>
                  <a:pt x="187541" y="83918"/>
                </a:lnTo>
                <a:lnTo>
                  <a:pt x="200647" y="77861"/>
                </a:lnTo>
                <a:lnTo>
                  <a:pt x="218066" y="75683"/>
                </a:lnTo>
                <a:lnTo>
                  <a:pt x="272511" y="75683"/>
                </a:lnTo>
                <a:lnTo>
                  <a:pt x="267512" y="68877"/>
                </a:lnTo>
                <a:lnTo>
                  <a:pt x="245567" y="57511"/>
                </a:lnTo>
                <a:lnTo>
                  <a:pt x="218338" y="53904"/>
                </a:lnTo>
                <a:close/>
              </a:path>
              <a:path w="1544319" h="252729">
                <a:moveTo>
                  <a:pt x="272511" y="75683"/>
                </a:moveTo>
                <a:lnTo>
                  <a:pt x="218066" y="75683"/>
                </a:lnTo>
                <a:lnTo>
                  <a:pt x="235205" y="77916"/>
                </a:lnTo>
                <a:lnTo>
                  <a:pt x="249817" y="85178"/>
                </a:lnTo>
                <a:lnTo>
                  <a:pt x="259987" y="98309"/>
                </a:lnTo>
                <a:lnTo>
                  <a:pt x="263803" y="118153"/>
                </a:lnTo>
                <a:lnTo>
                  <a:pt x="287488" y="118153"/>
                </a:lnTo>
                <a:lnTo>
                  <a:pt x="282158" y="88819"/>
                </a:lnTo>
                <a:lnTo>
                  <a:pt x="272511" y="75683"/>
                </a:lnTo>
                <a:close/>
              </a:path>
              <a:path w="1544319" h="252729">
                <a:moveTo>
                  <a:pt x="393883" y="78950"/>
                </a:moveTo>
                <a:lnTo>
                  <a:pt x="370198" y="78950"/>
                </a:lnTo>
                <a:lnTo>
                  <a:pt x="370198" y="248557"/>
                </a:lnTo>
                <a:lnTo>
                  <a:pt x="393883" y="248557"/>
                </a:lnTo>
                <a:lnTo>
                  <a:pt x="393883" y="78950"/>
                </a:lnTo>
                <a:close/>
              </a:path>
              <a:path w="1544319" h="252729">
                <a:moveTo>
                  <a:pt x="451598" y="57987"/>
                </a:moveTo>
                <a:lnTo>
                  <a:pt x="312210" y="57987"/>
                </a:lnTo>
                <a:lnTo>
                  <a:pt x="312210" y="78950"/>
                </a:lnTo>
                <a:lnTo>
                  <a:pt x="451598" y="78950"/>
                </a:lnTo>
                <a:lnTo>
                  <a:pt x="451598" y="57987"/>
                </a:lnTo>
                <a:close/>
              </a:path>
              <a:path w="1544319" h="252729">
                <a:moveTo>
                  <a:pt x="562841" y="57987"/>
                </a:moveTo>
                <a:lnTo>
                  <a:pt x="483074" y="57987"/>
                </a:lnTo>
                <a:lnTo>
                  <a:pt x="483074" y="248557"/>
                </a:lnTo>
                <a:lnTo>
                  <a:pt x="506759" y="248557"/>
                </a:lnTo>
                <a:lnTo>
                  <a:pt x="506759" y="173146"/>
                </a:lnTo>
                <a:lnTo>
                  <a:pt x="583302" y="173146"/>
                </a:lnTo>
                <a:lnTo>
                  <a:pt x="581626" y="170151"/>
                </a:lnTo>
                <a:lnTo>
                  <a:pt x="596744" y="162635"/>
                </a:lnTo>
                <a:lnTo>
                  <a:pt x="607309" y="152183"/>
                </a:lnTo>
                <a:lnTo>
                  <a:pt x="506759" y="152183"/>
                </a:lnTo>
                <a:lnTo>
                  <a:pt x="506759" y="78950"/>
                </a:lnTo>
                <a:lnTo>
                  <a:pt x="607153" y="78950"/>
                </a:lnTo>
                <a:lnTo>
                  <a:pt x="603848" y="73335"/>
                </a:lnTo>
                <a:lnTo>
                  <a:pt x="586522" y="61948"/>
                </a:lnTo>
                <a:lnTo>
                  <a:pt x="562841" y="57987"/>
                </a:lnTo>
                <a:close/>
              </a:path>
              <a:path w="1544319" h="252729">
                <a:moveTo>
                  <a:pt x="583302" y="173146"/>
                </a:moveTo>
                <a:lnTo>
                  <a:pt x="555490" y="173146"/>
                </a:lnTo>
                <a:lnTo>
                  <a:pt x="597688" y="248557"/>
                </a:lnTo>
                <a:lnTo>
                  <a:pt x="621101" y="248557"/>
                </a:lnTo>
                <a:lnTo>
                  <a:pt x="621101" y="240662"/>
                </a:lnTo>
                <a:lnTo>
                  <a:pt x="583302" y="173146"/>
                </a:lnTo>
                <a:close/>
              </a:path>
              <a:path w="1544319" h="252729">
                <a:moveTo>
                  <a:pt x="607153" y="78950"/>
                </a:moveTo>
                <a:lnTo>
                  <a:pt x="558757" y="78950"/>
                </a:lnTo>
                <a:lnTo>
                  <a:pt x="573663" y="81204"/>
                </a:lnTo>
                <a:lnTo>
                  <a:pt x="584689" y="88002"/>
                </a:lnTo>
                <a:lnTo>
                  <a:pt x="591529" y="99394"/>
                </a:lnTo>
                <a:lnTo>
                  <a:pt x="593877" y="115431"/>
                </a:lnTo>
                <a:lnTo>
                  <a:pt x="591529" y="131395"/>
                </a:lnTo>
                <a:lnTo>
                  <a:pt x="584689" y="142893"/>
                </a:lnTo>
                <a:lnTo>
                  <a:pt x="573663" y="149848"/>
                </a:lnTo>
                <a:lnTo>
                  <a:pt x="558757" y="152183"/>
                </a:lnTo>
                <a:lnTo>
                  <a:pt x="607309" y="152183"/>
                </a:lnTo>
                <a:lnTo>
                  <a:pt x="608238" y="151265"/>
                </a:lnTo>
                <a:lnTo>
                  <a:pt x="615546" y="135657"/>
                </a:lnTo>
                <a:lnTo>
                  <a:pt x="618106" y="115431"/>
                </a:lnTo>
                <a:lnTo>
                  <a:pt x="614486" y="91409"/>
                </a:lnTo>
                <a:lnTo>
                  <a:pt x="607153" y="78950"/>
                </a:lnTo>
                <a:close/>
              </a:path>
              <a:path w="1544319" h="252729">
                <a:moveTo>
                  <a:pt x="736082" y="57987"/>
                </a:moveTo>
                <a:lnTo>
                  <a:pt x="712397" y="57987"/>
                </a:lnTo>
                <a:lnTo>
                  <a:pt x="641341" y="240662"/>
                </a:lnTo>
                <a:lnTo>
                  <a:pt x="641341" y="248557"/>
                </a:lnTo>
                <a:lnTo>
                  <a:pt x="663121" y="248557"/>
                </a:lnTo>
                <a:lnTo>
                  <a:pt x="682722" y="197920"/>
                </a:lnTo>
                <a:lnTo>
                  <a:pt x="790720" y="197920"/>
                </a:lnTo>
                <a:lnTo>
                  <a:pt x="782854" y="177774"/>
                </a:lnTo>
                <a:lnTo>
                  <a:pt x="689800" y="177774"/>
                </a:lnTo>
                <a:lnTo>
                  <a:pt x="723831" y="89567"/>
                </a:lnTo>
                <a:lnTo>
                  <a:pt x="748413" y="89567"/>
                </a:lnTo>
                <a:lnTo>
                  <a:pt x="736082" y="57987"/>
                </a:lnTo>
                <a:close/>
              </a:path>
              <a:path w="1544319" h="252729">
                <a:moveTo>
                  <a:pt x="790720" y="197920"/>
                </a:moveTo>
                <a:lnTo>
                  <a:pt x="764940" y="197920"/>
                </a:lnTo>
                <a:lnTo>
                  <a:pt x="783997" y="248557"/>
                </a:lnTo>
                <a:lnTo>
                  <a:pt x="807409" y="248557"/>
                </a:lnTo>
                <a:lnTo>
                  <a:pt x="807409" y="240662"/>
                </a:lnTo>
                <a:lnTo>
                  <a:pt x="790720" y="197920"/>
                </a:lnTo>
                <a:close/>
              </a:path>
              <a:path w="1544319" h="252729">
                <a:moveTo>
                  <a:pt x="886789" y="78950"/>
                </a:moveTo>
                <a:lnTo>
                  <a:pt x="863104" y="78950"/>
                </a:lnTo>
                <a:lnTo>
                  <a:pt x="863104" y="248557"/>
                </a:lnTo>
                <a:lnTo>
                  <a:pt x="886789" y="248557"/>
                </a:lnTo>
                <a:lnTo>
                  <a:pt x="886789" y="78950"/>
                </a:lnTo>
                <a:close/>
              </a:path>
              <a:path w="1544319" h="252729">
                <a:moveTo>
                  <a:pt x="748413" y="89567"/>
                </a:moveTo>
                <a:lnTo>
                  <a:pt x="723831" y="89567"/>
                </a:lnTo>
                <a:lnTo>
                  <a:pt x="757589" y="177774"/>
                </a:lnTo>
                <a:lnTo>
                  <a:pt x="782854" y="177774"/>
                </a:lnTo>
                <a:lnTo>
                  <a:pt x="748413" y="89567"/>
                </a:lnTo>
                <a:close/>
              </a:path>
              <a:path w="1544319" h="252729">
                <a:moveTo>
                  <a:pt x="944505" y="57987"/>
                </a:moveTo>
                <a:lnTo>
                  <a:pt x="805116" y="57987"/>
                </a:lnTo>
                <a:lnTo>
                  <a:pt x="805116" y="78950"/>
                </a:lnTo>
                <a:lnTo>
                  <a:pt x="944505" y="78950"/>
                </a:lnTo>
                <a:lnTo>
                  <a:pt x="944505" y="57987"/>
                </a:lnTo>
                <a:close/>
              </a:path>
              <a:path w="1544319" h="252729">
                <a:moveTo>
                  <a:pt x="1094678" y="57987"/>
                </a:moveTo>
                <a:lnTo>
                  <a:pt x="975980" y="57987"/>
                </a:lnTo>
                <a:lnTo>
                  <a:pt x="975980" y="248557"/>
                </a:lnTo>
                <a:lnTo>
                  <a:pt x="1094950" y="248557"/>
                </a:lnTo>
                <a:lnTo>
                  <a:pt x="1094950" y="227595"/>
                </a:lnTo>
                <a:lnTo>
                  <a:pt x="999665" y="227595"/>
                </a:lnTo>
                <a:lnTo>
                  <a:pt x="999665" y="163073"/>
                </a:lnTo>
                <a:lnTo>
                  <a:pt x="1081883" y="163073"/>
                </a:lnTo>
                <a:lnTo>
                  <a:pt x="1081883" y="142110"/>
                </a:lnTo>
                <a:lnTo>
                  <a:pt x="999665" y="142110"/>
                </a:lnTo>
                <a:lnTo>
                  <a:pt x="999665" y="78950"/>
                </a:lnTo>
                <a:lnTo>
                  <a:pt x="1094678" y="78950"/>
                </a:lnTo>
                <a:lnTo>
                  <a:pt x="1094678" y="57987"/>
                </a:lnTo>
                <a:close/>
              </a:path>
              <a:path w="1544319" h="252729">
                <a:moveTo>
                  <a:pt x="1067726" y="0"/>
                </a:moveTo>
                <a:lnTo>
                  <a:pt x="1045402" y="0"/>
                </a:lnTo>
                <a:lnTo>
                  <a:pt x="1017633" y="41108"/>
                </a:lnTo>
                <a:lnTo>
                  <a:pt x="1038596" y="41108"/>
                </a:lnTo>
                <a:lnTo>
                  <a:pt x="1067726" y="8167"/>
                </a:lnTo>
                <a:lnTo>
                  <a:pt x="1067726" y="0"/>
                </a:lnTo>
                <a:close/>
              </a:path>
              <a:path w="1544319" h="252729">
                <a:moveTo>
                  <a:pt x="1203848" y="53904"/>
                </a:moveTo>
                <a:lnTo>
                  <a:pt x="1172710" y="58536"/>
                </a:lnTo>
                <a:lnTo>
                  <a:pt x="1149331" y="71974"/>
                </a:lnTo>
                <a:lnTo>
                  <a:pt x="1134630" y="93528"/>
                </a:lnTo>
                <a:lnTo>
                  <a:pt x="1129525" y="122509"/>
                </a:lnTo>
                <a:lnTo>
                  <a:pt x="1129525" y="184036"/>
                </a:lnTo>
                <a:lnTo>
                  <a:pt x="1134507" y="212672"/>
                </a:lnTo>
                <a:lnTo>
                  <a:pt x="1148752" y="234265"/>
                </a:lnTo>
                <a:lnTo>
                  <a:pt x="1171217" y="247894"/>
                </a:lnTo>
                <a:lnTo>
                  <a:pt x="1200853" y="252641"/>
                </a:lnTo>
                <a:lnTo>
                  <a:pt x="1217813" y="250829"/>
                </a:lnTo>
                <a:lnTo>
                  <a:pt x="1232399" y="245495"/>
                </a:lnTo>
                <a:lnTo>
                  <a:pt x="1244688" y="236791"/>
                </a:lnTo>
                <a:lnTo>
                  <a:pt x="1249698" y="230862"/>
                </a:lnTo>
                <a:lnTo>
                  <a:pt x="1202214" y="230862"/>
                </a:lnTo>
                <a:lnTo>
                  <a:pt x="1181579" y="227527"/>
                </a:lnTo>
                <a:lnTo>
                  <a:pt x="1166176" y="218066"/>
                </a:lnTo>
                <a:lnTo>
                  <a:pt x="1156541" y="203297"/>
                </a:lnTo>
                <a:lnTo>
                  <a:pt x="1153210" y="184036"/>
                </a:lnTo>
                <a:lnTo>
                  <a:pt x="1153210" y="120875"/>
                </a:lnTo>
                <a:lnTo>
                  <a:pt x="1156673" y="101869"/>
                </a:lnTo>
                <a:lnTo>
                  <a:pt x="1166618" y="87662"/>
                </a:lnTo>
                <a:lnTo>
                  <a:pt x="1182383" y="78763"/>
                </a:lnTo>
                <a:lnTo>
                  <a:pt x="1203303" y="75683"/>
                </a:lnTo>
                <a:lnTo>
                  <a:pt x="1257788" y="75683"/>
                </a:lnTo>
                <a:lnTo>
                  <a:pt x="1252919" y="69524"/>
                </a:lnTo>
                <a:lnTo>
                  <a:pt x="1230374" y="57770"/>
                </a:lnTo>
                <a:lnTo>
                  <a:pt x="1203848" y="53904"/>
                </a:lnTo>
                <a:close/>
              </a:path>
              <a:path w="1544319" h="252729">
                <a:moveTo>
                  <a:pt x="1274631" y="224872"/>
                </a:moveTo>
                <a:lnTo>
                  <a:pt x="1254757" y="224872"/>
                </a:lnTo>
                <a:lnTo>
                  <a:pt x="1261291" y="248557"/>
                </a:lnTo>
                <a:lnTo>
                  <a:pt x="1274631" y="248557"/>
                </a:lnTo>
                <a:lnTo>
                  <a:pt x="1274631" y="224872"/>
                </a:lnTo>
                <a:close/>
              </a:path>
              <a:path w="1544319" h="252729">
                <a:moveTo>
                  <a:pt x="1274631" y="151367"/>
                </a:moveTo>
                <a:lnTo>
                  <a:pt x="1207387" y="151367"/>
                </a:lnTo>
                <a:lnTo>
                  <a:pt x="1207387" y="171513"/>
                </a:lnTo>
                <a:lnTo>
                  <a:pt x="1250946" y="171513"/>
                </a:lnTo>
                <a:lnTo>
                  <a:pt x="1250946" y="200370"/>
                </a:lnTo>
                <a:lnTo>
                  <a:pt x="1242298" y="213519"/>
                </a:lnTo>
                <a:lnTo>
                  <a:pt x="1231174" y="223069"/>
                </a:lnTo>
                <a:lnTo>
                  <a:pt x="1217753" y="228892"/>
                </a:lnTo>
                <a:lnTo>
                  <a:pt x="1202214" y="230862"/>
                </a:lnTo>
                <a:lnTo>
                  <a:pt x="1249698" y="230862"/>
                </a:lnTo>
                <a:lnTo>
                  <a:pt x="1254757" y="224872"/>
                </a:lnTo>
                <a:lnTo>
                  <a:pt x="1274631" y="224872"/>
                </a:lnTo>
                <a:lnTo>
                  <a:pt x="1274631" y="151367"/>
                </a:lnTo>
                <a:close/>
              </a:path>
              <a:path w="1544319" h="252729">
                <a:moveTo>
                  <a:pt x="1257788" y="75683"/>
                </a:moveTo>
                <a:lnTo>
                  <a:pt x="1203303" y="75683"/>
                </a:lnTo>
                <a:lnTo>
                  <a:pt x="1221735" y="78444"/>
                </a:lnTo>
                <a:lnTo>
                  <a:pt x="1236823" y="86539"/>
                </a:lnTo>
                <a:lnTo>
                  <a:pt x="1247062" y="99687"/>
                </a:lnTo>
                <a:lnTo>
                  <a:pt x="1250946" y="117608"/>
                </a:lnTo>
                <a:lnTo>
                  <a:pt x="1250946" y="119242"/>
                </a:lnTo>
                <a:lnTo>
                  <a:pt x="1274631" y="119242"/>
                </a:lnTo>
                <a:lnTo>
                  <a:pt x="1274631" y="117608"/>
                </a:lnTo>
                <a:lnTo>
                  <a:pt x="1268624" y="89393"/>
                </a:lnTo>
                <a:lnTo>
                  <a:pt x="1257788" y="75683"/>
                </a:lnTo>
                <a:close/>
              </a:path>
              <a:path w="1544319" h="252729">
                <a:moveTo>
                  <a:pt x="1346346" y="57987"/>
                </a:moveTo>
                <a:lnTo>
                  <a:pt x="1322661" y="57987"/>
                </a:lnTo>
                <a:lnTo>
                  <a:pt x="1322661" y="248557"/>
                </a:lnTo>
                <a:lnTo>
                  <a:pt x="1346346" y="248557"/>
                </a:lnTo>
                <a:lnTo>
                  <a:pt x="1346346" y="57987"/>
                </a:lnTo>
                <a:close/>
              </a:path>
              <a:path w="1544319" h="252729">
                <a:moveTo>
                  <a:pt x="1472792" y="57987"/>
                </a:moveTo>
                <a:lnTo>
                  <a:pt x="1449107" y="57987"/>
                </a:lnTo>
                <a:lnTo>
                  <a:pt x="1378052" y="240662"/>
                </a:lnTo>
                <a:lnTo>
                  <a:pt x="1378052" y="248557"/>
                </a:lnTo>
                <a:lnTo>
                  <a:pt x="1399831" y="248557"/>
                </a:lnTo>
                <a:lnTo>
                  <a:pt x="1419433" y="197920"/>
                </a:lnTo>
                <a:lnTo>
                  <a:pt x="1527431" y="197920"/>
                </a:lnTo>
                <a:lnTo>
                  <a:pt x="1519565" y="177774"/>
                </a:lnTo>
                <a:lnTo>
                  <a:pt x="1426511" y="177774"/>
                </a:lnTo>
                <a:lnTo>
                  <a:pt x="1460541" y="89567"/>
                </a:lnTo>
                <a:lnTo>
                  <a:pt x="1485123" y="89567"/>
                </a:lnTo>
                <a:lnTo>
                  <a:pt x="1472792" y="57987"/>
                </a:lnTo>
                <a:close/>
              </a:path>
              <a:path w="1544319" h="252729">
                <a:moveTo>
                  <a:pt x="1527431" y="197920"/>
                </a:moveTo>
                <a:lnTo>
                  <a:pt x="1501650" y="197920"/>
                </a:lnTo>
                <a:lnTo>
                  <a:pt x="1520707" y="248557"/>
                </a:lnTo>
                <a:lnTo>
                  <a:pt x="1544120" y="248557"/>
                </a:lnTo>
                <a:lnTo>
                  <a:pt x="1544120" y="240662"/>
                </a:lnTo>
                <a:lnTo>
                  <a:pt x="1527431" y="197920"/>
                </a:lnTo>
                <a:close/>
              </a:path>
              <a:path w="1544319" h="252729">
                <a:moveTo>
                  <a:pt x="1485123" y="89567"/>
                </a:moveTo>
                <a:lnTo>
                  <a:pt x="1460541" y="89567"/>
                </a:lnTo>
                <a:lnTo>
                  <a:pt x="1494300" y="177774"/>
                </a:lnTo>
                <a:lnTo>
                  <a:pt x="1519565" y="177774"/>
                </a:lnTo>
                <a:lnTo>
                  <a:pt x="1485123" y="895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23739" y="4542270"/>
            <a:ext cx="209407" cy="19465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4240403" y="5005083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7318" y="5358998"/>
            <a:ext cx="183596" cy="19057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847252" y="5357637"/>
            <a:ext cx="1673860" cy="235585"/>
          </a:xfrm>
          <a:custGeom>
            <a:avLst/>
            <a:gdLst/>
            <a:ahLst/>
            <a:cxnLst/>
            <a:rect l="l" t="t" r="r" b="b"/>
            <a:pathLst>
              <a:path w="1673860" h="235585">
                <a:moveTo>
                  <a:pt x="66427" y="1361"/>
                </a:moveTo>
                <a:lnTo>
                  <a:pt x="0" y="1361"/>
                </a:lnTo>
                <a:lnTo>
                  <a:pt x="0" y="191931"/>
                </a:lnTo>
                <a:lnTo>
                  <a:pt x="66427" y="191931"/>
                </a:lnTo>
                <a:lnTo>
                  <a:pt x="96705" y="187524"/>
                </a:lnTo>
                <a:lnTo>
                  <a:pt x="119786" y="174643"/>
                </a:lnTo>
                <a:lnTo>
                  <a:pt x="122380" y="170968"/>
                </a:lnTo>
                <a:lnTo>
                  <a:pt x="23685" y="170968"/>
                </a:lnTo>
                <a:lnTo>
                  <a:pt x="23685" y="22323"/>
                </a:lnTo>
                <a:lnTo>
                  <a:pt x="122380" y="22323"/>
                </a:lnTo>
                <a:lnTo>
                  <a:pt x="119786" y="18648"/>
                </a:lnTo>
                <a:lnTo>
                  <a:pt x="96705" y="5768"/>
                </a:lnTo>
                <a:lnTo>
                  <a:pt x="66427" y="1361"/>
                </a:lnTo>
                <a:close/>
              </a:path>
              <a:path w="1673860" h="235585">
                <a:moveTo>
                  <a:pt x="122380" y="22323"/>
                </a:moveTo>
                <a:lnTo>
                  <a:pt x="66427" y="22323"/>
                </a:lnTo>
                <a:lnTo>
                  <a:pt x="87492" y="25590"/>
                </a:lnTo>
                <a:lnTo>
                  <a:pt x="103043" y="34779"/>
                </a:lnTo>
                <a:lnTo>
                  <a:pt x="112674" y="48969"/>
                </a:lnTo>
                <a:lnTo>
                  <a:pt x="115975" y="67244"/>
                </a:lnTo>
                <a:lnTo>
                  <a:pt x="115975" y="126048"/>
                </a:lnTo>
                <a:lnTo>
                  <a:pt x="112674" y="144322"/>
                </a:lnTo>
                <a:lnTo>
                  <a:pt x="103043" y="158513"/>
                </a:lnTo>
                <a:lnTo>
                  <a:pt x="87492" y="167701"/>
                </a:lnTo>
                <a:lnTo>
                  <a:pt x="66427" y="170968"/>
                </a:lnTo>
                <a:lnTo>
                  <a:pt x="122380" y="170968"/>
                </a:lnTo>
                <a:lnTo>
                  <a:pt x="134496" y="153800"/>
                </a:lnTo>
                <a:lnTo>
                  <a:pt x="139561" y="126048"/>
                </a:lnTo>
                <a:lnTo>
                  <a:pt x="139561" y="67244"/>
                </a:lnTo>
                <a:lnTo>
                  <a:pt x="134496" y="39492"/>
                </a:lnTo>
                <a:lnTo>
                  <a:pt x="122380" y="22323"/>
                </a:lnTo>
                <a:close/>
              </a:path>
              <a:path w="1673860" h="235585">
                <a:moveTo>
                  <a:pt x="203826" y="51998"/>
                </a:moveTo>
                <a:lnTo>
                  <a:pt x="182046" y="51998"/>
                </a:lnTo>
                <a:lnTo>
                  <a:pt x="182046" y="191931"/>
                </a:lnTo>
                <a:lnTo>
                  <a:pt x="203826" y="191931"/>
                </a:lnTo>
                <a:lnTo>
                  <a:pt x="203826" y="51998"/>
                </a:lnTo>
                <a:close/>
              </a:path>
              <a:path w="1673860" h="235585">
                <a:moveTo>
                  <a:pt x="203826" y="0"/>
                </a:moveTo>
                <a:lnTo>
                  <a:pt x="182046" y="0"/>
                </a:lnTo>
                <a:lnTo>
                  <a:pt x="182046" y="29946"/>
                </a:lnTo>
                <a:lnTo>
                  <a:pt x="203826" y="29946"/>
                </a:lnTo>
                <a:lnTo>
                  <a:pt x="203826" y="0"/>
                </a:lnTo>
                <a:close/>
              </a:path>
              <a:path w="1673860" h="235585">
                <a:moveTo>
                  <a:pt x="262662" y="144561"/>
                </a:moveTo>
                <a:lnTo>
                  <a:pt x="240882" y="144561"/>
                </a:lnTo>
                <a:lnTo>
                  <a:pt x="245549" y="166714"/>
                </a:lnTo>
                <a:lnTo>
                  <a:pt x="258408" y="182538"/>
                </a:lnTo>
                <a:lnTo>
                  <a:pt x="277750" y="192033"/>
                </a:lnTo>
                <a:lnTo>
                  <a:pt x="301865" y="195198"/>
                </a:lnTo>
                <a:lnTo>
                  <a:pt x="325329" y="192080"/>
                </a:lnTo>
                <a:lnTo>
                  <a:pt x="342973" y="183321"/>
                </a:lnTo>
                <a:lnTo>
                  <a:pt x="349552" y="175324"/>
                </a:lnTo>
                <a:lnTo>
                  <a:pt x="303498" y="175324"/>
                </a:lnTo>
                <a:lnTo>
                  <a:pt x="287929" y="173503"/>
                </a:lnTo>
                <a:lnTo>
                  <a:pt x="274913" y="167905"/>
                </a:lnTo>
                <a:lnTo>
                  <a:pt x="265980" y="158326"/>
                </a:lnTo>
                <a:lnTo>
                  <a:pt x="262662" y="144561"/>
                </a:lnTo>
                <a:close/>
              </a:path>
              <a:path w="1673860" h="235585">
                <a:moveTo>
                  <a:pt x="300503" y="48731"/>
                </a:moveTo>
                <a:lnTo>
                  <a:pt x="277682" y="51824"/>
                </a:lnTo>
                <a:lnTo>
                  <a:pt x="260654" y="60403"/>
                </a:lnTo>
                <a:lnTo>
                  <a:pt x="250007" y="73424"/>
                </a:lnTo>
                <a:lnTo>
                  <a:pt x="246327" y="89840"/>
                </a:lnTo>
                <a:lnTo>
                  <a:pt x="248879" y="104184"/>
                </a:lnTo>
                <a:lnTo>
                  <a:pt x="255924" y="114342"/>
                </a:lnTo>
                <a:lnTo>
                  <a:pt x="266541" y="121233"/>
                </a:lnTo>
                <a:lnTo>
                  <a:pt x="279813" y="125776"/>
                </a:lnTo>
                <a:lnTo>
                  <a:pt x="314388" y="134760"/>
                </a:lnTo>
                <a:lnTo>
                  <a:pt x="324337" y="138086"/>
                </a:lnTo>
                <a:lnTo>
                  <a:pt x="331097" y="142178"/>
                </a:lnTo>
                <a:lnTo>
                  <a:pt x="334946" y="147394"/>
                </a:lnTo>
                <a:lnTo>
                  <a:pt x="336167" y="154089"/>
                </a:lnTo>
                <a:lnTo>
                  <a:pt x="333934" y="162575"/>
                </a:lnTo>
                <a:lnTo>
                  <a:pt x="327490" y="169301"/>
                </a:lnTo>
                <a:lnTo>
                  <a:pt x="317217" y="173729"/>
                </a:lnTo>
                <a:lnTo>
                  <a:pt x="303498" y="175324"/>
                </a:lnTo>
                <a:lnTo>
                  <a:pt x="349552" y="175324"/>
                </a:lnTo>
                <a:lnTo>
                  <a:pt x="354084" y="169815"/>
                </a:lnTo>
                <a:lnTo>
                  <a:pt x="357947" y="152456"/>
                </a:lnTo>
                <a:lnTo>
                  <a:pt x="355394" y="138018"/>
                </a:lnTo>
                <a:lnTo>
                  <a:pt x="348146" y="127613"/>
                </a:lnTo>
                <a:lnTo>
                  <a:pt x="336814" y="120373"/>
                </a:lnTo>
                <a:lnTo>
                  <a:pt x="322011" y="115431"/>
                </a:lnTo>
                <a:lnTo>
                  <a:pt x="287980" y="106991"/>
                </a:lnTo>
                <a:lnTo>
                  <a:pt x="278788" y="103869"/>
                </a:lnTo>
                <a:lnTo>
                  <a:pt x="272633" y="99981"/>
                </a:lnTo>
                <a:lnTo>
                  <a:pt x="269183" y="94970"/>
                </a:lnTo>
                <a:lnTo>
                  <a:pt x="268107" y="88478"/>
                </a:lnTo>
                <a:lnTo>
                  <a:pt x="269927" y="80894"/>
                </a:lnTo>
                <a:lnTo>
                  <a:pt x="275525" y="74560"/>
                </a:lnTo>
                <a:lnTo>
                  <a:pt x="285105" y="70217"/>
                </a:lnTo>
                <a:lnTo>
                  <a:pt x="298870" y="68605"/>
                </a:lnTo>
                <a:lnTo>
                  <a:pt x="346119" y="68605"/>
                </a:lnTo>
                <a:lnTo>
                  <a:pt x="340591" y="61016"/>
                </a:lnTo>
                <a:lnTo>
                  <a:pt x="323151" y="51798"/>
                </a:lnTo>
                <a:lnTo>
                  <a:pt x="300503" y="48731"/>
                </a:lnTo>
                <a:close/>
              </a:path>
              <a:path w="1673860" h="235585">
                <a:moveTo>
                  <a:pt x="346119" y="68605"/>
                </a:moveTo>
                <a:lnTo>
                  <a:pt x="298870" y="68605"/>
                </a:lnTo>
                <a:lnTo>
                  <a:pt x="312856" y="70366"/>
                </a:lnTo>
                <a:lnTo>
                  <a:pt x="323984" y="75751"/>
                </a:lnTo>
                <a:lnTo>
                  <a:pt x="331335" y="84914"/>
                </a:lnTo>
                <a:lnTo>
                  <a:pt x="333989" y="98007"/>
                </a:lnTo>
                <a:lnTo>
                  <a:pt x="355769" y="98007"/>
                </a:lnTo>
                <a:lnTo>
                  <a:pt x="351804" y="76410"/>
                </a:lnTo>
                <a:lnTo>
                  <a:pt x="346119" y="68605"/>
                </a:lnTo>
                <a:close/>
              </a:path>
              <a:path w="1673860" h="235585">
                <a:moveTo>
                  <a:pt x="410730" y="51998"/>
                </a:moveTo>
                <a:lnTo>
                  <a:pt x="397663" y="51998"/>
                </a:lnTo>
                <a:lnTo>
                  <a:pt x="397663" y="235490"/>
                </a:lnTo>
                <a:lnTo>
                  <a:pt x="419442" y="235490"/>
                </a:lnTo>
                <a:lnTo>
                  <a:pt x="419442" y="174780"/>
                </a:lnTo>
                <a:lnTo>
                  <a:pt x="457094" y="174780"/>
                </a:lnTo>
                <a:lnTo>
                  <a:pt x="448155" y="173372"/>
                </a:lnTo>
                <a:lnTo>
                  <a:pt x="437138" y="168280"/>
                </a:lnTo>
                <a:lnTo>
                  <a:pt x="427550" y="161197"/>
                </a:lnTo>
                <a:lnTo>
                  <a:pt x="419442" y="153272"/>
                </a:lnTo>
                <a:lnTo>
                  <a:pt x="419442" y="90656"/>
                </a:lnTo>
                <a:lnTo>
                  <a:pt x="427593" y="82732"/>
                </a:lnTo>
                <a:lnTo>
                  <a:pt x="437274" y="75649"/>
                </a:lnTo>
                <a:lnTo>
                  <a:pt x="448385" y="70557"/>
                </a:lnTo>
                <a:lnTo>
                  <a:pt x="448683" y="70510"/>
                </a:lnTo>
                <a:lnTo>
                  <a:pt x="418353" y="70510"/>
                </a:lnTo>
                <a:lnTo>
                  <a:pt x="410730" y="51998"/>
                </a:lnTo>
                <a:close/>
              </a:path>
              <a:path w="1673860" h="235585">
                <a:moveTo>
                  <a:pt x="457094" y="174780"/>
                </a:moveTo>
                <a:lnTo>
                  <a:pt x="419442" y="174780"/>
                </a:lnTo>
                <a:lnTo>
                  <a:pt x="427027" y="182219"/>
                </a:lnTo>
                <a:lnTo>
                  <a:pt x="437036" y="188766"/>
                </a:lnTo>
                <a:lnTo>
                  <a:pt x="449342" y="193424"/>
                </a:lnTo>
                <a:lnTo>
                  <a:pt x="463818" y="195198"/>
                </a:lnTo>
                <a:lnTo>
                  <a:pt x="484049" y="191867"/>
                </a:lnTo>
                <a:lnTo>
                  <a:pt x="499890" y="182028"/>
                </a:lnTo>
                <a:lnTo>
                  <a:pt x="504186" y="175324"/>
                </a:lnTo>
                <a:lnTo>
                  <a:pt x="460551" y="175324"/>
                </a:lnTo>
                <a:lnTo>
                  <a:pt x="457094" y="174780"/>
                </a:lnTo>
                <a:close/>
              </a:path>
              <a:path w="1673860" h="235585">
                <a:moveTo>
                  <a:pt x="504175" y="68605"/>
                </a:moveTo>
                <a:lnTo>
                  <a:pt x="460823" y="68605"/>
                </a:lnTo>
                <a:lnTo>
                  <a:pt x="473525" y="71000"/>
                </a:lnTo>
                <a:lnTo>
                  <a:pt x="483419" y="77759"/>
                </a:lnTo>
                <a:lnTo>
                  <a:pt x="489843" y="88245"/>
                </a:lnTo>
                <a:lnTo>
                  <a:pt x="492131" y="101818"/>
                </a:lnTo>
                <a:lnTo>
                  <a:pt x="492131" y="142110"/>
                </a:lnTo>
                <a:lnTo>
                  <a:pt x="489838" y="155684"/>
                </a:lnTo>
                <a:lnTo>
                  <a:pt x="483385" y="166170"/>
                </a:lnTo>
                <a:lnTo>
                  <a:pt x="473410" y="172929"/>
                </a:lnTo>
                <a:lnTo>
                  <a:pt x="460551" y="175324"/>
                </a:lnTo>
                <a:lnTo>
                  <a:pt x="504186" y="175324"/>
                </a:lnTo>
                <a:lnTo>
                  <a:pt x="510218" y="165910"/>
                </a:lnTo>
                <a:lnTo>
                  <a:pt x="513911" y="143744"/>
                </a:lnTo>
                <a:lnTo>
                  <a:pt x="513911" y="100185"/>
                </a:lnTo>
                <a:lnTo>
                  <a:pt x="510193" y="78018"/>
                </a:lnTo>
                <a:lnTo>
                  <a:pt x="504175" y="68605"/>
                </a:lnTo>
                <a:close/>
              </a:path>
              <a:path w="1673860" h="235585">
                <a:moveTo>
                  <a:pt x="464635" y="48731"/>
                </a:moveTo>
                <a:lnTo>
                  <a:pt x="449899" y="50603"/>
                </a:lnTo>
                <a:lnTo>
                  <a:pt x="437206" y="55537"/>
                </a:lnTo>
                <a:lnTo>
                  <a:pt x="426657" y="62513"/>
                </a:lnTo>
                <a:lnTo>
                  <a:pt x="418353" y="70510"/>
                </a:lnTo>
                <a:lnTo>
                  <a:pt x="448683" y="70510"/>
                </a:lnTo>
                <a:lnTo>
                  <a:pt x="460823" y="68605"/>
                </a:lnTo>
                <a:lnTo>
                  <a:pt x="504175" y="68605"/>
                </a:lnTo>
                <a:lnTo>
                  <a:pt x="499890" y="61901"/>
                </a:lnTo>
                <a:lnTo>
                  <a:pt x="484279" y="52062"/>
                </a:lnTo>
                <a:lnTo>
                  <a:pt x="464635" y="48731"/>
                </a:lnTo>
                <a:close/>
              </a:path>
              <a:path w="1673860" h="235585">
                <a:moveTo>
                  <a:pt x="576841" y="0"/>
                </a:moveTo>
                <a:lnTo>
                  <a:pt x="555061" y="0"/>
                </a:lnTo>
                <a:lnTo>
                  <a:pt x="555061" y="191931"/>
                </a:lnTo>
                <a:lnTo>
                  <a:pt x="576841" y="191931"/>
                </a:lnTo>
                <a:lnTo>
                  <a:pt x="576841" y="0"/>
                </a:lnTo>
                <a:close/>
              </a:path>
              <a:path w="1673860" h="235585">
                <a:moveTo>
                  <a:pt x="718683" y="68605"/>
                </a:moveTo>
                <a:lnTo>
                  <a:pt x="673236" y="68605"/>
                </a:lnTo>
                <a:lnTo>
                  <a:pt x="687601" y="70604"/>
                </a:lnTo>
                <a:lnTo>
                  <a:pt x="697703" y="76228"/>
                </a:lnTo>
                <a:lnTo>
                  <a:pt x="703671" y="84914"/>
                </a:lnTo>
                <a:lnTo>
                  <a:pt x="705632" y="96101"/>
                </a:lnTo>
                <a:lnTo>
                  <a:pt x="705632" y="109986"/>
                </a:lnTo>
                <a:lnTo>
                  <a:pt x="670513" y="109986"/>
                </a:lnTo>
                <a:lnTo>
                  <a:pt x="645258" y="112942"/>
                </a:lnTo>
                <a:lnTo>
                  <a:pt x="627124" y="121590"/>
                </a:lnTo>
                <a:lnTo>
                  <a:pt x="616188" y="135598"/>
                </a:lnTo>
                <a:lnTo>
                  <a:pt x="612525" y="154634"/>
                </a:lnTo>
                <a:lnTo>
                  <a:pt x="616273" y="172572"/>
                </a:lnTo>
                <a:lnTo>
                  <a:pt x="626376" y="185227"/>
                </a:lnTo>
                <a:lnTo>
                  <a:pt x="641124" y="192726"/>
                </a:lnTo>
                <a:lnTo>
                  <a:pt x="658807" y="195198"/>
                </a:lnTo>
                <a:lnTo>
                  <a:pt x="674210" y="193262"/>
                </a:lnTo>
                <a:lnTo>
                  <a:pt x="687494" y="188290"/>
                </a:lnTo>
                <a:lnTo>
                  <a:pt x="698278" y="181530"/>
                </a:lnTo>
                <a:lnTo>
                  <a:pt x="704998" y="175324"/>
                </a:lnTo>
                <a:lnTo>
                  <a:pt x="663163" y="175324"/>
                </a:lnTo>
                <a:lnTo>
                  <a:pt x="651762" y="173967"/>
                </a:lnTo>
                <a:lnTo>
                  <a:pt x="642608" y="169777"/>
                </a:lnTo>
                <a:lnTo>
                  <a:pt x="636517" y="162575"/>
                </a:lnTo>
                <a:lnTo>
                  <a:pt x="634305" y="152183"/>
                </a:lnTo>
                <a:lnTo>
                  <a:pt x="636325" y="142268"/>
                </a:lnTo>
                <a:lnTo>
                  <a:pt x="642710" y="134522"/>
                </a:lnTo>
                <a:lnTo>
                  <a:pt x="653945" y="129481"/>
                </a:lnTo>
                <a:lnTo>
                  <a:pt x="670513" y="127681"/>
                </a:lnTo>
                <a:lnTo>
                  <a:pt x="727412" y="127681"/>
                </a:lnTo>
                <a:lnTo>
                  <a:pt x="727362" y="94468"/>
                </a:lnTo>
                <a:lnTo>
                  <a:pt x="724077" y="76410"/>
                </a:lnTo>
                <a:lnTo>
                  <a:pt x="718683" y="68605"/>
                </a:lnTo>
                <a:close/>
              </a:path>
              <a:path w="1673860" h="235585">
                <a:moveTo>
                  <a:pt x="727412" y="174235"/>
                </a:moveTo>
                <a:lnTo>
                  <a:pt x="706177" y="174235"/>
                </a:lnTo>
                <a:lnTo>
                  <a:pt x="714344" y="191931"/>
                </a:lnTo>
                <a:lnTo>
                  <a:pt x="727412" y="191931"/>
                </a:lnTo>
                <a:lnTo>
                  <a:pt x="727412" y="174235"/>
                </a:lnTo>
                <a:close/>
              </a:path>
              <a:path w="1673860" h="235585">
                <a:moveTo>
                  <a:pt x="727412" y="127681"/>
                </a:moveTo>
                <a:lnTo>
                  <a:pt x="705632" y="127681"/>
                </a:lnTo>
                <a:lnTo>
                  <a:pt x="705632" y="155723"/>
                </a:lnTo>
                <a:lnTo>
                  <a:pt x="697810" y="162575"/>
                </a:lnTo>
                <a:lnTo>
                  <a:pt x="687971" y="168892"/>
                </a:lnTo>
                <a:lnTo>
                  <a:pt x="676345" y="173525"/>
                </a:lnTo>
                <a:lnTo>
                  <a:pt x="663163" y="175324"/>
                </a:lnTo>
                <a:lnTo>
                  <a:pt x="704998" y="175324"/>
                </a:lnTo>
                <a:lnTo>
                  <a:pt x="706177" y="174235"/>
                </a:lnTo>
                <a:lnTo>
                  <a:pt x="727412" y="174235"/>
                </a:lnTo>
                <a:lnTo>
                  <a:pt x="727412" y="127681"/>
                </a:lnTo>
                <a:close/>
              </a:path>
              <a:path w="1673860" h="235585">
                <a:moveTo>
                  <a:pt x="673236" y="48731"/>
                </a:moveTo>
                <a:lnTo>
                  <a:pt x="632978" y="61799"/>
                </a:lnTo>
                <a:lnTo>
                  <a:pt x="619876" y="94468"/>
                </a:lnTo>
                <a:lnTo>
                  <a:pt x="641111" y="94468"/>
                </a:lnTo>
                <a:lnTo>
                  <a:pt x="643106" y="84225"/>
                </a:lnTo>
                <a:lnTo>
                  <a:pt x="649108" y="76023"/>
                </a:lnTo>
                <a:lnTo>
                  <a:pt x="659143" y="70579"/>
                </a:lnTo>
                <a:lnTo>
                  <a:pt x="673236" y="68605"/>
                </a:lnTo>
                <a:lnTo>
                  <a:pt x="718683" y="68605"/>
                </a:lnTo>
                <a:lnTo>
                  <a:pt x="714004" y="61833"/>
                </a:lnTo>
                <a:lnTo>
                  <a:pt x="697062" y="52202"/>
                </a:lnTo>
                <a:lnTo>
                  <a:pt x="673236" y="48731"/>
                </a:lnTo>
                <a:close/>
              </a:path>
              <a:path w="1673860" h="235585">
                <a:moveTo>
                  <a:pt x="821849" y="48731"/>
                </a:moveTo>
                <a:lnTo>
                  <a:pt x="797755" y="52491"/>
                </a:lnTo>
                <a:lnTo>
                  <a:pt x="779787" y="63092"/>
                </a:lnTo>
                <a:lnTo>
                  <a:pt x="768557" y="79511"/>
                </a:lnTo>
                <a:lnTo>
                  <a:pt x="764777" y="100185"/>
                </a:lnTo>
                <a:lnTo>
                  <a:pt x="764777" y="143744"/>
                </a:lnTo>
                <a:lnTo>
                  <a:pt x="768557" y="164417"/>
                </a:lnTo>
                <a:lnTo>
                  <a:pt x="779787" y="180837"/>
                </a:lnTo>
                <a:lnTo>
                  <a:pt x="797755" y="191437"/>
                </a:lnTo>
                <a:lnTo>
                  <a:pt x="821849" y="195198"/>
                </a:lnTo>
                <a:lnTo>
                  <a:pt x="845126" y="191574"/>
                </a:lnTo>
                <a:lnTo>
                  <a:pt x="862889" y="181313"/>
                </a:lnTo>
                <a:lnTo>
                  <a:pt x="867137" y="175324"/>
                </a:lnTo>
                <a:lnTo>
                  <a:pt x="821849" y="175324"/>
                </a:lnTo>
                <a:lnTo>
                  <a:pt x="806442" y="172993"/>
                </a:lnTo>
                <a:lnTo>
                  <a:pt x="795373" y="166476"/>
                </a:lnTo>
                <a:lnTo>
                  <a:pt x="788695" y="156488"/>
                </a:lnTo>
                <a:lnTo>
                  <a:pt x="786457" y="143744"/>
                </a:lnTo>
                <a:lnTo>
                  <a:pt x="786457" y="100185"/>
                </a:lnTo>
                <a:lnTo>
                  <a:pt x="788695" y="87441"/>
                </a:lnTo>
                <a:lnTo>
                  <a:pt x="795373" y="77453"/>
                </a:lnTo>
                <a:lnTo>
                  <a:pt x="806442" y="70936"/>
                </a:lnTo>
                <a:lnTo>
                  <a:pt x="821849" y="68605"/>
                </a:lnTo>
                <a:lnTo>
                  <a:pt x="867537" y="68605"/>
                </a:lnTo>
                <a:lnTo>
                  <a:pt x="862992" y="62241"/>
                </a:lnTo>
                <a:lnTo>
                  <a:pt x="845240" y="52232"/>
                </a:lnTo>
                <a:lnTo>
                  <a:pt x="821849" y="48731"/>
                </a:lnTo>
                <a:close/>
              </a:path>
              <a:path w="1673860" h="235585">
                <a:moveTo>
                  <a:pt x="878203" y="142927"/>
                </a:moveTo>
                <a:lnTo>
                  <a:pt x="856424" y="142927"/>
                </a:lnTo>
                <a:lnTo>
                  <a:pt x="856424" y="144833"/>
                </a:lnTo>
                <a:lnTo>
                  <a:pt x="854161" y="157062"/>
                </a:lnTo>
                <a:lnTo>
                  <a:pt x="847508" y="166714"/>
                </a:lnTo>
                <a:lnTo>
                  <a:pt x="836669" y="173048"/>
                </a:lnTo>
                <a:lnTo>
                  <a:pt x="821849" y="175324"/>
                </a:lnTo>
                <a:lnTo>
                  <a:pt x="867137" y="175324"/>
                </a:lnTo>
                <a:lnTo>
                  <a:pt x="874222" y="165336"/>
                </a:lnTo>
                <a:lnTo>
                  <a:pt x="878151" y="144833"/>
                </a:lnTo>
                <a:lnTo>
                  <a:pt x="878203" y="142927"/>
                </a:lnTo>
                <a:close/>
              </a:path>
              <a:path w="1673860" h="235585">
                <a:moveTo>
                  <a:pt x="867537" y="68605"/>
                </a:moveTo>
                <a:lnTo>
                  <a:pt x="821849" y="68605"/>
                </a:lnTo>
                <a:lnTo>
                  <a:pt x="836554" y="70834"/>
                </a:lnTo>
                <a:lnTo>
                  <a:pt x="847406" y="77044"/>
                </a:lnTo>
                <a:lnTo>
                  <a:pt x="854122" y="86522"/>
                </a:lnTo>
                <a:lnTo>
                  <a:pt x="856424" y="98551"/>
                </a:lnTo>
                <a:lnTo>
                  <a:pt x="856424" y="100185"/>
                </a:lnTo>
                <a:lnTo>
                  <a:pt x="878203" y="100185"/>
                </a:lnTo>
                <a:lnTo>
                  <a:pt x="878152" y="98551"/>
                </a:lnTo>
                <a:lnTo>
                  <a:pt x="874260" y="78018"/>
                </a:lnTo>
                <a:lnTo>
                  <a:pt x="867537" y="68605"/>
                </a:lnTo>
                <a:close/>
              </a:path>
              <a:path w="1673860" h="235585">
                <a:moveTo>
                  <a:pt x="968096" y="48731"/>
                </a:moveTo>
                <a:lnTo>
                  <a:pt x="925285" y="63092"/>
                </a:lnTo>
                <a:lnTo>
                  <a:pt x="909938" y="100185"/>
                </a:lnTo>
                <a:lnTo>
                  <a:pt x="909836" y="143744"/>
                </a:lnTo>
                <a:lnTo>
                  <a:pt x="913809" y="164992"/>
                </a:lnTo>
                <a:lnTo>
                  <a:pt x="925285" y="181211"/>
                </a:lnTo>
                <a:lnTo>
                  <a:pt x="943602" y="191561"/>
                </a:lnTo>
                <a:lnTo>
                  <a:pt x="968096" y="195198"/>
                </a:lnTo>
                <a:lnTo>
                  <a:pt x="990713" y="192003"/>
                </a:lnTo>
                <a:lnTo>
                  <a:pt x="1007741" y="182913"/>
                </a:lnTo>
                <a:lnTo>
                  <a:pt x="1013685" y="175324"/>
                </a:lnTo>
                <a:lnTo>
                  <a:pt x="968096" y="175324"/>
                </a:lnTo>
                <a:lnTo>
                  <a:pt x="952289" y="172946"/>
                </a:lnTo>
                <a:lnTo>
                  <a:pt x="940871" y="166306"/>
                </a:lnTo>
                <a:lnTo>
                  <a:pt x="933946" y="156144"/>
                </a:lnTo>
                <a:lnTo>
                  <a:pt x="931713" y="143744"/>
                </a:lnTo>
                <a:lnTo>
                  <a:pt x="931615" y="129315"/>
                </a:lnTo>
                <a:lnTo>
                  <a:pt x="1024722" y="129315"/>
                </a:lnTo>
                <a:lnTo>
                  <a:pt x="1024722" y="111619"/>
                </a:lnTo>
                <a:lnTo>
                  <a:pt x="931615" y="111619"/>
                </a:lnTo>
                <a:lnTo>
                  <a:pt x="931615" y="100185"/>
                </a:lnTo>
                <a:lnTo>
                  <a:pt x="933933" y="87441"/>
                </a:lnTo>
                <a:lnTo>
                  <a:pt x="940769" y="77453"/>
                </a:lnTo>
                <a:lnTo>
                  <a:pt x="951944" y="70936"/>
                </a:lnTo>
                <a:lnTo>
                  <a:pt x="967279" y="68605"/>
                </a:lnTo>
                <a:lnTo>
                  <a:pt x="1013735" y="68605"/>
                </a:lnTo>
                <a:lnTo>
                  <a:pt x="1009681" y="62717"/>
                </a:lnTo>
                <a:lnTo>
                  <a:pt x="991874" y="52368"/>
                </a:lnTo>
                <a:lnTo>
                  <a:pt x="968096" y="48731"/>
                </a:lnTo>
                <a:close/>
              </a:path>
              <a:path w="1673860" h="235585">
                <a:moveTo>
                  <a:pt x="1023905" y="150005"/>
                </a:moveTo>
                <a:lnTo>
                  <a:pt x="1002126" y="150005"/>
                </a:lnTo>
                <a:lnTo>
                  <a:pt x="998723" y="160278"/>
                </a:lnTo>
                <a:lnTo>
                  <a:pt x="992053" y="168280"/>
                </a:lnTo>
                <a:lnTo>
                  <a:pt x="981912" y="173474"/>
                </a:lnTo>
                <a:lnTo>
                  <a:pt x="968096" y="175324"/>
                </a:lnTo>
                <a:lnTo>
                  <a:pt x="1013685" y="175324"/>
                </a:lnTo>
                <a:lnTo>
                  <a:pt x="1018899" y="168667"/>
                </a:lnTo>
                <a:lnTo>
                  <a:pt x="1023905" y="150005"/>
                </a:lnTo>
                <a:close/>
              </a:path>
              <a:path w="1673860" h="235585">
                <a:moveTo>
                  <a:pt x="1013735" y="68605"/>
                </a:moveTo>
                <a:lnTo>
                  <a:pt x="967279" y="68605"/>
                </a:lnTo>
                <a:lnTo>
                  <a:pt x="982844" y="70974"/>
                </a:lnTo>
                <a:lnTo>
                  <a:pt x="993993" y="77555"/>
                </a:lnTo>
                <a:lnTo>
                  <a:pt x="1000701" y="87555"/>
                </a:lnTo>
                <a:lnTo>
                  <a:pt x="1002943" y="100185"/>
                </a:lnTo>
                <a:lnTo>
                  <a:pt x="1002943" y="111619"/>
                </a:lnTo>
                <a:lnTo>
                  <a:pt x="1024722" y="111619"/>
                </a:lnTo>
                <a:lnTo>
                  <a:pt x="1024722" y="100185"/>
                </a:lnTo>
                <a:lnTo>
                  <a:pt x="1020851" y="78937"/>
                </a:lnTo>
                <a:lnTo>
                  <a:pt x="1013735" y="68605"/>
                </a:lnTo>
                <a:close/>
              </a:path>
              <a:path w="1673860" h="235585">
                <a:moveTo>
                  <a:pt x="1076448" y="51998"/>
                </a:moveTo>
                <a:lnTo>
                  <a:pt x="1063381" y="51998"/>
                </a:lnTo>
                <a:lnTo>
                  <a:pt x="1063381" y="191931"/>
                </a:lnTo>
                <a:lnTo>
                  <a:pt x="1085160" y="191931"/>
                </a:lnTo>
                <a:lnTo>
                  <a:pt x="1085160" y="90656"/>
                </a:lnTo>
                <a:lnTo>
                  <a:pt x="1091873" y="83076"/>
                </a:lnTo>
                <a:lnTo>
                  <a:pt x="1100474" y="75955"/>
                </a:lnTo>
                <a:lnTo>
                  <a:pt x="1110811" y="70672"/>
                </a:lnTo>
                <a:lnTo>
                  <a:pt x="1111743" y="70510"/>
                </a:lnTo>
                <a:lnTo>
                  <a:pt x="1084071" y="70510"/>
                </a:lnTo>
                <a:lnTo>
                  <a:pt x="1076448" y="51998"/>
                </a:lnTo>
                <a:close/>
              </a:path>
              <a:path w="1673860" h="235585">
                <a:moveTo>
                  <a:pt x="1164059" y="68605"/>
                </a:moveTo>
                <a:lnTo>
                  <a:pt x="1122730" y="68605"/>
                </a:lnTo>
                <a:lnTo>
                  <a:pt x="1133773" y="70574"/>
                </a:lnTo>
                <a:lnTo>
                  <a:pt x="1142672" y="76602"/>
                </a:lnTo>
                <a:lnTo>
                  <a:pt x="1148610" y="86866"/>
                </a:lnTo>
                <a:lnTo>
                  <a:pt x="1150771" y="101546"/>
                </a:lnTo>
                <a:lnTo>
                  <a:pt x="1150771" y="191931"/>
                </a:lnTo>
                <a:lnTo>
                  <a:pt x="1172550" y="191931"/>
                </a:lnTo>
                <a:lnTo>
                  <a:pt x="1172550" y="97190"/>
                </a:lnTo>
                <a:lnTo>
                  <a:pt x="1172006" y="91201"/>
                </a:lnTo>
                <a:lnTo>
                  <a:pt x="1180067" y="82387"/>
                </a:lnTo>
                <a:lnTo>
                  <a:pt x="1189123" y="75207"/>
                </a:lnTo>
                <a:lnTo>
                  <a:pt x="1192088" y="73777"/>
                </a:lnTo>
                <a:lnTo>
                  <a:pt x="1167105" y="73777"/>
                </a:lnTo>
                <a:lnTo>
                  <a:pt x="1164059" y="68605"/>
                </a:lnTo>
                <a:close/>
              </a:path>
              <a:path w="1673860" h="235585">
                <a:moveTo>
                  <a:pt x="1251918" y="68605"/>
                </a:moveTo>
                <a:lnTo>
                  <a:pt x="1210120" y="68605"/>
                </a:lnTo>
                <a:lnTo>
                  <a:pt x="1221163" y="70574"/>
                </a:lnTo>
                <a:lnTo>
                  <a:pt x="1230062" y="76602"/>
                </a:lnTo>
                <a:lnTo>
                  <a:pt x="1236000" y="86866"/>
                </a:lnTo>
                <a:lnTo>
                  <a:pt x="1238161" y="101546"/>
                </a:lnTo>
                <a:lnTo>
                  <a:pt x="1238161" y="191931"/>
                </a:lnTo>
                <a:lnTo>
                  <a:pt x="1259940" y="191931"/>
                </a:lnTo>
                <a:lnTo>
                  <a:pt x="1259940" y="99096"/>
                </a:lnTo>
                <a:lnTo>
                  <a:pt x="1256869" y="77444"/>
                </a:lnTo>
                <a:lnTo>
                  <a:pt x="1251918" y="68605"/>
                </a:lnTo>
                <a:close/>
              </a:path>
              <a:path w="1673860" h="235585">
                <a:moveTo>
                  <a:pt x="1215292" y="48731"/>
                </a:moveTo>
                <a:lnTo>
                  <a:pt x="1200259" y="50883"/>
                </a:lnTo>
                <a:lnTo>
                  <a:pt x="1187115" y="56558"/>
                </a:lnTo>
                <a:lnTo>
                  <a:pt x="1176013" y="64581"/>
                </a:lnTo>
                <a:lnTo>
                  <a:pt x="1167105" y="73777"/>
                </a:lnTo>
                <a:lnTo>
                  <a:pt x="1192088" y="73777"/>
                </a:lnTo>
                <a:lnTo>
                  <a:pt x="1199149" y="70374"/>
                </a:lnTo>
                <a:lnTo>
                  <a:pt x="1210120" y="68605"/>
                </a:lnTo>
                <a:lnTo>
                  <a:pt x="1251918" y="68605"/>
                </a:lnTo>
                <a:lnTo>
                  <a:pt x="1248030" y="61663"/>
                </a:lnTo>
                <a:lnTo>
                  <a:pt x="1233984" y="52006"/>
                </a:lnTo>
                <a:lnTo>
                  <a:pt x="1215292" y="48731"/>
                </a:lnTo>
                <a:close/>
              </a:path>
              <a:path w="1673860" h="235585">
                <a:moveTo>
                  <a:pt x="1127902" y="48731"/>
                </a:moveTo>
                <a:lnTo>
                  <a:pt x="1114048" y="50564"/>
                </a:lnTo>
                <a:lnTo>
                  <a:pt x="1102209" y="55435"/>
                </a:lnTo>
                <a:lnTo>
                  <a:pt x="1092260" y="62398"/>
                </a:lnTo>
                <a:lnTo>
                  <a:pt x="1084071" y="70510"/>
                </a:lnTo>
                <a:lnTo>
                  <a:pt x="1111743" y="70510"/>
                </a:lnTo>
                <a:lnTo>
                  <a:pt x="1122730" y="68605"/>
                </a:lnTo>
                <a:lnTo>
                  <a:pt x="1164059" y="68605"/>
                </a:lnTo>
                <a:lnTo>
                  <a:pt x="1160674" y="62858"/>
                </a:lnTo>
                <a:lnTo>
                  <a:pt x="1151792" y="55027"/>
                </a:lnTo>
                <a:lnTo>
                  <a:pt x="1140766" y="50309"/>
                </a:lnTo>
                <a:lnTo>
                  <a:pt x="1127902" y="48731"/>
                </a:lnTo>
                <a:close/>
              </a:path>
              <a:path w="1673860" h="235585">
                <a:moveTo>
                  <a:pt x="1355456" y="48731"/>
                </a:moveTo>
                <a:lnTo>
                  <a:pt x="1312645" y="63092"/>
                </a:lnTo>
                <a:lnTo>
                  <a:pt x="1297298" y="100185"/>
                </a:lnTo>
                <a:lnTo>
                  <a:pt x="1297196" y="143744"/>
                </a:lnTo>
                <a:lnTo>
                  <a:pt x="1301169" y="164992"/>
                </a:lnTo>
                <a:lnTo>
                  <a:pt x="1312645" y="181211"/>
                </a:lnTo>
                <a:lnTo>
                  <a:pt x="1330962" y="191561"/>
                </a:lnTo>
                <a:lnTo>
                  <a:pt x="1355456" y="195198"/>
                </a:lnTo>
                <a:lnTo>
                  <a:pt x="1378073" y="192003"/>
                </a:lnTo>
                <a:lnTo>
                  <a:pt x="1395101" y="182913"/>
                </a:lnTo>
                <a:lnTo>
                  <a:pt x="1401045" y="175324"/>
                </a:lnTo>
                <a:lnTo>
                  <a:pt x="1355456" y="175324"/>
                </a:lnTo>
                <a:lnTo>
                  <a:pt x="1339649" y="172946"/>
                </a:lnTo>
                <a:lnTo>
                  <a:pt x="1328231" y="166306"/>
                </a:lnTo>
                <a:lnTo>
                  <a:pt x="1321306" y="156144"/>
                </a:lnTo>
                <a:lnTo>
                  <a:pt x="1319073" y="143744"/>
                </a:lnTo>
                <a:lnTo>
                  <a:pt x="1318975" y="129315"/>
                </a:lnTo>
                <a:lnTo>
                  <a:pt x="1412082" y="129315"/>
                </a:lnTo>
                <a:lnTo>
                  <a:pt x="1412082" y="111619"/>
                </a:lnTo>
                <a:lnTo>
                  <a:pt x="1318975" y="111619"/>
                </a:lnTo>
                <a:lnTo>
                  <a:pt x="1318975" y="100185"/>
                </a:lnTo>
                <a:lnTo>
                  <a:pt x="1321293" y="87441"/>
                </a:lnTo>
                <a:lnTo>
                  <a:pt x="1328129" y="77453"/>
                </a:lnTo>
                <a:lnTo>
                  <a:pt x="1339304" y="70936"/>
                </a:lnTo>
                <a:lnTo>
                  <a:pt x="1354639" y="68605"/>
                </a:lnTo>
                <a:lnTo>
                  <a:pt x="1401095" y="68605"/>
                </a:lnTo>
                <a:lnTo>
                  <a:pt x="1397041" y="62717"/>
                </a:lnTo>
                <a:lnTo>
                  <a:pt x="1379234" y="52368"/>
                </a:lnTo>
                <a:lnTo>
                  <a:pt x="1355456" y="48731"/>
                </a:lnTo>
                <a:close/>
              </a:path>
              <a:path w="1673860" h="235585">
                <a:moveTo>
                  <a:pt x="1411265" y="150005"/>
                </a:moveTo>
                <a:lnTo>
                  <a:pt x="1389486" y="150005"/>
                </a:lnTo>
                <a:lnTo>
                  <a:pt x="1386083" y="160278"/>
                </a:lnTo>
                <a:lnTo>
                  <a:pt x="1379413" y="168280"/>
                </a:lnTo>
                <a:lnTo>
                  <a:pt x="1369272" y="173474"/>
                </a:lnTo>
                <a:lnTo>
                  <a:pt x="1355456" y="175324"/>
                </a:lnTo>
                <a:lnTo>
                  <a:pt x="1401045" y="175324"/>
                </a:lnTo>
                <a:lnTo>
                  <a:pt x="1406259" y="168667"/>
                </a:lnTo>
                <a:lnTo>
                  <a:pt x="1411265" y="150005"/>
                </a:lnTo>
                <a:close/>
              </a:path>
              <a:path w="1673860" h="235585">
                <a:moveTo>
                  <a:pt x="1401095" y="68605"/>
                </a:moveTo>
                <a:lnTo>
                  <a:pt x="1354639" y="68605"/>
                </a:lnTo>
                <a:lnTo>
                  <a:pt x="1370204" y="70974"/>
                </a:lnTo>
                <a:lnTo>
                  <a:pt x="1381353" y="77555"/>
                </a:lnTo>
                <a:lnTo>
                  <a:pt x="1388061" y="87555"/>
                </a:lnTo>
                <a:lnTo>
                  <a:pt x="1390303" y="100185"/>
                </a:lnTo>
                <a:lnTo>
                  <a:pt x="1390303" y="111619"/>
                </a:lnTo>
                <a:lnTo>
                  <a:pt x="1412082" y="111619"/>
                </a:lnTo>
                <a:lnTo>
                  <a:pt x="1412082" y="100185"/>
                </a:lnTo>
                <a:lnTo>
                  <a:pt x="1408211" y="78937"/>
                </a:lnTo>
                <a:lnTo>
                  <a:pt x="1401095" y="68605"/>
                </a:lnTo>
                <a:close/>
              </a:path>
              <a:path w="1673860" h="235585">
                <a:moveTo>
                  <a:pt x="1463819" y="51998"/>
                </a:moveTo>
                <a:lnTo>
                  <a:pt x="1450751" y="51998"/>
                </a:lnTo>
                <a:lnTo>
                  <a:pt x="1450751" y="191931"/>
                </a:lnTo>
                <a:lnTo>
                  <a:pt x="1472531" y="191931"/>
                </a:lnTo>
                <a:lnTo>
                  <a:pt x="1472531" y="90656"/>
                </a:lnTo>
                <a:lnTo>
                  <a:pt x="1479979" y="82961"/>
                </a:lnTo>
                <a:lnTo>
                  <a:pt x="1489444" y="75853"/>
                </a:lnTo>
                <a:lnTo>
                  <a:pt x="1500593" y="70634"/>
                </a:lnTo>
                <a:lnTo>
                  <a:pt x="1501353" y="70510"/>
                </a:lnTo>
                <a:lnTo>
                  <a:pt x="1471442" y="70510"/>
                </a:lnTo>
                <a:lnTo>
                  <a:pt x="1463819" y="51998"/>
                </a:lnTo>
                <a:close/>
              </a:path>
              <a:path w="1673860" h="235585">
                <a:moveTo>
                  <a:pt x="1556093" y="68605"/>
                </a:moveTo>
                <a:lnTo>
                  <a:pt x="1513095" y="68605"/>
                </a:lnTo>
                <a:lnTo>
                  <a:pt x="1525295" y="70685"/>
                </a:lnTo>
                <a:lnTo>
                  <a:pt x="1535146" y="77078"/>
                </a:lnTo>
                <a:lnTo>
                  <a:pt x="1541731" y="88015"/>
                </a:lnTo>
                <a:lnTo>
                  <a:pt x="1544130" y="103724"/>
                </a:lnTo>
                <a:lnTo>
                  <a:pt x="1544130" y="191931"/>
                </a:lnTo>
                <a:lnTo>
                  <a:pt x="1565910" y="191931"/>
                </a:lnTo>
                <a:lnTo>
                  <a:pt x="1565910" y="101274"/>
                </a:lnTo>
                <a:lnTo>
                  <a:pt x="1562281" y="78708"/>
                </a:lnTo>
                <a:lnTo>
                  <a:pt x="1556093" y="68605"/>
                </a:lnTo>
                <a:close/>
              </a:path>
              <a:path w="1673860" h="235585">
                <a:moveTo>
                  <a:pt x="1517451" y="48731"/>
                </a:moveTo>
                <a:lnTo>
                  <a:pt x="1502911" y="50564"/>
                </a:lnTo>
                <a:lnTo>
                  <a:pt x="1490362" y="55435"/>
                </a:lnTo>
                <a:lnTo>
                  <a:pt x="1479856" y="62398"/>
                </a:lnTo>
                <a:lnTo>
                  <a:pt x="1471442" y="70510"/>
                </a:lnTo>
                <a:lnTo>
                  <a:pt x="1501353" y="70510"/>
                </a:lnTo>
                <a:lnTo>
                  <a:pt x="1513095" y="68605"/>
                </a:lnTo>
                <a:lnTo>
                  <a:pt x="1556093" y="68605"/>
                </a:lnTo>
                <a:lnTo>
                  <a:pt x="1552196" y="62241"/>
                </a:lnTo>
                <a:lnTo>
                  <a:pt x="1536852" y="52155"/>
                </a:lnTo>
                <a:lnTo>
                  <a:pt x="1517451" y="48731"/>
                </a:lnTo>
                <a:close/>
              </a:path>
              <a:path w="1673860" h="235585">
                <a:moveTo>
                  <a:pt x="1637782" y="71055"/>
                </a:moveTo>
                <a:lnTo>
                  <a:pt x="1616003" y="71055"/>
                </a:lnTo>
                <a:lnTo>
                  <a:pt x="1616003" y="146466"/>
                </a:lnTo>
                <a:lnTo>
                  <a:pt x="1618040" y="163103"/>
                </a:lnTo>
                <a:lnTo>
                  <a:pt x="1625157" y="177672"/>
                </a:lnTo>
                <a:lnTo>
                  <a:pt x="1638858" y="188005"/>
                </a:lnTo>
                <a:lnTo>
                  <a:pt x="1660651" y="191931"/>
                </a:lnTo>
                <a:lnTo>
                  <a:pt x="1673718" y="191931"/>
                </a:lnTo>
                <a:lnTo>
                  <a:pt x="1673718" y="172057"/>
                </a:lnTo>
                <a:lnTo>
                  <a:pt x="1660651" y="172057"/>
                </a:lnTo>
                <a:lnTo>
                  <a:pt x="1651105" y="170615"/>
                </a:lnTo>
                <a:lnTo>
                  <a:pt x="1643908" y="166034"/>
                </a:lnTo>
                <a:lnTo>
                  <a:pt x="1639365" y="157930"/>
                </a:lnTo>
                <a:lnTo>
                  <a:pt x="1637854" y="146466"/>
                </a:lnTo>
                <a:lnTo>
                  <a:pt x="1637782" y="71055"/>
                </a:lnTo>
                <a:close/>
              </a:path>
              <a:path w="1673860" h="235585">
                <a:moveTo>
                  <a:pt x="1673718" y="51998"/>
                </a:moveTo>
                <a:lnTo>
                  <a:pt x="1593134" y="51998"/>
                </a:lnTo>
                <a:lnTo>
                  <a:pt x="1593134" y="71055"/>
                </a:lnTo>
                <a:lnTo>
                  <a:pt x="1673718" y="71055"/>
                </a:lnTo>
                <a:lnTo>
                  <a:pt x="1673718" y="51998"/>
                </a:lnTo>
                <a:close/>
              </a:path>
              <a:path w="1673860" h="235585">
                <a:moveTo>
                  <a:pt x="1637782" y="22868"/>
                </a:moveTo>
                <a:lnTo>
                  <a:pt x="1616003" y="22868"/>
                </a:lnTo>
                <a:lnTo>
                  <a:pt x="1616003" y="51998"/>
                </a:lnTo>
                <a:lnTo>
                  <a:pt x="1637782" y="51998"/>
                </a:lnTo>
                <a:lnTo>
                  <a:pt x="1637782" y="22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89484" y="5354915"/>
            <a:ext cx="287020" cy="198755"/>
          </a:xfrm>
          <a:custGeom>
            <a:avLst/>
            <a:gdLst/>
            <a:ahLst/>
            <a:cxnLst/>
            <a:rect l="l" t="t" r="r" b="b"/>
            <a:pathLst>
              <a:path w="287020" h="198754">
                <a:moveTo>
                  <a:pt x="62071" y="0"/>
                </a:moveTo>
                <a:lnTo>
                  <a:pt x="36408" y="4241"/>
                </a:lnTo>
                <a:lnTo>
                  <a:pt x="16845" y="16572"/>
                </a:lnTo>
                <a:lnTo>
                  <a:pt x="4377" y="36408"/>
                </a:lnTo>
                <a:lnTo>
                  <a:pt x="0" y="63160"/>
                </a:lnTo>
                <a:lnTo>
                  <a:pt x="0" y="135577"/>
                </a:lnTo>
                <a:lnTo>
                  <a:pt x="4377" y="162329"/>
                </a:lnTo>
                <a:lnTo>
                  <a:pt x="16845" y="182164"/>
                </a:lnTo>
                <a:lnTo>
                  <a:pt x="36408" y="194496"/>
                </a:lnTo>
                <a:lnTo>
                  <a:pt x="62071" y="198737"/>
                </a:lnTo>
                <a:lnTo>
                  <a:pt x="87891" y="194496"/>
                </a:lnTo>
                <a:lnTo>
                  <a:pt x="107535" y="182164"/>
                </a:lnTo>
                <a:lnTo>
                  <a:pt x="109615" y="178863"/>
                </a:lnTo>
                <a:lnTo>
                  <a:pt x="62071" y="178863"/>
                </a:lnTo>
                <a:lnTo>
                  <a:pt x="44864" y="175720"/>
                </a:lnTo>
                <a:lnTo>
                  <a:pt x="32226" y="166987"/>
                </a:lnTo>
                <a:lnTo>
                  <a:pt x="24438" y="153710"/>
                </a:lnTo>
                <a:lnTo>
                  <a:pt x="21779" y="136938"/>
                </a:lnTo>
                <a:lnTo>
                  <a:pt x="21779" y="62071"/>
                </a:lnTo>
                <a:lnTo>
                  <a:pt x="24438" y="45141"/>
                </a:lnTo>
                <a:lnTo>
                  <a:pt x="32226" y="31784"/>
                </a:lnTo>
                <a:lnTo>
                  <a:pt x="44864" y="23021"/>
                </a:lnTo>
                <a:lnTo>
                  <a:pt x="62071" y="19873"/>
                </a:lnTo>
                <a:lnTo>
                  <a:pt x="109615" y="19873"/>
                </a:lnTo>
                <a:lnTo>
                  <a:pt x="107535" y="16572"/>
                </a:lnTo>
                <a:lnTo>
                  <a:pt x="87891" y="4241"/>
                </a:lnTo>
                <a:lnTo>
                  <a:pt x="62071" y="0"/>
                </a:lnTo>
                <a:close/>
              </a:path>
              <a:path w="287020" h="198754">
                <a:moveTo>
                  <a:pt x="109615" y="19873"/>
                </a:moveTo>
                <a:lnTo>
                  <a:pt x="62071" y="19873"/>
                </a:lnTo>
                <a:lnTo>
                  <a:pt x="79435" y="23021"/>
                </a:lnTo>
                <a:lnTo>
                  <a:pt x="92154" y="31784"/>
                </a:lnTo>
                <a:lnTo>
                  <a:pt x="99972" y="45141"/>
                </a:lnTo>
                <a:lnTo>
                  <a:pt x="102635" y="62071"/>
                </a:lnTo>
                <a:lnTo>
                  <a:pt x="102635" y="136938"/>
                </a:lnTo>
                <a:lnTo>
                  <a:pt x="99972" y="153710"/>
                </a:lnTo>
                <a:lnTo>
                  <a:pt x="92154" y="166987"/>
                </a:lnTo>
                <a:lnTo>
                  <a:pt x="79435" y="175720"/>
                </a:lnTo>
                <a:lnTo>
                  <a:pt x="62071" y="178863"/>
                </a:lnTo>
                <a:lnTo>
                  <a:pt x="109615" y="178863"/>
                </a:lnTo>
                <a:lnTo>
                  <a:pt x="120033" y="162329"/>
                </a:lnTo>
                <a:lnTo>
                  <a:pt x="124415" y="135577"/>
                </a:lnTo>
                <a:lnTo>
                  <a:pt x="124415" y="63160"/>
                </a:lnTo>
                <a:lnTo>
                  <a:pt x="120033" y="36408"/>
                </a:lnTo>
                <a:lnTo>
                  <a:pt x="109615" y="19873"/>
                </a:lnTo>
                <a:close/>
              </a:path>
              <a:path w="287020" h="198754">
                <a:moveTo>
                  <a:pt x="262588" y="153272"/>
                </a:moveTo>
                <a:lnTo>
                  <a:pt x="240809" y="153272"/>
                </a:lnTo>
                <a:lnTo>
                  <a:pt x="240809" y="194653"/>
                </a:lnTo>
                <a:lnTo>
                  <a:pt x="262588" y="194653"/>
                </a:lnTo>
                <a:lnTo>
                  <a:pt x="262588" y="153272"/>
                </a:lnTo>
                <a:close/>
              </a:path>
              <a:path w="287020" h="198754">
                <a:moveTo>
                  <a:pt x="243804" y="4083"/>
                </a:moveTo>
                <a:lnTo>
                  <a:pt x="224474" y="4083"/>
                </a:lnTo>
                <a:lnTo>
                  <a:pt x="153147" y="136393"/>
                </a:lnTo>
                <a:lnTo>
                  <a:pt x="153147" y="153272"/>
                </a:lnTo>
                <a:lnTo>
                  <a:pt x="286818" y="153272"/>
                </a:lnTo>
                <a:lnTo>
                  <a:pt x="286818" y="133399"/>
                </a:lnTo>
                <a:lnTo>
                  <a:pt x="178193" y="133399"/>
                </a:lnTo>
                <a:lnTo>
                  <a:pt x="243804" y="11978"/>
                </a:lnTo>
                <a:lnTo>
                  <a:pt x="243804" y="4083"/>
                </a:lnTo>
                <a:close/>
              </a:path>
              <a:path w="287020" h="198754">
                <a:moveTo>
                  <a:pt x="262588" y="82761"/>
                </a:moveTo>
                <a:lnTo>
                  <a:pt x="240809" y="82761"/>
                </a:lnTo>
                <a:lnTo>
                  <a:pt x="240809" y="133399"/>
                </a:lnTo>
                <a:lnTo>
                  <a:pt x="262588" y="133399"/>
                </a:lnTo>
                <a:lnTo>
                  <a:pt x="262588" y="827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65923" y="5821812"/>
            <a:ext cx="4817110" cy="10795"/>
          </a:xfrm>
          <a:custGeom>
            <a:avLst/>
            <a:gdLst/>
            <a:ahLst/>
            <a:cxnLst/>
            <a:rect l="l" t="t" r="r" b="b"/>
            <a:pathLst>
              <a:path w="4817110" h="10795">
                <a:moveTo>
                  <a:pt x="4816607" y="0"/>
                </a:moveTo>
                <a:lnTo>
                  <a:pt x="0" y="0"/>
                </a:lnTo>
                <a:lnTo>
                  <a:pt x="0" y="10470"/>
                </a:lnTo>
                <a:lnTo>
                  <a:pt x="4816607" y="10470"/>
                </a:lnTo>
                <a:lnTo>
                  <a:pt x="4816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85374" y="6150702"/>
            <a:ext cx="266700" cy="194945"/>
          </a:xfrm>
          <a:custGeom>
            <a:avLst/>
            <a:gdLst/>
            <a:ahLst/>
            <a:cxnLst/>
            <a:rect l="l" t="t" r="r" b="b"/>
            <a:pathLst>
              <a:path w="266700" h="194945">
                <a:moveTo>
                  <a:pt x="40291" y="4083"/>
                </a:moveTo>
                <a:lnTo>
                  <a:pt x="26679" y="4083"/>
                </a:lnTo>
                <a:lnTo>
                  <a:pt x="0" y="20418"/>
                </a:lnTo>
                <a:lnTo>
                  <a:pt x="0" y="31852"/>
                </a:lnTo>
                <a:lnTo>
                  <a:pt x="18512" y="31852"/>
                </a:lnTo>
                <a:lnTo>
                  <a:pt x="18512" y="194653"/>
                </a:lnTo>
                <a:lnTo>
                  <a:pt x="40291" y="194653"/>
                </a:lnTo>
                <a:lnTo>
                  <a:pt x="40291" y="4083"/>
                </a:lnTo>
                <a:close/>
              </a:path>
              <a:path w="266700" h="194945">
                <a:moveTo>
                  <a:pt x="111671" y="158717"/>
                </a:moveTo>
                <a:lnTo>
                  <a:pt x="86081" y="158717"/>
                </a:lnTo>
                <a:lnTo>
                  <a:pt x="86081" y="194653"/>
                </a:lnTo>
                <a:lnTo>
                  <a:pt x="111671" y="194653"/>
                </a:lnTo>
                <a:lnTo>
                  <a:pt x="111671" y="158717"/>
                </a:lnTo>
                <a:close/>
              </a:path>
              <a:path w="266700" h="194945">
                <a:moveTo>
                  <a:pt x="251088" y="19873"/>
                </a:moveTo>
                <a:lnTo>
                  <a:pt x="205920" y="19873"/>
                </a:lnTo>
                <a:lnTo>
                  <a:pt x="221612" y="22642"/>
                </a:lnTo>
                <a:lnTo>
                  <a:pt x="233042" y="30389"/>
                </a:lnTo>
                <a:lnTo>
                  <a:pt x="240031" y="42269"/>
                </a:lnTo>
                <a:lnTo>
                  <a:pt x="242400" y="57443"/>
                </a:lnTo>
                <a:lnTo>
                  <a:pt x="239550" y="73360"/>
                </a:lnTo>
                <a:lnTo>
                  <a:pt x="231647" y="88002"/>
                </a:lnTo>
                <a:lnTo>
                  <a:pt x="219660" y="102542"/>
                </a:lnTo>
                <a:lnTo>
                  <a:pt x="204559" y="118153"/>
                </a:lnTo>
                <a:lnTo>
                  <a:pt x="147115" y="176685"/>
                </a:lnTo>
                <a:lnTo>
                  <a:pt x="147115" y="194653"/>
                </a:lnTo>
                <a:lnTo>
                  <a:pt x="266630" y="194653"/>
                </a:lnTo>
                <a:lnTo>
                  <a:pt x="266630" y="174780"/>
                </a:lnTo>
                <a:lnTo>
                  <a:pt x="176790" y="174780"/>
                </a:lnTo>
                <a:lnTo>
                  <a:pt x="220893" y="130404"/>
                </a:lnTo>
                <a:lnTo>
                  <a:pt x="236845" y="113942"/>
                </a:lnTo>
                <a:lnTo>
                  <a:pt x="250704" y="96918"/>
                </a:lnTo>
                <a:lnTo>
                  <a:pt x="260479" y="78261"/>
                </a:lnTo>
                <a:lnTo>
                  <a:pt x="264180" y="56898"/>
                </a:lnTo>
                <a:lnTo>
                  <a:pt x="260279" y="34455"/>
                </a:lnTo>
                <a:lnTo>
                  <a:pt x="251088" y="19873"/>
                </a:lnTo>
                <a:close/>
              </a:path>
              <a:path w="266700" h="194945">
                <a:moveTo>
                  <a:pt x="205648" y="0"/>
                </a:moveTo>
                <a:lnTo>
                  <a:pt x="182056" y="4155"/>
                </a:lnTo>
                <a:lnTo>
                  <a:pt x="163314" y="16300"/>
                </a:lnTo>
                <a:lnTo>
                  <a:pt x="150901" y="35948"/>
                </a:lnTo>
                <a:lnTo>
                  <a:pt x="146299" y="62615"/>
                </a:lnTo>
                <a:lnTo>
                  <a:pt x="168078" y="62615"/>
                </a:lnTo>
                <a:lnTo>
                  <a:pt x="170660" y="45026"/>
                </a:lnTo>
                <a:lnTo>
                  <a:pt x="177913" y="31546"/>
                </a:lnTo>
                <a:lnTo>
                  <a:pt x="189709" y="22915"/>
                </a:lnTo>
                <a:lnTo>
                  <a:pt x="205920" y="19873"/>
                </a:lnTo>
                <a:lnTo>
                  <a:pt x="251088" y="19873"/>
                </a:lnTo>
                <a:lnTo>
                  <a:pt x="248900" y="16402"/>
                </a:lnTo>
                <a:lnTo>
                  <a:pt x="230528" y="4372"/>
                </a:lnTo>
                <a:lnTo>
                  <a:pt x="205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08297" y="6147436"/>
            <a:ext cx="1543050" cy="241935"/>
          </a:xfrm>
          <a:custGeom>
            <a:avLst/>
            <a:gdLst/>
            <a:ahLst/>
            <a:cxnLst/>
            <a:rect l="l" t="t" r="r" b="b"/>
            <a:pathLst>
              <a:path w="1543050" h="241935">
                <a:moveTo>
                  <a:pt x="23685" y="136121"/>
                </a:moveTo>
                <a:lnTo>
                  <a:pt x="0" y="136121"/>
                </a:lnTo>
                <a:lnTo>
                  <a:pt x="6087" y="165596"/>
                </a:lnTo>
                <a:lnTo>
                  <a:pt x="22357" y="186112"/>
                </a:lnTo>
                <a:lnTo>
                  <a:pt x="45826" y="198103"/>
                </a:lnTo>
                <a:lnTo>
                  <a:pt x="73505" y="202004"/>
                </a:lnTo>
                <a:lnTo>
                  <a:pt x="103520" y="197873"/>
                </a:lnTo>
                <a:lnTo>
                  <a:pt x="124959" y="186520"/>
                </a:lnTo>
                <a:lnTo>
                  <a:pt x="129717" y="180224"/>
                </a:lnTo>
                <a:lnTo>
                  <a:pt x="74594" y="180224"/>
                </a:lnTo>
                <a:lnTo>
                  <a:pt x="56992" y="178042"/>
                </a:lnTo>
                <a:lnTo>
                  <a:pt x="40564" y="170730"/>
                </a:lnTo>
                <a:lnTo>
                  <a:pt x="28423" y="157139"/>
                </a:lnTo>
                <a:lnTo>
                  <a:pt x="23685" y="136121"/>
                </a:lnTo>
                <a:close/>
              </a:path>
              <a:path w="1543050" h="241935">
                <a:moveTo>
                  <a:pt x="71599" y="3266"/>
                </a:moveTo>
                <a:lnTo>
                  <a:pt x="44005" y="7112"/>
                </a:lnTo>
                <a:lnTo>
                  <a:pt x="23378" y="17899"/>
                </a:lnTo>
                <a:lnTo>
                  <a:pt x="10460" y="34506"/>
                </a:lnTo>
                <a:lnTo>
                  <a:pt x="5989" y="55809"/>
                </a:lnTo>
                <a:lnTo>
                  <a:pt x="9473" y="74632"/>
                </a:lnTo>
                <a:lnTo>
                  <a:pt x="19771" y="88581"/>
                </a:lnTo>
                <a:lnTo>
                  <a:pt x="36654" y="99415"/>
                </a:lnTo>
                <a:lnTo>
                  <a:pt x="59893" y="108897"/>
                </a:lnTo>
                <a:lnTo>
                  <a:pt x="73505" y="113797"/>
                </a:lnTo>
                <a:lnTo>
                  <a:pt x="92486" y="121513"/>
                </a:lnTo>
                <a:lnTo>
                  <a:pt x="106106" y="129179"/>
                </a:lnTo>
                <a:lnTo>
                  <a:pt x="114316" y="138069"/>
                </a:lnTo>
                <a:lnTo>
                  <a:pt x="117064" y="149461"/>
                </a:lnTo>
                <a:lnTo>
                  <a:pt x="114410" y="161618"/>
                </a:lnTo>
                <a:lnTo>
                  <a:pt x="106447" y="171376"/>
                </a:lnTo>
                <a:lnTo>
                  <a:pt x="93175" y="177868"/>
                </a:lnTo>
                <a:lnTo>
                  <a:pt x="74594" y="180224"/>
                </a:lnTo>
                <a:lnTo>
                  <a:pt x="129717" y="180224"/>
                </a:lnTo>
                <a:lnTo>
                  <a:pt x="137823" y="169501"/>
                </a:lnTo>
                <a:lnTo>
                  <a:pt x="142110" y="148372"/>
                </a:lnTo>
                <a:lnTo>
                  <a:pt x="137427" y="128056"/>
                </a:lnTo>
                <a:lnTo>
                  <a:pt x="124653" y="113253"/>
                </a:lnTo>
                <a:lnTo>
                  <a:pt x="105702" y="102125"/>
                </a:lnTo>
                <a:lnTo>
                  <a:pt x="82489" y="92834"/>
                </a:lnTo>
                <a:lnTo>
                  <a:pt x="69694" y="88206"/>
                </a:lnTo>
                <a:lnTo>
                  <a:pt x="51841" y="81243"/>
                </a:lnTo>
                <a:lnTo>
                  <a:pt x="39373" y="74152"/>
                </a:lnTo>
                <a:lnTo>
                  <a:pt x="32060" y="65580"/>
                </a:lnTo>
                <a:lnTo>
                  <a:pt x="29674" y="54176"/>
                </a:lnTo>
                <a:lnTo>
                  <a:pt x="32545" y="42503"/>
                </a:lnTo>
                <a:lnTo>
                  <a:pt x="40802" y="33281"/>
                </a:lnTo>
                <a:lnTo>
                  <a:pt x="53908" y="27224"/>
                </a:lnTo>
                <a:lnTo>
                  <a:pt x="71327" y="25046"/>
                </a:lnTo>
                <a:lnTo>
                  <a:pt x="125772" y="25046"/>
                </a:lnTo>
                <a:lnTo>
                  <a:pt x="120773" y="18240"/>
                </a:lnTo>
                <a:lnTo>
                  <a:pt x="98828" y="6874"/>
                </a:lnTo>
                <a:lnTo>
                  <a:pt x="71599" y="3266"/>
                </a:lnTo>
                <a:close/>
              </a:path>
              <a:path w="1543050" h="241935">
                <a:moveTo>
                  <a:pt x="125772" y="25046"/>
                </a:moveTo>
                <a:lnTo>
                  <a:pt x="71327" y="25046"/>
                </a:lnTo>
                <a:lnTo>
                  <a:pt x="88466" y="27279"/>
                </a:lnTo>
                <a:lnTo>
                  <a:pt x="103078" y="34540"/>
                </a:lnTo>
                <a:lnTo>
                  <a:pt x="113248" y="47672"/>
                </a:lnTo>
                <a:lnTo>
                  <a:pt x="117064" y="67516"/>
                </a:lnTo>
                <a:lnTo>
                  <a:pt x="140749" y="67516"/>
                </a:lnTo>
                <a:lnTo>
                  <a:pt x="135419" y="38182"/>
                </a:lnTo>
                <a:lnTo>
                  <a:pt x="125772" y="25046"/>
                </a:lnTo>
                <a:close/>
              </a:path>
              <a:path w="1543050" h="241935">
                <a:moveTo>
                  <a:pt x="202224" y="57987"/>
                </a:moveTo>
                <a:lnTo>
                  <a:pt x="180444" y="57987"/>
                </a:lnTo>
                <a:lnTo>
                  <a:pt x="180444" y="148644"/>
                </a:lnTo>
                <a:lnTo>
                  <a:pt x="184026" y="171211"/>
                </a:lnTo>
                <a:lnTo>
                  <a:pt x="193988" y="187677"/>
                </a:lnTo>
                <a:lnTo>
                  <a:pt x="209157" y="197763"/>
                </a:lnTo>
                <a:lnTo>
                  <a:pt x="228359" y="201187"/>
                </a:lnTo>
                <a:lnTo>
                  <a:pt x="242894" y="199354"/>
                </a:lnTo>
                <a:lnTo>
                  <a:pt x="255413" y="194483"/>
                </a:lnTo>
                <a:lnTo>
                  <a:pt x="265839" y="187520"/>
                </a:lnTo>
                <a:lnTo>
                  <a:pt x="272156" y="181313"/>
                </a:lnTo>
                <a:lnTo>
                  <a:pt x="232715" y="181313"/>
                </a:lnTo>
                <a:lnTo>
                  <a:pt x="220715" y="179233"/>
                </a:lnTo>
                <a:lnTo>
                  <a:pt x="211038" y="172840"/>
                </a:lnTo>
                <a:lnTo>
                  <a:pt x="204576" y="161903"/>
                </a:lnTo>
                <a:lnTo>
                  <a:pt x="202224" y="146194"/>
                </a:lnTo>
                <a:lnTo>
                  <a:pt x="202224" y="57987"/>
                </a:lnTo>
                <a:close/>
              </a:path>
              <a:path w="1543050" h="241935">
                <a:moveTo>
                  <a:pt x="295059" y="179408"/>
                </a:moveTo>
                <a:lnTo>
                  <a:pt x="274096" y="179408"/>
                </a:lnTo>
                <a:lnTo>
                  <a:pt x="281991" y="197920"/>
                </a:lnTo>
                <a:lnTo>
                  <a:pt x="295059" y="197920"/>
                </a:lnTo>
                <a:lnTo>
                  <a:pt x="295059" y="179408"/>
                </a:lnTo>
                <a:close/>
              </a:path>
              <a:path w="1543050" h="241935">
                <a:moveTo>
                  <a:pt x="295059" y="57987"/>
                </a:moveTo>
                <a:lnTo>
                  <a:pt x="273279" y="57987"/>
                </a:lnTo>
                <a:lnTo>
                  <a:pt x="273279" y="159262"/>
                </a:lnTo>
                <a:lnTo>
                  <a:pt x="265831" y="166957"/>
                </a:lnTo>
                <a:lnTo>
                  <a:pt x="256366" y="174065"/>
                </a:lnTo>
                <a:lnTo>
                  <a:pt x="245217" y="179284"/>
                </a:lnTo>
                <a:lnTo>
                  <a:pt x="232715" y="181313"/>
                </a:lnTo>
                <a:lnTo>
                  <a:pt x="272156" y="181313"/>
                </a:lnTo>
                <a:lnTo>
                  <a:pt x="274096" y="179408"/>
                </a:lnTo>
                <a:lnTo>
                  <a:pt x="295059" y="179408"/>
                </a:lnTo>
                <a:lnTo>
                  <a:pt x="295059" y="57987"/>
                </a:lnTo>
                <a:close/>
              </a:path>
              <a:path w="1543050" h="241935">
                <a:moveTo>
                  <a:pt x="391051" y="179408"/>
                </a:moveTo>
                <a:lnTo>
                  <a:pt x="360952" y="179408"/>
                </a:lnTo>
                <a:lnTo>
                  <a:pt x="369255" y="187405"/>
                </a:lnTo>
                <a:lnTo>
                  <a:pt x="379805" y="194381"/>
                </a:lnTo>
                <a:lnTo>
                  <a:pt x="392498" y="199315"/>
                </a:lnTo>
                <a:lnTo>
                  <a:pt x="407233" y="201187"/>
                </a:lnTo>
                <a:lnTo>
                  <a:pt x="426877" y="197856"/>
                </a:lnTo>
                <a:lnTo>
                  <a:pt x="442489" y="188017"/>
                </a:lnTo>
                <a:lnTo>
                  <a:pt x="446774" y="181313"/>
                </a:lnTo>
                <a:lnTo>
                  <a:pt x="403150" y="181313"/>
                </a:lnTo>
                <a:lnTo>
                  <a:pt x="391051" y="179408"/>
                </a:lnTo>
                <a:close/>
              </a:path>
              <a:path w="1543050" h="241935">
                <a:moveTo>
                  <a:pt x="362041" y="5989"/>
                </a:moveTo>
                <a:lnTo>
                  <a:pt x="340261" y="5989"/>
                </a:lnTo>
                <a:lnTo>
                  <a:pt x="340261" y="197920"/>
                </a:lnTo>
                <a:lnTo>
                  <a:pt x="353329" y="197920"/>
                </a:lnTo>
                <a:lnTo>
                  <a:pt x="360952" y="179408"/>
                </a:lnTo>
                <a:lnTo>
                  <a:pt x="391051" y="179408"/>
                </a:lnTo>
                <a:lnTo>
                  <a:pt x="390754" y="179361"/>
                </a:lnTo>
                <a:lnTo>
                  <a:pt x="379737" y="174269"/>
                </a:lnTo>
                <a:lnTo>
                  <a:pt x="370149" y="167186"/>
                </a:lnTo>
                <a:lnTo>
                  <a:pt x="362041" y="159262"/>
                </a:lnTo>
                <a:lnTo>
                  <a:pt x="362041" y="96646"/>
                </a:lnTo>
                <a:lnTo>
                  <a:pt x="370191" y="88721"/>
                </a:lnTo>
                <a:lnTo>
                  <a:pt x="379873" y="81638"/>
                </a:lnTo>
                <a:lnTo>
                  <a:pt x="390984" y="76547"/>
                </a:lnTo>
                <a:lnTo>
                  <a:pt x="399953" y="75139"/>
                </a:lnTo>
                <a:lnTo>
                  <a:pt x="362041" y="75139"/>
                </a:lnTo>
                <a:lnTo>
                  <a:pt x="362041" y="5989"/>
                </a:lnTo>
                <a:close/>
              </a:path>
              <a:path w="1543050" h="241935">
                <a:moveTo>
                  <a:pt x="446785" y="74594"/>
                </a:moveTo>
                <a:lnTo>
                  <a:pt x="403422" y="74594"/>
                </a:lnTo>
                <a:lnTo>
                  <a:pt x="416124" y="76989"/>
                </a:lnTo>
                <a:lnTo>
                  <a:pt x="426018" y="83748"/>
                </a:lnTo>
                <a:lnTo>
                  <a:pt x="432441" y="94234"/>
                </a:lnTo>
                <a:lnTo>
                  <a:pt x="434730" y="107808"/>
                </a:lnTo>
                <a:lnTo>
                  <a:pt x="434730" y="148100"/>
                </a:lnTo>
                <a:lnTo>
                  <a:pt x="432437" y="161674"/>
                </a:lnTo>
                <a:lnTo>
                  <a:pt x="425984" y="172159"/>
                </a:lnTo>
                <a:lnTo>
                  <a:pt x="416009" y="178918"/>
                </a:lnTo>
                <a:lnTo>
                  <a:pt x="403150" y="181313"/>
                </a:lnTo>
                <a:lnTo>
                  <a:pt x="446774" y="181313"/>
                </a:lnTo>
                <a:lnTo>
                  <a:pt x="452791" y="171900"/>
                </a:lnTo>
                <a:lnTo>
                  <a:pt x="456509" y="149733"/>
                </a:lnTo>
                <a:lnTo>
                  <a:pt x="456509" y="106174"/>
                </a:lnTo>
                <a:lnTo>
                  <a:pt x="452817" y="84008"/>
                </a:lnTo>
                <a:lnTo>
                  <a:pt x="446785" y="74594"/>
                </a:lnTo>
                <a:close/>
              </a:path>
              <a:path w="1543050" h="241935">
                <a:moveTo>
                  <a:pt x="406416" y="54720"/>
                </a:moveTo>
                <a:lnTo>
                  <a:pt x="391941" y="56494"/>
                </a:lnTo>
                <a:lnTo>
                  <a:pt x="379635" y="61152"/>
                </a:lnTo>
                <a:lnTo>
                  <a:pt x="369625" y="67699"/>
                </a:lnTo>
                <a:lnTo>
                  <a:pt x="362041" y="75139"/>
                </a:lnTo>
                <a:lnTo>
                  <a:pt x="399953" y="75139"/>
                </a:lnTo>
                <a:lnTo>
                  <a:pt x="403422" y="74594"/>
                </a:lnTo>
                <a:lnTo>
                  <a:pt x="446785" y="74594"/>
                </a:lnTo>
                <a:lnTo>
                  <a:pt x="442489" y="67890"/>
                </a:lnTo>
                <a:lnTo>
                  <a:pt x="426648" y="58051"/>
                </a:lnTo>
                <a:lnTo>
                  <a:pt x="406416" y="54720"/>
                </a:lnTo>
                <a:close/>
              </a:path>
              <a:path w="1543050" h="241935">
                <a:moveTo>
                  <a:pt x="511261" y="150550"/>
                </a:moveTo>
                <a:lnTo>
                  <a:pt x="489482" y="150550"/>
                </a:lnTo>
                <a:lnTo>
                  <a:pt x="494148" y="172704"/>
                </a:lnTo>
                <a:lnTo>
                  <a:pt x="507008" y="188528"/>
                </a:lnTo>
                <a:lnTo>
                  <a:pt x="526350" y="198022"/>
                </a:lnTo>
                <a:lnTo>
                  <a:pt x="550464" y="201187"/>
                </a:lnTo>
                <a:lnTo>
                  <a:pt x="573928" y="198069"/>
                </a:lnTo>
                <a:lnTo>
                  <a:pt x="591573" y="189310"/>
                </a:lnTo>
                <a:lnTo>
                  <a:pt x="598152" y="181313"/>
                </a:lnTo>
                <a:lnTo>
                  <a:pt x="552098" y="181313"/>
                </a:lnTo>
                <a:lnTo>
                  <a:pt x="536529" y="179493"/>
                </a:lnTo>
                <a:lnTo>
                  <a:pt x="523512" y="173895"/>
                </a:lnTo>
                <a:lnTo>
                  <a:pt x="514579" y="164315"/>
                </a:lnTo>
                <a:lnTo>
                  <a:pt x="511261" y="150550"/>
                </a:lnTo>
                <a:close/>
              </a:path>
              <a:path w="1543050" h="241935">
                <a:moveTo>
                  <a:pt x="549103" y="54720"/>
                </a:moveTo>
                <a:lnTo>
                  <a:pt x="526282" y="57813"/>
                </a:lnTo>
                <a:lnTo>
                  <a:pt x="509254" y="66393"/>
                </a:lnTo>
                <a:lnTo>
                  <a:pt x="498606" y="79414"/>
                </a:lnTo>
                <a:lnTo>
                  <a:pt x="494927" y="95829"/>
                </a:lnTo>
                <a:lnTo>
                  <a:pt x="497479" y="110173"/>
                </a:lnTo>
                <a:lnTo>
                  <a:pt x="504523" y="120331"/>
                </a:lnTo>
                <a:lnTo>
                  <a:pt x="515141" y="127222"/>
                </a:lnTo>
                <a:lnTo>
                  <a:pt x="528413" y="131765"/>
                </a:lnTo>
                <a:lnTo>
                  <a:pt x="562988" y="140749"/>
                </a:lnTo>
                <a:lnTo>
                  <a:pt x="572937" y="144076"/>
                </a:lnTo>
                <a:lnTo>
                  <a:pt x="579697" y="148168"/>
                </a:lnTo>
                <a:lnTo>
                  <a:pt x="583546" y="153383"/>
                </a:lnTo>
                <a:lnTo>
                  <a:pt x="584767" y="160078"/>
                </a:lnTo>
                <a:lnTo>
                  <a:pt x="582534" y="168565"/>
                </a:lnTo>
                <a:lnTo>
                  <a:pt x="576089" y="175290"/>
                </a:lnTo>
                <a:lnTo>
                  <a:pt x="565816" y="179718"/>
                </a:lnTo>
                <a:lnTo>
                  <a:pt x="552098" y="181313"/>
                </a:lnTo>
                <a:lnTo>
                  <a:pt x="598152" y="181313"/>
                </a:lnTo>
                <a:lnTo>
                  <a:pt x="602684" y="175805"/>
                </a:lnTo>
                <a:lnTo>
                  <a:pt x="606546" y="158445"/>
                </a:lnTo>
                <a:lnTo>
                  <a:pt x="603994" y="144008"/>
                </a:lnTo>
                <a:lnTo>
                  <a:pt x="596746" y="133603"/>
                </a:lnTo>
                <a:lnTo>
                  <a:pt x="585414" y="126363"/>
                </a:lnTo>
                <a:lnTo>
                  <a:pt x="570610" y="121420"/>
                </a:lnTo>
                <a:lnTo>
                  <a:pt x="536580" y="112980"/>
                </a:lnTo>
                <a:lnTo>
                  <a:pt x="527388" y="109858"/>
                </a:lnTo>
                <a:lnTo>
                  <a:pt x="521232" y="105970"/>
                </a:lnTo>
                <a:lnTo>
                  <a:pt x="517782" y="100959"/>
                </a:lnTo>
                <a:lnTo>
                  <a:pt x="516706" y="94468"/>
                </a:lnTo>
                <a:lnTo>
                  <a:pt x="518527" y="86883"/>
                </a:lnTo>
                <a:lnTo>
                  <a:pt x="524125" y="80549"/>
                </a:lnTo>
                <a:lnTo>
                  <a:pt x="533704" y="76206"/>
                </a:lnTo>
                <a:lnTo>
                  <a:pt x="547470" y="74594"/>
                </a:lnTo>
                <a:lnTo>
                  <a:pt x="594718" y="74594"/>
                </a:lnTo>
                <a:lnTo>
                  <a:pt x="589191" y="67005"/>
                </a:lnTo>
                <a:lnTo>
                  <a:pt x="571750" y="57787"/>
                </a:lnTo>
                <a:lnTo>
                  <a:pt x="549103" y="54720"/>
                </a:lnTo>
                <a:close/>
              </a:path>
              <a:path w="1543050" h="241935">
                <a:moveTo>
                  <a:pt x="594718" y="74594"/>
                </a:moveTo>
                <a:lnTo>
                  <a:pt x="547470" y="74594"/>
                </a:lnTo>
                <a:lnTo>
                  <a:pt x="561456" y="76355"/>
                </a:lnTo>
                <a:lnTo>
                  <a:pt x="572584" y="81740"/>
                </a:lnTo>
                <a:lnTo>
                  <a:pt x="579935" y="90903"/>
                </a:lnTo>
                <a:lnTo>
                  <a:pt x="582589" y="103996"/>
                </a:lnTo>
                <a:lnTo>
                  <a:pt x="604369" y="103996"/>
                </a:lnTo>
                <a:lnTo>
                  <a:pt x="600404" y="82400"/>
                </a:lnTo>
                <a:lnTo>
                  <a:pt x="594718" y="74594"/>
                </a:lnTo>
                <a:close/>
              </a:path>
              <a:path w="1543050" h="241935">
                <a:moveTo>
                  <a:pt x="674586" y="77044"/>
                </a:moveTo>
                <a:lnTo>
                  <a:pt x="652807" y="77044"/>
                </a:lnTo>
                <a:lnTo>
                  <a:pt x="652807" y="152456"/>
                </a:lnTo>
                <a:lnTo>
                  <a:pt x="654844" y="169092"/>
                </a:lnTo>
                <a:lnTo>
                  <a:pt x="661961" y="183661"/>
                </a:lnTo>
                <a:lnTo>
                  <a:pt x="675663" y="193994"/>
                </a:lnTo>
                <a:lnTo>
                  <a:pt x="697455" y="197920"/>
                </a:lnTo>
                <a:lnTo>
                  <a:pt x="710522" y="197920"/>
                </a:lnTo>
                <a:lnTo>
                  <a:pt x="710522" y="178046"/>
                </a:lnTo>
                <a:lnTo>
                  <a:pt x="697455" y="178046"/>
                </a:lnTo>
                <a:lnTo>
                  <a:pt x="687909" y="176604"/>
                </a:lnTo>
                <a:lnTo>
                  <a:pt x="680712" y="172023"/>
                </a:lnTo>
                <a:lnTo>
                  <a:pt x="676169" y="163920"/>
                </a:lnTo>
                <a:lnTo>
                  <a:pt x="674658" y="152456"/>
                </a:lnTo>
                <a:lnTo>
                  <a:pt x="674586" y="77044"/>
                </a:lnTo>
                <a:close/>
              </a:path>
              <a:path w="1543050" h="241935">
                <a:moveTo>
                  <a:pt x="710522" y="57987"/>
                </a:moveTo>
                <a:lnTo>
                  <a:pt x="629938" y="57987"/>
                </a:lnTo>
                <a:lnTo>
                  <a:pt x="629938" y="77044"/>
                </a:lnTo>
                <a:lnTo>
                  <a:pt x="710522" y="77044"/>
                </a:lnTo>
                <a:lnTo>
                  <a:pt x="710522" y="57987"/>
                </a:lnTo>
                <a:close/>
              </a:path>
              <a:path w="1543050" h="241935">
                <a:moveTo>
                  <a:pt x="674586" y="28857"/>
                </a:moveTo>
                <a:lnTo>
                  <a:pt x="652807" y="28857"/>
                </a:lnTo>
                <a:lnTo>
                  <a:pt x="652807" y="57987"/>
                </a:lnTo>
                <a:lnTo>
                  <a:pt x="674586" y="57987"/>
                </a:lnTo>
                <a:lnTo>
                  <a:pt x="674586" y="28857"/>
                </a:lnTo>
                <a:close/>
              </a:path>
              <a:path w="1543050" h="241935">
                <a:moveTo>
                  <a:pt x="768008" y="57987"/>
                </a:moveTo>
                <a:lnTo>
                  <a:pt x="746228" y="57987"/>
                </a:lnTo>
                <a:lnTo>
                  <a:pt x="746228" y="197920"/>
                </a:lnTo>
                <a:lnTo>
                  <a:pt x="768008" y="197920"/>
                </a:lnTo>
                <a:lnTo>
                  <a:pt x="768008" y="57987"/>
                </a:lnTo>
                <a:close/>
              </a:path>
              <a:path w="1543050" h="241935">
                <a:moveTo>
                  <a:pt x="768008" y="5989"/>
                </a:moveTo>
                <a:lnTo>
                  <a:pt x="746228" y="5989"/>
                </a:lnTo>
                <a:lnTo>
                  <a:pt x="746228" y="35936"/>
                </a:lnTo>
                <a:lnTo>
                  <a:pt x="768008" y="35936"/>
                </a:lnTo>
                <a:lnTo>
                  <a:pt x="768008" y="5989"/>
                </a:lnTo>
                <a:close/>
              </a:path>
              <a:path w="1543050" h="241935">
                <a:moveTo>
                  <a:pt x="841545" y="77044"/>
                </a:moveTo>
                <a:lnTo>
                  <a:pt x="819765" y="77044"/>
                </a:lnTo>
                <a:lnTo>
                  <a:pt x="819765" y="152456"/>
                </a:lnTo>
                <a:lnTo>
                  <a:pt x="821803" y="169092"/>
                </a:lnTo>
                <a:lnTo>
                  <a:pt x="828919" y="183661"/>
                </a:lnTo>
                <a:lnTo>
                  <a:pt x="842621" y="193994"/>
                </a:lnTo>
                <a:lnTo>
                  <a:pt x="864413" y="197920"/>
                </a:lnTo>
                <a:lnTo>
                  <a:pt x="877481" y="197920"/>
                </a:lnTo>
                <a:lnTo>
                  <a:pt x="877481" y="178046"/>
                </a:lnTo>
                <a:lnTo>
                  <a:pt x="864413" y="178046"/>
                </a:lnTo>
                <a:lnTo>
                  <a:pt x="854867" y="176604"/>
                </a:lnTo>
                <a:lnTo>
                  <a:pt x="847670" y="172023"/>
                </a:lnTo>
                <a:lnTo>
                  <a:pt x="843127" y="163920"/>
                </a:lnTo>
                <a:lnTo>
                  <a:pt x="841616" y="152456"/>
                </a:lnTo>
                <a:lnTo>
                  <a:pt x="841545" y="77044"/>
                </a:lnTo>
                <a:close/>
              </a:path>
              <a:path w="1543050" h="241935">
                <a:moveTo>
                  <a:pt x="877481" y="57987"/>
                </a:moveTo>
                <a:lnTo>
                  <a:pt x="796897" y="57987"/>
                </a:lnTo>
                <a:lnTo>
                  <a:pt x="796897" y="77044"/>
                </a:lnTo>
                <a:lnTo>
                  <a:pt x="877481" y="77044"/>
                </a:lnTo>
                <a:lnTo>
                  <a:pt x="877481" y="57987"/>
                </a:lnTo>
                <a:close/>
              </a:path>
              <a:path w="1543050" h="241935">
                <a:moveTo>
                  <a:pt x="841545" y="28857"/>
                </a:moveTo>
                <a:lnTo>
                  <a:pt x="819765" y="28857"/>
                </a:lnTo>
                <a:lnTo>
                  <a:pt x="819765" y="57987"/>
                </a:lnTo>
                <a:lnTo>
                  <a:pt x="841545" y="57987"/>
                </a:lnTo>
                <a:lnTo>
                  <a:pt x="841545" y="28857"/>
                </a:lnTo>
                <a:close/>
              </a:path>
              <a:path w="1543050" h="241935">
                <a:moveTo>
                  <a:pt x="933615" y="57987"/>
                </a:moveTo>
                <a:lnTo>
                  <a:pt x="911836" y="57987"/>
                </a:lnTo>
                <a:lnTo>
                  <a:pt x="911836" y="148644"/>
                </a:lnTo>
                <a:lnTo>
                  <a:pt x="915417" y="171211"/>
                </a:lnTo>
                <a:lnTo>
                  <a:pt x="925380" y="187677"/>
                </a:lnTo>
                <a:lnTo>
                  <a:pt x="940549" y="197763"/>
                </a:lnTo>
                <a:lnTo>
                  <a:pt x="959750" y="201187"/>
                </a:lnTo>
                <a:lnTo>
                  <a:pt x="974286" y="199354"/>
                </a:lnTo>
                <a:lnTo>
                  <a:pt x="986805" y="194483"/>
                </a:lnTo>
                <a:lnTo>
                  <a:pt x="997231" y="187520"/>
                </a:lnTo>
                <a:lnTo>
                  <a:pt x="1003548" y="181313"/>
                </a:lnTo>
                <a:lnTo>
                  <a:pt x="964106" y="181313"/>
                </a:lnTo>
                <a:lnTo>
                  <a:pt x="952106" y="179233"/>
                </a:lnTo>
                <a:lnTo>
                  <a:pt x="942429" y="172840"/>
                </a:lnTo>
                <a:lnTo>
                  <a:pt x="935967" y="161903"/>
                </a:lnTo>
                <a:lnTo>
                  <a:pt x="933615" y="146194"/>
                </a:lnTo>
                <a:lnTo>
                  <a:pt x="933615" y="57987"/>
                </a:lnTo>
                <a:close/>
              </a:path>
              <a:path w="1543050" h="241935">
                <a:moveTo>
                  <a:pt x="1026450" y="179408"/>
                </a:moveTo>
                <a:lnTo>
                  <a:pt x="1005487" y="179408"/>
                </a:lnTo>
                <a:lnTo>
                  <a:pt x="1013382" y="197920"/>
                </a:lnTo>
                <a:lnTo>
                  <a:pt x="1026450" y="197920"/>
                </a:lnTo>
                <a:lnTo>
                  <a:pt x="1026450" y="179408"/>
                </a:lnTo>
                <a:close/>
              </a:path>
              <a:path w="1543050" h="241935">
                <a:moveTo>
                  <a:pt x="1026450" y="57987"/>
                </a:moveTo>
                <a:lnTo>
                  <a:pt x="1004670" y="57987"/>
                </a:lnTo>
                <a:lnTo>
                  <a:pt x="1004670" y="159262"/>
                </a:lnTo>
                <a:lnTo>
                  <a:pt x="997222" y="166957"/>
                </a:lnTo>
                <a:lnTo>
                  <a:pt x="987757" y="174065"/>
                </a:lnTo>
                <a:lnTo>
                  <a:pt x="976608" y="179284"/>
                </a:lnTo>
                <a:lnTo>
                  <a:pt x="964106" y="181313"/>
                </a:lnTo>
                <a:lnTo>
                  <a:pt x="1003548" y="181313"/>
                </a:lnTo>
                <a:lnTo>
                  <a:pt x="1005487" y="179408"/>
                </a:lnTo>
                <a:lnTo>
                  <a:pt x="1026450" y="179408"/>
                </a:lnTo>
                <a:lnTo>
                  <a:pt x="1026450" y="57987"/>
                </a:lnTo>
                <a:close/>
              </a:path>
              <a:path w="1543050" h="241935">
                <a:moveTo>
                  <a:pt x="1093432" y="57987"/>
                </a:moveTo>
                <a:lnTo>
                  <a:pt x="1071653" y="57987"/>
                </a:lnTo>
                <a:lnTo>
                  <a:pt x="1071653" y="197920"/>
                </a:lnTo>
                <a:lnTo>
                  <a:pt x="1093432" y="197920"/>
                </a:lnTo>
                <a:lnTo>
                  <a:pt x="1093432" y="57987"/>
                </a:lnTo>
                <a:close/>
              </a:path>
              <a:path w="1543050" h="241935">
                <a:moveTo>
                  <a:pt x="1093432" y="5989"/>
                </a:moveTo>
                <a:lnTo>
                  <a:pt x="1071653" y="5989"/>
                </a:lnTo>
                <a:lnTo>
                  <a:pt x="1071653" y="35936"/>
                </a:lnTo>
                <a:lnTo>
                  <a:pt x="1093432" y="35936"/>
                </a:lnTo>
                <a:lnTo>
                  <a:pt x="1093432" y="5989"/>
                </a:lnTo>
                <a:close/>
              </a:path>
              <a:path w="1543050" h="241935">
                <a:moveTo>
                  <a:pt x="1189555" y="54720"/>
                </a:moveTo>
                <a:lnTo>
                  <a:pt x="1147493" y="69081"/>
                </a:lnTo>
                <a:lnTo>
                  <a:pt x="1132483" y="106174"/>
                </a:lnTo>
                <a:lnTo>
                  <a:pt x="1132472" y="149733"/>
                </a:lnTo>
                <a:lnTo>
                  <a:pt x="1135472" y="168365"/>
                </a:lnTo>
                <a:lnTo>
                  <a:pt x="1144431" y="183764"/>
                </a:lnTo>
                <a:lnTo>
                  <a:pt x="1158800" y="194670"/>
                </a:lnTo>
                <a:lnTo>
                  <a:pt x="1178121" y="200370"/>
                </a:lnTo>
                <a:lnTo>
                  <a:pt x="1153891" y="233856"/>
                </a:lnTo>
                <a:lnTo>
                  <a:pt x="1153891" y="241479"/>
                </a:lnTo>
                <a:lnTo>
                  <a:pt x="1174582" y="241479"/>
                </a:lnTo>
                <a:lnTo>
                  <a:pt x="1197722" y="200643"/>
                </a:lnTo>
                <a:lnTo>
                  <a:pt x="1217655" y="195610"/>
                </a:lnTo>
                <a:lnTo>
                  <a:pt x="1232842" y="185091"/>
                </a:lnTo>
                <a:lnTo>
                  <a:pt x="1235235" y="181313"/>
                </a:lnTo>
                <a:lnTo>
                  <a:pt x="1189555" y="181313"/>
                </a:lnTo>
                <a:lnTo>
                  <a:pt x="1174148" y="178982"/>
                </a:lnTo>
                <a:lnTo>
                  <a:pt x="1163079" y="172465"/>
                </a:lnTo>
                <a:lnTo>
                  <a:pt x="1156401" y="162478"/>
                </a:lnTo>
                <a:lnTo>
                  <a:pt x="1154163" y="149733"/>
                </a:lnTo>
                <a:lnTo>
                  <a:pt x="1154163" y="106174"/>
                </a:lnTo>
                <a:lnTo>
                  <a:pt x="1156401" y="93430"/>
                </a:lnTo>
                <a:lnTo>
                  <a:pt x="1163079" y="83442"/>
                </a:lnTo>
                <a:lnTo>
                  <a:pt x="1174148" y="76925"/>
                </a:lnTo>
                <a:lnTo>
                  <a:pt x="1189555" y="74594"/>
                </a:lnTo>
                <a:lnTo>
                  <a:pt x="1235243" y="74594"/>
                </a:lnTo>
                <a:lnTo>
                  <a:pt x="1230698" y="68230"/>
                </a:lnTo>
                <a:lnTo>
                  <a:pt x="1212947" y="58221"/>
                </a:lnTo>
                <a:lnTo>
                  <a:pt x="1189555" y="54720"/>
                </a:lnTo>
                <a:close/>
              </a:path>
              <a:path w="1543050" h="241935">
                <a:moveTo>
                  <a:pt x="1245909" y="148916"/>
                </a:moveTo>
                <a:lnTo>
                  <a:pt x="1224130" y="148916"/>
                </a:lnTo>
                <a:lnTo>
                  <a:pt x="1224130" y="150822"/>
                </a:lnTo>
                <a:lnTo>
                  <a:pt x="1221867" y="163052"/>
                </a:lnTo>
                <a:lnTo>
                  <a:pt x="1215214" y="172704"/>
                </a:lnTo>
                <a:lnTo>
                  <a:pt x="1204375" y="179038"/>
                </a:lnTo>
                <a:lnTo>
                  <a:pt x="1189555" y="181313"/>
                </a:lnTo>
                <a:lnTo>
                  <a:pt x="1235235" y="181313"/>
                </a:lnTo>
                <a:lnTo>
                  <a:pt x="1242515" y="169824"/>
                </a:lnTo>
                <a:lnTo>
                  <a:pt x="1245861" y="150822"/>
                </a:lnTo>
                <a:lnTo>
                  <a:pt x="1245909" y="148916"/>
                </a:lnTo>
                <a:close/>
              </a:path>
              <a:path w="1543050" h="241935">
                <a:moveTo>
                  <a:pt x="1235243" y="74594"/>
                </a:moveTo>
                <a:lnTo>
                  <a:pt x="1189555" y="74594"/>
                </a:lnTo>
                <a:lnTo>
                  <a:pt x="1204260" y="76823"/>
                </a:lnTo>
                <a:lnTo>
                  <a:pt x="1215112" y="83034"/>
                </a:lnTo>
                <a:lnTo>
                  <a:pt x="1221828" y="92511"/>
                </a:lnTo>
                <a:lnTo>
                  <a:pt x="1224130" y="104541"/>
                </a:lnTo>
                <a:lnTo>
                  <a:pt x="1224130" y="106174"/>
                </a:lnTo>
                <a:lnTo>
                  <a:pt x="1245909" y="106174"/>
                </a:lnTo>
                <a:lnTo>
                  <a:pt x="1245858" y="104541"/>
                </a:lnTo>
                <a:lnTo>
                  <a:pt x="1241966" y="84008"/>
                </a:lnTo>
                <a:lnTo>
                  <a:pt x="1235243" y="74594"/>
                </a:lnTo>
                <a:close/>
              </a:path>
              <a:path w="1543050" h="241935">
                <a:moveTo>
                  <a:pt x="1380433" y="74594"/>
                </a:moveTo>
                <a:lnTo>
                  <a:pt x="1334985" y="74594"/>
                </a:lnTo>
                <a:lnTo>
                  <a:pt x="1349350" y="76593"/>
                </a:lnTo>
                <a:lnTo>
                  <a:pt x="1359453" y="82217"/>
                </a:lnTo>
                <a:lnTo>
                  <a:pt x="1365421" y="90903"/>
                </a:lnTo>
                <a:lnTo>
                  <a:pt x="1367382" y="102091"/>
                </a:lnTo>
                <a:lnTo>
                  <a:pt x="1367382" y="115975"/>
                </a:lnTo>
                <a:lnTo>
                  <a:pt x="1332263" y="115975"/>
                </a:lnTo>
                <a:lnTo>
                  <a:pt x="1307008" y="118931"/>
                </a:lnTo>
                <a:lnTo>
                  <a:pt x="1288874" y="127579"/>
                </a:lnTo>
                <a:lnTo>
                  <a:pt x="1277937" y="141587"/>
                </a:lnTo>
                <a:lnTo>
                  <a:pt x="1274275" y="160623"/>
                </a:lnTo>
                <a:lnTo>
                  <a:pt x="1278022" y="178561"/>
                </a:lnTo>
                <a:lnTo>
                  <a:pt x="1288125" y="191216"/>
                </a:lnTo>
                <a:lnTo>
                  <a:pt x="1302873" y="198716"/>
                </a:lnTo>
                <a:lnTo>
                  <a:pt x="1320556" y="201187"/>
                </a:lnTo>
                <a:lnTo>
                  <a:pt x="1335959" y="199252"/>
                </a:lnTo>
                <a:lnTo>
                  <a:pt x="1349244" y="194279"/>
                </a:lnTo>
                <a:lnTo>
                  <a:pt x="1360027" y="187520"/>
                </a:lnTo>
                <a:lnTo>
                  <a:pt x="1366747" y="181313"/>
                </a:lnTo>
                <a:lnTo>
                  <a:pt x="1324912" y="181313"/>
                </a:lnTo>
                <a:lnTo>
                  <a:pt x="1313512" y="179956"/>
                </a:lnTo>
                <a:lnTo>
                  <a:pt x="1304358" y="175766"/>
                </a:lnTo>
                <a:lnTo>
                  <a:pt x="1298266" y="168565"/>
                </a:lnTo>
                <a:lnTo>
                  <a:pt x="1296054" y="158173"/>
                </a:lnTo>
                <a:lnTo>
                  <a:pt x="1298075" y="148257"/>
                </a:lnTo>
                <a:lnTo>
                  <a:pt x="1304460" y="140511"/>
                </a:lnTo>
                <a:lnTo>
                  <a:pt x="1315694" y="135470"/>
                </a:lnTo>
                <a:lnTo>
                  <a:pt x="1332263" y="133671"/>
                </a:lnTo>
                <a:lnTo>
                  <a:pt x="1389161" y="133671"/>
                </a:lnTo>
                <a:lnTo>
                  <a:pt x="1389112" y="100457"/>
                </a:lnTo>
                <a:lnTo>
                  <a:pt x="1385826" y="82400"/>
                </a:lnTo>
                <a:lnTo>
                  <a:pt x="1380433" y="74594"/>
                </a:lnTo>
                <a:close/>
              </a:path>
              <a:path w="1543050" h="241935">
                <a:moveTo>
                  <a:pt x="1389161" y="180224"/>
                </a:moveTo>
                <a:lnTo>
                  <a:pt x="1367926" y="180224"/>
                </a:lnTo>
                <a:lnTo>
                  <a:pt x="1376094" y="197920"/>
                </a:lnTo>
                <a:lnTo>
                  <a:pt x="1389161" y="197920"/>
                </a:lnTo>
                <a:lnTo>
                  <a:pt x="1389161" y="180224"/>
                </a:lnTo>
                <a:close/>
              </a:path>
              <a:path w="1543050" h="241935">
                <a:moveTo>
                  <a:pt x="1389161" y="133671"/>
                </a:moveTo>
                <a:lnTo>
                  <a:pt x="1367382" y="133671"/>
                </a:lnTo>
                <a:lnTo>
                  <a:pt x="1367382" y="161712"/>
                </a:lnTo>
                <a:lnTo>
                  <a:pt x="1359559" y="168565"/>
                </a:lnTo>
                <a:lnTo>
                  <a:pt x="1349720" y="174882"/>
                </a:lnTo>
                <a:lnTo>
                  <a:pt x="1338095" y="179514"/>
                </a:lnTo>
                <a:lnTo>
                  <a:pt x="1324912" y="181313"/>
                </a:lnTo>
                <a:lnTo>
                  <a:pt x="1366747" y="181313"/>
                </a:lnTo>
                <a:lnTo>
                  <a:pt x="1367926" y="180224"/>
                </a:lnTo>
                <a:lnTo>
                  <a:pt x="1389161" y="180224"/>
                </a:lnTo>
                <a:lnTo>
                  <a:pt x="1389161" y="133671"/>
                </a:lnTo>
                <a:close/>
              </a:path>
              <a:path w="1543050" h="241935">
                <a:moveTo>
                  <a:pt x="1334985" y="54720"/>
                </a:moveTo>
                <a:lnTo>
                  <a:pt x="1294727" y="67788"/>
                </a:lnTo>
                <a:lnTo>
                  <a:pt x="1281625" y="100457"/>
                </a:lnTo>
                <a:lnTo>
                  <a:pt x="1302860" y="100457"/>
                </a:lnTo>
                <a:lnTo>
                  <a:pt x="1304855" y="90214"/>
                </a:lnTo>
                <a:lnTo>
                  <a:pt x="1310857" y="82013"/>
                </a:lnTo>
                <a:lnTo>
                  <a:pt x="1320892" y="76568"/>
                </a:lnTo>
                <a:lnTo>
                  <a:pt x="1334985" y="74594"/>
                </a:lnTo>
                <a:lnTo>
                  <a:pt x="1380433" y="74594"/>
                </a:lnTo>
                <a:lnTo>
                  <a:pt x="1375753" y="67822"/>
                </a:lnTo>
                <a:lnTo>
                  <a:pt x="1358811" y="58191"/>
                </a:lnTo>
                <a:lnTo>
                  <a:pt x="1334985" y="54720"/>
                </a:lnTo>
                <a:close/>
              </a:path>
              <a:path w="1543050" h="241935">
                <a:moveTo>
                  <a:pt x="1381998" y="18512"/>
                </a:moveTo>
                <a:lnTo>
                  <a:pt x="1326001" y="18512"/>
                </a:lnTo>
                <a:lnTo>
                  <a:pt x="1330357" y="21779"/>
                </a:lnTo>
                <a:lnTo>
                  <a:pt x="1335802" y="25318"/>
                </a:lnTo>
                <a:lnTo>
                  <a:pt x="1346147" y="32396"/>
                </a:lnTo>
                <a:lnTo>
                  <a:pt x="1351592" y="34847"/>
                </a:lnTo>
                <a:lnTo>
                  <a:pt x="1358398" y="34847"/>
                </a:lnTo>
                <a:lnTo>
                  <a:pt x="1366476" y="33188"/>
                </a:lnTo>
                <a:lnTo>
                  <a:pt x="1373814" y="28313"/>
                </a:lnTo>
                <a:lnTo>
                  <a:pt x="1380794" y="20375"/>
                </a:lnTo>
                <a:lnTo>
                  <a:pt x="1381998" y="18512"/>
                </a:lnTo>
                <a:close/>
              </a:path>
              <a:path w="1543050" h="241935">
                <a:moveTo>
                  <a:pt x="1326545" y="0"/>
                </a:moveTo>
                <a:lnTo>
                  <a:pt x="1319467" y="0"/>
                </a:lnTo>
                <a:lnTo>
                  <a:pt x="1311585" y="1658"/>
                </a:lnTo>
                <a:lnTo>
                  <a:pt x="1304392" y="6533"/>
                </a:lnTo>
                <a:lnTo>
                  <a:pt x="1297454" y="14471"/>
                </a:lnTo>
                <a:lnTo>
                  <a:pt x="1290337" y="25318"/>
                </a:lnTo>
                <a:lnTo>
                  <a:pt x="1303405" y="34030"/>
                </a:lnTo>
                <a:lnTo>
                  <a:pt x="1311844" y="22323"/>
                </a:lnTo>
                <a:lnTo>
                  <a:pt x="1315384" y="18512"/>
                </a:lnTo>
                <a:lnTo>
                  <a:pt x="1381998" y="18512"/>
                </a:lnTo>
                <a:lnTo>
                  <a:pt x="1383404" y="16334"/>
                </a:lnTo>
                <a:lnTo>
                  <a:pt x="1352953" y="16334"/>
                </a:lnTo>
                <a:lnTo>
                  <a:pt x="1348597" y="13884"/>
                </a:lnTo>
                <a:lnTo>
                  <a:pt x="1343425" y="10345"/>
                </a:lnTo>
                <a:lnTo>
                  <a:pt x="1332535" y="3266"/>
                </a:lnTo>
                <a:lnTo>
                  <a:pt x="1326545" y="0"/>
                </a:lnTo>
                <a:close/>
              </a:path>
              <a:path w="1543050" h="241935">
                <a:moveTo>
                  <a:pt x="1374733" y="816"/>
                </a:moveTo>
                <a:lnTo>
                  <a:pt x="1366293" y="12795"/>
                </a:lnTo>
                <a:lnTo>
                  <a:pt x="1362482" y="16334"/>
                </a:lnTo>
                <a:lnTo>
                  <a:pt x="1383404" y="16334"/>
                </a:lnTo>
                <a:lnTo>
                  <a:pt x="1387800" y="9528"/>
                </a:lnTo>
                <a:lnTo>
                  <a:pt x="1374733" y="816"/>
                </a:lnTo>
                <a:close/>
              </a:path>
              <a:path w="1543050" h="241935">
                <a:moveTo>
                  <a:pt x="1484687" y="54720"/>
                </a:moveTo>
                <a:lnTo>
                  <a:pt x="1459275" y="58710"/>
                </a:lnTo>
                <a:lnTo>
                  <a:pt x="1441060" y="69694"/>
                </a:lnTo>
                <a:lnTo>
                  <a:pt x="1430094" y="86190"/>
                </a:lnTo>
                <a:lnTo>
                  <a:pt x="1426427" y="106719"/>
                </a:lnTo>
                <a:lnTo>
                  <a:pt x="1426427" y="149189"/>
                </a:lnTo>
                <a:lnTo>
                  <a:pt x="1430094" y="169717"/>
                </a:lnTo>
                <a:lnTo>
                  <a:pt x="1441060" y="186214"/>
                </a:lnTo>
                <a:lnTo>
                  <a:pt x="1459275" y="197197"/>
                </a:lnTo>
                <a:lnTo>
                  <a:pt x="1484687" y="201187"/>
                </a:lnTo>
                <a:lnTo>
                  <a:pt x="1510057" y="197197"/>
                </a:lnTo>
                <a:lnTo>
                  <a:pt x="1528178" y="186214"/>
                </a:lnTo>
                <a:lnTo>
                  <a:pt x="1531408" y="181313"/>
                </a:lnTo>
                <a:lnTo>
                  <a:pt x="1484687" y="181313"/>
                </a:lnTo>
                <a:lnTo>
                  <a:pt x="1468880" y="178770"/>
                </a:lnTo>
                <a:lnTo>
                  <a:pt x="1457463" y="171785"/>
                </a:lnTo>
                <a:lnTo>
                  <a:pt x="1450538" y="161329"/>
                </a:lnTo>
                <a:lnTo>
                  <a:pt x="1448207" y="148372"/>
                </a:lnTo>
                <a:lnTo>
                  <a:pt x="1448207" y="107535"/>
                </a:lnTo>
                <a:lnTo>
                  <a:pt x="1450538" y="94578"/>
                </a:lnTo>
                <a:lnTo>
                  <a:pt x="1457463" y="84123"/>
                </a:lnTo>
                <a:lnTo>
                  <a:pt x="1468880" y="77138"/>
                </a:lnTo>
                <a:lnTo>
                  <a:pt x="1484687" y="74594"/>
                </a:lnTo>
                <a:lnTo>
                  <a:pt x="1531408" y="74594"/>
                </a:lnTo>
                <a:lnTo>
                  <a:pt x="1528178" y="69694"/>
                </a:lnTo>
                <a:lnTo>
                  <a:pt x="1510057" y="58710"/>
                </a:lnTo>
                <a:lnTo>
                  <a:pt x="1484687" y="54720"/>
                </a:lnTo>
                <a:close/>
              </a:path>
              <a:path w="1543050" h="241935">
                <a:moveTo>
                  <a:pt x="1531408" y="74594"/>
                </a:moveTo>
                <a:lnTo>
                  <a:pt x="1484687" y="74594"/>
                </a:lnTo>
                <a:lnTo>
                  <a:pt x="1500682" y="77176"/>
                </a:lnTo>
                <a:lnTo>
                  <a:pt x="1511980" y="84225"/>
                </a:lnTo>
                <a:lnTo>
                  <a:pt x="1518684" y="94693"/>
                </a:lnTo>
                <a:lnTo>
                  <a:pt x="1520896" y="107535"/>
                </a:lnTo>
                <a:lnTo>
                  <a:pt x="1520896" y="148372"/>
                </a:lnTo>
                <a:lnTo>
                  <a:pt x="1518684" y="161214"/>
                </a:lnTo>
                <a:lnTo>
                  <a:pt x="1511980" y="171683"/>
                </a:lnTo>
                <a:lnTo>
                  <a:pt x="1500682" y="178731"/>
                </a:lnTo>
                <a:lnTo>
                  <a:pt x="1484687" y="181313"/>
                </a:lnTo>
                <a:lnTo>
                  <a:pt x="1531408" y="181313"/>
                </a:lnTo>
                <a:lnTo>
                  <a:pt x="1539051" y="169717"/>
                </a:lnTo>
                <a:lnTo>
                  <a:pt x="1542675" y="149189"/>
                </a:lnTo>
                <a:lnTo>
                  <a:pt x="1542675" y="106719"/>
                </a:lnTo>
                <a:lnTo>
                  <a:pt x="1539051" y="86190"/>
                </a:lnTo>
                <a:lnTo>
                  <a:pt x="1531408" y="74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80180" y="6150702"/>
            <a:ext cx="288290" cy="198755"/>
          </a:xfrm>
          <a:custGeom>
            <a:avLst/>
            <a:gdLst/>
            <a:ahLst/>
            <a:cxnLst/>
            <a:rect l="l" t="t" r="r" b="b"/>
            <a:pathLst>
              <a:path w="288289" h="198754">
                <a:moveTo>
                  <a:pt x="62071" y="0"/>
                </a:moveTo>
                <a:lnTo>
                  <a:pt x="36408" y="4241"/>
                </a:lnTo>
                <a:lnTo>
                  <a:pt x="16845" y="16572"/>
                </a:lnTo>
                <a:lnTo>
                  <a:pt x="4377" y="36408"/>
                </a:lnTo>
                <a:lnTo>
                  <a:pt x="0" y="63160"/>
                </a:lnTo>
                <a:lnTo>
                  <a:pt x="0" y="135577"/>
                </a:lnTo>
                <a:lnTo>
                  <a:pt x="4377" y="162329"/>
                </a:lnTo>
                <a:lnTo>
                  <a:pt x="16845" y="182164"/>
                </a:lnTo>
                <a:lnTo>
                  <a:pt x="36408" y="194496"/>
                </a:lnTo>
                <a:lnTo>
                  <a:pt x="62071" y="198737"/>
                </a:lnTo>
                <a:lnTo>
                  <a:pt x="87891" y="194496"/>
                </a:lnTo>
                <a:lnTo>
                  <a:pt x="107535" y="182164"/>
                </a:lnTo>
                <a:lnTo>
                  <a:pt x="109615" y="178863"/>
                </a:lnTo>
                <a:lnTo>
                  <a:pt x="62071" y="178863"/>
                </a:lnTo>
                <a:lnTo>
                  <a:pt x="44864" y="175720"/>
                </a:lnTo>
                <a:lnTo>
                  <a:pt x="32226" y="166987"/>
                </a:lnTo>
                <a:lnTo>
                  <a:pt x="24438" y="153710"/>
                </a:lnTo>
                <a:lnTo>
                  <a:pt x="21779" y="136938"/>
                </a:lnTo>
                <a:lnTo>
                  <a:pt x="21779" y="62071"/>
                </a:lnTo>
                <a:lnTo>
                  <a:pt x="24438" y="45141"/>
                </a:lnTo>
                <a:lnTo>
                  <a:pt x="32226" y="31784"/>
                </a:lnTo>
                <a:lnTo>
                  <a:pt x="44864" y="23021"/>
                </a:lnTo>
                <a:lnTo>
                  <a:pt x="62071" y="19873"/>
                </a:lnTo>
                <a:lnTo>
                  <a:pt x="109615" y="19873"/>
                </a:lnTo>
                <a:lnTo>
                  <a:pt x="107535" y="16572"/>
                </a:lnTo>
                <a:lnTo>
                  <a:pt x="87891" y="4241"/>
                </a:lnTo>
                <a:lnTo>
                  <a:pt x="62071" y="0"/>
                </a:lnTo>
                <a:close/>
              </a:path>
              <a:path w="288289" h="198754">
                <a:moveTo>
                  <a:pt x="109615" y="19873"/>
                </a:moveTo>
                <a:lnTo>
                  <a:pt x="62071" y="19873"/>
                </a:lnTo>
                <a:lnTo>
                  <a:pt x="79435" y="23021"/>
                </a:lnTo>
                <a:lnTo>
                  <a:pt x="92154" y="31784"/>
                </a:lnTo>
                <a:lnTo>
                  <a:pt x="99972" y="45141"/>
                </a:lnTo>
                <a:lnTo>
                  <a:pt x="102635" y="62071"/>
                </a:lnTo>
                <a:lnTo>
                  <a:pt x="102635" y="136938"/>
                </a:lnTo>
                <a:lnTo>
                  <a:pt x="99972" y="153710"/>
                </a:lnTo>
                <a:lnTo>
                  <a:pt x="92154" y="166987"/>
                </a:lnTo>
                <a:lnTo>
                  <a:pt x="79435" y="175720"/>
                </a:lnTo>
                <a:lnTo>
                  <a:pt x="62071" y="178863"/>
                </a:lnTo>
                <a:lnTo>
                  <a:pt x="109615" y="178863"/>
                </a:lnTo>
                <a:lnTo>
                  <a:pt x="120033" y="162329"/>
                </a:lnTo>
                <a:lnTo>
                  <a:pt x="124415" y="135577"/>
                </a:lnTo>
                <a:lnTo>
                  <a:pt x="124415" y="63160"/>
                </a:lnTo>
                <a:lnTo>
                  <a:pt x="120033" y="36408"/>
                </a:lnTo>
                <a:lnTo>
                  <a:pt x="109615" y="19873"/>
                </a:lnTo>
                <a:close/>
              </a:path>
              <a:path w="288289" h="198754">
                <a:moveTo>
                  <a:pt x="250065" y="4083"/>
                </a:moveTo>
                <a:lnTo>
                  <a:pt x="229919" y="4083"/>
                </a:lnTo>
                <a:lnTo>
                  <a:pt x="179554" y="84395"/>
                </a:lnTo>
                <a:lnTo>
                  <a:pt x="171536" y="98126"/>
                </a:lnTo>
                <a:lnTo>
                  <a:pt x="165840" y="110734"/>
                </a:lnTo>
                <a:lnTo>
                  <a:pt x="162441" y="122832"/>
                </a:lnTo>
                <a:lnTo>
                  <a:pt x="161314" y="135032"/>
                </a:lnTo>
                <a:lnTo>
                  <a:pt x="165636" y="161754"/>
                </a:lnTo>
                <a:lnTo>
                  <a:pt x="178125" y="181790"/>
                </a:lnTo>
                <a:lnTo>
                  <a:pt x="198067" y="194373"/>
                </a:lnTo>
                <a:lnTo>
                  <a:pt x="224747" y="198737"/>
                </a:lnTo>
                <a:lnTo>
                  <a:pt x="251269" y="194373"/>
                </a:lnTo>
                <a:lnTo>
                  <a:pt x="271130" y="181790"/>
                </a:lnTo>
                <a:lnTo>
                  <a:pt x="272950" y="178863"/>
                </a:lnTo>
                <a:lnTo>
                  <a:pt x="224747" y="178863"/>
                </a:lnTo>
                <a:lnTo>
                  <a:pt x="206638" y="175783"/>
                </a:lnTo>
                <a:lnTo>
                  <a:pt x="193609" y="167089"/>
                </a:lnTo>
                <a:lnTo>
                  <a:pt x="185735" y="153596"/>
                </a:lnTo>
                <a:lnTo>
                  <a:pt x="183093" y="136121"/>
                </a:lnTo>
                <a:lnTo>
                  <a:pt x="185931" y="118502"/>
                </a:lnTo>
                <a:lnTo>
                  <a:pt x="194153" y="105221"/>
                </a:lnTo>
                <a:lnTo>
                  <a:pt x="207327" y="96841"/>
                </a:lnTo>
                <a:lnTo>
                  <a:pt x="225019" y="93923"/>
                </a:lnTo>
                <a:lnTo>
                  <a:pt x="274032" y="93923"/>
                </a:lnTo>
                <a:lnTo>
                  <a:pt x="272491" y="91405"/>
                </a:lnTo>
                <a:lnTo>
                  <a:pt x="260297" y="83306"/>
                </a:lnTo>
                <a:lnTo>
                  <a:pt x="204328" y="83306"/>
                </a:lnTo>
                <a:lnTo>
                  <a:pt x="250065" y="11978"/>
                </a:lnTo>
                <a:lnTo>
                  <a:pt x="250065" y="4083"/>
                </a:lnTo>
                <a:close/>
              </a:path>
              <a:path w="288289" h="198754">
                <a:moveTo>
                  <a:pt x="274032" y="93923"/>
                </a:moveTo>
                <a:lnTo>
                  <a:pt x="225019" y="93923"/>
                </a:lnTo>
                <a:lnTo>
                  <a:pt x="243272" y="96995"/>
                </a:lnTo>
                <a:lnTo>
                  <a:pt x="256089" y="105630"/>
                </a:lnTo>
                <a:lnTo>
                  <a:pt x="263648" y="118961"/>
                </a:lnTo>
                <a:lnTo>
                  <a:pt x="266128" y="136121"/>
                </a:lnTo>
                <a:lnTo>
                  <a:pt x="263490" y="153596"/>
                </a:lnTo>
                <a:lnTo>
                  <a:pt x="255646" y="167089"/>
                </a:lnTo>
                <a:lnTo>
                  <a:pt x="242698" y="175783"/>
                </a:lnTo>
                <a:lnTo>
                  <a:pt x="224747" y="178863"/>
                </a:lnTo>
                <a:lnTo>
                  <a:pt x="272950" y="178863"/>
                </a:lnTo>
                <a:lnTo>
                  <a:pt x="283589" y="161754"/>
                </a:lnTo>
                <a:lnTo>
                  <a:pt x="287907" y="135032"/>
                </a:lnTo>
                <a:lnTo>
                  <a:pt x="283836" y="109952"/>
                </a:lnTo>
                <a:lnTo>
                  <a:pt x="274032" y="93923"/>
                </a:lnTo>
                <a:close/>
              </a:path>
              <a:path w="288289" h="198754">
                <a:moveTo>
                  <a:pt x="233186" y="75955"/>
                </a:moveTo>
                <a:lnTo>
                  <a:pt x="224504" y="76491"/>
                </a:lnTo>
                <a:lnTo>
                  <a:pt x="216818" y="77997"/>
                </a:lnTo>
                <a:lnTo>
                  <a:pt x="210101" y="80320"/>
                </a:lnTo>
                <a:lnTo>
                  <a:pt x="204328" y="83306"/>
                </a:lnTo>
                <a:lnTo>
                  <a:pt x="260297" y="83306"/>
                </a:lnTo>
                <a:lnTo>
                  <a:pt x="255174" y="79903"/>
                </a:lnTo>
                <a:lnTo>
                  <a:pt x="233186" y="75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65923" y="6617599"/>
            <a:ext cx="4817110" cy="10795"/>
          </a:xfrm>
          <a:custGeom>
            <a:avLst/>
            <a:gdLst/>
            <a:ahLst/>
            <a:cxnLst/>
            <a:rect l="l" t="t" r="r" b="b"/>
            <a:pathLst>
              <a:path w="4817110" h="10795">
                <a:moveTo>
                  <a:pt x="4816607" y="0"/>
                </a:moveTo>
                <a:lnTo>
                  <a:pt x="0" y="0"/>
                </a:lnTo>
                <a:lnTo>
                  <a:pt x="0" y="10470"/>
                </a:lnTo>
                <a:lnTo>
                  <a:pt x="4816607" y="10470"/>
                </a:lnTo>
                <a:lnTo>
                  <a:pt x="4816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80855" y="6946489"/>
            <a:ext cx="271780" cy="198755"/>
          </a:xfrm>
          <a:custGeom>
            <a:avLst/>
            <a:gdLst/>
            <a:ahLst/>
            <a:cxnLst/>
            <a:rect l="l" t="t" r="r" b="b"/>
            <a:pathLst>
              <a:path w="271780" h="198754">
                <a:moveTo>
                  <a:pt x="40291" y="4083"/>
                </a:moveTo>
                <a:lnTo>
                  <a:pt x="26679" y="4083"/>
                </a:lnTo>
                <a:lnTo>
                  <a:pt x="0" y="20418"/>
                </a:lnTo>
                <a:lnTo>
                  <a:pt x="0" y="31852"/>
                </a:lnTo>
                <a:lnTo>
                  <a:pt x="18512" y="31852"/>
                </a:lnTo>
                <a:lnTo>
                  <a:pt x="18512" y="194653"/>
                </a:lnTo>
                <a:lnTo>
                  <a:pt x="40291" y="194653"/>
                </a:lnTo>
                <a:lnTo>
                  <a:pt x="40291" y="4083"/>
                </a:lnTo>
                <a:close/>
              </a:path>
              <a:path w="271780" h="198754">
                <a:moveTo>
                  <a:pt x="111671" y="158717"/>
                </a:moveTo>
                <a:lnTo>
                  <a:pt x="86081" y="158717"/>
                </a:lnTo>
                <a:lnTo>
                  <a:pt x="86081" y="194653"/>
                </a:lnTo>
                <a:lnTo>
                  <a:pt x="111671" y="194653"/>
                </a:lnTo>
                <a:lnTo>
                  <a:pt x="111671" y="158717"/>
                </a:lnTo>
                <a:close/>
              </a:path>
              <a:path w="271780" h="198754">
                <a:moveTo>
                  <a:pt x="167534" y="137210"/>
                </a:moveTo>
                <a:lnTo>
                  <a:pt x="145754" y="137210"/>
                </a:lnTo>
                <a:lnTo>
                  <a:pt x="150650" y="163133"/>
                </a:lnTo>
                <a:lnTo>
                  <a:pt x="163484" y="182470"/>
                </a:lnTo>
                <a:lnTo>
                  <a:pt x="183311" y="194560"/>
                </a:lnTo>
                <a:lnTo>
                  <a:pt x="209187" y="198737"/>
                </a:lnTo>
                <a:lnTo>
                  <a:pt x="235467" y="194772"/>
                </a:lnTo>
                <a:lnTo>
                  <a:pt x="255060" y="183355"/>
                </a:lnTo>
                <a:lnTo>
                  <a:pt x="258089" y="178863"/>
                </a:lnTo>
                <a:lnTo>
                  <a:pt x="210004" y="178863"/>
                </a:lnTo>
                <a:lnTo>
                  <a:pt x="192227" y="175839"/>
                </a:lnTo>
                <a:lnTo>
                  <a:pt x="179070" y="167327"/>
                </a:lnTo>
                <a:lnTo>
                  <a:pt x="170762" y="154170"/>
                </a:lnTo>
                <a:lnTo>
                  <a:pt x="167534" y="137210"/>
                </a:lnTo>
                <a:close/>
              </a:path>
              <a:path w="271780" h="198754">
                <a:moveTo>
                  <a:pt x="255070" y="19873"/>
                </a:moveTo>
                <a:lnTo>
                  <a:pt x="209731" y="19873"/>
                </a:lnTo>
                <a:lnTo>
                  <a:pt x="225852" y="22787"/>
                </a:lnTo>
                <a:lnTo>
                  <a:pt x="236820" y="30389"/>
                </a:lnTo>
                <a:lnTo>
                  <a:pt x="243115" y="41121"/>
                </a:lnTo>
                <a:lnTo>
                  <a:pt x="245123" y="53359"/>
                </a:lnTo>
                <a:lnTo>
                  <a:pt x="242711" y="66993"/>
                </a:lnTo>
                <a:lnTo>
                  <a:pt x="235833" y="77078"/>
                </a:lnTo>
                <a:lnTo>
                  <a:pt x="225024" y="83336"/>
                </a:lnTo>
                <a:lnTo>
                  <a:pt x="210820" y="85484"/>
                </a:lnTo>
                <a:lnTo>
                  <a:pt x="197208" y="85484"/>
                </a:lnTo>
                <a:lnTo>
                  <a:pt x="197208" y="105358"/>
                </a:lnTo>
                <a:lnTo>
                  <a:pt x="212182" y="105358"/>
                </a:lnTo>
                <a:lnTo>
                  <a:pt x="227929" y="107769"/>
                </a:lnTo>
                <a:lnTo>
                  <a:pt x="239746" y="114648"/>
                </a:lnTo>
                <a:lnTo>
                  <a:pt x="247173" y="125457"/>
                </a:lnTo>
                <a:lnTo>
                  <a:pt x="249751" y="139660"/>
                </a:lnTo>
                <a:lnTo>
                  <a:pt x="247254" y="155548"/>
                </a:lnTo>
                <a:lnTo>
                  <a:pt x="239780" y="167939"/>
                </a:lnTo>
                <a:lnTo>
                  <a:pt x="227355" y="175992"/>
                </a:lnTo>
                <a:lnTo>
                  <a:pt x="210004" y="178863"/>
                </a:lnTo>
                <a:lnTo>
                  <a:pt x="258089" y="178863"/>
                </a:lnTo>
                <a:lnTo>
                  <a:pt x="267302" y="165200"/>
                </a:lnTo>
                <a:lnTo>
                  <a:pt x="271530" y="141021"/>
                </a:lnTo>
                <a:lnTo>
                  <a:pt x="268957" y="124291"/>
                </a:lnTo>
                <a:lnTo>
                  <a:pt x="261968" y="110700"/>
                </a:lnTo>
                <a:lnTo>
                  <a:pt x="251661" y="100632"/>
                </a:lnTo>
                <a:lnTo>
                  <a:pt x="239134" y="94468"/>
                </a:lnTo>
                <a:lnTo>
                  <a:pt x="250049" y="87938"/>
                </a:lnTo>
                <a:lnTo>
                  <a:pt x="258667" y="78780"/>
                </a:lnTo>
                <a:lnTo>
                  <a:pt x="264325" y="66712"/>
                </a:lnTo>
                <a:lnTo>
                  <a:pt x="266358" y="51453"/>
                </a:lnTo>
                <a:lnTo>
                  <a:pt x="262717" y="31469"/>
                </a:lnTo>
                <a:lnTo>
                  <a:pt x="255070" y="19873"/>
                </a:lnTo>
                <a:close/>
              </a:path>
              <a:path w="271780" h="198754">
                <a:moveTo>
                  <a:pt x="209731" y="0"/>
                </a:moveTo>
                <a:lnTo>
                  <a:pt x="185366" y="4066"/>
                </a:lnTo>
                <a:lnTo>
                  <a:pt x="166513" y="15994"/>
                </a:lnTo>
                <a:lnTo>
                  <a:pt x="154296" y="35374"/>
                </a:lnTo>
                <a:lnTo>
                  <a:pt x="149838" y="61799"/>
                </a:lnTo>
                <a:lnTo>
                  <a:pt x="171617" y="61799"/>
                </a:lnTo>
                <a:lnTo>
                  <a:pt x="174204" y="44337"/>
                </a:lnTo>
                <a:lnTo>
                  <a:pt x="181486" y="31137"/>
                </a:lnTo>
                <a:lnTo>
                  <a:pt x="193363" y="22787"/>
                </a:lnTo>
                <a:lnTo>
                  <a:pt x="209731" y="19873"/>
                </a:lnTo>
                <a:lnTo>
                  <a:pt x="255070" y="19873"/>
                </a:lnTo>
                <a:lnTo>
                  <a:pt x="251929" y="15109"/>
                </a:lnTo>
                <a:lnTo>
                  <a:pt x="234199" y="4058"/>
                </a:lnTo>
                <a:lnTo>
                  <a:pt x="2097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20548" y="6942406"/>
            <a:ext cx="1236345" cy="202565"/>
          </a:xfrm>
          <a:custGeom>
            <a:avLst/>
            <a:gdLst/>
            <a:ahLst/>
            <a:cxnLst/>
            <a:rect l="l" t="t" r="r" b="b"/>
            <a:pathLst>
              <a:path w="1236345" h="202565">
                <a:moveTo>
                  <a:pt x="118697" y="8167"/>
                </a:moveTo>
                <a:lnTo>
                  <a:pt x="0" y="8167"/>
                </a:lnTo>
                <a:lnTo>
                  <a:pt x="0" y="198737"/>
                </a:lnTo>
                <a:lnTo>
                  <a:pt x="118970" y="198737"/>
                </a:lnTo>
                <a:lnTo>
                  <a:pt x="118970" y="177774"/>
                </a:lnTo>
                <a:lnTo>
                  <a:pt x="23685" y="177774"/>
                </a:lnTo>
                <a:lnTo>
                  <a:pt x="23685" y="113253"/>
                </a:lnTo>
                <a:lnTo>
                  <a:pt x="105902" y="113253"/>
                </a:lnTo>
                <a:lnTo>
                  <a:pt x="105902" y="92290"/>
                </a:lnTo>
                <a:lnTo>
                  <a:pt x="23685" y="92290"/>
                </a:lnTo>
                <a:lnTo>
                  <a:pt x="23685" y="29130"/>
                </a:lnTo>
                <a:lnTo>
                  <a:pt x="118697" y="29130"/>
                </a:lnTo>
                <a:lnTo>
                  <a:pt x="118697" y="8167"/>
                </a:lnTo>
                <a:close/>
              </a:path>
              <a:path w="1236345" h="202565">
                <a:moveTo>
                  <a:pt x="165795" y="58804"/>
                </a:moveTo>
                <a:lnTo>
                  <a:pt x="145922" y="58804"/>
                </a:lnTo>
                <a:lnTo>
                  <a:pt x="145922" y="69149"/>
                </a:lnTo>
                <a:lnTo>
                  <a:pt x="190297" y="128226"/>
                </a:lnTo>
                <a:lnTo>
                  <a:pt x="145377" y="188392"/>
                </a:lnTo>
                <a:lnTo>
                  <a:pt x="145377" y="198737"/>
                </a:lnTo>
                <a:lnTo>
                  <a:pt x="164979" y="198737"/>
                </a:lnTo>
                <a:lnTo>
                  <a:pt x="203637" y="144833"/>
                </a:lnTo>
                <a:lnTo>
                  <a:pt x="230071" y="144833"/>
                </a:lnTo>
                <a:lnTo>
                  <a:pt x="217522" y="128226"/>
                </a:lnTo>
                <a:lnTo>
                  <a:pt x="230326" y="111075"/>
                </a:lnTo>
                <a:lnTo>
                  <a:pt x="204182" y="111075"/>
                </a:lnTo>
                <a:lnTo>
                  <a:pt x="165795" y="58804"/>
                </a:lnTo>
                <a:close/>
              </a:path>
              <a:path w="1236345" h="202565">
                <a:moveTo>
                  <a:pt x="230071" y="144833"/>
                </a:moveTo>
                <a:lnTo>
                  <a:pt x="203637" y="144833"/>
                </a:lnTo>
                <a:lnTo>
                  <a:pt x="243385" y="198737"/>
                </a:lnTo>
                <a:lnTo>
                  <a:pt x="262986" y="198737"/>
                </a:lnTo>
                <a:lnTo>
                  <a:pt x="262986" y="188392"/>
                </a:lnTo>
                <a:lnTo>
                  <a:pt x="230071" y="144833"/>
                </a:lnTo>
                <a:close/>
              </a:path>
              <a:path w="1236345" h="202565">
                <a:moveTo>
                  <a:pt x="261625" y="58804"/>
                </a:moveTo>
                <a:lnTo>
                  <a:pt x="241751" y="58804"/>
                </a:lnTo>
                <a:lnTo>
                  <a:pt x="204182" y="111075"/>
                </a:lnTo>
                <a:lnTo>
                  <a:pt x="230326" y="111075"/>
                </a:lnTo>
                <a:lnTo>
                  <a:pt x="261625" y="69149"/>
                </a:lnTo>
                <a:lnTo>
                  <a:pt x="261625" y="58804"/>
                </a:lnTo>
                <a:close/>
              </a:path>
              <a:path w="1236345" h="202565">
                <a:moveTo>
                  <a:pt x="318681" y="58804"/>
                </a:moveTo>
                <a:lnTo>
                  <a:pt x="296901" y="58804"/>
                </a:lnTo>
                <a:lnTo>
                  <a:pt x="296901" y="198737"/>
                </a:lnTo>
                <a:lnTo>
                  <a:pt x="318681" y="198737"/>
                </a:lnTo>
                <a:lnTo>
                  <a:pt x="318681" y="58804"/>
                </a:lnTo>
                <a:close/>
              </a:path>
              <a:path w="1236345" h="202565">
                <a:moveTo>
                  <a:pt x="318681" y="6806"/>
                </a:moveTo>
                <a:lnTo>
                  <a:pt x="296901" y="6806"/>
                </a:lnTo>
                <a:lnTo>
                  <a:pt x="296901" y="36752"/>
                </a:lnTo>
                <a:lnTo>
                  <a:pt x="318681" y="36752"/>
                </a:lnTo>
                <a:lnTo>
                  <a:pt x="318681" y="6806"/>
                </a:lnTo>
                <a:close/>
              </a:path>
              <a:path w="1236345" h="202565">
                <a:moveTo>
                  <a:pt x="377517" y="151367"/>
                </a:moveTo>
                <a:lnTo>
                  <a:pt x="355737" y="151367"/>
                </a:lnTo>
                <a:lnTo>
                  <a:pt x="360404" y="173520"/>
                </a:lnTo>
                <a:lnTo>
                  <a:pt x="373263" y="189345"/>
                </a:lnTo>
                <a:lnTo>
                  <a:pt x="392605" y="198839"/>
                </a:lnTo>
                <a:lnTo>
                  <a:pt x="416720" y="202004"/>
                </a:lnTo>
                <a:lnTo>
                  <a:pt x="440184" y="198886"/>
                </a:lnTo>
                <a:lnTo>
                  <a:pt x="457828" y="190127"/>
                </a:lnTo>
                <a:lnTo>
                  <a:pt x="464408" y="182130"/>
                </a:lnTo>
                <a:lnTo>
                  <a:pt x="418353" y="182130"/>
                </a:lnTo>
                <a:lnTo>
                  <a:pt x="402784" y="180309"/>
                </a:lnTo>
                <a:lnTo>
                  <a:pt x="389768" y="174711"/>
                </a:lnTo>
                <a:lnTo>
                  <a:pt x="380835" y="165132"/>
                </a:lnTo>
                <a:lnTo>
                  <a:pt x="377517" y="151367"/>
                </a:lnTo>
                <a:close/>
              </a:path>
              <a:path w="1236345" h="202565">
                <a:moveTo>
                  <a:pt x="415359" y="55537"/>
                </a:moveTo>
                <a:lnTo>
                  <a:pt x="392537" y="58630"/>
                </a:lnTo>
                <a:lnTo>
                  <a:pt x="375509" y="67209"/>
                </a:lnTo>
                <a:lnTo>
                  <a:pt x="364862" y="80230"/>
                </a:lnTo>
                <a:lnTo>
                  <a:pt x="361182" y="96646"/>
                </a:lnTo>
                <a:lnTo>
                  <a:pt x="363734" y="110990"/>
                </a:lnTo>
                <a:lnTo>
                  <a:pt x="370779" y="121148"/>
                </a:lnTo>
                <a:lnTo>
                  <a:pt x="381396" y="128039"/>
                </a:lnTo>
                <a:lnTo>
                  <a:pt x="394668" y="132582"/>
                </a:lnTo>
                <a:lnTo>
                  <a:pt x="429243" y="141566"/>
                </a:lnTo>
                <a:lnTo>
                  <a:pt x="439193" y="144892"/>
                </a:lnTo>
                <a:lnTo>
                  <a:pt x="445952" y="148984"/>
                </a:lnTo>
                <a:lnTo>
                  <a:pt x="449802" y="154200"/>
                </a:lnTo>
                <a:lnTo>
                  <a:pt x="451022" y="160895"/>
                </a:lnTo>
                <a:lnTo>
                  <a:pt x="448789" y="169381"/>
                </a:lnTo>
                <a:lnTo>
                  <a:pt x="442345" y="176107"/>
                </a:lnTo>
                <a:lnTo>
                  <a:pt x="432072" y="180535"/>
                </a:lnTo>
                <a:lnTo>
                  <a:pt x="418353" y="182130"/>
                </a:lnTo>
                <a:lnTo>
                  <a:pt x="464408" y="182130"/>
                </a:lnTo>
                <a:lnTo>
                  <a:pt x="468939" y="176621"/>
                </a:lnTo>
                <a:lnTo>
                  <a:pt x="472802" y="159262"/>
                </a:lnTo>
                <a:lnTo>
                  <a:pt x="470250" y="144824"/>
                </a:lnTo>
                <a:lnTo>
                  <a:pt x="463001" y="134419"/>
                </a:lnTo>
                <a:lnTo>
                  <a:pt x="451669" y="127180"/>
                </a:lnTo>
                <a:lnTo>
                  <a:pt x="436866" y="122237"/>
                </a:lnTo>
                <a:lnTo>
                  <a:pt x="402835" y="113797"/>
                </a:lnTo>
                <a:lnTo>
                  <a:pt x="393643" y="110675"/>
                </a:lnTo>
                <a:lnTo>
                  <a:pt x="387488" y="106787"/>
                </a:lnTo>
                <a:lnTo>
                  <a:pt x="384038" y="101776"/>
                </a:lnTo>
                <a:lnTo>
                  <a:pt x="382962" y="95285"/>
                </a:lnTo>
                <a:lnTo>
                  <a:pt x="384782" y="87700"/>
                </a:lnTo>
                <a:lnTo>
                  <a:pt x="390380" y="81366"/>
                </a:lnTo>
                <a:lnTo>
                  <a:pt x="399960" y="77023"/>
                </a:lnTo>
                <a:lnTo>
                  <a:pt x="413725" y="75411"/>
                </a:lnTo>
                <a:lnTo>
                  <a:pt x="460974" y="75411"/>
                </a:lnTo>
                <a:lnTo>
                  <a:pt x="455446" y="67822"/>
                </a:lnTo>
                <a:lnTo>
                  <a:pt x="438006" y="58604"/>
                </a:lnTo>
                <a:lnTo>
                  <a:pt x="415359" y="55537"/>
                </a:lnTo>
                <a:close/>
              </a:path>
              <a:path w="1236345" h="202565">
                <a:moveTo>
                  <a:pt x="460974" y="75411"/>
                </a:moveTo>
                <a:lnTo>
                  <a:pt x="413725" y="75411"/>
                </a:lnTo>
                <a:lnTo>
                  <a:pt x="427712" y="77172"/>
                </a:lnTo>
                <a:lnTo>
                  <a:pt x="438840" y="82557"/>
                </a:lnTo>
                <a:lnTo>
                  <a:pt x="446190" y="91720"/>
                </a:lnTo>
                <a:lnTo>
                  <a:pt x="448844" y="104813"/>
                </a:lnTo>
                <a:lnTo>
                  <a:pt x="470624" y="104813"/>
                </a:lnTo>
                <a:lnTo>
                  <a:pt x="466659" y="83217"/>
                </a:lnTo>
                <a:lnTo>
                  <a:pt x="460974" y="75411"/>
                </a:lnTo>
                <a:close/>
              </a:path>
              <a:path w="1236345" h="202565">
                <a:moveTo>
                  <a:pt x="540831" y="77861"/>
                </a:moveTo>
                <a:lnTo>
                  <a:pt x="519052" y="77861"/>
                </a:lnTo>
                <a:lnTo>
                  <a:pt x="519052" y="153272"/>
                </a:lnTo>
                <a:lnTo>
                  <a:pt x="521089" y="169909"/>
                </a:lnTo>
                <a:lnTo>
                  <a:pt x="528206" y="184478"/>
                </a:lnTo>
                <a:lnTo>
                  <a:pt x="541907" y="194811"/>
                </a:lnTo>
                <a:lnTo>
                  <a:pt x="563700" y="198737"/>
                </a:lnTo>
                <a:lnTo>
                  <a:pt x="576767" y="198737"/>
                </a:lnTo>
                <a:lnTo>
                  <a:pt x="576767" y="178863"/>
                </a:lnTo>
                <a:lnTo>
                  <a:pt x="563700" y="178863"/>
                </a:lnTo>
                <a:lnTo>
                  <a:pt x="554154" y="177421"/>
                </a:lnTo>
                <a:lnTo>
                  <a:pt x="546957" y="172840"/>
                </a:lnTo>
                <a:lnTo>
                  <a:pt x="542414" y="164736"/>
                </a:lnTo>
                <a:lnTo>
                  <a:pt x="540903" y="153272"/>
                </a:lnTo>
                <a:lnTo>
                  <a:pt x="540831" y="77861"/>
                </a:lnTo>
                <a:close/>
              </a:path>
              <a:path w="1236345" h="202565">
                <a:moveTo>
                  <a:pt x="576767" y="58804"/>
                </a:moveTo>
                <a:lnTo>
                  <a:pt x="496183" y="58804"/>
                </a:lnTo>
                <a:lnTo>
                  <a:pt x="496183" y="77861"/>
                </a:lnTo>
                <a:lnTo>
                  <a:pt x="576767" y="77861"/>
                </a:lnTo>
                <a:lnTo>
                  <a:pt x="576767" y="58804"/>
                </a:lnTo>
                <a:close/>
              </a:path>
              <a:path w="1236345" h="202565">
                <a:moveTo>
                  <a:pt x="540831" y="29674"/>
                </a:moveTo>
                <a:lnTo>
                  <a:pt x="519052" y="29674"/>
                </a:lnTo>
                <a:lnTo>
                  <a:pt x="519052" y="58804"/>
                </a:lnTo>
                <a:lnTo>
                  <a:pt x="540831" y="58804"/>
                </a:lnTo>
                <a:lnTo>
                  <a:pt x="540831" y="29674"/>
                </a:lnTo>
                <a:close/>
              </a:path>
              <a:path w="1236345" h="202565">
                <a:moveTo>
                  <a:pt x="664482" y="55537"/>
                </a:moveTo>
                <a:lnTo>
                  <a:pt x="621672" y="69898"/>
                </a:lnTo>
                <a:lnTo>
                  <a:pt x="606324" y="106991"/>
                </a:lnTo>
                <a:lnTo>
                  <a:pt x="606222" y="150550"/>
                </a:lnTo>
                <a:lnTo>
                  <a:pt x="610195" y="171798"/>
                </a:lnTo>
                <a:lnTo>
                  <a:pt x="621672" y="188017"/>
                </a:lnTo>
                <a:lnTo>
                  <a:pt x="639989" y="198367"/>
                </a:lnTo>
                <a:lnTo>
                  <a:pt x="664482" y="202004"/>
                </a:lnTo>
                <a:lnTo>
                  <a:pt x="687099" y="198809"/>
                </a:lnTo>
                <a:lnTo>
                  <a:pt x="704127" y="189719"/>
                </a:lnTo>
                <a:lnTo>
                  <a:pt x="710071" y="182130"/>
                </a:lnTo>
                <a:lnTo>
                  <a:pt x="664482" y="182130"/>
                </a:lnTo>
                <a:lnTo>
                  <a:pt x="648675" y="179752"/>
                </a:lnTo>
                <a:lnTo>
                  <a:pt x="637258" y="173112"/>
                </a:lnTo>
                <a:lnTo>
                  <a:pt x="630332" y="162950"/>
                </a:lnTo>
                <a:lnTo>
                  <a:pt x="628099" y="150550"/>
                </a:lnTo>
                <a:lnTo>
                  <a:pt x="628001" y="136121"/>
                </a:lnTo>
                <a:lnTo>
                  <a:pt x="721108" y="136121"/>
                </a:lnTo>
                <a:lnTo>
                  <a:pt x="721108" y="118425"/>
                </a:lnTo>
                <a:lnTo>
                  <a:pt x="628001" y="118425"/>
                </a:lnTo>
                <a:lnTo>
                  <a:pt x="628001" y="106991"/>
                </a:lnTo>
                <a:lnTo>
                  <a:pt x="630320" y="94247"/>
                </a:lnTo>
                <a:lnTo>
                  <a:pt x="637155" y="84259"/>
                </a:lnTo>
                <a:lnTo>
                  <a:pt x="648330" y="77742"/>
                </a:lnTo>
                <a:lnTo>
                  <a:pt x="663665" y="75411"/>
                </a:lnTo>
                <a:lnTo>
                  <a:pt x="710122" y="75411"/>
                </a:lnTo>
                <a:lnTo>
                  <a:pt x="706067" y="69524"/>
                </a:lnTo>
                <a:lnTo>
                  <a:pt x="688261" y="59174"/>
                </a:lnTo>
                <a:lnTo>
                  <a:pt x="664482" y="55537"/>
                </a:lnTo>
                <a:close/>
              </a:path>
              <a:path w="1236345" h="202565">
                <a:moveTo>
                  <a:pt x="720292" y="156811"/>
                </a:moveTo>
                <a:lnTo>
                  <a:pt x="698512" y="156811"/>
                </a:lnTo>
                <a:lnTo>
                  <a:pt x="695109" y="167084"/>
                </a:lnTo>
                <a:lnTo>
                  <a:pt x="688439" y="175086"/>
                </a:lnTo>
                <a:lnTo>
                  <a:pt x="678298" y="180280"/>
                </a:lnTo>
                <a:lnTo>
                  <a:pt x="664482" y="182130"/>
                </a:lnTo>
                <a:lnTo>
                  <a:pt x="710071" y="182130"/>
                </a:lnTo>
                <a:lnTo>
                  <a:pt x="715285" y="175473"/>
                </a:lnTo>
                <a:lnTo>
                  <a:pt x="720292" y="156811"/>
                </a:lnTo>
                <a:close/>
              </a:path>
              <a:path w="1236345" h="202565">
                <a:moveTo>
                  <a:pt x="710122" y="75411"/>
                </a:moveTo>
                <a:lnTo>
                  <a:pt x="663665" y="75411"/>
                </a:lnTo>
                <a:lnTo>
                  <a:pt x="679230" y="77780"/>
                </a:lnTo>
                <a:lnTo>
                  <a:pt x="690379" y="84361"/>
                </a:lnTo>
                <a:lnTo>
                  <a:pt x="697087" y="94361"/>
                </a:lnTo>
                <a:lnTo>
                  <a:pt x="699329" y="106991"/>
                </a:lnTo>
                <a:lnTo>
                  <a:pt x="699329" y="118425"/>
                </a:lnTo>
                <a:lnTo>
                  <a:pt x="721108" y="118425"/>
                </a:lnTo>
                <a:lnTo>
                  <a:pt x="721108" y="106991"/>
                </a:lnTo>
                <a:lnTo>
                  <a:pt x="717237" y="85743"/>
                </a:lnTo>
                <a:lnTo>
                  <a:pt x="710122" y="75411"/>
                </a:lnTo>
                <a:close/>
              </a:path>
              <a:path w="1236345" h="202565">
                <a:moveTo>
                  <a:pt x="674010" y="0"/>
                </a:moveTo>
                <a:lnTo>
                  <a:pt x="655226" y="0"/>
                </a:lnTo>
                <a:lnTo>
                  <a:pt x="626912" y="30763"/>
                </a:lnTo>
                <a:lnTo>
                  <a:pt x="626912" y="38114"/>
                </a:lnTo>
                <a:lnTo>
                  <a:pt x="644880" y="38114"/>
                </a:lnTo>
                <a:lnTo>
                  <a:pt x="664482" y="15245"/>
                </a:lnTo>
                <a:lnTo>
                  <a:pt x="688042" y="15245"/>
                </a:lnTo>
                <a:lnTo>
                  <a:pt x="674010" y="0"/>
                </a:lnTo>
                <a:close/>
              </a:path>
              <a:path w="1236345" h="202565">
                <a:moveTo>
                  <a:pt x="688042" y="15245"/>
                </a:moveTo>
                <a:lnTo>
                  <a:pt x="664482" y="15245"/>
                </a:lnTo>
                <a:lnTo>
                  <a:pt x="684083" y="38114"/>
                </a:lnTo>
                <a:lnTo>
                  <a:pt x="702324" y="38114"/>
                </a:lnTo>
                <a:lnTo>
                  <a:pt x="702324" y="30763"/>
                </a:lnTo>
                <a:lnTo>
                  <a:pt x="688042" y="15245"/>
                </a:lnTo>
                <a:close/>
              </a:path>
              <a:path w="1236345" h="202565">
                <a:moveTo>
                  <a:pt x="772835" y="58804"/>
                </a:moveTo>
                <a:lnTo>
                  <a:pt x="759767" y="58804"/>
                </a:lnTo>
                <a:lnTo>
                  <a:pt x="759767" y="198737"/>
                </a:lnTo>
                <a:lnTo>
                  <a:pt x="781546" y="198737"/>
                </a:lnTo>
                <a:lnTo>
                  <a:pt x="781546" y="97463"/>
                </a:lnTo>
                <a:lnTo>
                  <a:pt x="788995" y="89767"/>
                </a:lnTo>
                <a:lnTo>
                  <a:pt x="798459" y="82659"/>
                </a:lnTo>
                <a:lnTo>
                  <a:pt x="809609" y="77440"/>
                </a:lnTo>
                <a:lnTo>
                  <a:pt x="810369" y="77317"/>
                </a:lnTo>
                <a:lnTo>
                  <a:pt x="780457" y="77317"/>
                </a:lnTo>
                <a:lnTo>
                  <a:pt x="772835" y="58804"/>
                </a:lnTo>
                <a:close/>
              </a:path>
              <a:path w="1236345" h="202565">
                <a:moveTo>
                  <a:pt x="865109" y="75411"/>
                </a:moveTo>
                <a:lnTo>
                  <a:pt x="822111" y="75411"/>
                </a:lnTo>
                <a:lnTo>
                  <a:pt x="834310" y="77491"/>
                </a:lnTo>
                <a:lnTo>
                  <a:pt x="844162" y="83884"/>
                </a:lnTo>
                <a:lnTo>
                  <a:pt x="850747" y="94821"/>
                </a:lnTo>
                <a:lnTo>
                  <a:pt x="853146" y="110530"/>
                </a:lnTo>
                <a:lnTo>
                  <a:pt x="853146" y="198737"/>
                </a:lnTo>
                <a:lnTo>
                  <a:pt x="874926" y="198737"/>
                </a:lnTo>
                <a:lnTo>
                  <a:pt x="874926" y="108080"/>
                </a:lnTo>
                <a:lnTo>
                  <a:pt x="871297" y="85514"/>
                </a:lnTo>
                <a:lnTo>
                  <a:pt x="865109" y="75411"/>
                </a:lnTo>
                <a:close/>
              </a:path>
              <a:path w="1236345" h="202565">
                <a:moveTo>
                  <a:pt x="826466" y="55537"/>
                </a:moveTo>
                <a:lnTo>
                  <a:pt x="811927" y="57370"/>
                </a:lnTo>
                <a:lnTo>
                  <a:pt x="799378" y="62241"/>
                </a:lnTo>
                <a:lnTo>
                  <a:pt x="788871" y="69205"/>
                </a:lnTo>
                <a:lnTo>
                  <a:pt x="780457" y="77317"/>
                </a:lnTo>
                <a:lnTo>
                  <a:pt x="810369" y="77317"/>
                </a:lnTo>
                <a:lnTo>
                  <a:pt x="822111" y="75411"/>
                </a:lnTo>
                <a:lnTo>
                  <a:pt x="865109" y="75411"/>
                </a:lnTo>
                <a:lnTo>
                  <a:pt x="861211" y="69047"/>
                </a:lnTo>
                <a:lnTo>
                  <a:pt x="845868" y="58961"/>
                </a:lnTo>
                <a:lnTo>
                  <a:pt x="826466" y="55537"/>
                </a:lnTo>
                <a:close/>
              </a:path>
              <a:path w="1236345" h="202565">
                <a:moveTo>
                  <a:pt x="969405" y="55537"/>
                </a:moveTo>
                <a:lnTo>
                  <a:pt x="945311" y="59297"/>
                </a:lnTo>
                <a:lnTo>
                  <a:pt x="927343" y="69898"/>
                </a:lnTo>
                <a:lnTo>
                  <a:pt x="916113" y="86318"/>
                </a:lnTo>
                <a:lnTo>
                  <a:pt x="912333" y="106991"/>
                </a:lnTo>
                <a:lnTo>
                  <a:pt x="912333" y="150550"/>
                </a:lnTo>
                <a:lnTo>
                  <a:pt x="916113" y="171223"/>
                </a:lnTo>
                <a:lnTo>
                  <a:pt x="927343" y="187643"/>
                </a:lnTo>
                <a:lnTo>
                  <a:pt x="945311" y="198243"/>
                </a:lnTo>
                <a:lnTo>
                  <a:pt x="969405" y="202004"/>
                </a:lnTo>
                <a:lnTo>
                  <a:pt x="992681" y="198380"/>
                </a:lnTo>
                <a:lnTo>
                  <a:pt x="1010445" y="188119"/>
                </a:lnTo>
                <a:lnTo>
                  <a:pt x="1014693" y="182130"/>
                </a:lnTo>
                <a:lnTo>
                  <a:pt x="969405" y="182130"/>
                </a:lnTo>
                <a:lnTo>
                  <a:pt x="953997" y="179799"/>
                </a:lnTo>
                <a:lnTo>
                  <a:pt x="942929" y="173282"/>
                </a:lnTo>
                <a:lnTo>
                  <a:pt x="936250" y="163294"/>
                </a:lnTo>
                <a:lnTo>
                  <a:pt x="934013" y="150550"/>
                </a:lnTo>
                <a:lnTo>
                  <a:pt x="934013" y="106991"/>
                </a:lnTo>
                <a:lnTo>
                  <a:pt x="936250" y="94247"/>
                </a:lnTo>
                <a:lnTo>
                  <a:pt x="942929" y="84259"/>
                </a:lnTo>
                <a:lnTo>
                  <a:pt x="953997" y="77742"/>
                </a:lnTo>
                <a:lnTo>
                  <a:pt x="969405" y="75411"/>
                </a:lnTo>
                <a:lnTo>
                  <a:pt x="1015092" y="75411"/>
                </a:lnTo>
                <a:lnTo>
                  <a:pt x="1010547" y="69047"/>
                </a:lnTo>
                <a:lnTo>
                  <a:pt x="992796" y="59038"/>
                </a:lnTo>
                <a:lnTo>
                  <a:pt x="969405" y="55537"/>
                </a:lnTo>
                <a:close/>
              </a:path>
              <a:path w="1236345" h="202565">
                <a:moveTo>
                  <a:pt x="1025759" y="149733"/>
                </a:moveTo>
                <a:lnTo>
                  <a:pt x="1003979" y="149733"/>
                </a:lnTo>
                <a:lnTo>
                  <a:pt x="1003979" y="151639"/>
                </a:lnTo>
                <a:lnTo>
                  <a:pt x="1001716" y="163869"/>
                </a:lnTo>
                <a:lnTo>
                  <a:pt x="995063" y="173520"/>
                </a:lnTo>
                <a:lnTo>
                  <a:pt x="984225" y="179854"/>
                </a:lnTo>
                <a:lnTo>
                  <a:pt x="969405" y="182130"/>
                </a:lnTo>
                <a:lnTo>
                  <a:pt x="1014693" y="182130"/>
                </a:lnTo>
                <a:lnTo>
                  <a:pt x="1021777" y="172142"/>
                </a:lnTo>
                <a:lnTo>
                  <a:pt x="1025707" y="151639"/>
                </a:lnTo>
                <a:lnTo>
                  <a:pt x="1025759" y="149733"/>
                </a:lnTo>
                <a:close/>
              </a:path>
              <a:path w="1236345" h="202565">
                <a:moveTo>
                  <a:pt x="1015092" y="75411"/>
                </a:moveTo>
                <a:lnTo>
                  <a:pt x="969405" y="75411"/>
                </a:lnTo>
                <a:lnTo>
                  <a:pt x="984110" y="77640"/>
                </a:lnTo>
                <a:lnTo>
                  <a:pt x="994961" y="83850"/>
                </a:lnTo>
                <a:lnTo>
                  <a:pt x="1001678" y="93328"/>
                </a:lnTo>
                <a:lnTo>
                  <a:pt x="1003979" y="105358"/>
                </a:lnTo>
                <a:lnTo>
                  <a:pt x="1003979" y="106991"/>
                </a:lnTo>
                <a:lnTo>
                  <a:pt x="1025759" y="106991"/>
                </a:lnTo>
                <a:lnTo>
                  <a:pt x="1025707" y="105358"/>
                </a:lnTo>
                <a:lnTo>
                  <a:pt x="1021816" y="84824"/>
                </a:lnTo>
                <a:lnTo>
                  <a:pt x="1015092" y="75411"/>
                </a:lnTo>
                <a:close/>
              </a:path>
              <a:path w="1236345" h="202565">
                <a:moveTo>
                  <a:pt x="1085432" y="58804"/>
                </a:moveTo>
                <a:lnTo>
                  <a:pt x="1063653" y="58804"/>
                </a:lnTo>
                <a:lnTo>
                  <a:pt x="1063653" y="198737"/>
                </a:lnTo>
                <a:lnTo>
                  <a:pt x="1085432" y="198737"/>
                </a:lnTo>
                <a:lnTo>
                  <a:pt x="1085432" y="58804"/>
                </a:lnTo>
                <a:close/>
              </a:path>
              <a:path w="1236345" h="202565">
                <a:moveTo>
                  <a:pt x="1085432" y="6806"/>
                </a:moveTo>
                <a:lnTo>
                  <a:pt x="1063653" y="6806"/>
                </a:lnTo>
                <a:lnTo>
                  <a:pt x="1063653" y="36752"/>
                </a:lnTo>
                <a:lnTo>
                  <a:pt x="1085432" y="36752"/>
                </a:lnTo>
                <a:lnTo>
                  <a:pt x="1085432" y="6806"/>
                </a:lnTo>
                <a:close/>
              </a:path>
              <a:path w="1236345" h="202565">
                <a:moveTo>
                  <a:pt x="1227275" y="75411"/>
                </a:moveTo>
                <a:lnTo>
                  <a:pt x="1181827" y="75411"/>
                </a:lnTo>
                <a:lnTo>
                  <a:pt x="1196192" y="77410"/>
                </a:lnTo>
                <a:lnTo>
                  <a:pt x="1206295" y="83034"/>
                </a:lnTo>
                <a:lnTo>
                  <a:pt x="1212263" y="91720"/>
                </a:lnTo>
                <a:lnTo>
                  <a:pt x="1214224" y="102907"/>
                </a:lnTo>
                <a:lnTo>
                  <a:pt x="1214224" y="116792"/>
                </a:lnTo>
                <a:lnTo>
                  <a:pt x="1179105" y="116792"/>
                </a:lnTo>
                <a:lnTo>
                  <a:pt x="1153850" y="119748"/>
                </a:lnTo>
                <a:lnTo>
                  <a:pt x="1135716" y="128396"/>
                </a:lnTo>
                <a:lnTo>
                  <a:pt x="1124780" y="142404"/>
                </a:lnTo>
                <a:lnTo>
                  <a:pt x="1121117" y="161440"/>
                </a:lnTo>
                <a:lnTo>
                  <a:pt x="1124865" y="179378"/>
                </a:lnTo>
                <a:lnTo>
                  <a:pt x="1134968" y="192033"/>
                </a:lnTo>
                <a:lnTo>
                  <a:pt x="1149715" y="199532"/>
                </a:lnTo>
                <a:lnTo>
                  <a:pt x="1167399" y="202004"/>
                </a:lnTo>
                <a:lnTo>
                  <a:pt x="1182802" y="200068"/>
                </a:lnTo>
                <a:lnTo>
                  <a:pt x="1196086" y="195096"/>
                </a:lnTo>
                <a:lnTo>
                  <a:pt x="1206869" y="188336"/>
                </a:lnTo>
                <a:lnTo>
                  <a:pt x="1213590" y="182130"/>
                </a:lnTo>
                <a:lnTo>
                  <a:pt x="1171754" y="182130"/>
                </a:lnTo>
                <a:lnTo>
                  <a:pt x="1160354" y="180773"/>
                </a:lnTo>
                <a:lnTo>
                  <a:pt x="1151200" y="176583"/>
                </a:lnTo>
                <a:lnTo>
                  <a:pt x="1145109" y="169381"/>
                </a:lnTo>
                <a:lnTo>
                  <a:pt x="1142897" y="158989"/>
                </a:lnTo>
                <a:lnTo>
                  <a:pt x="1144917" y="149074"/>
                </a:lnTo>
                <a:lnTo>
                  <a:pt x="1151302" y="141328"/>
                </a:lnTo>
                <a:lnTo>
                  <a:pt x="1162536" y="136287"/>
                </a:lnTo>
                <a:lnTo>
                  <a:pt x="1179105" y="134488"/>
                </a:lnTo>
                <a:lnTo>
                  <a:pt x="1236004" y="134488"/>
                </a:lnTo>
                <a:lnTo>
                  <a:pt x="1235954" y="101274"/>
                </a:lnTo>
                <a:lnTo>
                  <a:pt x="1232669" y="83217"/>
                </a:lnTo>
                <a:lnTo>
                  <a:pt x="1227275" y="75411"/>
                </a:lnTo>
                <a:close/>
              </a:path>
              <a:path w="1236345" h="202565">
                <a:moveTo>
                  <a:pt x="1236004" y="181041"/>
                </a:moveTo>
                <a:lnTo>
                  <a:pt x="1214769" y="181041"/>
                </a:lnTo>
                <a:lnTo>
                  <a:pt x="1222936" y="198737"/>
                </a:lnTo>
                <a:lnTo>
                  <a:pt x="1236004" y="198737"/>
                </a:lnTo>
                <a:lnTo>
                  <a:pt x="1236004" y="181041"/>
                </a:lnTo>
                <a:close/>
              </a:path>
              <a:path w="1236345" h="202565">
                <a:moveTo>
                  <a:pt x="1236004" y="134488"/>
                </a:moveTo>
                <a:lnTo>
                  <a:pt x="1214224" y="134488"/>
                </a:lnTo>
                <a:lnTo>
                  <a:pt x="1214224" y="162529"/>
                </a:lnTo>
                <a:lnTo>
                  <a:pt x="1206402" y="169381"/>
                </a:lnTo>
                <a:lnTo>
                  <a:pt x="1196563" y="175698"/>
                </a:lnTo>
                <a:lnTo>
                  <a:pt x="1184937" y="180331"/>
                </a:lnTo>
                <a:lnTo>
                  <a:pt x="1171754" y="182130"/>
                </a:lnTo>
                <a:lnTo>
                  <a:pt x="1213590" y="182130"/>
                </a:lnTo>
                <a:lnTo>
                  <a:pt x="1214769" y="181041"/>
                </a:lnTo>
                <a:lnTo>
                  <a:pt x="1236004" y="181041"/>
                </a:lnTo>
                <a:lnTo>
                  <a:pt x="1236004" y="134488"/>
                </a:lnTo>
                <a:close/>
              </a:path>
              <a:path w="1236345" h="202565">
                <a:moveTo>
                  <a:pt x="1181827" y="55537"/>
                </a:moveTo>
                <a:lnTo>
                  <a:pt x="1141569" y="68605"/>
                </a:lnTo>
                <a:lnTo>
                  <a:pt x="1128468" y="101274"/>
                </a:lnTo>
                <a:lnTo>
                  <a:pt x="1149703" y="101274"/>
                </a:lnTo>
                <a:lnTo>
                  <a:pt x="1151698" y="91031"/>
                </a:lnTo>
                <a:lnTo>
                  <a:pt x="1157700" y="82829"/>
                </a:lnTo>
                <a:lnTo>
                  <a:pt x="1167735" y="77385"/>
                </a:lnTo>
                <a:lnTo>
                  <a:pt x="1181827" y="75411"/>
                </a:lnTo>
                <a:lnTo>
                  <a:pt x="1227275" y="75411"/>
                </a:lnTo>
                <a:lnTo>
                  <a:pt x="1222596" y="68639"/>
                </a:lnTo>
                <a:lnTo>
                  <a:pt x="1205653" y="59008"/>
                </a:lnTo>
                <a:lnTo>
                  <a:pt x="1181827" y="555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92409" y="6946489"/>
            <a:ext cx="276860" cy="198755"/>
          </a:xfrm>
          <a:custGeom>
            <a:avLst/>
            <a:gdLst/>
            <a:ahLst/>
            <a:cxnLst/>
            <a:rect l="l" t="t" r="r" b="b"/>
            <a:pathLst>
              <a:path w="276860" h="198754">
                <a:moveTo>
                  <a:pt x="62071" y="0"/>
                </a:moveTo>
                <a:lnTo>
                  <a:pt x="36408" y="4241"/>
                </a:lnTo>
                <a:lnTo>
                  <a:pt x="16845" y="16572"/>
                </a:lnTo>
                <a:lnTo>
                  <a:pt x="4377" y="36408"/>
                </a:lnTo>
                <a:lnTo>
                  <a:pt x="0" y="63160"/>
                </a:lnTo>
                <a:lnTo>
                  <a:pt x="0" y="135577"/>
                </a:lnTo>
                <a:lnTo>
                  <a:pt x="4377" y="162329"/>
                </a:lnTo>
                <a:lnTo>
                  <a:pt x="16845" y="182164"/>
                </a:lnTo>
                <a:lnTo>
                  <a:pt x="36408" y="194496"/>
                </a:lnTo>
                <a:lnTo>
                  <a:pt x="62071" y="198737"/>
                </a:lnTo>
                <a:lnTo>
                  <a:pt x="87891" y="194496"/>
                </a:lnTo>
                <a:lnTo>
                  <a:pt x="107535" y="182164"/>
                </a:lnTo>
                <a:lnTo>
                  <a:pt x="109615" y="178863"/>
                </a:lnTo>
                <a:lnTo>
                  <a:pt x="62071" y="178863"/>
                </a:lnTo>
                <a:lnTo>
                  <a:pt x="44864" y="175720"/>
                </a:lnTo>
                <a:lnTo>
                  <a:pt x="32226" y="166987"/>
                </a:lnTo>
                <a:lnTo>
                  <a:pt x="24438" y="153710"/>
                </a:lnTo>
                <a:lnTo>
                  <a:pt x="21779" y="136938"/>
                </a:lnTo>
                <a:lnTo>
                  <a:pt x="21779" y="62071"/>
                </a:lnTo>
                <a:lnTo>
                  <a:pt x="24438" y="45141"/>
                </a:lnTo>
                <a:lnTo>
                  <a:pt x="32226" y="31784"/>
                </a:lnTo>
                <a:lnTo>
                  <a:pt x="44864" y="23021"/>
                </a:lnTo>
                <a:lnTo>
                  <a:pt x="62071" y="19873"/>
                </a:lnTo>
                <a:lnTo>
                  <a:pt x="109615" y="19873"/>
                </a:lnTo>
                <a:lnTo>
                  <a:pt x="107535" y="16572"/>
                </a:lnTo>
                <a:lnTo>
                  <a:pt x="87891" y="4241"/>
                </a:lnTo>
                <a:lnTo>
                  <a:pt x="62071" y="0"/>
                </a:lnTo>
                <a:close/>
              </a:path>
              <a:path w="276860" h="198754">
                <a:moveTo>
                  <a:pt x="109615" y="19873"/>
                </a:moveTo>
                <a:lnTo>
                  <a:pt x="62071" y="19873"/>
                </a:lnTo>
                <a:lnTo>
                  <a:pt x="79435" y="23021"/>
                </a:lnTo>
                <a:lnTo>
                  <a:pt x="92154" y="31784"/>
                </a:lnTo>
                <a:lnTo>
                  <a:pt x="99972" y="45141"/>
                </a:lnTo>
                <a:lnTo>
                  <a:pt x="102635" y="62071"/>
                </a:lnTo>
                <a:lnTo>
                  <a:pt x="102635" y="136938"/>
                </a:lnTo>
                <a:lnTo>
                  <a:pt x="99972" y="153710"/>
                </a:lnTo>
                <a:lnTo>
                  <a:pt x="92154" y="166987"/>
                </a:lnTo>
                <a:lnTo>
                  <a:pt x="79435" y="175720"/>
                </a:lnTo>
                <a:lnTo>
                  <a:pt x="62071" y="178863"/>
                </a:lnTo>
                <a:lnTo>
                  <a:pt x="109615" y="178863"/>
                </a:lnTo>
                <a:lnTo>
                  <a:pt x="120033" y="162329"/>
                </a:lnTo>
                <a:lnTo>
                  <a:pt x="124415" y="135577"/>
                </a:lnTo>
                <a:lnTo>
                  <a:pt x="124415" y="63160"/>
                </a:lnTo>
                <a:lnTo>
                  <a:pt x="120033" y="36408"/>
                </a:lnTo>
                <a:lnTo>
                  <a:pt x="109615" y="19873"/>
                </a:lnTo>
                <a:close/>
              </a:path>
              <a:path w="276860" h="198754">
                <a:moveTo>
                  <a:pt x="275952" y="23957"/>
                </a:moveTo>
                <a:lnTo>
                  <a:pt x="253877" y="23957"/>
                </a:lnTo>
                <a:lnTo>
                  <a:pt x="190988" y="186758"/>
                </a:lnTo>
                <a:lnTo>
                  <a:pt x="190988" y="194653"/>
                </a:lnTo>
                <a:lnTo>
                  <a:pt x="210590" y="194653"/>
                </a:lnTo>
                <a:lnTo>
                  <a:pt x="275952" y="23957"/>
                </a:lnTo>
                <a:close/>
              </a:path>
              <a:path w="276860" h="198754">
                <a:moveTo>
                  <a:pt x="276473" y="4083"/>
                </a:moveTo>
                <a:lnTo>
                  <a:pt x="156686" y="4083"/>
                </a:lnTo>
                <a:lnTo>
                  <a:pt x="156686" y="57443"/>
                </a:lnTo>
                <a:lnTo>
                  <a:pt x="177104" y="57443"/>
                </a:lnTo>
                <a:lnTo>
                  <a:pt x="177104" y="23957"/>
                </a:lnTo>
                <a:lnTo>
                  <a:pt x="275952" y="23957"/>
                </a:lnTo>
                <a:lnTo>
                  <a:pt x="276473" y="22596"/>
                </a:lnTo>
                <a:lnTo>
                  <a:pt x="276473" y="4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65923" y="7413387"/>
            <a:ext cx="4817110" cy="10795"/>
          </a:xfrm>
          <a:custGeom>
            <a:avLst/>
            <a:gdLst/>
            <a:ahLst/>
            <a:cxnLst/>
            <a:rect l="l" t="t" r="r" b="b"/>
            <a:pathLst>
              <a:path w="4817110" h="10795">
                <a:moveTo>
                  <a:pt x="4816607" y="0"/>
                </a:moveTo>
                <a:lnTo>
                  <a:pt x="0" y="0"/>
                </a:lnTo>
                <a:lnTo>
                  <a:pt x="0" y="10470"/>
                </a:lnTo>
                <a:lnTo>
                  <a:pt x="4816607" y="10470"/>
                </a:lnTo>
                <a:lnTo>
                  <a:pt x="4816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78360" y="7746360"/>
            <a:ext cx="274955" cy="191135"/>
          </a:xfrm>
          <a:custGeom>
            <a:avLst/>
            <a:gdLst/>
            <a:ahLst/>
            <a:cxnLst/>
            <a:rect l="l" t="t" r="r" b="b"/>
            <a:pathLst>
              <a:path w="274955" h="191134">
                <a:moveTo>
                  <a:pt x="40291" y="0"/>
                </a:moveTo>
                <a:lnTo>
                  <a:pt x="26679" y="0"/>
                </a:lnTo>
                <a:lnTo>
                  <a:pt x="0" y="16334"/>
                </a:lnTo>
                <a:lnTo>
                  <a:pt x="0" y="27768"/>
                </a:lnTo>
                <a:lnTo>
                  <a:pt x="18512" y="27768"/>
                </a:lnTo>
                <a:lnTo>
                  <a:pt x="18512" y="190570"/>
                </a:lnTo>
                <a:lnTo>
                  <a:pt x="40291" y="190570"/>
                </a:lnTo>
                <a:lnTo>
                  <a:pt x="40291" y="0"/>
                </a:lnTo>
                <a:close/>
              </a:path>
              <a:path w="274955" h="191134">
                <a:moveTo>
                  <a:pt x="111671" y="154634"/>
                </a:moveTo>
                <a:lnTo>
                  <a:pt x="86081" y="154634"/>
                </a:lnTo>
                <a:lnTo>
                  <a:pt x="86081" y="190570"/>
                </a:lnTo>
                <a:lnTo>
                  <a:pt x="111671" y="190570"/>
                </a:lnTo>
                <a:lnTo>
                  <a:pt x="111671" y="154634"/>
                </a:lnTo>
                <a:close/>
              </a:path>
              <a:path w="274955" h="191134">
                <a:moveTo>
                  <a:pt x="250296" y="149189"/>
                </a:moveTo>
                <a:lnTo>
                  <a:pt x="228516" y="149189"/>
                </a:lnTo>
                <a:lnTo>
                  <a:pt x="228516" y="190570"/>
                </a:lnTo>
                <a:lnTo>
                  <a:pt x="250296" y="190570"/>
                </a:lnTo>
                <a:lnTo>
                  <a:pt x="250296" y="149189"/>
                </a:lnTo>
                <a:close/>
              </a:path>
              <a:path w="274955" h="191134">
                <a:moveTo>
                  <a:pt x="231511" y="0"/>
                </a:moveTo>
                <a:lnTo>
                  <a:pt x="212182" y="0"/>
                </a:lnTo>
                <a:lnTo>
                  <a:pt x="140854" y="132310"/>
                </a:lnTo>
                <a:lnTo>
                  <a:pt x="140854" y="149189"/>
                </a:lnTo>
                <a:lnTo>
                  <a:pt x="274525" y="149189"/>
                </a:lnTo>
                <a:lnTo>
                  <a:pt x="274525" y="129315"/>
                </a:lnTo>
                <a:lnTo>
                  <a:pt x="165900" y="129315"/>
                </a:lnTo>
                <a:lnTo>
                  <a:pt x="231511" y="7895"/>
                </a:lnTo>
                <a:lnTo>
                  <a:pt x="231511" y="0"/>
                </a:lnTo>
                <a:close/>
              </a:path>
              <a:path w="274955" h="191134">
                <a:moveTo>
                  <a:pt x="250296" y="78678"/>
                </a:moveTo>
                <a:lnTo>
                  <a:pt x="228516" y="78678"/>
                </a:lnTo>
                <a:lnTo>
                  <a:pt x="228516" y="129315"/>
                </a:lnTo>
                <a:lnTo>
                  <a:pt x="250296" y="129315"/>
                </a:lnTo>
                <a:lnTo>
                  <a:pt x="250296" y="786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10077" y="7746360"/>
            <a:ext cx="1121410" cy="234315"/>
          </a:xfrm>
          <a:custGeom>
            <a:avLst/>
            <a:gdLst/>
            <a:ahLst/>
            <a:cxnLst/>
            <a:rect l="l" t="t" r="r" b="b"/>
            <a:pathLst>
              <a:path w="1121410" h="234315">
                <a:moveTo>
                  <a:pt x="23685" y="0"/>
                </a:moveTo>
                <a:lnTo>
                  <a:pt x="0" y="0"/>
                </a:lnTo>
                <a:lnTo>
                  <a:pt x="0" y="190570"/>
                </a:lnTo>
                <a:lnTo>
                  <a:pt x="23685" y="190570"/>
                </a:lnTo>
                <a:lnTo>
                  <a:pt x="23685" y="0"/>
                </a:lnTo>
                <a:close/>
              </a:path>
              <a:path w="1121410" h="234315">
                <a:moveTo>
                  <a:pt x="84782" y="50637"/>
                </a:moveTo>
                <a:lnTo>
                  <a:pt x="71715" y="50637"/>
                </a:lnTo>
                <a:lnTo>
                  <a:pt x="71715" y="190570"/>
                </a:lnTo>
                <a:lnTo>
                  <a:pt x="93494" y="190570"/>
                </a:lnTo>
                <a:lnTo>
                  <a:pt x="93494" y="89295"/>
                </a:lnTo>
                <a:lnTo>
                  <a:pt x="100207" y="81715"/>
                </a:lnTo>
                <a:lnTo>
                  <a:pt x="108808" y="74594"/>
                </a:lnTo>
                <a:lnTo>
                  <a:pt x="119144" y="69311"/>
                </a:lnTo>
                <a:lnTo>
                  <a:pt x="120076" y="69149"/>
                </a:lnTo>
                <a:lnTo>
                  <a:pt x="92405" y="69149"/>
                </a:lnTo>
                <a:lnTo>
                  <a:pt x="84782" y="50637"/>
                </a:lnTo>
                <a:close/>
              </a:path>
              <a:path w="1121410" h="234315">
                <a:moveTo>
                  <a:pt x="172392" y="67244"/>
                </a:moveTo>
                <a:lnTo>
                  <a:pt x="131064" y="67244"/>
                </a:lnTo>
                <a:lnTo>
                  <a:pt x="142106" y="69213"/>
                </a:lnTo>
                <a:lnTo>
                  <a:pt x="151005" y="75241"/>
                </a:lnTo>
                <a:lnTo>
                  <a:pt x="156944" y="85505"/>
                </a:lnTo>
                <a:lnTo>
                  <a:pt x="159105" y="100185"/>
                </a:lnTo>
                <a:lnTo>
                  <a:pt x="159105" y="190570"/>
                </a:lnTo>
                <a:lnTo>
                  <a:pt x="180884" y="190570"/>
                </a:lnTo>
                <a:lnTo>
                  <a:pt x="180884" y="95829"/>
                </a:lnTo>
                <a:lnTo>
                  <a:pt x="180340" y="89840"/>
                </a:lnTo>
                <a:lnTo>
                  <a:pt x="188401" y="81026"/>
                </a:lnTo>
                <a:lnTo>
                  <a:pt x="197457" y="73845"/>
                </a:lnTo>
                <a:lnTo>
                  <a:pt x="200422" y="72416"/>
                </a:lnTo>
                <a:lnTo>
                  <a:pt x="175439" y="72416"/>
                </a:lnTo>
                <a:lnTo>
                  <a:pt x="172392" y="67244"/>
                </a:lnTo>
                <a:close/>
              </a:path>
              <a:path w="1121410" h="234315">
                <a:moveTo>
                  <a:pt x="260252" y="67244"/>
                </a:moveTo>
                <a:lnTo>
                  <a:pt x="218454" y="67244"/>
                </a:lnTo>
                <a:lnTo>
                  <a:pt x="229496" y="69213"/>
                </a:lnTo>
                <a:lnTo>
                  <a:pt x="238395" y="75241"/>
                </a:lnTo>
                <a:lnTo>
                  <a:pt x="244334" y="85505"/>
                </a:lnTo>
                <a:lnTo>
                  <a:pt x="246495" y="100185"/>
                </a:lnTo>
                <a:lnTo>
                  <a:pt x="246495" y="190570"/>
                </a:lnTo>
                <a:lnTo>
                  <a:pt x="268274" y="190570"/>
                </a:lnTo>
                <a:lnTo>
                  <a:pt x="268274" y="97735"/>
                </a:lnTo>
                <a:lnTo>
                  <a:pt x="265203" y="76083"/>
                </a:lnTo>
                <a:lnTo>
                  <a:pt x="260252" y="67244"/>
                </a:lnTo>
                <a:close/>
              </a:path>
              <a:path w="1121410" h="234315">
                <a:moveTo>
                  <a:pt x="223626" y="47370"/>
                </a:moveTo>
                <a:lnTo>
                  <a:pt x="208593" y="49522"/>
                </a:lnTo>
                <a:lnTo>
                  <a:pt x="195449" y="55197"/>
                </a:lnTo>
                <a:lnTo>
                  <a:pt x="184347" y="63219"/>
                </a:lnTo>
                <a:lnTo>
                  <a:pt x="175439" y="72416"/>
                </a:lnTo>
                <a:lnTo>
                  <a:pt x="200422" y="72416"/>
                </a:lnTo>
                <a:lnTo>
                  <a:pt x="207483" y="69013"/>
                </a:lnTo>
                <a:lnTo>
                  <a:pt x="218454" y="67244"/>
                </a:lnTo>
                <a:lnTo>
                  <a:pt x="260252" y="67244"/>
                </a:lnTo>
                <a:lnTo>
                  <a:pt x="256363" y="60301"/>
                </a:lnTo>
                <a:lnTo>
                  <a:pt x="242317" y="50645"/>
                </a:lnTo>
                <a:lnTo>
                  <a:pt x="223626" y="47370"/>
                </a:lnTo>
                <a:close/>
              </a:path>
              <a:path w="1121410" h="234315">
                <a:moveTo>
                  <a:pt x="136236" y="47370"/>
                </a:moveTo>
                <a:lnTo>
                  <a:pt x="122382" y="49203"/>
                </a:lnTo>
                <a:lnTo>
                  <a:pt x="110543" y="54074"/>
                </a:lnTo>
                <a:lnTo>
                  <a:pt x="100594" y="61037"/>
                </a:lnTo>
                <a:lnTo>
                  <a:pt x="92405" y="69149"/>
                </a:lnTo>
                <a:lnTo>
                  <a:pt x="120076" y="69149"/>
                </a:lnTo>
                <a:lnTo>
                  <a:pt x="131064" y="67244"/>
                </a:lnTo>
                <a:lnTo>
                  <a:pt x="172392" y="67244"/>
                </a:lnTo>
                <a:lnTo>
                  <a:pt x="169007" y="61497"/>
                </a:lnTo>
                <a:lnTo>
                  <a:pt x="160126" y="53665"/>
                </a:lnTo>
                <a:lnTo>
                  <a:pt x="149100" y="48948"/>
                </a:lnTo>
                <a:lnTo>
                  <a:pt x="136236" y="47370"/>
                </a:lnTo>
                <a:close/>
              </a:path>
              <a:path w="1121410" h="234315">
                <a:moveTo>
                  <a:pt x="324859" y="50637"/>
                </a:moveTo>
                <a:lnTo>
                  <a:pt x="311791" y="50637"/>
                </a:lnTo>
                <a:lnTo>
                  <a:pt x="311791" y="234128"/>
                </a:lnTo>
                <a:lnTo>
                  <a:pt x="333570" y="234128"/>
                </a:lnTo>
                <a:lnTo>
                  <a:pt x="333570" y="173418"/>
                </a:lnTo>
                <a:lnTo>
                  <a:pt x="371222" y="173418"/>
                </a:lnTo>
                <a:lnTo>
                  <a:pt x="362284" y="172010"/>
                </a:lnTo>
                <a:lnTo>
                  <a:pt x="351266" y="166919"/>
                </a:lnTo>
                <a:lnTo>
                  <a:pt x="341678" y="159836"/>
                </a:lnTo>
                <a:lnTo>
                  <a:pt x="333570" y="151911"/>
                </a:lnTo>
                <a:lnTo>
                  <a:pt x="333570" y="89295"/>
                </a:lnTo>
                <a:lnTo>
                  <a:pt x="341721" y="81370"/>
                </a:lnTo>
                <a:lnTo>
                  <a:pt x="351402" y="74288"/>
                </a:lnTo>
                <a:lnTo>
                  <a:pt x="362513" y="69196"/>
                </a:lnTo>
                <a:lnTo>
                  <a:pt x="362811" y="69149"/>
                </a:lnTo>
                <a:lnTo>
                  <a:pt x="332482" y="69149"/>
                </a:lnTo>
                <a:lnTo>
                  <a:pt x="324859" y="50637"/>
                </a:lnTo>
                <a:close/>
              </a:path>
              <a:path w="1121410" h="234315">
                <a:moveTo>
                  <a:pt x="371222" y="173418"/>
                </a:moveTo>
                <a:lnTo>
                  <a:pt x="333570" y="173418"/>
                </a:lnTo>
                <a:lnTo>
                  <a:pt x="341155" y="180858"/>
                </a:lnTo>
                <a:lnTo>
                  <a:pt x="351164" y="187405"/>
                </a:lnTo>
                <a:lnTo>
                  <a:pt x="363470" y="192063"/>
                </a:lnTo>
                <a:lnTo>
                  <a:pt x="377946" y="193837"/>
                </a:lnTo>
                <a:lnTo>
                  <a:pt x="398177" y="190506"/>
                </a:lnTo>
                <a:lnTo>
                  <a:pt x="414018" y="180667"/>
                </a:lnTo>
                <a:lnTo>
                  <a:pt x="418314" y="173963"/>
                </a:lnTo>
                <a:lnTo>
                  <a:pt x="374679" y="173963"/>
                </a:lnTo>
                <a:lnTo>
                  <a:pt x="371222" y="173418"/>
                </a:lnTo>
                <a:close/>
              </a:path>
              <a:path w="1121410" h="234315">
                <a:moveTo>
                  <a:pt x="418304" y="67244"/>
                </a:moveTo>
                <a:lnTo>
                  <a:pt x="374951" y="67244"/>
                </a:lnTo>
                <a:lnTo>
                  <a:pt x="387653" y="69638"/>
                </a:lnTo>
                <a:lnTo>
                  <a:pt x="397548" y="76398"/>
                </a:lnTo>
                <a:lnTo>
                  <a:pt x="403971" y="86883"/>
                </a:lnTo>
                <a:lnTo>
                  <a:pt x="406259" y="100457"/>
                </a:lnTo>
                <a:lnTo>
                  <a:pt x="406259" y="140749"/>
                </a:lnTo>
                <a:lnTo>
                  <a:pt x="403967" y="154323"/>
                </a:lnTo>
                <a:lnTo>
                  <a:pt x="397514" y="164809"/>
                </a:lnTo>
                <a:lnTo>
                  <a:pt x="387538" y="171568"/>
                </a:lnTo>
                <a:lnTo>
                  <a:pt x="374679" y="173963"/>
                </a:lnTo>
                <a:lnTo>
                  <a:pt x="418314" y="173963"/>
                </a:lnTo>
                <a:lnTo>
                  <a:pt x="424347" y="164549"/>
                </a:lnTo>
                <a:lnTo>
                  <a:pt x="428039" y="142383"/>
                </a:lnTo>
                <a:lnTo>
                  <a:pt x="428039" y="98824"/>
                </a:lnTo>
                <a:lnTo>
                  <a:pt x="424321" y="76657"/>
                </a:lnTo>
                <a:lnTo>
                  <a:pt x="418304" y="67244"/>
                </a:lnTo>
                <a:close/>
              </a:path>
              <a:path w="1121410" h="234315">
                <a:moveTo>
                  <a:pt x="378763" y="47370"/>
                </a:moveTo>
                <a:lnTo>
                  <a:pt x="364028" y="49241"/>
                </a:lnTo>
                <a:lnTo>
                  <a:pt x="351334" y="54176"/>
                </a:lnTo>
                <a:lnTo>
                  <a:pt x="340785" y="61152"/>
                </a:lnTo>
                <a:lnTo>
                  <a:pt x="332482" y="69149"/>
                </a:lnTo>
                <a:lnTo>
                  <a:pt x="362811" y="69149"/>
                </a:lnTo>
                <a:lnTo>
                  <a:pt x="374951" y="67244"/>
                </a:lnTo>
                <a:lnTo>
                  <a:pt x="418304" y="67244"/>
                </a:lnTo>
                <a:lnTo>
                  <a:pt x="414018" y="60540"/>
                </a:lnTo>
                <a:lnTo>
                  <a:pt x="398407" y="50701"/>
                </a:lnTo>
                <a:lnTo>
                  <a:pt x="378763" y="47370"/>
                </a:lnTo>
                <a:close/>
              </a:path>
              <a:path w="1121410" h="234315">
                <a:moveTo>
                  <a:pt x="565808" y="67244"/>
                </a:moveTo>
                <a:lnTo>
                  <a:pt x="520361" y="67244"/>
                </a:lnTo>
                <a:lnTo>
                  <a:pt x="534726" y="69243"/>
                </a:lnTo>
                <a:lnTo>
                  <a:pt x="544828" y="74866"/>
                </a:lnTo>
                <a:lnTo>
                  <a:pt x="550797" y="83553"/>
                </a:lnTo>
                <a:lnTo>
                  <a:pt x="552758" y="94740"/>
                </a:lnTo>
                <a:lnTo>
                  <a:pt x="552758" y="108624"/>
                </a:lnTo>
                <a:lnTo>
                  <a:pt x="517638" y="108624"/>
                </a:lnTo>
                <a:lnTo>
                  <a:pt x="492383" y="111581"/>
                </a:lnTo>
                <a:lnTo>
                  <a:pt x="474249" y="120229"/>
                </a:lnTo>
                <a:lnTo>
                  <a:pt x="463313" y="134237"/>
                </a:lnTo>
                <a:lnTo>
                  <a:pt x="459650" y="153272"/>
                </a:lnTo>
                <a:lnTo>
                  <a:pt x="463398" y="171211"/>
                </a:lnTo>
                <a:lnTo>
                  <a:pt x="473501" y="183866"/>
                </a:lnTo>
                <a:lnTo>
                  <a:pt x="488249" y="191365"/>
                </a:lnTo>
                <a:lnTo>
                  <a:pt x="505932" y="193837"/>
                </a:lnTo>
                <a:lnTo>
                  <a:pt x="521335" y="191901"/>
                </a:lnTo>
                <a:lnTo>
                  <a:pt x="534619" y="186928"/>
                </a:lnTo>
                <a:lnTo>
                  <a:pt x="545403" y="180169"/>
                </a:lnTo>
                <a:lnTo>
                  <a:pt x="552123" y="173963"/>
                </a:lnTo>
                <a:lnTo>
                  <a:pt x="510288" y="173963"/>
                </a:lnTo>
                <a:lnTo>
                  <a:pt x="498887" y="172606"/>
                </a:lnTo>
                <a:lnTo>
                  <a:pt x="489733" y="168416"/>
                </a:lnTo>
                <a:lnTo>
                  <a:pt x="483642" y="161214"/>
                </a:lnTo>
                <a:lnTo>
                  <a:pt x="481430" y="150822"/>
                </a:lnTo>
                <a:lnTo>
                  <a:pt x="483450" y="140907"/>
                </a:lnTo>
                <a:lnTo>
                  <a:pt x="489835" y="133160"/>
                </a:lnTo>
                <a:lnTo>
                  <a:pt x="501070" y="128120"/>
                </a:lnTo>
                <a:lnTo>
                  <a:pt x="517638" y="126320"/>
                </a:lnTo>
                <a:lnTo>
                  <a:pt x="574537" y="126320"/>
                </a:lnTo>
                <a:lnTo>
                  <a:pt x="574487" y="93107"/>
                </a:lnTo>
                <a:lnTo>
                  <a:pt x="571202" y="75049"/>
                </a:lnTo>
                <a:lnTo>
                  <a:pt x="565808" y="67244"/>
                </a:lnTo>
                <a:close/>
              </a:path>
              <a:path w="1121410" h="234315">
                <a:moveTo>
                  <a:pt x="574537" y="172874"/>
                </a:moveTo>
                <a:lnTo>
                  <a:pt x="553302" y="172874"/>
                </a:lnTo>
                <a:lnTo>
                  <a:pt x="561469" y="190570"/>
                </a:lnTo>
                <a:lnTo>
                  <a:pt x="574537" y="190570"/>
                </a:lnTo>
                <a:lnTo>
                  <a:pt x="574537" y="172874"/>
                </a:lnTo>
                <a:close/>
              </a:path>
              <a:path w="1121410" h="234315">
                <a:moveTo>
                  <a:pt x="574537" y="126320"/>
                </a:moveTo>
                <a:lnTo>
                  <a:pt x="552758" y="126320"/>
                </a:lnTo>
                <a:lnTo>
                  <a:pt x="552758" y="154361"/>
                </a:lnTo>
                <a:lnTo>
                  <a:pt x="544935" y="161214"/>
                </a:lnTo>
                <a:lnTo>
                  <a:pt x="535096" y="167531"/>
                </a:lnTo>
                <a:lnTo>
                  <a:pt x="523470" y="172163"/>
                </a:lnTo>
                <a:lnTo>
                  <a:pt x="510288" y="173963"/>
                </a:lnTo>
                <a:lnTo>
                  <a:pt x="552123" y="173963"/>
                </a:lnTo>
                <a:lnTo>
                  <a:pt x="553302" y="172874"/>
                </a:lnTo>
                <a:lnTo>
                  <a:pt x="574537" y="172874"/>
                </a:lnTo>
                <a:lnTo>
                  <a:pt x="574537" y="126320"/>
                </a:lnTo>
                <a:close/>
              </a:path>
              <a:path w="1121410" h="234315">
                <a:moveTo>
                  <a:pt x="520361" y="47370"/>
                </a:moveTo>
                <a:lnTo>
                  <a:pt x="480103" y="60437"/>
                </a:lnTo>
                <a:lnTo>
                  <a:pt x="467001" y="93107"/>
                </a:lnTo>
                <a:lnTo>
                  <a:pt x="488236" y="93107"/>
                </a:lnTo>
                <a:lnTo>
                  <a:pt x="490231" y="82863"/>
                </a:lnTo>
                <a:lnTo>
                  <a:pt x="496233" y="74662"/>
                </a:lnTo>
                <a:lnTo>
                  <a:pt x="506268" y="69217"/>
                </a:lnTo>
                <a:lnTo>
                  <a:pt x="520361" y="67244"/>
                </a:lnTo>
                <a:lnTo>
                  <a:pt x="565808" y="67244"/>
                </a:lnTo>
                <a:lnTo>
                  <a:pt x="561129" y="60471"/>
                </a:lnTo>
                <a:lnTo>
                  <a:pt x="544187" y="50841"/>
                </a:lnTo>
                <a:lnTo>
                  <a:pt x="520361" y="47370"/>
                </a:lnTo>
                <a:close/>
              </a:path>
              <a:path w="1121410" h="234315">
                <a:moveTo>
                  <a:pt x="668974" y="47370"/>
                </a:moveTo>
                <a:lnTo>
                  <a:pt x="644880" y="51130"/>
                </a:lnTo>
                <a:lnTo>
                  <a:pt x="626912" y="61731"/>
                </a:lnTo>
                <a:lnTo>
                  <a:pt x="615682" y="78150"/>
                </a:lnTo>
                <a:lnTo>
                  <a:pt x="611902" y="98824"/>
                </a:lnTo>
                <a:lnTo>
                  <a:pt x="611902" y="142383"/>
                </a:lnTo>
                <a:lnTo>
                  <a:pt x="615682" y="163056"/>
                </a:lnTo>
                <a:lnTo>
                  <a:pt x="626912" y="179476"/>
                </a:lnTo>
                <a:lnTo>
                  <a:pt x="644880" y="190076"/>
                </a:lnTo>
                <a:lnTo>
                  <a:pt x="668974" y="193837"/>
                </a:lnTo>
                <a:lnTo>
                  <a:pt x="692251" y="190212"/>
                </a:lnTo>
                <a:lnTo>
                  <a:pt x="710015" y="179952"/>
                </a:lnTo>
                <a:lnTo>
                  <a:pt x="714263" y="173963"/>
                </a:lnTo>
                <a:lnTo>
                  <a:pt x="668974" y="173963"/>
                </a:lnTo>
                <a:lnTo>
                  <a:pt x="653567" y="171632"/>
                </a:lnTo>
                <a:lnTo>
                  <a:pt x="642498" y="165115"/>
                </a:lnTo>
                <a:lnTo>
                  <a:pt x="635820" y="155127"/>
                </a:lnTo>
                <a:lnTo>
                  <a:pt x="633582" y="142383"/>
                </a:lnTo>
                <a:lnTo>
                  <a:pt x="633582" y="98824"/>
                </a:lnTo>
                <a:lnTo>
                  <a:pt x="635820" y="86079"/>
                </a:lnTo>
                <a:lnTo>
                  <a:pt x="642498" y="76091"/>
                </a:lnTo>
                <a:lnTo>
                  <a:pt x="653567" y="69575"/>
                </a:lnTo>
                <a:lnTo>
                  <a:pt x="668974" y="67244"/>
                </a:lnTo>
                <a:lnTo>
                  <a:pt x="714662" y="67244"/>
                </a:lnTo>
                <a:lnTo>
                  <a:pt x="710117" y="60880"/>
                </a:lnTo>
                <a:lnTo>
                  <a:pt x="692366" y="50871"/>
                </a:lnTo>
                <a:lnTo>
                  <a:pt x="668974" y="47370"/>
                </a:lnTo>
                <a:close/>
              </a:path>
              <a:path w="1121410" h="234315">
                <a:moveTo>
                  <a:pt x="725328" y="141566"/>
                </a:moveTo>
                <a:lnTo>
                  <a:pt x="703549" y="141566"/>
                </a:lnTo>
                <a:lnTo>
                  <a:pt x="703549" y="143472"/>
                </a:lnTo>
                <a:lnTo>
                  <a:pt x="701286" y="155701"/>
                </a:lnTo>
                <a:lnTo>
                  <a:pt x="694633" y="165353"/>
                </a:lnTo>
                <a:lnTo>
                  <a:pt x="683794" y="171687"/>
                </a:lnTo>
                <a:lnTo>
                  <a:pt x="668974" y="173963"/>
                </a:lnTo>
                <a:lnTo>
                  <a:pt x="714263" y="173963"/>
                </a:lnTo>
                <a:lnTo>
                  <a:pt x="721347" y="163975"/>
                </a:lnTo>
                <a:lnTo>
                  <a:pt x="725276" y="143472"/>
                </a:lnTo>
                <a:lnTo>
                  <a:pt x="725328" y="141566"/>
                </a:lnTo>
                <a:close/>
              </a:path>
              <a:path w="1121410" h="234315">
                <a:moveTo>
                  <a:pt x="714662" y="67244"/>
                </a:moveTo>
                <a:lnTo>
                  <a:pt x="668974" y="67244"/>
                </a:lnTo>
                <a:lnTo>
                  <a:pt x="683679" y="69473"/>
                </a:lnTo>
                <a:lnTo>
                  <a:pt x="694531" y="75683"/>
                </a:lnTo>
                <a:lnTo>
                  <a:pt x="701247" y="85161"/>
                </a:lnTo>
                <a:lnTo>
                  <a:pt x="703549" y="97190"/>
                </a:lnTo>
                <a:lnTo>
                  <a:pt x="703549" y="98824"/>
                </a:lnTo>
                <a:lnTo>
                  <a:pt x="725328" y="98824"/>
                </a:lnTo>
                <a:lnTo>
                  <a:pt x="725277" y="97190"/>
                </a:lnTo>
                <a:lnTo>
                  <a:pt x="721385" y="76657"/>
                </a:lnTo>
                <a:lnTo>
                  <a:pt x="714662" y="67244"/>
                </a:lnTo>
                <a:close/>
              </a:path>
              <a:path w="1121410" h="234315">
                <a:moveTo>
                  <a:pt x="791536" y="69694"/>
                </a:moveTo>
                <a:lnTo>
                  <a:pt x="769756" y="69694"/>
                </a:lnTo>
                <a:lnTo>
                  <a:pt x="769756" y="145105"/>
                </a:lnTo>
                <a:lnTo>
                  <a:pt x="771794" y="161742"/>
                </a:lnTo>
                <a:lnTo>
                  <a:pt x="778910" y="176311"/>
                </a:lnTo>
                <a:lnTo>
                  <a:pt x="792612" y="186643"/>
                </a:lnTo>
                <a:lnTo>
                  <a:pt x="814404" y="190570"/>
                </a:lnTo>
                <a:lnTo>
                  <a:pt x="827472" y="190570"/>
                </a:lnTo>
                <a:lnTo>
                  <a:pt x="827472" y="170696"/>
                </a:lnTo>
                <a:lnTo>
                  <a:pt x="814404" y="170696"/>
                </a:lnTo>
                <a:lnTo>
                  <a:pt x="804859" y="169254"/>
                </a:lnTo>
                <a:lnTo>
                  <a:pt x="797661" y="164672"/>
                </a:lnTo>
                <a:lnTo>
                  <a:pt x="793118" y="156569"/>
                </a:lnTo>
                <a:lnTo>
                  <a:pt x="791607" y="145105"/>
                </a:lnTo>
                <a:lnTo>
                  <a:pt x="791536" y="69694"/>
                </a:lnTo>
                <a:close/>
              </a:path>
              <a:path w="1121410" h="234315">
                <a:moveTo>
                  <a:pt x="827472" y="50637"/>
                </a:moveTo>
                <a:lnTo>
                  <a:pt x="746888" y="50637"/>
                </a:lnTo>
                <a:lnTo>
                  <a:pt x="746888" y="69694"/>
                </a:lnTo>
                <a:lnTo>
                  <a:pt x="827472" y="69694"/>
                </a:lnTo>
                <a:lnTo>
                  <a:pt x="827472" y="50637"/>
                </a:lnTo>
                <a:close/>
              </a:path>
              <a:path w="1121410" h="234315">
                <a:moveTo>
                  <a:pt x="791536" y="21507"/>
                </a:moveTo>
                <a:lnTo>
                  <a:pt x="769756" y="21507"/>
                </a:lnTo>
                <a:lnTo>
                  <a:pt x="769756" y="50637"/>
                </a:lnTo>
                <a:lnTo>
                  <a:pt x="791536" y="50637"/>
                </a:lnTo>
                <a:lnTo>
                  <a:pt x="791536" y="21507"/>
                </a:lnTo>
                <a:close/>
              </a:path>
              <a:path w="1121410" h="234315">
                <a:moveTo>
                  <a:pt x="915186" y="47370"/>
                </a:moveTo>
                <a:lnTo>
                  <a:pt x="889774" y="51360"/>
                </a:lnTo>
                <a:lnTo>
                  <a:pt x="871559" y="62343"/>
                </a:lnTo>
                <a:lnTo>
                  <a:pt x="860593" y="78839"/>
                </a:lnTo>
                <a:lnTo>
                  <a:pt x="856926" y="99368"/>
                </a:lnTo>
                <a:lnTo>
                  <a:pt x="856926" y="141838"/>
                </a:lnTo>
                <a:lnTo>
                  <a:pt x="860593" y="162367"/>
                </a:lnTo>
                <a:lnTo>
                  <a:pt x="871559" y="178863"/>
                </a:lnTo>
                <a:lnTo>
                  <a:pt x="889774" y="189846"/>
                </a:lnTo>
                <a:lnTo>
                  <a:pt x="915186" y="193837"/>
                </a:lnTo>
                <a:lnTo>
                  <a:pt x="940556" y="189846"/>
                </a:lnTo>
                <a:lnTo>
                  <a:pt x="958677" y="178863"/>
                </a:lnTo>
                <a:lnTo>
                  <a:pt x="961907" y="173963"/>
                </a:lnTo>
                <a:lnTo>
                  <a:pt x="915186" y="173963"/>
                </a:lnTo>
                <a:lnTo>
                  <a:pt x="899379" y="171419"/>
                </a:lnTo>
                <a:lnTo>
                  <a:pt x="887962" y="164434"/>
                </a:lnTo>
                <a:lnTo>
                  <a:pt x="881037" y="153978"/>
                </a:lnTo>
                <a:lnTo>
                  <a:pt x="878706" y="141021"/>
                </a:lnTo>
                <a:lnTo>
                  <a:pt x="878706" y="100185"/>
                </a:lnTo>
                <a:lnTo>
                  <a:pt x="881037" y="87228"/>
                </a:lnTo>
                <a:lnTo>
                  <a:pt x="887962" y="76772"/>
                </a:lnTo>
                <a:lnTo>
                  <a:pt x="899379" y="69787"/>
                </a:lnTo>
                <a:lnTo>
                  <a:pt x="915186" y="67244"/>
                </a:lnTo>
                <a:lnTo>
                  <a:pt x="961907" y="67244"/>
                </a:lnTo>
                <a:lnTo>
                  <a:pt x="958677" y="62343"/>
                </a:lnTo>
                <a:lnTo>
                  <a:pt x="940556" y="51360"/>
                </a:lnTo>
                <a:lnTo>
                  <a:pt x="915186" y="47370"/>
                </a:lnTo>
                <a:close/>
              </a:path>
              <a:path w="1121410" h="234315">
                <a:moveTo>
                  <a:pt x="961907" y="67244"/>
                </a:moveTo>
                <a:lnTo>
                  <a:pt x="915186" y="67244"/>
                </a:lnTo>
                <a:lnTo>
                  <a:pt x="931181" y="69826"/>
                </a:lnTo>
                <a:lnTo>
                  <a:pt x="942479" y="76874"/>
                </a:lnTo>
                <a:lnTo>
                  <a:pt x="949183" y="87343"/>
                </a:lnTo>
                <a:lnTo>
                  <a:pt x="951395" y="100185"/>
                </a:lnTo>
                <a:lnTo>
                  <a:pt x="951395" y="141021"/>
                </a:lnTo>
                <a:lnTo>
                  <a:pt x="949183" y="153864"/>
                </a:lnTo>
                <a:lnTo>
                  <a:pt x="942479" y="164332"/>
                </a:lnTo>
                <a:lnTo>
                  <a:pt x="931181" y="171381"/>
                </a:lnTo>
                <a:lnTo>
                  <a:pt x="915186" y="173963"/>
                </a:lnTo>
                <a:lnTo>
                  <a:pt x="961907" y="173963"/>
                </a:lnTo>
                <a:lnTo>
                  <a:pt x="969550" y="162367"/>
                </a:lnTo>
                <a:lnTo>
                  <a:pt x="973174" y="141838"/>
                </a:lnTo>
                <a:lnTo>
                  <a:pt x="973174" y="99368"/>
                </a:lnTo>
                <a:lnTo>
                  <a:pt x="969550" y="78839"/>
                </a:lnTo>
                <a:lnTo>
                  <a:pt x="961907" y="67244"/>
                </a:lnTo>
                <a:close/>
              </a:path>
              <a:path w="1121410" h="234315">
                <a:moveTo>
                  <a:pt x="1025686" y="143199"/>
                </a:moveTo>
                <a:lnTo>
                  <a:pt x="1003906" y="143199"/>
                </a:lnTo>
                <a:lnTo>
                  <a:pt x="1008573" y="165353"/>
                </a:lnTo>
                <a:lnTo>
                  <a:pt x="1021432" y="181177"/>
                </a:lnTo>
                <a:lnTo>
                  <a:pt x="1040774" y="190672"/>
                </a:lnTo>
                <a:lnTo>
                  <a:pt x="1064889" y="193837"/>
                </a:lnTo>
                <a:lnTo>
                  <a:pt x="1088352" y="190718"/>
                </a:lnTo>
                <a:lnTo>
                  <a:pt x="1105997" y="181960"/>
                </a:lnTo>
                <a:lnTo>
                  <a:pt x="1112576" y="173963"/>
                </a:lnTo>
                <a:lnTo>
                  <a:pt x="1066522" y="173963"/>
                </a:lnTo>
                <a:lnTo>
                  <a:pt x="1050953" y="172142"/>
                </a:lnTo>
                <a:lnTo>
                  <a:pt x="1037936" y="166544"/>
                </a:lnTo>
                <a:lnTo>
                  <a:pt x="1029004" y="156965"/>
                </a:lnTo>
                <a:lnTo>
                  <a:pt x="1025686" y="143199"/>
                </a:lnTo>
                <a:close/>
              </a:path>
              <a:path w="1121410" h="234315">
                <a:moveTo>
                  <a:pt x="1063527" y="47370"/>
                </a:moveTo>
                <a:lnTo>
                  <a:pt x="1040706" y="50462"/>
                </a:lnTo>
                <a:lnTo>
                  <a:pt x="1023678" y="59042"/>
                </a:lnTo>
                <a:lnTo>
                  <a:pt x="1013031" y="72063"/>
                </a:lnTo>
                <a:lnTo>
                  <a:pt x="1009351" y="88478"/>
                </a:lnTo>
                <a:lnTo>
                  <a:pt x="1011903" y="102822"/>
                </a:lnTo>
                <a:lnTo>
                  <a:pt x="1018948" y="112980"/>
                </a:lnTo>
                <a:lnTo>
                  <a:pt x="1029565" y="119872"/>
                </a:lnTo>
                <a:lnTo>
                  <a:pt x="1042837" y="124415"/>
                </a:lnTo>
                <a:lnTo>
                  <a:pt x="1077412" y="133399"/>
                </a:lnTo>
                <a:lnTo>
                  <a:pt x="1087361" y="136725"/>
                </a:lnTo>
                <a:lnTo>
                  <a:pt x="1094121" y="140817"/>
                </a:lnTo>
                <a:lnTo>
                  <a:pt x="1097970" y="146032"/>
                </a:lnTo>
                <a:lnTo>
                  <a:pt x="1099191" y="152728"/>
                </a:lnTo>
                <a:lnTo>
                  <a:pt x="1096958" y="161214"/>
                </a:lnTo>
                <a:lnTo>
                  <a:pt x="1090513" y="167939"/>
                </a:lnTo>
                <a:lnTo>
                  <a:pt x="1080240" y="172368"/>
                </a:lnTo>
                <a:lnTo>
                  <a:pt x="1066522" y="173963"/>
                </a:lnTo>
                <a:lnTo>
                  <a:pt x="1112576" y="173963"/>
                </a:lnTo>
                <a:lnTo>
                  <a:pt x="1117108" y="168454"/>
                </a:lnTo>
                <a:lnTo>
                  <a:pt x="1120971" y="151094"/>
                </a:lnTo>
                <a:lnTo>
                  <a:pt x="1118418" y="136657"/>
                </a:lnTo>
                <a:lnTo>
                  <a:pt x="1111170" y="126252"/>
                </a:lnTo>
                <a:lnTo>
                  <a:pt x="1099838" y="119012"/>
                </a:lnTo>
                <a:lnTo>
                  <a:pt x="1085035" y="114069"/>
                </a:lnTo>
                <a:lnTo>
                  <a:pt x="1051004" y="105630"/>
                </a:lnTo>
                <a:lnTo>
                  <a:pt x="1041812" y="102508"/>
                </a:lnTo>
                <a:lnTo>
                  <a:pt x="1035656" y="98620"/>
                </a:lnTo>
                <a:lnTo>
                  <a:pt x="1032207" y="93609"/>
                </a:lnTo>
                <a:lnTo>
                  <a:pt x="1031130" y="87117"/>
                </a:lnTo>
                <a:lnTo>
                  <a:pt x="1032951" y="79533"/>
                </a:lnTo>
                <a:lnTo>
                  <a:pt x="1038549" y="73199"/>
                </a:lnTo>
                <a:lnTo>
                  <a:pt x="1048129" y="68856"/>
                </a:lnTo>
                <a:lnTo>
                  <a:pt x="1061894" y="67244"/>
                </a:lnTo>
                <a:lnTo>
                  <a:pt x="1109143" y="67244"/>
                </a:lnTo>
                <a:lnTo>
                  <a:pt x="1103615" y="59655"/>
                </a:lnTo>
                <a:lnTo>
                  <a:pt x="1086175" y="50437"/>
                </a:lnTo>
                <a:lnTo>
                  <a:pt x="1063527" y="47370"/>
                </a:lnTo>
                <a:close/>
              </a:path>
              <a:path w="1121410" h="234315">
                <a:moveTo>
                  <a:pt x="1109143" y="67244"/>
                </a:moveTo>
                <a:lnTo>
                  <a:pt x="1061894" y="67244"/>
                </a:lnTo>
                <a:lnTo>
                  <a:pt x="1075880" y="69005"/>
                </a:lnTo>
                <a:lnTo>
                  <a:pt x="1087008" y="74390"/>
                </a:lnTo>
                <a:lnTo>
                  <a:pt x="1094359" y="83553"/>
                </a:lnTo>
                <a:lnTo>
                  <a:pt x="1097013" y="96646"/>
                </a:lnTo>
                <a:lnTo>
                  <a:pt x="1118793" y="96646"/>
                </a:lnTo>
                <a:lnTo>
                  <a:pt x="1114828" y="75049"/>
                </a:lnTo>
                <a:lnTo>
                  <a:pt x="1109143" y="67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72735" y="7742277"/>
            <a:ext cx="292735" cy="198755"/>
          </a:xfrm>
          <a:custGeom>
            <a:avLst/>
            <a:gdLst/>
            <a:ahLst/>
            <a:cxnLst/>
            <a:rect l="l" t="t" r="r" b="b"/>
            <a:pathLst>
              <a:path w="292735" h="198754">
                <a:moveTo>
                  <a:pt x="62071" y="0"/>
                </a:moveTo>
                <a:lnTo>
                  <a:pt x="36408" y="4241"/>
                </a:lnTo>
                <a:lnTo>
                  <a:pt x="16845" y="16572"/>
                </a:lnTo>
                <a:lnTo>
                  <a:pt x="4377" y="36408"/>
                </a:lnTo>
                <a:lnTo>
                  <a:pt x="0" y="63160"/>
                </a:lnTo>
                <a:lnTo>
                  <a:pt x="0" y="135577"/>
                </a:lnTo>
                <a:lnTo>
                  <a:pt x="4377" y="162329"/>
                </a:lnTo>
                <a:lnTo>
                  <a:pt x="16845" y="182164"/>
                </a:lnTo>
                <a:lnTo>
                  <a:pt x="36408" y="194496"/>
                </a:lnTo>
                <a:lnTo>
                  <a:pt x="62071" y="198737"/>
                </a:lnTo>
                <a:lnTo>
                  <a:pt x="87891" y="194496"/>
                </a:lnTo>
                <a:lnTo>
                  <a:pt x="107535" y="182164"/>
                </a:lnTo>
                <a:lnTo>
                  <a:pt x="109615" y="178863"/>
                </a:lnTo>
                <a:lnTo>
                  <a:pt x="62071" y="178863"/>
                </a:lnTo>
                <a:lnTo>
                  <a:pt x="44864" y="175720"/>
                </a:lnTo>
                <a:lnTo>
                  <a:pt x="32226" y="166987"/>
                </a:lnTo>
                <a:lnTo>
                  <a:pt x="24438" y="153710"/>
                </a:lnTo>
                <a:lnTo>
                  <a:pt x="21779" y="136938"/>
                </a:lnTo>
                <a:lnTo>
                  <a:pt x="21779" y="62071"/>
                </a:lnTo>
                <a:lnTo>
                  <a:pt x="24438" y="45141"/>
                </a:lnTo>
                <a:lnTo>
                  <a:pt x="32226" y="31784"/>
                </a:lnTo>
                <a:lnTo>
                  <a:pt x="44864" y="23021"/>
                </a:lnTo>
                <a:lnTo>
                  <a:pt x="62071" y="19873"/>
                </a:lnTo>
                <a:lnTo>
                  <a:pt x="109615" y="19873"/>
                </a:lnTo>
                <a:lnTo>
                  <a:pt x="107535" y="16572"/>
                </a:lnTo>
                <a:lnTo>
                  <a:pt x="87891" y="4241"/>
                </a:lnTo>
                <a:lnTo>
                  <a:pt x="62071" y="0"/>
                </a:lnTo>
                <a:close/>
              </a:path>
              <a:path w="292735" h="198754">
                <a:moveTo>
                  <a:pt x="109615" y="19873"/>
                </a:moveTo>
                <a:lnTo>
                  <a:pt x="62071" y="19873"/>
                </a:lnTo>
                <a:lnTo>
                  <a:pt x="79435" y="23021"/>
                </a:lnTo>
                <a:lnTo>
                  <a:pt x="92154" y="31784"/>
                </a:lnTo>
                <a:lnTo>
                  <a:pt x="99972" y="45141"/>
                </a:lnTo>
                <a:lnTo>
                  <a:pt x="102635" y="62071"/>
                </a:lnTo>
                <a:lnTo>
                  <a:pt x="102635" y="136938"/>
                </a:lnTo>
                <a:lnTo>
                  <a:pt x="99972" y="153710"/>
                </a:lnTo>
                <a:lnTo>
                  <a:pt x="92154" y="166987"/>
                </a:lnTo>
                <a:lnTo>
                  <a:pt x="79435" y="175720"/>
                </a:lnTo>
                <a:lnTo>
                  <a:pt x="62071" y="178863"/>
                </a:lnTo>
                <a:lnTo>
                  <a:pt x="109615" y="178863"/>
                </a:lnTo>
                <a:lnTo>
                  <a:pt x="120033" y="162329"/>
                </a:lnTo>
                <a:lnTo>
                  <a:pt x="124415" y="135577"/>
                </a:lnTo>
                <a:lnTo>
                  <a:pt x="124415" y="63160"/>
                </a:lnTo>
                <a:lnTo>
                  <a:pt x="120033" y="36408"/>
                </a:lnTo>
                <a:lnTo>
                  <a:pt x="109615" y="19873"/>
                </a:lnTo>
                <a:close/>
              </a:path>
              <a:path w="292735" h="198754">
                <a:moveTo>
                  <a:pt x="226925" y="0"/>
                </a:moveTo>
                <a:lnTo>
                  <a:pt x="201142" y="4062"/>
                </a:lnTo>
                <a:lnTo>
                  <a:pt x="182379" y="15143"/>
                </a:lnTo>
                <a:lnTo>
                  <a:pt x="170915" y="31584"/>
                </a:lnTo>
                <a:lnTo>
                  <a:pt x="167031" y="51726"/>
                </a:lnTo>
                <a:lnTo>
                  <a:pt x="169358" y="67482"/>
                </a:lnTo>
                <a:lnTo>
                  <a:pt x="175641" y="79563"/>
                </a:lnTo>
                <a:lnTo>
                  <a:pt x="184833" y="88478"/>
                </a:lnTo>
                <a:lnTo>
                  <a:pt x="195889" y="94740"/>
                </a:lnTo>
                <a:lnTo>
                  <a:pt x="182906" y="100921"/>
                </a:lnTo>
                <a:lnTo>
                  <a:pt x="171863" y="111109"/>
                </a:lnTo>
                <a:lnTo>
                  <a:pt x="164190" y="125023"/>
                </a:lnTo>
                <a:lnTo>
                  <a:pt x="161314" y="142383"/>
                </a:lnTo>
                <a:lnTo>
                  <a:pt x="165670" y="165774"/>
                </a:lnTo>
                <a:lnTo>
                  <a:pt x="178397" y="183525"/>
                </a:lnTo>
                <a:lnTo>
                  <a:pt x="198986" y="194794"/>
                </a:lnTo>
                <a:lnTo>
                  <a:pt x="226925" y="198737"/>
                </a:lnTo>
                <a:lnTo>
                  <a:pt x="254863" y="194794"/>
                </a:lnTo>
                <a:lnTo>
                  <a:pt x="275452" y="183525"/>
                </a:lnTo>
                <a:lnTo>
                  <a:pt x="278795" y="178863"/>
                </a:lnTo>
                <a:lnTo>
                  <a:pt x="226925" y="178863"/>
                </a:lnTo>
                <a:lnTo>
                  <a:pt x="208174" y="176136"/>
                </a:lnTo>
                <a:lnTo>
                  <a:pt x="194528" y="168484"/>
                </a:lnTo>
                <a:lnTo>
                  <a:pt x="186190" y="156697"/>
                </a:lnTo>
                <a:lnTo>
                  <a:pt x="183366" y="141566"/>
                </a:lnTo>
                <a:lnTo>
                  <a:pt x="186343" y="126393"/>
                </a:lnTo>
                <a:lnTo>
                  <a:pt x="194936" y="114512"/>
                </a:lnTo>
                <a:lnTo>
                  <a:pt x="208633" y="106766"/>
                </a:lnTo>
                <a:lnTo>
                  <a:pt x="226925" y="103996"/>
                </a:lnTo>
                <a:lnTo>
                  <a:pt x="274367" y="103996"/>
                </a:lnTo>
                <a:lnTo>
                  <a:pt x="271058" y="100921"/>
                </a:lnTo>
                <a:lnTo>
                  <a:pt x="258232" y="94740"/>
                </a:lnTo>
                <a:lnTo>
                  <a:pt x="269131" y="88478"/>
                </a:lnTo>
                <a:lnTo>
                  <a:pt x="270800" y="86845"/>
                </a:lnTo>
                <a:lnTo>
                  <a:pt x="226925" y="86845"/>
                </a:lnTo>
                <a:lnTo>
                  <a:pt x="211164" y="84484"/>
                </a:lnTo>
                <a:lnTo>
                  <a:pt x="199054" y="77759"/>
                </a:lnTo>
                <a:lnTo>
                  <a:pt x="191282" y="67205"/>
                </a:lnTo>
                <a:lnTo>
                  <a:pt x="188538" y="53359"/>
                </a:lnTo>
                <a:lnTo>
                  <a:pt x="191091" y="39743"/>
                </a:lnTo>
                <a:lnTo>
                  <a:pt x="198543" y="29164"/>
                </a:lnTo>
                <a:lnTo>
                  <a:pt x="210590" y="22311"/>
                </a:lnTo>
                <a:lnTo>
                  <a:pt x="226925" y="19873"/>
                </a:lnTo>
                <a:lnTo>
                  <a:pt x="274769" y="19873"/>
                </a:lnTo>
                <a:lnTo>
                  <a:pt x="271470" y="15143"/>
                </a:lnTo>
                <a:lnTo>
                  <a:pt x="252707" y="4062"/>
                </a:lnTo>
                <a:lnTo>
                  <a:pt x="226925" y="0"/>
                </a:lnTo>
                <a:close/>
              </a:path>
              <a:path w="292735" h="198754">
                <a:moveTo>
                  <a:pt x="274367" y="103996"/>
                </a:moveTo>
                <a:lnTo>
                  <a:pt x="226925" y="103996"/>
                </a:lnTo>
                <a:lnTo>
                  <a:pt x="245216" y="106766"/>
                </a:lnTo>
                <a:lnTo>
                  <a:pt x="258913" y="114512"/>
                </a:lnTo>
                <a:lnTo>
                  <a:pt x="267506" y="126393"/>
                </a:lnTo>
                <a:lnTo>
                  <a:pt x="270483" y="141566"/>
                </a:lnTo>
                <a:lnTo>
                  <a:pt x="267659" y="156697"/>
                </a:lnTo>
                <a:lnTo>
                  <a:pt x="259321" y="168484"/>
                </a:lnTo>
                <a:lnTo>
                  <a:pt x="245675" y="176136"/>
                </a:lnTo>
                <a:lnTo>
                  <a:pt x="226925" y="178863"/>
                </a:lnTo>
                <a:lnTo>
                  <a:pt x="278795" y="178863"/>
                </a:lnTo>
                <a:lnTo>
                  <a:pt x="288179" y="165774"/>
                </a:lnTo>
                <a:lnTo>
                  <a:pt x="292535" y="142383"/>
                </a:lnTo>
                <a:lnTo>
                  <a:pt x="289664" y="125023"/>
                </a:lnTo>
                <a:lnTo>
                  <a:pt x="282020" y="111109"/>
                </a:lnTo>
                <a:lnTo>
                  <a:pt x="274367" y="103996"/>
                </a:lnTo>
                <a:close/>
              </a:path>
              <a:path w="292735" h="198754">
                <a:moveTo>
                  <a:pt x="274769" y="19873"/>
                </a:moveTo>
                <a:lnTo>
                  <a:pt x="226925" y="19873"/>
                </a:lnTo>
                <a:lnTo>
                  <a:pt x="243217" y="22311"/>
                </a:lnTo>
                <a:lnTo>
                  <a:pt x="255170" y="29164"/>
                </a:lnTo>
                <a:lnTo>
                  <a:pt x="262529" y="39743"/>
                </a:lnTo>
                <a:lnTo>
                  <a:pt x="265039" y="53359"/>
                </a:lnTo>
                <a:lnTo>
                  <a:pt x="262337" y="67205"/>
                </a:lnTo>
                <a:lnTo>
                  <a:pt x="254659" y="77759"/>
                </a:lnTo>
                <a:lnTo>
                  <a:pt x="242642" y="84484"/>
                </a:lnTo>
                <a:lnTo>
                  <a:pt x="226925" y="86845"/>
                </a:lnTo>
                <a:lnTo>
                  <a:pt x="270800" y="86845"/>
                </a:lnTo>
                <a:lnTo>
                  <a:pt x="278242" y="79563"/>
                </a:lnTo>
                <a:lnTo>
                  <a:pt x="284495" y="67482"/>
                </a:lnTo>
                <a:lnTo>
                  <a:pt x="286818" y="51726"/>
                </a:lnTo>
                <a:lnTo>
                  <a:pt x="282934" y="31584"/>
                </a:lnTo>
                <a:lnTo>
                  <a:pt x="274769" y="198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65923" y="8209174"/>
            <a:ext cx="4817110" cy="10795"/>
          </a:xfrm>
          <a:custGeom>
            <a:avLst/>
            <a:gdLst/>
            <a:ahLst/>
            <a:cxnLst/>
            <a:rect l="l" t="t" r="r" b="b"/>
            <a:pathLst>
              <a:path w="4817110" h="10795">
                <a:moveTo>
                  <a:pt x="4816607" y="0"/>
                </a:moveTo>
                <a:lnTo>
                  <a:pt x="0" y="0"/>
                </a:lnTo>
                <a:lnTo>
                  <a:pt x="0" y="10470"/>
                </a:lnTo>
                <a:lnTo>
                  <a:pt x="4816607" y="10470"/>
                </a:lnTo>
                <a:lnTo>
                  <a:pt x="4816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78196" y="8542149"/>
            <a:ext cx="274955" cy="194945"/>
          </a:xfrm>
          <a:custGeom>
            <a:avLst/>
            <a:gdLst/>
            <a:ahLst/>
            <a:cxnLst/>
            <a:rect l="l" t="t" r="r" b="b"/>
            <a:pathLst>
              <a:path w="274955" h="194945">
                <a:moveTo>
                  <a:pt x="40291" y="0"/>
                </a:moveTo>
                <a:lnTo>
                  <a:pt x="26679" y="0"/>
                </a:lnTo>
                <a:lnTo>
                  <a:pt x="0" y="16334"/>
                </a:lnTo>
                <a:lnTo>
                  <a:pt x="0" y="27768"/>
                </a:lnTo>
                <a:lnTo>
                  <a:pt x="18512" y="27768"/>
                </a:lnTo>
                <a:lnTo>
                  <a:pt x="18512" y="190570"/>
                </a:lnTo>
                <a:lnTo>
                  <a:pt x="40291" y="190570"/>
                </a:lnTo>
                <a:lnTo>
                  <a:pt x="40291" y="0"/>
                </a:lnTo>
                <a:close/>
              </a:path>
              <a:path w="274955" h="194945">
                <a:moveTo>
                  <a:pt x="111671" y="154634"/>
                </a:moveTo>
                <a:lnTo>
                  <a:pt x="86081" y="154634"/>
                </a:lnTo>
                <a:lnTo>
                  <a:pt x="86081" y="190570"/>
                </a:lnTo>
                <a:lnTo>
                  <a:pt x="111671" y="190570"/>
                </a:lnTo>
                <a:lnTo>
                  <a:pt x="111671" y="154634"/>
                </a:lnTo>
                <a:close/>
              </a:path>
              <a:path w="274955" h="194945">
                <a:moveTo>
                  <a:pt x="171345" y="139932"/>
                </a:moveTo>
                <a:lnTo>
                  <a:pt x="149566" y="139932"/>
                </a:lnTo>
                <a:lnTo>
                  <a:pt x="156367" y="163184"/>
                </a:lnTo>
                <a:lnTo>
                  <a:pt x="169678" y="180361"/>
                </a:lnTo>
                <a:lnTo>
                  <a:pt x="188654" y="191004"/>
                </a:lnTo>
                <a:lnTo>
                  <a:pt x="212454" y="194653"/>
                </a:lnTo>
                <a:lnTo>
                  <a:pt x="238232" y="190127"/>
                </a:lnTo>
                <a:lnTo>
                  <a:pt x="257782" y="177026"/>
                </a:lnTo>
                <a:lnTo>
                  <a:pt x="259111" y="174780"/>
                </a:lnTo>
                <a:lnTo>
                  <a:pt x="212998" y="174780"/>
                </a:lnTo>
                <a:lnTo>
                  <a:pt x="197378" y="172321"/>
                </a:lnTo>
                <a:lnTo>
                  <a:pt x="184821" y="165319"/>
                </a:lnTo>
                <a:lnTo>
                  <a:pt x="175939" y="154336"/>
                </a:lnTo>
                <a:lnTo>
                  <a:pt x="171345" y="139932"/>
                </a:lnTo>
                <a:close/>
              </a:path>
              <a:path w="274955" h="194945">
                <a:moveTo>
                  <a:pt x="259822" y="83306"/>
                </a:moveTo>
                <a:lnTo>
                  <a:pt x="213543" y="83306"/>
                </a:lnTo>
                <a:lnTo>
                  <a:pt x="229546" y="86267"/>
                </a:lnTo>
                <a:lnTo>
                  <a:pt x="241924" y="94944"/>
                </a:lnTo>
                <a:lnTo>
                  <a:pt x="249913" y="109033"/>
                </a:lnTo>
                <a:lnTo>
                  <a:pt x="252746" y="128226"/>
                </a:lnTo>
                <a:lnTo>
                  <a:pt x="250287" y="147215"/>
                </a:lnTo>
                <a:lnTo>
                  <a:pt x="242877" y="161916"/>
                </a:lnTo>
                <a:lnTo>
                  <a:pt x="230464" y="171411"/>
                </a:lnTo>
                <a:lnTo>
                  <a:pt x="212998" y="174780"/>
                </a:lnTo>
                <a:lnTo>
                  <a:pt x="259111" y="174780"/>
                </a:lnTo>
                <a:lnTo>
                  <a:pt x="270186" y="156063"/>
                </a:lnTo>
                <a:lnTo>
                  <a:pt x="274525" y="127954"/>
                </a:lnTo>
                <a:lnTo>
                  <a:pt x="269957" y="99292"/>
                </a:lnTo>
                <a:lnTo>
                  <a:pt x="259822" y="83306"/>
                </a:lnTo>
                <a:close/>
              </a:path>
              <a:path w="274955" h="194945">
                <a:moveTo>
                  <a:pt x="263635" y="0"/>
                </a:moveTo>
                <a:lnTo>
                  <a:pt x="166172" y="0"/>
                </a:lnTo>
                <a:lnTo>
                  <a:pt x="157188" y="100185"/>
                </a:lnTo>
                <a:lnTo>
                  <a:pt x="178696" y="100185"/>
                </a:lnTo>
                <a:lnTo>
                  <a:pt x="184562" y="93872"/>
                </a:lnTo>
                <a:lnTo>
                  <a:pt x="192342" y="88478"/>
                </a:lnTo>
                <a:lnTo>
                  <a:pt x="202011" y="84718"/>
                </a:lnTo>
                <a:lnTo>
                  <a:pt x="213543" y="83306"/>
                </a:lnTo>
                <a:lnTo>
                  <a:pt x="259822" y="83306"/>
                </a:lnTo>
                <a:lnTo>
                  <a:pt x="257578" y="79767"/>
                </a:lnTo>
                <a:lnTo>
                  <a:pt x="254469" y="77861"/>
                </a:lnTo>
                <a:lnTo>
                  <a:pt x="178968" y="77861"/>
                </a:lnTo>
                <a:lnTo>
                  <a:pt x="184140" y="19873"/>
                </a:lnTo>
                <a:lnTo>
                  <a:pt x="263635" y="19873"/>
                </a:lnTo>
                <a:lnTo>
                  <a:pt x="263635" y="0"/>
                </a:lnTo>
                <a:close/>
              </a:path>
              <a:path w="274955" h="194945">
                <a:moveTo>
                  <a:pt x="217354" y="65066"/>
                </a:moveTo>
                <a:lnTo>
                  <a:pt x="205652" y="65955"/>
                </a:lnTo>
                <a:lnTo>
                  <a:pt x="195609" y="68503"/>
                </a:lnTo>
                <a:lnTo>
                  <a:pt x="186842" y="72531"/>
                </a:lnTo>
                <a:lnTo>
                  <a:pt x="178968" y="77861"/>
                </a:lnTo>
                <a:lnTo>
                  <a:pt x="254469" y="77861"/>
                </a:lnTo>
                <a:lnTo>
                  <a:pt x="239380" y="68613"/>
                </a:lnTo>
                <a:lnTo>
                  <a:pt x="217354" y="650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20548" y="8540787"/>
            <a:ext cx="2267585" cy="195580"/>
          </a:xfrm>
          <a:custGeom>
            <a:avLst/>
            <a:gdLst/>
            <a:ahLst/>
            <a:cxnLst/>
            <a:rect l="l" t="t" r="r" b="b"/>
            <a:pathLst>
              <a:path w="2267585" h="195579">
                <a:moveTo>
                  <a:pt x="120059" y="1361"/>
                </a:moveTo>
                <a:lnTo>
                  <a:pt x="0" y="1361"/>
                </a:lnTo>
                <a:lnTo>
                  <a:pt x="0" y="191931"/>
                </a:lnTo>
                <a:lnTo>
                  <a:pt x="23957" y="191931"/>
                </a:lnTo>
                <a:lnTo>
                  <a:pt x="23957" y="107808"/>
                </a:lnTo>
                <a:lnTo>
                  <a:pt x="106991" y="107808"/>
                </a:lnTo>
                <a:lnTo>
                  <a:pt x="106991" y="86845"/>
                </a:lnTo>
                <a:lnTo>
                  <a:pt x="23957" y="86845"/>
                </a:lnTo>
                <a:lnTo>
                  <a:pt x="23957" y="22323"/>
                </a:lnTo>
                <a:lnTo>
                  <a:pt x="120059" y="22323"/>
                </a:lnTo>
                <a:lnTo>
                  <a:pt x="120059" y="1361"/>
                </a:lnTo>
                <a:close/>
              </a:path>
              <a:path w="2267585" h="195579">
                <a:moveTo>
                  <a:pt x="169502" y="51998"/>
                </a:moveTo>
                <a:lnTo>
                  <a:pt x="147723" y="51998"/>
                </a:lnTo>
                <a:lnTo>
                  <a:pt x="147723" y="142655"/>
                </a:lnTo>
                <a:lnTo>
                  <a:pt x="151304" y="165221"/>
                </a:lnTo>
                <a:lnTo>
                  <a:pt x="161267" y="181688"/>
                </a:lnTo>
                <a:lnTo>
                  <a:pt x="176436" y="191773"/>
                </a:lnTo>
                <a:lnTo>
                  <a:pt x="195638" y="195198"/>
                </a:lnTo>
                <a:lnTo>
                  <a:pt x="210173" y="193364"/>
                </a:lnTo>
                <a:lnTo>
                  <a:pt x="222692" y="188494"/>
                </a:lnTo>
                <a:lnTo>
                  <a:pt x="233118" y="181530"/>
                </a:lnTo>
                <a:lnTo>
                  <a:pt x="239435" y="175324"/>
                </a:lnTo>
                <a:lnTo>
                  <a:pt x="199993" y="175324"/>
                </a:lnTo>
                <a:lnTo>
                  <a:pt x="187993" y="173244"/>
                </a:lnTo>
                <a:lnTo>
                  <a:pt x="178316" y="166850"/>
                </a:lnTo>
                <a:lnTo>
                  <a:pt x="171855" y="155914"/>
                </a:lnTo>
                <a:lnTo>
                  <a:pt x="169502" y="140205"/>
                </a:lnTo>
                <a:lnTo>
                  <a:pt x="169502" y="51998"/>
                </a:lnTo>
                <a:close/>
              </a:path>
              <a:path w="2267585" h="195579">
                <a:moveTo>
                  <a:pt x="262337" y="173418"/>
                </a:moveTo>
                <a:lnTo>
                  <a:pt x="241374" y="173418"/>
                </a:lnTo>
                <a:lnTo>
                  <a:pt x="249269" y="191931"/>
                </a:lnTo>
                <a:lnTo>
                  <a:pt x="262337" y="191931"/>
                </a:lnTo>
                <a:lnTo>
                  <a:pt x="262337" y="173418"/>
                </a:lnTo>
                <a:close/>
              </a:path>
              <a:path w="2267585" h="195579">
                <a:moveTo>
                  <a:pt x="262337" y="51998"/>
                </a:moveTo>
                <a:lnTo>
                  <a:pt x="240558" y="51998"/>
                </a:lnTo>
                <a:lnTo>
                  <a:pt x="240558" y="153272"/>
                </a:lnTo>
                <a:lnTo>
                  <a:pt x="233109" y="160967"/>
                </a:lnTo>
                <a:lnTo>
                  <a:pt x="223645" y="168076"/>
                </a:lnTo>
                <a:lnTo>
                  <a:pt x="212495" y="173295"/>
                </a:lnTo>
                <a:lnTo>
                  <a:pt x="199993" y="175324"/>
                </a:lnTo>
                <a:lnTo>
                  <a:pt x="239435" y="175324"/>
                </a:lnTo>
                <a:lnTo>
                  <a:pt x="241374" y="173418"/>
                </a:lnTo>
                <a:lnTo>
                  <a:pt x="262337" y="173418"/>
                </a:lnTo>
                <a:lnTo>
                  <a:pt x="262337" y="51998"/>
                </a:lnTo>
                <a:close/>
              </a:path>
              <a:path w="2267585" h="195579">
                <a:moveTo>
                  <a:pt x="335853" y="71055"/>
                </a:moveTo>
                <a:lnTo>
                  <a:pt x="314074" y="71055"/>
                </a:lnTo>
                <a:lnTo>
                  <a:pt x="314074" y="146466"/>
                </a:lnTo>
                <a:lnTo>
                  <a:pt x="316111" y="163103"/>
                </a:lnTo>
                <a:lnTo>
                  <a:pt x="323228" y="177672"/>
                </a:lnTo>
                <a:lnTo>
                  <a:pt x="336929" y="188005"/>
                </a:lnTo>
                <a:lnTo>
                  <a:pt x="358722" y="191931"/>
                </a:lnTo>
                <a:lnTo>
                  <a:pt x="371789" y="191931"/>
                </a:lnTo>
                <a:lnTo>
                  <a:pt x="371789" y="172057"/>
                </a:lnTo>
                <a:lnTo>
                  <a:pt x="358722" y="172057"/>
                </a:lnTo>
                <a:lnTo>
                  <a:pt x="349176" y="170615"/>
                </a:lnTo>
                <a:lnTo>
                  <a:pt x="341979" y="166034"/>
                </a:lnTo>
                <a:lnTo>
                  <a:pt x="337436" y="157930"/>
                </a:lnTo>
                <a:lnTo>
                  <a:pt x="335925" y="146466"/>
                </a:lnTo>
                <a:lnTo>
                  <a:pt x="335853" y="71055"/>
                </a:lnTo>
                <a:close/>
              </a:path>
              <a:path w="2267585" h="195579">
                <a:moveTo>
                  <a:pt x="371789" y="51998"/>
                </a:moveTo>
                <a:lnTo>
                  <a:pt x="291205" y="51998"/>
                </a:lnTo>
                <a:lnTo>
                  <a:pt x="291205" y="71055"/>
                </a:lnTo>
                <a:lnTo>
                  <a:pt x="371789" y="71055"/>
                </a:lnTo>
                <a:lnTo>
                  <a:pt x="371789" y="51998"/>
                </a:lnTo>
                <a:close/>
              </a:path>
              <a:path w="2267585" h="195579">
                <a:moveTo>
                  <a:pt x="335853" y="22868"/>
                </a:moveTo>
                <a:lnTo>
                  <a:pt x="314074" y="22868"/>
                </a:lnTo>
                <a:lnTo>
                  <a:pt x="314074" y="51998"/>
                </a:lnTo>
                <a:lnTo>
                  <a:pt x="335853" y="51998"/>
                </a:lnTo>
                <a:lnTo>
                  <a:pt x="335853" y="22868"/>
                </a:lnTo>
                <a:close/>
              </a:path>
              <a:path w="2267585" h="195579">
                <a:moveTo>
                  <a:pt x="427924" y="51998"/>
                </a:moveTo>
                <a:lnTo>
                  <a:pt x="406144" y="51998"/>
                </a:lnTo>
                <a:lnTo>
                  <a:pt x="406144" y="142655"/>
                </a:lnTo>
                <a:lnTo>
                  <a:pt x="409726" y="165221"/>
                </a:lnTo>
                <a:lnTo>
                  <a:pt x="419688" y="181688"/>
                </a:lnTo>
                <a:lnTo>
                  <a:pt x="434857" y="191773"/>
                </a:lnTo>
                <a:lnTo>
                  <a:pt x="454059" y="195198"/>
                </a:lnTo>
                <a:lnTo>
                  <a:pt x="468594" y="193364"/>
                </a:lnTo>
                <a:lnTo>
                  <a:pt x="481113" y="188494"/>
                </a:lnTo>
                <a:lnTo>
                  <a:pt x="491539" y="181530"/>
                </a:lnTo>
                <a:lnTo>
                  <a:pt x="497856" y="175324"/>
                </a:lnTo>
                <a:lnTo>
                  <a:pt x="458415" y="175324"/>
                </a:lnTo>
                <a:lnTo>
                  <a:pt x="446415" y="173244"/>
                </a:lnTo>
                <a:lnTo>
                  <a:pt x="436738" y="166850"/>
                </a:lnTo>
                <a:lnTo>
                  <a:pt x="430276" y="155914"/>
                </a:lnTo>
                <a:lnTo>
                  <a:pt x="427924" y="140205"/>
                </a:lnTo>
                <a:lnTo>
                  <a:pt x="427924" y="51998"/>
                </a:lnTo>
                <a:close/>
              </a:path>
              <a:path w="2267585" h="195579">
                <a:moveTo>
                  <a:pt x="520759" y="173418"/>
                </a:moveTo>
                <a:lnTo>
                  <a:pt x="499796" y="173418"/>
                </a:lnTo>
                <a:lnTo>
                  <a:pt x="507691" y="191931"/>
                </a:lnTo>
                <a:lnTo>
                  <a:pt x="520759" y="191931"/>
                </a:lnTo>
                <a:lnTo>
                  <a:pt x="520759" y="173418"/>
                </a:lnTo>
                <a:close/>
              </a:path>
              <a:path w="2267585" h="195579">
                <a:moveTo>
                  <a:pt x="520759" y="51998"/>
                </a:moveTo>
                <a:lnTo>
                  <a:pt x="498979" y="51998"/>
                </a:lnTo>
                <a:lnTo>
                  <a:pt x="498979" y="153272"/>
                </a:lnTo>
                <a:lnTo>
                  <a:pt x="491531" y="160967"/>
                </a:lnTo>
                <a:lnTo>
                  <a:pt x="482066" y="168076"/>
                </a:lnTo>
                <a:lnTo>
                  <a:pt x="470917" y="173295"/>
                </a:lnTo>
                <a:lnTo>
                  <a:pt x="458415" y="175324"/>
                </a:lnTo>
                <a:lnTo>
                  <a:pt x="497856" y="175324"/>
                </a:lnTo>
                <a:lnTo>
                  <a:pt x="499796" y="173418"/>
                </a:lnTo>
                <a:lnTo>
                  <a:pt x="520759" y="173418"/>
                </a:lnTo>
                <a:lnTo>
                  <a:pt x="520759" y="51998"/>
                </a:lnTo>
                <a:close/>
              </a:path>
              <a:path w="2267585" h="195579">
                <a:moveTo>
                  <a:pt x="577396" y="51998"/>
                </a:moveTo>
                <a:lnTo>
                  <a:pt x="565961" y="51998"/>
                </a:lnTo>
                <a:lnTo>
                  <a:pt x="565961" y="191931"/>
                </a:lnTo>
                <a:lnTo>
                  <a:pt x="587741" y="191931"/>
                </a:lnTo>
                <a:lnTo>
                  <a:pt x="587741" y="89567"/>
                </a:lnTo>
                <a:lnTo>
                  <a:pt x="596580" y="80992"/>
                </a:lnTo>
                <a:lnTo>
                  <a:pt x="606798" y="74866"/>
                </a:lnTo>
                <a:lnTo>
                  <a:pt x="618445" y="71191"/>
                </a:lnTo>
                <a:lnTo>
                  <a:pt x="625738" y="70510"/>
                </a:lnTo>
                <a:lnTo>
                  <a:pt x="585291" y="70510"/>
                </a:lnTo>
                <a:lnTo>
                  <a:pt x="577396" y="51998"/>
                </a:lnTo>
                <a:close/>
              </a:path>
              <a:path w="2267585" h="195579">
                <a:moveTo>
                  <a:pt x="634567" y="48731"/>
                </a:moveTo>
                <a:lnTo>
                  <a:pt x="631027" y="48731"/>
                </a:lnTo>
                <a:lnTo>
                  <a:pt x="616952" y="50641"/>
                </a:lnTo>
                <a:lnTo>
                  <a:pt x="604382" y="55639"/>
                </a:lnTo>
                <a:lnTo>
                  <a:pt x="593700" y="62628"/>
                </a:lnTo>
                <a:lnTo>
                  <a:pt x="585291" y="70510"/>
                </a:lnTo>
                <a:lnTo>
                  <a:pt x="625738" y="70510"/>
                </a:lnTo>
                <a:lnTo>
                  <a:pt x="631572" y="69966"/>
                </a:lnTo>
                <a:lnTo>
                  <a:pt x="634567" y="69966"/>
                </a:lnTo>
                <a:lnTo>
                  <a:pt x="634567" y="48731"/>
                </a:lnTo>
                <a:close/>
              </a:path>
              <a:path w="2267585" h="195579">
                <a:moveTo>
                  <a:pt x="715527" y="48731"/>
                </a:moveTo>
                <a:lnTo>
                  <a:pt x="690115" y="52721"/>
                </a:lnTo>
                <a:lnTo>
                  <a:pt x="671901" y="63704"/>
                </a:lnTo>
                <a:lnTo>
                  <a:pt x="660934" y="80201"/>
                </a:lnTo>
                <a:lnTo>
                  <a:pt x="657267" y="100729"/>
                </a:lnTo>
                <a:lnTo>
                  <a:pt x="657267" y="143199"/>
                </a:lnTo>
                <a:lnTo>
                  <a:pt x="660934" y="163728"/>
                </a:lnTo>
                <a:lnTo>
                  <a:pt x="671901" y="180224"/>
                </a:lnTo>
                <a:lnTo>
                  <a:pt x="690115" y="191208"/>
                </a:lnTo>
                <a:lnTo>
                  <a:pt x="715527" y="195198"/>
                </a:lnTo>
                <a:lnTo>
                  <a:pt x="740897" y="191208"/>
                </a:lnTo>
                <a:lnTo>
                  <a:pt x="759018" y="180224"/>
                </a:lnTo>
                <a:lnTo>
                  <a:pt x="762248" y="175324"/>
                </a:lnTo>
                <a:lnTo>
                  <a:pt x="715527" y="175324"/>
                </a:lnTo>
                <a:lnTo>
                  <a:pt x="699720" y="172780"/>
                </a:lnTo>
                <a:lnTo>
                  <a:pt x="688303" y="165795"/>
                </a:lnTo>
                <a:lnTo>
                  <a:pt x="681378" y="155340"/>
                </a:lnTo>
                <a:lnTo>
                  <a:pt x="679047" y="142383"/>
                </a:lnTo>
                <a:lnTo>
                  <a:pt x="679047" y="101546"/>
                </a:lnTo>
                <a:lnTo>
                  <a:pt x="681378" y="88589"/>
                </a:lnTo>
                <a:lnTo>
                  <a:pt x="688303" y="78133"/>
                </a:lnTo>
                <a:lnTo>
                  <a:pt x="699720" y="71149"/>
                </a:lnTo>
                <a:lnTo>
                  <a:pt x="715527" y="68605"/>
                </a:lnTo>
                <a:lnTo>
                  <a:pt x="762248" y="68605"/>
                </a:lnTo>
                <a:lnTo>
                  <a:pt x="759018" y="63704"/>
                </a:lnTo>
                <a:lnTo>
                  <a:pt x="740897" y="52721"/>
                </a:lnTo>
                <a:lnTo>
                  <a:pt x="715527" y="48731"/>
                </a:lnTo>
                <a:close/>
              </a:path>
              <a:path w="2267585" h="195579">
                <a:moveTo>
                  <a:pt x="762248" y="68605"/>
                </a:moveTo>
                <a:lnTo>
                  <a:pt x="715527" y="68605"/>
                </a:lnTo>
                <a:lnTo>
                  <a:pt x="731522" y="71187"/>
                </a:lnTo>
                <a:lnTo>
                  <a:pt x="742820" y="78235"/>
                </a:lnTo>
                <a:lnTo>
                  <a:pt x="749524" y="88704"/>
                </a:lnTo>
                <a:lnTo>
                  <a:pt x="751736" y="101546"/>
                </a:lnTo>
                <a:lnTo>
                  <a:pt x="751736" y="142383"/>
                </a:lnTo>
                <a:lnTo>
                  <a:pt x="749524" y="155225"/>
                </a:lnTo>
                <a:lnTo>
                  <a:pt x="742820" y="165693"/>
                </a:lnTo>
                <a:lnTo>
                  <a:pt x="731522" y="172742"/>
                </a:lnTo>
                <a:lnTo>
                  <a:pt x="715527" y="175324"/>
                </a:lnTo>
                <a:lnTo>
                  <a:pt x="762248" y="175324"/>
                </a:lnTo>
                <a:lnTo>
                  <a:pt x="769891" y="163728"/>
                </a:lnTo>
                <a:lnTo>
                  <a:pt x="773515" y="143199"/>
                </a:lnTo>
                <a:lnTo>
                  <a:pt x="773515" y="100729"/>
                </a:lnTo>
                <a:lnTo>
                  <a:pt x="769891" y="80201"/>
                </a:lnTo>
                <a:lnTo>
                  <a:pt x="762248" y="68605"/>
                </a:lnTo>
                <a:close/>
              </a:path>
              <a:path w="2267585" h="195579">
                <a:moveTo>
                  <a:pt x="926212" y="48731"/>
                </a:moveTo>
                <a:lnTo>
                  <a:pt x="905981" y="52062"/>
                </a:lnTo>
                <a:lnTo>
                  <a:pt x="890140" y="61901"/>
                </a:lnTo>
                <a:lnTo>
                  <a:pt x="879812" y="78018"/>
                </a:lnTo>
                <a:lnTo>
                  <a:pt x="876119" y="100185"/>
                </a:lnTo>
                <a:lnTo>
                  <a:pt x="876119" y="143744"/>
                </a:lnTo>
                <a:lnTo>
                  <a:pt x="879837" y="165910"/>
                </a:lnTo>
                <a:lnTo>
                  <a:pt x="890140" y="182028"/>
                </a:lnTo>
                <a:lnTo>
                  <a:pt x="905751" y="191867"/>
                </a:lnTo>
                <a:lnTo>
                  <a:pt x="925395" y="195198"/>
                </a:lnTo>
                <a:lnTo>
                  <a:pt x="940245" y="193326"/>
                </a:lnTo>
                <a:lnTo>
                  <a:pt x="952926" y="188392"/>
                </a:lnTo>
                <a:lnTo>
                  <a:pt x="963412" y="181415"/>
                </a:lnTo>
                <a:lnTo>
                  <a:pt x="969707" y="175324"/>
                </a:lnTo>
                <a:lnTo>
                  <a:pt x="929479" y="175324"/>
                </a:lnTo>
                <a:lnTo>
                  <a:pt x="916620" y="172929"/>
                </a:lnTo>
                <a:lnTo>
                  <a:pt x="906645" y="166170"/>
                </a:lnTo>
                <a:lnTo>
                  <a:pt x="900192" y="155684"/>
                </a:lnTo>
                <a:lnTo>
                  <a:pt x="897899" y="142110"/>
                </a:lnTo>
                <a:lnTo>
                  <a:pt x="897899" y="101818"/>
                </a:lnTo>
                <a:lnTo>
                  <a:pt x="900187" y="88245"/>
                </a:lnTo>
                <a:lnTo>
                  <a:pt x="906611" y="77759"/>
                </a:lnTo>
                <a:lnTo>
                  <a:pt x="916505" y="71000"/>
                </a:lnTo>
                <a:lnTo>
                  <a:pt x="929207" y="68605"/>
                </a:lnTo>
                <a:lnTo>
                  <a:pt x="970033" y="68605"/>
                </a:lnTo>
                <a:lnTo>
                  <a:pt x="963003" y="61709"/>
                </a:lnTo>
                <a:lnTo>
                  <a:pt x="952994" y="55163"/>
                </a:lnTo>
                <a:lnTo>
                  <a:pt x="940688" y="50505"/>
                </a:lnTo>
                <a:lnTo>
                  <a:pt x="926212" y="48731"/>
                </a:lnTo>
                <a:close/>
              </a:path>
              <a:path w="2267585" h="195579">
                <a:moveTo>
                  <a:pt x="992367" y="173418"/>
                </a:moveTo>
                <a:lnTo>
                  <a:pt x="971677" y="173418"/>
                </a:lnTo>
                <a:lnTo>
                  <a:pt x="979300" y="191931"/>
                </a:lnTo>
                <a:lnTo>
                  <a:pt x="992367" y="191931"/>
                </a:lnTo>
                <a:lnTo>
                  <a:pt x="992367" y="173418"/>
                </a:lnTo>
                <a:close/>
              </a:path>
              <a:path w="2267585" h="195579">
                <a:moveTo>
                  <a:pt x="970033" y="68605"/>
                </a:moveTo>
                <a:lnTo>
                  <a:pt x="929207" y="68605"/>
                </a:lnTo>
                <a:lnTo>
                  <a:pt x="941645" y="70557"/>
                </a:lnTo>
                <a:lnTo>
                  <a:pt x="952756" y="75649"/>
                </a:lnTo>
                <a:lnTo>
                  <a:pt x="962437" y="82732"/>
                </a:lnTo>
                <a:lnTo>
                  <a:pt x="970588" y="90656"/>
                </a:lnTo>
                <a:lnTo>
                  <a:pt x="970588" y="153272"/>
                </a:lnTo>
                <a:lnTo>
                  <a:pt x="962480" y="161197"/>
                </a:lnTo>
                <a:lnTo>
                  <a:pt x="952892" y="168280"/>
                </a:lnTo>
                <a:lnTo>
                  <a:pt x="941875" y="173372"/>
                </a:lnTo>
                <a:lnTo>
                  <a:pt x="929479" y="175324"/>
                </a:lnTo>
                <a:lnTo>
                  <a:pt x="969707" y="175324"/>
                </a:lnTo>
                <a:lnTo>
                  <a:pt x="971677" y="173418"/>
                </a:lnTo>
                <a:lnTo>
                  <a:pt x="992367" y="173418"/>
                </a:lnTo>
                <a:lnTo>
                  <a:pt x="992367" y="69149"/>
                </a:lnTo>
                <a:lnTo>
                  <a:pt x="970588" y="69149"/>
                </a:lnTo>
                <a:lnTo>
                  <a:pt x="970033" y="68605"/>
                </a:lnTo>
                <a:close/>
              </a:path>
              <a:path w="2267585" h="195579">
                <a:moveTo>
                  <a:pt x="992367" y="0"/>
                </a:moveTo>
                <a:lnTo>
                  <a:pt x="970588" y="0"/>
                </a:lnTo>
                <a:lnTo>
                  <a:pt x="970588" y="69149"/>
                </a:lnTo>
                <a:lnTo>
                  <a:pt x="992367" y="69149"/>
                </a:lnTo>
                <a:lnTo>
                  <a:pt x="992367" y="0"/>
                </a:lnTo>
                <a:close/>
              </a:path>
              <a:path w="2267585" h="195579">
                <a:moveTo>
                  <a:pt x="1089600" y="48731"/>
                </a:moveTo>
                <a:lnTo>
                  <a:pt x="1064188" y="52721"/>
                </a:lnTo>
                <a:lnTo>
                  <a:pt x="1045973" y="63704"/>
                </a:lnTo>
                <a:lnTo>
                  <a:pt x="1035007" y="80201"/>
                </a:lnTo>
                <a:lnTo>
                  <a:pt x="1031340" y="100729"/>
                </a:lnTo>
                <a:lnTo>
                  <a:pt x="1031340" y="143199"/>
                </a:lnTo>
                <a:lnTo>
                  <a:pt x="1035007" y="163728"/>
                </a:lnTo>
                <a:lnTo>
                  <a:pt x="1045973" y="180224"/>
                </a:lnTo>
                <a:lnTo>
                  <a:pt x="1064188" y="191208"/>
                </a:lnTo>
                <a:lnTo>
                  <a:pt x="1089600" y="195198"/>
                </a:lnTo>
                <a:lnTo>
                  <a:pt x="1114969" y="191208"/>
                </a:lnTo>
                <a:lnTo>
                  <a:pt x="1133091" y="180224"/>
                </a:lnTo>
                <a:lnTo>
                  <a:pt x="1136321" y="175324"/>
                </a:lnTo>
                <a:lnTo>
                  <a:pt x="1089600" y="175324"/>
                </a:lnTo>
                <a:lnTo>
                  <a:pt x="1073793" y="172780"/>
                </a:lnTo>
                <a:lnTo>
                  <a:pt x="1062376" y="165795"/>
                </a:lnTo>
                <a:lnTo>
                  <a:pt x="1055450" y="155340"/>
                </a:lnTo>
                <a:lnTo>
                  <a:pt x="1053119" y="142383"/>
                </a:lnTo>
                <a:lnTo>
                  <a:pt x="1053119" y="101546"/>
                </a:lnTo>
                <a:lnTo>
                  <a:pt x="1055450" y="88589"/>
                </a:lnTo>
                <a:lnTo>
                  <a:pt x="1062376" y="78133"/>
                </a:lnTo>
                <a:lnTo>
                  <a:pt x="1073793" y="71149"/>
                </a:lnTo>
                <a:lnTo>
                  <a:pt x="1089600" y="68605"/>
                </a:lnTo>
                <a:lnTo>
                  <a:pt x="1136321" y="68605"/>
                </a:lnTo>
                <a:lnTo>
                  <a:pt x="1133091" y="63704"/>
                </a:lnTo>
                <a:lnTo>
                  <a:pt x="1114969" y="52721"/>
                </a:lnTo>
                <a:lnTo>
                  <a:pt x="1089600" y="48731"/>
                </a:lnTo>
                <a:close/>
              </a:path>
              <a:path w="2267585" h="195579">
                <a:moveTo>
                  <a:pt x="1136321" y="68605"/>
                </a:moveTo>
                <a:lnTo>
                  <a:pt x="1089600" y="68605"/>
                </a:lnTo>
                <a:lnTo>
                  <a:pt x="1105594" y="71187"/>
                </a:lnTo>
                <a:lnTo>
                  <a:pt x="1116892" y="78235"/>
                </a:lnTo>
                <a:lnTo>
                  <a:pt x="1123596" y="88704"/>
                </a:lnTo>
                <a:lnTo>
                  <a:pt x="1125808" y="101546"/>
                </a:lnTo>
                <a:lnTo>
                  <a:pt x="1125808" y="142383"/>
                </a:lnTo>
                <a:lnTo>
                  <a:pt x="1123596" y="155225"/>
                </a:lnTo>
                <a:lnTo>
                  <a:pt x="1116892" y="165693"/>
                </a:lnTo>
                <a:lnTo>
                  <a:pt x="1105594" y="172742"/>
                </a:lnTo>
                <a:lnTo>
                  <a:pt x="1089600" y="175324"/>
                </a:lnTo>
                <a:lnTo>
                  <a:pt x="1136321" y="175324"/>
                </a:lnTo>
                <a:lnTo>
                  <a:pt x="1143963" y="163728"/>
                </a:lnTo>
                <a:lnTo>
                  <a:pt x="1147588" y="143199"/>
                </a:lnTo>
                <a:lnTo>
                  <a:pt x="1147588" y="100729"/>
                </a:lnTo>
                <a:lnTo>
                  <a:pt x="1143963" y="80201"/>
                </a:lnTo>
                <a:lnTo>
                  <a:pt x="1136321" y="68605"/>
                </a:lnTo>
                <a:close/>
              </a:path>
              <a:path w="2267585" h="195579">
                <a:moveTo>
                  <a:pt x="1311373" y="22323"/>
                </a:moveTo>
                <a:lnTo>
                  <a:pt x="1287688" y="22323"/>
                </a:lnTo>
                <a:lnTo>
                  <a:pt x="1287688" y="191931"/>
                </a:lnTo>
                <a:lnTo>
                  <a:pt x="1311373" y="191931"/>
                </a:lnTo>
                <a:lnTo>
                  <a:pt x="1311373" y="22323"/>
                </a:lnTo>
                <a:close/>
              </a:path>
              <a:path w="2267585" h="195579">
                <a:moveTo>
                  <a:pt x="1369089" y="1361"/>
                </a:moveTo>
                <a:lnTo>
                  <a:pt x="1229700" y="1361"/>
                </a:lnTo>
                <a:lnTo>
                  <a:pt x="1229700" y="22323"/>
                </a:lnTo>
                <a:lnTo>
                  <a:pt x="1369089" y="22323"/>
                </a:lnTo>
                <a:lnTo>
                  <a:pt x="1369089" y="1361"/>
                </a:lnTo>
                <a:close/>
              </a:path>
              <a:path w="2267585" h="195579">
                <a:moveTo>
                  <a:pt x="1390135" y="51998"/>
                </a:moveTo>
                <a:lnTo>
                  <a:pt x="1378701" y="51998"/>
                </a:lnTo>
                <a:lnTo>
                  <a:pt x="1378701" y="191931"/>
                </a:lnTo>
                <a:lnTo>
                  <a:pt x="1400480" y="191931"/>
                </a:lnTo>
                <a:lnTo>
                  <a:pt x="1400480" y="89567"/>
                </a:lnTo>
                <a:lnTo>
                  <a:pt x="1409320" y="80992"/>
                </a:lnTo>
                <a:lnTo>
                  <a:pt x="1419537" y="74866"/>
                </a:lnTo>
                <a:lnTo>
                  <a:pt x="1431184" y="71191"/>
                </a:lnTo>
                <a:lnTo>
                  <a:pt x="1438477" y="70510"/>
                </a:lnTo>
                <a:lnTo>
                  <a:pt x="1398030" y="70510"/>
                </a:lnTo>
                <a:lnTo>
                  <a:pt x="1390135" y="51998"/>
                </a:lnTo>
                <a:close/>
              </a:path>
              <a:path w="2267585" h="195579">
                <a:moveTo>
                  <a:pt x="1447306" y="48731"/>
                </a:moveTo>
                <a:lnTo>
                  <a:pt x="1443767" y="48731"/>
                </a:lnTo>
                <a:lnTo>
                  <a:pt x="1429691" y="50641"/>
                </a:lnTo>
                <a:lnTo>
                  <a:pt x="1417121" y="55639"/>
                </a:lnTo>
                <a:lnTo>
                  <a:pt x="1406440" y="62628"/>
                </a:lnTo>
                <a:lnTo>
                  <a:pt x="1398030" y="70510"/>
                </a:lnTo>
                <a:lnTo>
                  <a:pt x="1438477" y="70510"/>
                </a:lnTo>
                <a:lnTo>
                  <a:pt x="1444312" y="69966"/>
                </a:lnTo>
                <a:lnTo>
                  <a:pt x="1447306" y="69966"/>
                </a:lnTo>
                <a:lnTo>
                  <a:pt x="1447306" y="48731"/>
                </a:lnTo>
                <a:close/>
              </a:path>
              <a:path w="2267585" h="195579">
                <a:moveTo>
                  <a:pt x="1572898" y="68605"/>
                </a:moveTo>
                <a:lnTo>
                  <a:pt x="1527450" y="68605"/>
                </a:lnTo>
                <a:lnTo>
                  <a:pt x="1541815" y="70604"/>
                </a:lnTo>
                <a:lnTo>
                  <a:pt x="1551918" y="76228"/>
                </a:lnTo>
                <a:lnTo>
                  <a:pt x="1557886" y="84914"/>
                </a:lnTo>
                <a:lnTo>
                  <a:pt x="1559847" y="96101"/>
                </a:lnTo>
                <a:lnTo>
                  <a:pt x="1559847" y="109986"/>
                </a:lnTo>
                <a:lnTo>
                  <a:pt x="1524728" y="109986"/>
                </a:lnTo>
                <a:lnTo>
                  <a:pt x="1499473" y="112942"/>
                </a:lnTo>
                <a:lnTo>
                  <a:pt x="1481339" y="121590"/>
                </a:lnTo>
                <a:lnTo>
                  <a:pt x="1470403" y="135598"/>
                </a:lnTo>
                <a:lnTo>
                  <a:pt x="1466740" y="154634"/>
                </a:lnTo>
                <a:lnTo>
                  <a:pt x="1470488" y="172572"/>
                </a:lnTo>
                <a:lnTo>
                  <a:pt x="1480591" y="185227"/>
                </a:lnTo>
                <a:lnTo>
                  <a:pt x="1495338" y="192726"/>
                </a:lnTo>
                <a:lnTo>
                  <a:pt x="1513021" y="195198"/>
                </a:lnTo>
                <a:lnTo>
                  <a:pt x="1528424" y="193262"/>
                </a:lnTo>
                <a:lnTo>
                  <a:pt x="1541709" y="188290"/>
                </a:lnTo>
                <a:lnTo>
                  <a:pt x="1552492" y="181530"/>
                </a:lnTo>
                <a:lnTo>
                  <a:pt x="1559213" y="175324"/>
                </a:lnTo>
                <a:lnTo>
                  <a:pt x="1517377" y="175324"/>
                </a:lnTo>
                <a:lnTo>
                  <a:pt x="1505977" y="173967"/>
                </a:lnTo>
                <a:lnTo>
                  <a:pt x="1496823" y="169777"/>
                </a:lnTo>
                <a:lnTo>
                  <a:pt x="1490732" y="162575"/>
                </a:lnTo>
                <a:lnTo>
                  <a:pt x="1488520" y="152183"/>
                </a:lnTo>
                <a:lnTo>
                  <a:pt x="1490540" y="142268"/>
                </a:lnTo>
                <a:lnTo>
                  <a:pt x="1496925" y="134522"/>
                </a:lnTo>
                <a:lnTo>
                  <a:pt x="1508159" y="129481"/>
                </a:lnTo>
                <a:lnTo>
                  <a:pt x="1524728" y="127681"/>
                </a:lnTo>
                <a:lnTo>
                  <a:pt x="1581627" y="127681"/>
                </a:lnTo>
                <a:lnTo>
                  <a:pt x="1581577" y="94468"/>
                </a:lnTo>
                <a:lnTo>
                  <a:pt x="1578292" y="76410"/>
                </a:lnTo>
                <a:lnTo>
                  <a:pt x="1572898" y="68605"/>
                </a:lnTo>
                <a:close/>
              </a:path>
              <a:path w="2267585" h="195579">
                <a:moveTo>
                  <a:pt x="1581627" y="174235"/>
                </a:moveTo>
                <a:lnTo>
                  <a:pt x="1560392" y="174235"/>
                </a:lnTo>
                <a:lnTo>
                  <a:pt x="1568559" y="191931"/>
                </a:lnTo>
                <a:lnTo>
                  <a:pt x="1581627" y="191931"/>
                </a:lnTo>
                <a:lnTo>
                  <a:pt x="1581627" y="174235"/>
                </a:lnTo>
                <a:close/>
              </a:path>
              <a:path w="2267585" h="195579">
                <a:moveTo>
                  <a:pt x="1581627" y="127681"/>
                </a:moveTo>
                <a:lnTo>
                  <a:pt x="1559847" y="127681"/>
                </a:lnTo>
                <a:lnTo>
                  <a:pt x="1559847" y="155723"/>
                </a:lnTo>
                <a:lnTo>
                  <a:pt x="1552025" y="162575"/>
                </a:lnTo>
                <a:lnTo>
                  <a:pt x="1542186" y="168892"/>
                </a:lnTo>
                <a:lnTo>
                  <a:pt x="1530560" y="173525"/>
                </a:lnTo>
                <a:lnTo>
                  <a:pt x="1517377" y="175324"/>
                </a:lnTo>
                <a:lnTo>
                  <a:pt x="1559213" y="175324"/>
                </a:lnTo>
                <a:lnTo>
                  <a:pt x="1560392" y="174235"/>
                </a:lnTo>
                <a:lnTo>
                  <a:pt x="1581627" y="174235"/>
                </a:lnTo>
                <a:lnTo>
                  <a:pt x="1581627" y="127681"/>
                </a:lnTo>
                <a:close/>
              </a:path>
              <a:path w="2267585" h="195579">
                <a:moveTo>
                  <a:pt x="1527450" y="48731"/>
                </a:moveTo>
                <a:lnTo>
                  <a:pt x="1487192" y="61799"/>
                </a:lnTo>
                <a:lnTo>
                  <a:pt x="1474091" y="94468"/>
                </a:lnTo>
                <a:lnTo>
                  <a:pt x="1495326" y="94468"/>
                </a:lnTo>
                <a:lnTo>
                  <a:pt x="1497321" y="84225"/>
                </a:lnTo>
                <a:lnTo>
                  <a:pt x="1503323" y="76023"/>
                </a:lnTo>
                <a:lnTo>
                  <a:pt x="1513358" y="70579"/>
                </a:lnTo>
                <a:lnTo>
                  <a:pt x="1527450" y="68605"/>
                </a:lnTo>
                <a:lnTo>
                  <a:pt x="1572898" y="68605"/>
                </a:lnTo>
                <a:lnTo>
                  <a:pt x="1568219" y="61833"/>
                </a:lnTo>
                <a:lnTo>
                  <a:pt x="1551276" y="52202"/>
                </a:lnTo>
                <a:lnTo>
                  <a:pt x="1527450" y="48731"/>
                </a:lnTo>
                <a:close/>
              </a:path>
              <a:path w="2267585" h="195579">
                <a:moveTo>
                  <a:pt x="1675944" y="173418"/>
                </a:moveTo>
                <a:lnTo>
                  <a:pt x="1645845" y="173418"/>
                </a:lnTo>
                <a:lnTo>
                  <a:pt x="1654148" y="181415"/>
                </a:lnTo>
                <a:lnTo>
                  <a:pt x="1664698" y="188392"/>
                </a:lnTo>
                <a:lnTo>
                  <a:pt x="1677391" y="193326"/>
                </a:lnTo>
                <a:lnTo>
                  <a:pt x="1692126" y="195198"/>
                </a:lnTo>
                <a:lnTo>
                  <a:pt x="1711770" y="191867"/>
                </a:lnTo>
                <a:lnTo>
                  <a:pt x="1727381" y="182028"/>
                </a:lnTo>
                <a:lnTo>
                  <a:pt x="1731667" y="175324"/>
                </a:lnTo>
                <a:lnTo>
                  <a:pt x="1688042" y="175324"/>
                </a:lnTo>
                <a:lnTo>
                  <a:pt x="1675944" y="173418"/>
                </a:lnTo>
                <a:close/>
              </a:path>
              <a:path w="2267585" h="195579">
                <a:moveTo>
                  <a:pt x="1646934" y="0"/>
                </a:moveTo>
                <a:lnTo>
                  <a:pt x="1625154" y="0"/>
                </a:lnTo>
                <a:lnTo>
                  <a:pt x="1625154" y="191931"/>
                </a:lnTo>
                <a:lnTo>
                  <a:pt x="1638222" y="191931"/>
                </a:lnTo>
                <a:lnTo>
                  <a:pt x="1645845" y="173418"/>
                </a:lnTo>
                <a:lnTo>
                  <a:pt x="1675944" y="173418"/>
                </a:lnTo>
                <a:lnTo>
                  <a:pt x="1675647" y="173372"/>
                </a:lnTo>
                <a:lnTo>
                  <a:pt x="1664629" y="168280"/>
                </a:lnTo>
                <a:lnTo>
                  <a:pt x="1655041" y="161197"/>
                </a:lnTo>
                <a:lnTo>
                  <a:pt x="1646934" y="153272"/>
                </a:lnTo>
                <a:lnTo>
                  <a:pt x="1646934" y="90656"/>
                </a:lnTo>
                <a:lnTo>
                  <a:pt x="1655084" y="82732"/>
                </a:lnTo>
                <a:lnTo>
                  <a:pt x="1664766" y="75649"/>
                </a:lnTo>
                <a:lnTo>
                  <a:pt x="1675876" y="70557"/>
                </a:lnTo>
                <a:lnTo>
                  <a:pt x="1684846" y="69149"/>
                </a:lnTo>
                <a:lnTo>
                  <a:pt x="1646934" y="69149"/>
                </a:lnTo>
                <a:lnTo>
                  <a:pt x="1646934" y="0"/>
                </a:lnTo>
                <a:close/>
              </a:path>
              <a:path w="2267585" h="195579">
                <a:moveTo>
                  <a:pt x="1731677" y="68605"/>
                </a:moveTo>
                <a:lnTo>
                  <a:pt x="1688315" y="68605"/>
                </a:lnTo>
                <a:lnTo>
                  <a:pt x="1701016" y="71000"/>
                </a:lnTo>
                <a:lnTo>
                  <a:pt x="1710911" y="77759"/>
                </a:lnTo>
                <a:lnTo>
                  <a:pt x="1717334" y="88245"/>
                </a:lnTo>
                <a:lnTo>
                  <a:pt x="1719623" y="101818"/>
                </a:lnTo>
                <a:lnTo>
                  <a:pt x="1719623" y="142110"/>
                </a:lnTo>
                <a:lnTo>
                  <a:pt x="1717330" y="155684"/>
                </a:lnTo>
                <a:lnTo>
                  <a:pt x="1710877" y="166170"/>
                </a:lnTo>
                <a:lnTo>
                  <a:pt x="1700902" y="172929"/>
                </a:lnTo>
                <a:lnTo>
                  <a:pt x="1688042" y="175324"/>
                </a:lnTo>
                <a:lnTo>
                  <a:pt x="1731667" y="175324"/>
                </a:lnTo>
                <a:lnTo>
                  <a:pt x="1737684" y="165910"/>
                </a:lnTo>
                <a:lnTo>
                  <a:pt x="1741402" y="143744"/>
                </a:lnTo>
                <a:lnTo>
                  <a:pt x="1741402" y="100185"/>
                </a:lnTo>
                <a:lnTo>
                  <a:pt x="1737710" y="78018"/>
                </a:lnTo>
                <a:lnTo>
                  <a:pt x="1731677" y="68605"/>
                </a:lnTo>
                <a:close/>
              </a:path>
              <a:path w="2267585" h="195579">
                <a:moveTo>
                  <a:pt x="1691309" y="48731"/>
                </a:moveTo>
                <a:lnTo>
                  <a:pt x="1676834" y="50505"/>
                </a:lnTo>
                <a:lnTo>
                  <a:pt x="1664527" y="55163"/>
                </a:lnTo>
                <a:lnTo>
                  <a:pt x="1654518" y="61709"/>
                </a:lnTo>
                <a:lnTo>
                  <a:pt x="1646934" y="69149"/>
                </a:lnTo>
                <a:lnTo>
                  <a:pt x="1684846" y="69149"/>
                </a:lnTo>
                <a:lnTo>
                  <a:pt x="1688315" y="68605"/>
                </a:lnTo>
                <a:lnTo>
                  <a:pt x="1731677" y="68605"/>
                </a:lnTo>
                <a:lnTo>
                  <a:pt x="1727381" y="61901"/>
                </a:lnTo>
                <a:lnTo>
                  <a:pt x="1711540" y="52062"/>
                </a:lnTo>
                <a:lnTo>
                  <a:pt x="1691309" y="48731"/>
                </a:lnTo>
                <a:close/>
              </a:path>
              <a:path w="2267585" h="195579">
                <a:moveTo>
                  <a:pt x="1879172" y="68605"/>
                </a:moveTo>
                <a:lnTo>
                  <a:pt x="1833724" y="68605"/>
                </a:lnTo>
                <a:lnTo>
                  <a:pt x="1848089" y="70604"/>
                </a:lnTo>
                <a:lnTo>
                  <a:pt x="1858192" y="76228"/>
                </a:lnTo>
                <a:lnTo>
                  <a:pt x="1864160" y="84914"/>
                </a:lnTo>
                <a:lnTo>
                  <a:pt x="1866121" y="96101"/>
                </a:lnTo>
                <a:lnTo>
                  <a:pt x="1866121" y="109986"/>
                </a:lnTo>
                <a:lnTo>
                  <a:pt x="1831001" y="109986"/>
                </a:lnTo>
                <a:lnTo>
                  <a:pt x="1805747" y="112942"/>
                </a:lnTo>
                <a:lnTo>
                  <a:pt x="1787613" y="121590"/>
                </a:lnTo>
                <a:lnTo>
                  <a:pt x="1776676" y="135598"/>
                </a:lnTo>
                <a:lnTo>
                  <a:pt x="1773014" y="154634"/>
                </a:lnTo>
                <a:lnTo>
                  <a:pt x="1776761" y="172572"/>
                </a:lnTo>
                <a:lnTo>
                  <a:pt x="1786864" y="185227"/>
                </a:lnTo>
                <a:lnTo>
                  <a:pt x="1801612" y="192726"/>
                </a:lnTo>
                <a:lnTo>
                  <a:pt x="1819295" y="195198"/>
                </a:lnTo>
                <a:lnTo>
                  <a:pt x="1834698" y="193262"/>
                </a:lnTo>
                <a:lnTo>
                  <a:pt x="1847982" y="188290"/>
                </a:lnTo>
                <a:lnTo>
                  <a:pt x="1858766" y="181530"/>
                </a:lnTo>
                <a:lnTo>
                  <a:pt x="1865486" y="175324"/>
                </a:lnTo>
                <a:lnTo>
                  <a:pt x="1823651" y="175324"/>
                </a:lnTo>
                <a:lnTo>
                  <a:pt x="1812251" y="173967"/>
                </a:lnTo>
                <a:lnTo>
                  <a:pt x="1803096" y="169777"/>
                </a:lnTo>
                <a:lnTo>
                  <a:pt x="1797005" y="162575"/>
                </a:lnTo>
                <a:lnTo>
                  <a:pt x="1794793" y="152183"/>
                </a:lnTo>
                <a:lnTo>
                  <a:pt x="1796814" y="142268"/>
                </a:lnTo>
                <a:lnTo>
                  <a:pt x="1803199" y="134522"/>
                </a:lnTo>
                <a:lnTo>
                  <a:pt x="1814433" y="129481"/>
                </a:lnTo>
                <a:lnTo>
                  <a:pt x="1831001" y="127681"/>
                </a:lnTo>
                <a:lnTo>
                  <a:pt x="1887900" y="127681"/>
                </a:lnTo>
                <a:lnTo>
                  <a:pt x="1887851" y="94468"/>
                </a:lnTo>
                <a:lnTo>
                  <a:pt x="1884565" y="76410"/>
                </a:lnTo>
                <a:lnTo>
                  <a:pt x="1879172" y="68605"/>
                </a:lnTo>
                <a:close/>
              </a:path>
              <a:path w="2267585" h="195579">
                <a:moveTo>
                  <a:pt x="1887900" y="174235"/>
                </a:moveTo>
                <a:lnTo>
                  <a:pt x="1866665" y="174235"/>
                </a:lnTo>
                <a:lnTo>
                  <a:pt x="1874832" y="191931"/>
                </a:lnTo>
                <a:lnTo>
                  <a:pt x="1887900" y="191931"/>
                </a:lnTo>
                <a:lnTo>
                  <a:pt x="1887900" y="174235"/>
                </a:lnTo>
                <a:close/>
              </a:path>
              <a:path w="2267585" h="195579">
                <a:moveTo>
                  <a:pt x="1887900" y="127681"/>
                </a:moveTo>
                <a:lnTo>
                  <a:pt x="1866121" y="127681"/>
                </a:lnTo>
                <a:lnTo>
                  <a:pt x="1866121" y="155723"/>
                </a:lnTo>
                <a:lnTo>
                  <a:pt x="1858298" y="162575"/>
                </a:lnTo>
                <a:lnTo>
                  <a:pt x="1848459" y="168892"/>
                </a:lnTo>
                <a:lnTo>
                  <a:pt x="1836833" y="173525"/>
                </a:lnTo>
                <a:lnTo>
                  <a:pt x="1823651" y="175324"/>
                </a:lnTo>
                <a:lnTo>
                  <a:pt x="1865486" y="175324"/>
                </a:lnTo>
                <a:lnTo>
                  <a:pt x="1866665" y="174235"/>
                </a:lnTo>
                <a:lnTo>
                  <a:pt x="1887900" y="174235"/>
                </a:lnTo>
                <a:lnTo>
                  <a:pt x="1887900" y="127681"/>
                </a:lnTo>
                <a:close/>
              </a:path>
              <a:path w="2267585" h="195579">
                <a:moveTo>
                  <a:pt x="1833724" y="48731"/>
                </a:moveTo>
                <a:lnTo>
                  <a:pt x="1793466" y="61799"/>
                </a:lnTo>
                <a:lnTo>
                  <a:pt x="1780364" y="94468"/>
                </a:lnTo>
                <a:lnTo>
                  <a:pt x="1801599" y="94468"/>
                </a:lnTo>
                <a:lnTo>
                  <a:pt x="1803594" y="84225"/>
                </a:lnTo>
                <a:lnTo>
                  <a:pt x="1809596" y="76023"/>
                </a:lnTo>
                <a:lnTo>
                  <a:pt x="1819631" y="70579"/>
                </a:lnTo>
                <a:lnTo>
                  <a:pt x="1833724" y="68605"/>
                </a:lnTo>
                <a:lnTo>
                  <a:pt x="1879172" y="68605"/>
                </a:lnTo>
                <a:lnTo>
                  <a:pt x="1874492" y="61833"/>
                </a:lnTo>
                <a:lnTo>
                  <a:pt x="1857550" y="52202"/>
                </a:lnTo>
                <a:lnTo>
                  <a:pt x="1833724" y="48731"/>
                </a:lnTo>
                <a:close/>
              </a:path>
              <a:path w="2267585" h="195579">
                <a:moveTo>
                  <a:pt x="1953207" y="0"/>
                </a:moveTo>
                <a:lnTo>
                  <a:pt x="1931428" y="0"/>
                </a:lnTo>
                <a:lnTo>
                  <a:pt x="1931428" y="191931"/>
                </a:lnTo>
                <a:lnTo>
                  <a:pt x="1953207" y="191931"/>
                </a:lnTo>
                <a:lnTo>
                  <a:pt x="1953207" y="0"/>
                </a:lnTo>
                <a:close/>
              </a:path>
              <a:path w="2267585" h="195579">
                <a:moveTo>
                  <a:pt x="2020200" y="0"/>
                </a:moveTo>
                <a:lnTo>
                  <a:pt x="1998420" y="0"/>
                </a:lnTo>
                <a:lnTo>
                  <a:pt x="1998420" y="191931"/>
                </a:lnTo>
                <a:lnTo>
                  <a:pt x="2020200" y="191931"/>
                </a:lnTo>
                <a:lnTo>
                  <a:pt x="2020200" y="90656"/>
                </a:lnTo>
                <a:lnTo>
                  <a:pt x="2027686" y="82961"/>
                </a:lnTo>
                <a:lnTo>
                  <a:pt x="2037215" y="75853"/>
                </a:lnTo>
                <a:lnTo>
                  <a:pt x="2048377" y="70634"/>
                </a:lnTo>
                <a:lnTo>
                  <a:pt x="2057440" y="69149"/>
                </a:lnTo>
                <a:lnTo>
                  <a:pt x="2020200" y="69149"/>
                </a:lnTo>
                <a:lnTo>
                  <a:pt x="2020200" y="0"/>
                </a:lnTo>
                <a:close/>
              </a:path>
              <a:path w="2267585" h="195579">
                <a:moveTo>
                  <a:pt x="2103630" y="68605"/>
                </a:moveTo>
                <a:lnTo>
                  <a:pt x="2060764" y="68605"/>
                </a:lnTo>
                <a:lnTo>
                  <a:pt x="2072964" y="70685"/>
                </a:lnTo>
                <a:lnTo>
                  <a:pt x="2082816" y="77078"/>
                </a:lnTo>
                <a:lnTo>
                  <a:pt x="2089401" y="88015"/>
                </a:lnTo>
                <a:lnTo>
                  <a:pt x="2091800" y="103724"/>
                </a:lnTo>
                <a:lnTo>
                  <a:pt x="2091800" y="191931"/>
                </a:lnTo>
                <a:lnTo>
                  <a:pt x="2113579" y="191931"/>
                </a:lnTo>
                <a:lnTo>
                  <a:pt x="2113579" y="101274"/>
                </a:lnTo>
                <a:lnTo>
                  <a:pt x="2109878" y="78708"/>
                </a:lnTo>
                <a:lnTo>
                  <a:pt x="2103630" y="68605"/>
                </a:lnTo>
                <a:close/>
              </a:path>
              <a:path w="2267585" h="195579">
                <a:moveTo>
                  <a:pt x="2065392" y="48731"/>
                </a:moveTo>
                <a:lnTo>
                  <a:pt x="2051057" y="50467"/>
                </a:lnTo>
                <a:lnTo>
                  <a:pt x="2038712" y="55061"/>
                </a:lnTo>
                <a:lnTo>
                  <a:pt x="2028410" y="61594"/>
                </a:lnTo>
                <a:lnTo>
                  <a:pt x="2020200" y="69149"/>
                </a:lnTo>
                <a:lnTo>
                  <a:pt x="2057440" y="69149"/>
                </a:lnTo>
                <a:lnTo>
                  <a:pt x="2060764" y="68605"/>
                </a:lnTo>
                <a:lnTo>
                  <a:pt x="2103630" y="68605"/>
                </a:lnTo>
                <a:lnTo>
                  <a:pt x="2099695" y="62241"/>
                </a:lnTo>
                <a:lnTo>
                  <a:pt x="2084407" y="52155"/>
                </a:lnTo>
                <a:lnTo>
                  <a:pt x="2065392" y="48731"/>
                </a:lnTo>
                <a:close/>
              </a:path>
              <a:path w="2267585" h="195579">
                <a:moveTo>
                  <a:pt x="2209136" y="48731"/>
                </a:moveTo>
                <a:lnTo>
                  <a:pt x="2183724" y="52721"/>
                </a:lnTo>
                <a:lnTo>
                  <a:pt x="2165509" y="63704"/>
                </a:lnTo>
                <a:lnTo>
                  <a:pt x="2154543" y="80201"/>
                </a:lnTo>
                <a:lnTo>
                  <a:pt x="2150876" y="100729"/>
                </a:lnTo>
                <a:lnTo>
                  <a:pt x="2150876" y="143199"/>
                </a:lnTo>
                <a:lnTo>
                  <a:pt x="2154543" y="163728"/>
                </a:lnTo>
                <a:lnTo>
                  <a:pt x="2165509" y="180224"/>
                </a:lnTo>
                <a:lnTo>
                  <a:pt x="2183724" y="191208"/>
                </a:lnTo>
                <a:lnTo>
                  <a:pt x="2209136" y="195198"/>
                </a:lnTo>
                <a:lnTo>
                  <a:pt x="2234506" y="191208"/>
                </a:lnTo>
                <a:lnTo>
                  <a:pt x="2252627" y="180224"/>
                </a:lnTo>
                <a:lnTo>
                  <a:pt x="2255857" y="175324"/>
                </a:lnTo>
                <a:lnTo>
                  <a:pt x="2209136" y="175324"/>
                </a:lnTo>
                <a:lnTo>
                  <a:pt x="2193329" y="172780"/>
                </a:lnTo>
                <a:lnTo>
                  <a:pt x="2181912" y="165795"/>
                </a:lnTo>
                <a:lnTo>
                  <a:pt x="2174987" y="155340"/>
                </a:lnTo>
                <a:lnTo>
                  <a:pt x="2172656" y="142383"/>
                </a:lnTo>
                <a:lnTo>
                  <a:pt x="2172656" y="101546"/>
                </a:lnTo>
                <a:lnTo>
                  <a:pt x="2174987" y="88589"/>
                </a:lnTo>
                <a:lnTo>
                  <a:pt x="2181912" y="78133"/>
                </a:lnTo>
                <a:lnTo>
                  <a:pt x="2193329" y="71149"/>
                </a:lnTo>
                <a:lnTo>
                  <a:pt x="2209136" y="68605"/>
                </a:lnTo>
                <a:lnTo>
                  <a:pt x="2255857" y="68605"/>
                </a:lnTo>
                <a:lnTo>
                  <a:pt x="2252627" y="63704"/>
                </a:lnTo>
                <a:lnTo>
                  <a:pt x="2234506" y="52721"/>
                </a:lnTo>
                <a:lnTo>
                  <a:pt x="2209136" y="48731"/>
                </a:lnTo>
                <a:close/>
              </a:path>
              <a:path w="2267585" h="195579">
                <a:moveTo>
                  <a:pt x="2255857" y="68605"/>
                </a:moveTo>
                <a:lnTo>
                  <a:pt x="2209136" y="68605"/>
                </a:lnTo>
                <a:lnTo>
                  <a:pt x="2225131" y="71187"/>
                </a:lnTo>
                <a:lnTo>
                  <a:pt x="2236429" y="78235"/>
                </a:lnTo>
                <a:lnTo>
                  <a:pt x="2243133" y="88704"/>
                </a:lnTo>
                <a:lnTo>
                  <a:pt x="2245345" y="101546"/>
                </a:lnTo>
                <a:lnTo>
                  <a:pt x="2245345" y="142383"/>
                </a:lnTo>
                <a:lnTo>
                  <a:pt x="2243133" y="155225"/>
                </a:lnTo>
                <a:lnTo>
                  <a:pt x="2236429" y="165693"/>
                </a:lnTo>
                <a:lnTo>
                  <a:pt x="2225131" y="172742"/>
                </a:lnTo>
                <a:lnTo>
                  <a:pt x="2209136" y="175324"/>
                </a:lnTo>
                <a:lnTo>
                  <a:pt x="2255857" y="175324"/>
                </a:lnTo>
                <a:lnTo>
                  <a:pt x="2263500" y="163728"/>
                </a:lnTo>
                <a:lnTo>
                  <a:pt x="2267124" y="143199"/>
                </a:lnTo>
                <a:lnTo>
                  <a:pt x="2267124" y="100729"/>
                </a:lnTo>
                <a:lnTo>
                  <a:pt x="2263500" y="80201"/>
                </a:lnTo>
                <a:lnTo>
                  <a:pt x="2255857" y="68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9764" y="8542147"/>
            <a:ext cx="117389" cy="190570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465923" y="9004961"/>
            <a:ext cx="4817110" cy="10795"/>
          </a:xfrm>
          <a:custGeom>
            <a:avLst/>
            <a:gdLst/>
            <a:ahLst/>
            <a:cxnLst/>
            <a:rect l="l" t="t" r="r" b="b"/>
            <a:pathLst>
              <a:path w="4817110" h="10795">
                <a:moveTo>
                  <a:pt x="4816607" y="0"/>
                </a:moveTo>
                <a:lnTo>
                  <a:pt x="0" y="0"/>
                </a:lnTo>
                <a:lnTo>
                  <a:pt x="0" y="10470"/>
                </a:lnTo>
                <a:lnTo>
                  <a:pt x="4816607" y="10470"/>
                </a:lnTo>
                <a:lnTo>
                  <a:pt x="4816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80318" y="5333973"/>
            <a:ext cx="255904" cy="194945"/>
          </a:xfrm>
          <a:custGeom>
            <a:avLst/>
            <a:gdLst/>
            <a:ahLst/>
            <a:cxnLst/>
            <a:rect l="l" t="t" r="r" b="b"/>
            <a:pathLst>
              <a:path w="255904" h="194945">
                <a:moveTo>
                  <a:pt x="104789" y="19873"/>
                </a:moveTo>
                <a:lnTo>
                  <a:pt x="59621" y="19873"/>
                </a:lnTo>
                <a:lnTo>
                  <a:pt x="75313" y="22642"/>
                </a:lnTo>
                <a:lnTo>
                  <a:pt x="86743" y="30389"/>
                </a:lnTo>
                <a:lnTo>
                  <a:pt x="93732" y="42269"/>
                </a:lnTo>
                <a:lnTo>
                  <a:pt x="96101" y="57443"/>
                </a:lnTo>
                <a:lnTo>
                  <a:pt x="93251" y="73360"/>
                </a:lnTo>
                <a:lnTo>
                  <a:pt x="85348" y="88002"/>
                </a:lnTo>
                <a:lnTo>
                  <a:pt x="73360" y="102542"/>
                </a:lnTo>
                <a:lnTo>
                  <a:pt x="58260" y="118153"/>
                </a:lnTo>
                <a:lnTo>
                  <a:pt x="816" y="176685"/>
                </a:lnTo>
                <a:lnTo>
                  <a:pt x="816" y="194653"/>
                </a:lnTo>
                <a:lnTo>
                  <a:pt x="120331" y="194653"/>
                </a:lnTo>
                <a:lnTo>
                  <a:pt x="120331" y="174780"/>
                </a:lnTo>
                <a:lnTo>
                  <a:pt x="30491" y="174780"/>
                </a:lnTo>
                <a:lnTo>
                  <a:pt x="74594" y="130404"/>
                </a:lnTo>
                <a:lnTo>
                  <a:pt x="90546" y="113942"/>
                </a:lnTo>
                <a:lnTo>
                  <a:pt x="104405" y="96918"/>
                </a:lnTo>
                <a:lnTo>
                  <a:pt x="114180" y="78261"/>
                </a:lnTo>
                <a:lnTo>
                  <a:pt x="117881" y="56898"/>
                </a:lnTo>
                <a:lnTo>
                  <a:pt x="113980" y="34455"/>
                </a:lnTo>
                <a:lnTo>
                  <a:pt x="104789" y="19873"/>
                </a:lnTo>
                <a:close/>
              </a:path>
              <a:path w="255904" h="194945">
                <a:moveTo>
                  <a:pt x="59348" y="0"/>
                </a:moveTo>
                <a:lnTo>
                  <a:pt x="35757" y="4155"/>
                </a:lnTo>
                <a:lnTo>
                  <a:pt x="17015" y="16300"/>
                </a:lnTo>
                <a:lnTo>
                  <a:pt x="4602" y="35948"/>
                </a:lnTo>
                <a:lnTo>
                  <a:pt x="0" y="62615"/>
                </a:lnTo>
                <a:lnTo>
                  <a:pt x="21779" y="62615"/>
                </a:lnTo>
                <a:lnTo>
                  <a:pt x="24361" y="45026"/>
                </a:lnTo>
                <a:lnTo>
                  <a:pt x="31614" y="31546"/>
                </a:lnTo>
                <a:lnTo>
                  <a:pt x="43410" y="22915"/>
                </a:lnTo>
                <a:lnTo>
                  <a:pt x="59621" y="19873"/>
                </a:lnTo>
                <a:lnTo>
                  <a:pt x="104789" y="19873"/>
                </a:lnTo>
                <a:lnTo>
                  <a:pt x="102601" y="16402"/>
                </a:lnTo>
                <a:lnTo>
                  <a:pt x="84229" y="4372"/>
                </a:lnTo>
                <a:lnTo>
                  <a:pt x="59348" y="0"/>
                </a:lnTo>
                <a:close/>
              </a:path>
              <a:path w="255904" h="194945">
                <a:moveTo>
                  <a:pt x="183921" y="158717"/>
                </a:moveTo>
                <a:lnTo>
                  <a:pt x="158330" y="158717"/>
                </a:lnTo>
                <a:lnTo>
                  <a:pt x="158330" y="194653"/>
                </a:lnTo>
                <a:lnTo>
                  <a:pt x="183921" y="194653"/>
                </a:lnTo>
                <a:lnTo>
                  <a:pt x="183921" y="158717"/>
                </a:lnTo>
                <a:close/>
              </a:path>
              <a:path w="255904" h="194945">
                <a:moveTo>
                  <a:pt x="255835" y="4083"/>
                </a:moveTo>
                <a:lnTo>
                  <a:pt x="242222" y="4083"/>
                </a:lnTo>
                <a:lnTo>
                  <a:pt x="215543" y="20418"/>
                </a:lnTo>
                <a:lnTo>
                  <a:pt x="215543" y="31852"/>
                </a:lnTo>
                <a:lnTo>
                  <a:pt x="234055" y="31852"/>
                </a:lnTo>
                <a:lnTo>
                  <a:pt x="234055" y="194653"/>
                </a:lnTo>
                <a:lnTo>
                  <a:pt x="255835" y="194653"/>
                </a:lnTo>
                <a:lnTo>
                  <a:pt x="255835" y="4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2498" y="5329890"/>
            <a:ext cx="3348547" cy="57736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42537" y="5333973"/>
            <a:ext cx="205323" cy="198737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7957873" y="6135939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257785" y="5333973"/>
            <a:ext cx="260985" cy="198755"/>
          </a:xfrm>
          <a:custGeom>
            <a:avLst/>
            <a:gdLst/>
            <a:ahLst/>
            <a:cxnLst/>
            <a:rect l="l" t="t" r="r" b="b"/>
            <a:pathLst>
              <a:path w="260984" h="198754">
                <a:moveTo>
                  <a:pt x="21779" y="137210"/>
                </a:moveTo>
                <a:lnTo>
                  <a:pt x="0" y="137210"/>
                </a:lnTo>
                <a:lnTo>
                  <a:pt x="4896" y="163133"/>
                </a:lnTo>
                <a:lnTo>
                  <a:pt x="17729" y="182470"/>
                </a:lnTo>
                <a:lnTo>
                  <a:pt x="37556" y="194560"/>
                </a:lnTo>
                <a:lnTo>
                  <a:pt x="63432" y="198737"/>
                </a:lnTo>
                <a:lnTo>
                  <a:pt x="89712" y="194772"/>
                </a:lnTo>
                <a:lnTo>
                  <a:pt x="109305" y="183355"/>
                </a:lnTo>
                <a:lnTo>
                  <a:pt x="112334" y="178863"/>
                </a:lnTo>
                <a:lnTo>
                  <a:pt x="64249" y="178863"/>
                </a:lnTo>
                <a:lnTo>
                  <a:pt x="46472" y="175839"/>
                </a:lnTo>
                <a:lnTo>
                  <a:pt x="33315" y="167327"/>
                </a:lnTo>
                <a:lnTo>
                  <a:pt x="25008" y="154170"/>
                </a:lnTo>
                <a:lnTo>
                  <a:pt x="21779" y="137210"/>
                </a:lnTo>
                <a:close/>
              </a:path>
              <a:path w="260984" h="198754">
                <a:moveTo>
                  <a:pt x="109316" y="19873"/>
                </a:moveTo>
                <a:lnTo>
                  <a:pt x="63977" y="19873"/>
                </a:lnTo>
                <a:lnTo>
                  <a:pt x="80098" y="22787"/>
                </a:lnTo>
                <a:lnTo>
                  <a:pt x="91065" y="30389"/>
                </a:lnTo>
                <a:lnTo>
                  <a:pt x="97360" y="41121"/>
                </a:lnTo>
                <a:lnTo>
                  <a:pt x="99368" y="53359"/>
                </a:lnTo>
                <a:lnTo>
                  <a:pt x="96956" y="66993"/>
                </a:lnTo>
                <a:lnTo>
                  <a:pt x="90078" y="77078"/>
                </a:lnTo>
                <a:lnTo>
                  <a:pt x="79269" y="83336"/>
                </a:lnTo>
                <a:lnTo>
                  <a:pt x="65066" y="85484"/>
                </a:lnTo>
                <a:lnTo>
                  <a:pt x="51453" y="85484"/>
                </a:lnTo>
                <a:lnTo>
                  <a:pt x="51453" y="105358"/>
                </a:lnTo>
                <a:lnTo>
                  <a:pt x="66427" y="105358"/>
                </a:lnTo>
                <a:lnTo>
                  <a:pt x="82174" y="107769"/>
                </a:lnTo>
                <a:lnTo>
                  <a:pt x="93991" y="114648"/>
                </a:lnTo>
                <a:lnTo>
                  <a:pt x="101419" y="125457"/>
                </a:lnTo>
                <a:lnTo>
                  <a:pt x="103996" y="139660"/>
                </a:lnTo>
                <a:lnTo>
                  <a:pt x="101499" y="155548"/>
                </a:lnTo>
                <a:lnTo>
                  <a:pt x="94025" y="167939"/>
                </a:lnTo>
                <a:lnTo>
                  <a:pt x="81600" y="175992"/>
                </a:lnTo>
                <a:lnTo>
                  <a:pt x="64249" y="178863"/>
                </a:lnTo>
                <a:lnTo>
                  <a:pt x="112334" y="178863"/>
                </a:lnTo>
                <a:lnTo>
                  <a:pt x="121548" y="165200"/>
                </a:lnTo>
                <a:lnTo>
                  <a:pt x="125776" y="141021"/>
                </a:lnTo>
                <a:lnTo>
                  <a:pt x="123202" y="124291"/>
                </a:lnTo>
                <a:lnTo>
                  <a:pt x="116213" y="110700"/>
                </a:lnTo>
                <a:lnTo>
                  <a:pt x="105906" y="100632"/>
                </a:lnTo>
                <a:lnTo>
                  <a:pt x="93379" y="94468"/>
                </a:lnTo>
                <a:lnTo>
                  <a:pt x="104294" y="87938"/>
                </a:lnTo>
                <a:lnTo>
                  <a:pt x="112912" y="78780"/>
                </a:lnTo>
                <a:lnTo>
                  <a:pt x="118570" y="66712"/>
                </a:lnTo>
                <a:lnTo>
                  <a:pt x="120603" y="51453"/>
                </a:lnTo>
                <a:lnTo>
                  <a:pt x="116962" y="31469"/>
                </a:lnTo>
                <a:lnTo>
                  <a:pt x="109316" y="19873"/>
                </a:lnTo>
                <a:close/>
              </a:path>
              <a:path w="260984" h="198754">
                <a:moveTo>
                  <a:pt x="63977" y="0"/>
                </a:moveTo>
                <a:lnTo>
                  <a:pt x="39611" y="4066"/>
                </a:lnTo>
                <a:lnTo>
                  <a:pt x="20758" y="15994"/>
                </a:lnTo>
                <a:lnTo>
                  <a:pt x="8541" y="35374"/>
                </a:lnTo>
                <a:lnTo>
                  <a:pt x="4083" y="61799"/>
                </a:lnTo>
                <a:lnTo>
                  <a:pt x="25863" y="61799"/>
                </a:lnTo>
                <a:lnTo>
                  <a:pt x="28449" y="44337"/>
                </a:lnTo>
                <a:lnTo>
                  <a:pt x="35731" y="31137"/>
                </a:lnTo>
                <a:lnTo>
                  <a:pt x="47608" y="22787"/>
                </a:lnTo>
                <a:lnTo>
                  <a:pt x="63977" y="19873"/>
                </a:lnTo>
                <a:lnTo>
                  <a:pt x="109316" y="19873"/>
                </a:lnTo>
                <a:lnTo>
                  <a:pt x="106174" y="15109"/>
                </a:lnTo>
                <a:lnTo>
                  <a:pt x="88444" y="4058"/>
                </a:lnTo>
                <a:lnTo>
                  <a:pt x="63977" y="0"/>
                </a:lnTo>
                <a:close/>
              </a:path>
              <a:path w="260984" h="198754">
                <a:moveTo>
                  <a:pt x="188978" y="158717"/>
                </a:moveTo>
                <a:lnTo>
                  <a:pt x="163387" y="158717"/>
                </a:lnTo>
                <a:lnTo>
                  <a:pt x="163387" y="194653"/>
                </a:lnTo>
                <a:lnTo>
                  <a:pt x="188978" y="194653"/>
                </a:lnTo>
                <a:lnTo>
                  <a:pt x="188978" y="158717"/>
                </a:lnTo>
                <a:close/>
              </a:path>
              <a:path w="260984" h="198754">
                <a:moveTo>
                  <a:pt x="260903" y="4083"/>
                </a:moveTo>
                <a:lnTo>
                  <a:pt x="247290" y="4083"/>
                </a:lnTo>
                <a:lnTo>
                  <a:pt x="220611" y="20418"/>
                </a:lnTo>
                <a:lnTo>
                  <a:pt x="220611" y="31852"/>
                </a:lnTo>
                <a:lnTo>
                  <a:pt x="239123" y="31852"/>
                </a:lnTo>
                <a:lnTo>
                  <a:pt x="239123" y="194653"/>
                </a:lnTo>
                <a:lnTo>
                  <a:pt x="260903" y="194653"/>
                </a:lnTo>
                <a:lnTo>
                  <a:pt x="260903" y="4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695028" y="5338057"/>
            <a:ext cx="1014094" cy="194310"/>
          </a:xfrm>
          <a:custGeom>
            <a:avLst/>
            <a:gdLst/>
            <a:ahLst/>
            <a:cxnLst/>
            <a:rect l="l" t="t" r="r" b="b"/>
            <a:pathLst>
              <a:path w="1014094" h="194310">
                <a:moveTo>
                  <a:pt x="79767" y="0"/>
                </a:moveTo>
                <a:lnTo>
                  <a:pt x="0" y="0"/>
                </a:lnTo>
                <a:lnTo>
                  <a:pt x="0" y="190570"/>
                </a:lnTo>
                <a:lnTo>
                  <a:pt x="23685" y="190570"/>
                </a:lnTo>
                <a:lnTo>
                  <a:pt x="23685" y="114614"/>
                </a:lnTo>
                <a:lnTo>
                  <a:pt x="79767" y="114614"/>
                </a:lnTo>
                <a:lnTo>
                  <a:pt x="101874" y="110581"/>
                </a:lnTo>
                <a:lnTo>
                  <a:pt x="118391" y="99096"/>
                </a:lnTo>
                <a:lnTo>
                  <a:pt x="121516" y="93651"/>
                </a:lnTo>
                <a:lnTo>
                  <a:pt x="23685" y="93651"/>
                </a:lnTo>
                <a:lnTo>
                  <a:pt x="23685" y="20962"/>
                </a:lnTo>
                <a:lnTo>
                  <a:pt x="121483" y="20962"/>
                </a:lnTo>
                <a:lnTo>
                  <a:pt x="118391" y="15551"/>
                </a:lnTo>
                <a:lnTo>
                  <a:pt x="101874" y="4036"/>
                </a:lnTo>
                <a:lnTo>
                  <a:pt x="79767" y="0"/>
                </a:lnTo>
                <a:close/>
              </a:path>
              <a:path w="1014094" h="194310">
                <a:moveTo>
                  <a:pt x="121483" y="20962"/>
                </a:moveTo>
                <a:lnTo>
                  <a:pt x="75683" y="20962"/>
                </a:lnTo>
                <a:lnTo>
                  <a:pt x="88785" y="23332"/>
                </a:lnTo>
                <a:lnTo>
                  <a:pt x="99028" y="30321"/>
                </a:lnTo>
                <a:lnTo>
                  <a:pt x="105698" y="41751"/>
                </a:lnTo>
                <a:lnTo>
                  <a:pt x="108080" y="57443"/>
                </a:lnTo>
                <a:lnTo>
                  <a:pt x="105698" y="72978"/>
                </a:lnTo>
                <a:lnTo>
                  <a:pt x="99028" y="84327"/>
                </a:lnTo>
                <a:lnTo>
                  <a:pt x="88785" y="91286"/>
                </a:lnTo>
                <a:lnTo>
                  <a:pt x="75683" y="93651"/>
                </a:lnTo>
                <a:lnTo>
                  <a:pt x="121516" y="93651"/>
                </a:lnTo>
                <a:lnTo>
                  <a:pt x="128732" y="81077"/>
                </a:lnTo>
                <a:lnTo>
                  <a:pt x="132310" y="57443"/>
                </a:lnTo>
                <a:lnTo>
                  <a:pt x="128732" y="33651"/>
                </a:lnTo>
                <a:lnTo>
                  <a:pt x="121483" y="20962"/>
                </a:lnTo>
                <a:close/>
              </a:path>
              <a:path w="1014094" h="194310">
                <a:moveTo>
                  <a:pt x="214642" y="47370"/>
                </a:moveTo>
                <a:lnTo>
                  <a:pt x="171832" y="61731"/>
                </a:lnTo>
                <a:lnTo>
                  <a:pt x="156484" y="98824"/>
                </a:lnTo>
                <a:lnTo>
                  <a:pt x="156382" y="142383"/>
                </a:lnTo>
                <a:lnTo>
                  <a:pt x="160355" y="163630"/>
                </a:lnTo>
                <a:lnTo>
                  <a:pt x="171832" y="179850"/>
                </a:lnTo>
                <a:lnTo>
                  <a:pt x="190149" y="190200"/>
                </a:lnTo>
                <a:lnTo>
                  <a:pt x="214642" y="193837"/>
                </a:lnTo>
                <a:lnTo>
                  <a:pt x="237260" y="190642"/>
                </a:lnTo>
                <a:lnTo>
                  <a:pt x="254288" y="181552"/>
                </a:lnTo>
                <a:lnTo>
                  <a:pt x="260231" y="173963"/>
                </a:lnTo>
                <a:lnTo>
                  <a:pt x="214642" y="173963"/>
                </a:lnTo>
                <a:lnTo>
                  <a:pt x="198835" y="171585"/>
                </a:lnTo>
                <a:lnTo>
                  <a:pt x="187418" y="164945"/>
                </a:lnTo>
                <a:lnTo>
                  <a:pt x="180493" y="154782"/>
                </a:lnTo>
                <a:lnTo>
                  <a:pt x="178260" y="142383"/>
                </a:lnTo>
                <a:lnTo>
                  <a:pt x="178162" y="127954"/>
                </a:lnTo>
                <a:lnTo>
                  <a:pt x="271269" y="127954"/>
                </a:lnTo>
                <a:lnTo>
                  <a:pt x="271269" y="110258"/>
                </a:lnTo>
                <a:lnTo>
                  <a:pt x="178162" y="110258"/>
                </a:lnTo>
                <a:lnTo>
                  <a:pt x="178162" y="98824"/>
                </a:lnTo>
                <a:lnTo>
                  <a:pt x="180480" y="86079"/>
                </a:lnTo>
                <a:lnTo>
                  <a:pt x="187316" y="76091"/>
                </a:lnTo>
                <a:lnTo>
                  <a:pt x="198491" y="69575"/>
                </a:lnTo>
                <a:lnTo>
                  <a:pt x="213825" y="67244"/>
                </a:lnTo>
                <a:lnTo>
                  <a:pt x="260282" y="67244"/>
                </a:lnTo>
                <a:lnTo>
                  <a:pt x="256227" y="61356"/>
                </a:lnTo>
                <a:lnTo>
                  <a:pt x="238421" y="51007"/>
                </a:lnTo>
                <a:lnTo>
                  <a:pt x="214642" y="47370"/>
                </a:lnTo>
                <a:close/>
              </a:path>
              <a:path w="1014094" h="194310">
                <a:moveTo>
                  <a:pt x="270452" y="148644"/>
                </a:moveTo>
                <a:lnTo>
                  <a:pt x="248673" y="148644"/>
                </a:lnTo>
                <a:lnTo>
                  <a:pt x="245270" y="158917"/>
                </a:lnTo>
                <a:lnTo>
                  <a:pt x="238600" y="166919"/>
                </a:lnTo>
                <a:lnTo>
                  <a:pt x="228459" y="172112"/>
                </a:lnTo>
                <a:lnTo>
                  <a:pt x="214642" y="173963"/>
                </a:lnTo>
                <a:lnTo>
                  <a:pt x="260231" y="173963"/>
                </a:lnTo>
                <a:lnTo>
                  <a:pt x="265445" y="167306"/>
                </a:lnTo>
                <a:lnTo>
                  <a:pt x="270452" y="148644"/>
                </a:lnTo>
                <a:close/>
              </a:path>
              <a:path w="1014094" h="194310">
                <a:moveTo>
                  <a:pt x="260282" y="67244"/>
                </a:moveTo>
                <a:lnTo>
                  <a:pt x="213825" y="67244"/>
                </a:lnTo>
                <a:lnTo>
                  <a:pt x="229390" y="69613"/>
                </a:lnTo>
                <a:lnTo>
                  <a:pt x="240539" y="76194"/>
                </a:lnTo>
                <a:lnTo>
                  <a:pt x="247248" y="86194"/>
                </a:lnTo>
                <a:lnTo>
                  <a:pt x="249489" y="98824"/>
                </a:lnTo>
                <a:lnTo>
                  <a:pt x="249489" y="110258"/>
                </a:lnTo>
                <a:lnTo>
                  <a:pt x="271269" y="110258"/>
                </a:lnTo>
                <a:lnTo>
                  <a:pt x="271269" y="98824"/>
                </a:lnTo>
                <a:lnTo>
                  <a:pt x="267398" y="77576"/>
                </a:lnTo>
                <a:lnTo>
                  <a:pt x="260282" y="67244"/>
                </a:lnTo>
                <a:close/>
              </a:path>
              <a:path w="1014094" h="194310">
                <a:moveTo>
                  <a:pt x="323539" y="143199"/>
                </a:moveTo>
                <a:lnTo>
                  <a:pt x="301760" y="143199"/>
                </a:lnTo>
                <a:lnTo>
                  <a:pt x="306426" y="165353"/>
                </a:lnTo>
                <a:lnTo>
                  <a:pt x="319286" y="181177"/>
                </a:lnTo>
                <a:lnTo>
                  <a:pt x="338628" y="190672"/>
                </a:lnTo>
                <a:lnTo>
                  <a:pt x="362742" y="193837"/>
                </a:lnTo>
                <a:lnTo>
                  <a:pt x="386206" y="190718"/>
                </a:lnTo>
                <a:lnTo>
                  <a:pt x="403851" y="181960"/>
                </a:lnTo>
                <a:lnTo>
                  <a:pt x="410430" y="173963"/>
                </a:lnTo>
                <a:lnTo>
                  <a:pt x="364376" y="173963"/>
                </a:lnTo>
                <a:lnTo>
                  <a:pt x="348807" y="172142"/>
                </a:lnTo>
                <a:lnTo>
                  <a:pt x="335790" y="166544"/>
                </a:lnTo>
                <a:lnTo>
                  <a:pt x="326857" y="156965"/>
                </a:lnTo>
                <a:lnTo>
                  <a:pt x="323539" y="143199"/>
                </a:lnTo>
                <a:close/>
              </a:path>
              <a:path w="1014094" h="194310">
                <a:moveTo>
                  <a:pt x="361381" y="47370"/>
                </a:moveTo>
                <a:lnTo>
                  <a:pt x="338560" y="50462"/>
                </a:lnTo>
                <a:lnTo>
                  <a:pt x="321532" y="59042"/>
                </a:lnTo>
                <a:lnTo>
                  <a:pt x="310884" y="72063"/>
                </a:lnTo>
                <a:lnTo>
                  <a:pt x="307205" y="88478"/>
                </a:lnTo>
                <a:lnTo>
                  <a:pt x="309757" y="102822"/>
                </a:lnTo>
                <a:lnTo>
                  <a:pt x="316801" y="112980"/>
                </a:lnTo>
                <a:lnTo>
                  <a:pt x="327419" y="119872"/>
                </a:lnTo>
                <a:lnTo>
                  <a:pt x="340691" y="124415"/>
                </a:lnTo>
                <a:lnTo>
                  <a:pt x="375266" y="133399"/>
                </a:lnTo>
                <a:lnTo>
                  <a:pt x="385215" y="136725"/>
                </a:lnTo>
                <a:lnTo>
                  <a:pt x="391974" y="140817"/>
                </a:lnTo>
                <a:lnTo>
                  <a:pt x="395824" y="146032"/>
                </a:lnTo>
                <a:lnTo>
                  <a:pt x="397045" y="152728"/>
                </a:lnTo>
                <a:lnTo>
                  <a:pt x="394812" y="161214"/>
                </a:lnTo>
                <a:lnTo>
                  <a:pt x="388367" y="167939"/>
                </a:lnTo>
                <a:lnTo>
                  <a:pt x="378094" y="172368"/>
                </a:lnTo>
                <a:lnTo>
                  <a:pt x="364376" y="173963"/>
                </a:lnTo>
                <a:lnTo>
                  <a:pt x="410430" y="173963"/>
                </a:lnTo>
                <a:lnTo>
                  <a:pt x="414962" y="168454"/>
                </a:lnTo>
                <a:lnTo>
                  <a:pt x="418824" y="151094"/>
                </a:lnTo>
                <a:lnTo>
                  <a:pt x="416272" y="136657"/>
                </a:lnTo>
                <a:lnTo>
                  <a:pt x="409024" y="126252"/>
                </a:lnTo>
                <a:lnTo>
                  <a:pt x="397692" y="119012"/>
                </a:lnTo>
                <a:lnTo>
                  <a:pt x="382888" y="114069"/>
                </a:lnTo>
                <a:lnTo>
                  <a:pt x="348858" y="105630"/>
                </a:lnTo>
                <a:lnTo>
                  <a:pt x="339666" y="102508"/>
                </a:lnTo>
                <a:lnTo>
                  <a:pt x="333510" y="98620"/>
                </a:lnTo>
                <a:lnTo>
                  <a:pt x="330060" y="93609"/>
                </a:lnTo>
                <a:lnTo>
                  <a:pt x="328984" y="87117"/>
                </a:lnTo>
                <a:lnTo>
                  <a:pt x="330805" y="79533"/>
                </a:lnTo>
                <a:lnTo>
                  <a:pt x="336403" y="73199"/>
                </a:lnTo>
                <a:lnTo>
                  <a:pt x="345982" y="68856"/>
                </a:lnTo>
                <a:lnTo>
                  <a:pt x="359748" y="67244"/>
                </a:lnTo>
                <a:lnTo>
                  <a:pt x="406996" y="67244"/>
                </a:lnTo>
                <a:lnTo>
                  <a:pt x="401469" y="59655"/>
                </a:lnTo>
                <a:lnTo>
                  <a:pt x="384028" y="50437"/>
                </a:lnTo>
                <a:lnTo>
                  <a:pt x="361381" y="47370"/>
                </a:lnTo>
                <a:close/>
              </a:path>
              <a:path w="1014094" h="194310">
                <a:moveTo>
                  <a:pt x="406996" y="67244"/>
                </a:moveTo>
                <a:lnTo>
                  <a:pt x="359748" y="67244"/>
                </a:lnTo>
                <a:lnTo>
                  <a:pt x="373734" y="69005"/>
                </a:lnTo>
                <a:lnTo>
                  <a:pt x="384862" y="74390"/>
                </a:lnTo>
                <a:lnTo>
                  <a:pt x="392213" y="83553"/>
                </a:lnTo>
                <a:lnTo>
                  <a:pt x="394867" y="96646"/>
                </a:lnTo>
                <a:lnTo>
                  <a:pt x="416646" y="96646"/>
                </a:lnTo>
                <a:lnTo>
                  <a:pt x="412682" y="75049"/>
                </a:lnTo>
                <a:lnTo>
                  <a:pt x="406996" y="67244"/>
                </a:lnTo>
                <a:close/>
              </a:path>
              <a:path w="1014094" h="194310">
                <a:moveTo>
                  <a:pt x="472163" y="143199"/>
                </a:moveTo>
                <a:lnTo>
                  <a:pt x="450384" y="143199"/>
                </a:lnTo>
                <a:lnTo>
                  <a:pt x="455050" y="165353"/>
                </a:lnTo>
                <a:lnTo>
                  <a:pt x="467909" y="181177"/>
                </a:lnTo>
                <a:lnTo>
                  <a:pt x="487251" y="190672"/>
                </a:lnTo>
                <a:lnTo>
                  <a:pt x="511366" y="193837"/>
                </a:lnTo>
                <a:lnTo>
                  <a:pt x="534830" y="190718"/>
                </a:lnTo>
                <a:lnTo>
                  <a:pt x="552475" y="181960"/>
                </a:lnTo>
                <a:lnTo>
                  <a:pt x="559054" y="173963"/>
                </a:lnTo>
                <a:lnTo>
                  <a:pt x="513000" y="173963"/>
                </a:lnTo>
                <a:lnTo>
                  <a:pt x="497431" y="172142"/>
                </a:lnTo>
                <a:lnTo>
                  <a:pt x="484414" y="166544"/>
                </a:lnTo>
                <a:lnTo>
                  <a:pt x="475481" y="156965"/>
                </a:lnTo>
                <a:lnTo>
                  <a:pt x="472163" y="143199"/>
                </a:lnTo>
                <a:close/>
              </a:path>
              <a:path w="1014094" h="194310">
                <a:moveTo>
                  <a:pt x="510005" y="47370"/>
                </a:moveTo>
                <a:lnTo>
                  <a:pt x="487183" y="50462"/>
                </a:lnTo>
                <a:lnTo>
                  <a:pt x="470155" y="59042"/>
                </a:lnTo>
                <a:lnTo>
                  <a:pt x="459508" y="72063"/>
                </a:lnTo>
                <a:lnTo>
                  <a:pt x="455829" y="88478"/>
                </a:lnTo>
                <a:lnTo>
                  <a:pt x="458381" y="102822"/>
                </a:lnTo>
                <a:lnTo>
                  <a:pt x="465425" y="112980"/>
                </a:lnTo>
                <a:lnTo>
                  <a:pt x="476043" y="119872"/>
                </a:lnTo>
                <a:lnTo>
                  <a:pt x="489314" y="124415"/>
                </a:lnTo>
                <a:lnTo>
                  <a:pt x="523889" y="133399"/>
                </a:lnTo>
                <a:lnTo>
                  <a:pt x="533839" y="136725"/>
                </a:lnTo>
                <a:lnTo>
                  <a:pt x="540598" y="140817"/>
                </a:lnTo>
                <a:lnTo>
                  <a:pt x="544448" y="146032"/>
                </a:lnTo>
                <a:lnTo>
                  <a:pt x="545669" y="152728"/>
                </a:lnTo>
                <a:lnTo>
                  <a:pt x="543436" y="161214"/>
                </a:lnTo>
                <a:lnTo>
                  <a:pt x="536991" y="167939"/>
                </a:lnTo>
                <a:lnTo>
                  <a:pt x="526718" y="172368"/>
                </a:lnTo>
                <a:lnTo>
                  <a:pt x="513000" y="173963"/>
                </a:lnTo>
                <a:lnTo>
                  <a:pt x="559054" y="173963"/>
                </a:lnTo>
                <a:lnTo>
                  <a:pt x="563586" y="168454"/>
                </a:lnTo>
                <a:lnTo>
                  <a:pt x="567448" y="151094"/>
                </a:lnTo>
                <a:lnTo>
                  <a:pt x="564896" y="136657"/>
                </a:lnTo>
                <a:lnTo>
                  <a:pt x="557647" y="126252"/>
                </a:lnTo>
                <a:lnTo>
                  <a:pt x="546315" y="119012"/>
                </a:lnTo>
                <a:lnTo>
                  <a:pt x="531512" y="114069"/>
                </a:lnTo>
                <a:lnTo>
                  <a:pt x="497482" y="105630"/>
                </a:lnTo>
                <a:lnTo>
                  <a:pt x="488289" y="102508"/>
                </a:lnTo>
                <a:lnTo>
                  <a:pt x="482134" y="98620"/>
                </a:lnTo>
                <a:lnTo>
                  <a:pt x="478684" y="93609"/>
                </a:lnTo>
                <a:lnTo>
                  <a:pt x="477608" y="87117"/>
                </a:lnTo>
                <a:lnTo>
                  <a:pt x="479429" y="79533"/>
                </a:lnTo>
                <a:lnTo>
                  <a:pt x="485027" y="73199"/>
                </a:lnTo>
                <a:lnTo>
                  <a:pt x="494606" y="68856"/>
                </a:lnTo>
                <a:lnTo>
                  <a:pt x="508371" y="67244"/>
                </a:lnTo>
                <a:lnTo>
                  <a:pt x="555620" y="67244"/>
                </a:lnTo>
                <a:lnTo>
                  <a:pt x="550093" y="59655"/>
                </a:lnTo>
                <a:lnTo>
                  <a:pt x="532652" y="50437"/>
                </a:lnTo>
                <a:lnTo>
                  <a:pt x="510005" y="47370"/>
                </a:lnTo>
                <a:close/>
              </a:path>
              <a:path w="1014094" h="194310">
                <a:moveTo>
                  <a:pt x="555620" y="67244"/>
                </a:moveTo>
                <a:lnTo>
                  <a:pt x="508371" y="67244"/>
                </a:lnTo>
                <a:lnTo>
                  <a:pt x="522358" y="69005"/>
                </a:lnTo>
                <a:lnTo>
                  <a:pt x="533486" y="74390"/>
                </a:lnTo>
                <a:lnTo>
                  <a:pt x="540836" y="83553"/>
                </a:lnTo>
                <a:lnTo>
                  <a:pt x="543491" y="96646"/>
                </a:lnTo>
                <a:lnTo>
                  <a:pt x="565270" y="96646"/>
                </a:lnTo>
                <a:lnTo>
                  <a:pt x="561306" y="75049"/>
                </a:lnTo>
                <a:lnTo>
                  <a:pt x="555620" y="67244"/>
                </a:lnTo>
                <a:close/>
              </a:path>
              <a:path w="1014094" h="194310">
                <a:moveTo>
                  <a:pt x="659163" y="47370"/>
                </a:moveTo>
                <a:lnTo>
                  <a:pt x="633750" y="51360"/>
                </a:lnTo>
                <a:lnTo>
                  <a:pt x="615536" y="62343"/>
                </a:lnTo>
                <a:lnTo>
                  <a:pt x="604569" y="78839"/>
                </a:lnTo>
                <a:lnTo>
                  <a:pt x="600903" y="99368"/>
                </a:lnTo>
                <a:lnTo>
                  <a:pt x="600903" y="141838"/>
                </a:lnTo>
                <a:lnTo>
                  <a:pt x="604569" y="162367"/>
                </a:lnTo>
                <a:lnTo>
                  <a:pt x="615536" y="178863"/>
                </a:lnTo>
                <a:lnTo>
                  <a:pt x="633750" y="189846"/>
                </a:lnTo>
                <a:lnTo>
                  <a:pt x="659163" y="193837"/>
                </a:lnTo>
                <a:lnTo>
                  <a:pt x="684532" y="189846"/>
                </a:lnTo>
                <a:lnTo>
                  <a:pt x="702653" y="178863"/>
                </a:lnTo>
                <a:lnTo>
                  <a:pt x="705883" y="173963"/>
                </a:lnTo>
                <a:lnTo>
                  <a:pt x="659163" y="173963"/>
                </a:lnTo>
                <a:lnTo>
                  <a:pt x="643356" y="171419"/>
                </a:lnTo>
                <a:lnTo>
                  <a:pt x="631938" y="164434"/>
                </a:lnTo>
                <a:lnTo>
                  <a:pt x="625013" y="153978"/>
                </a:lnTo>
                <a:lnTo>
                  <a:pt x="622682" y="141021"/>
                </a:lnTo>
                <a:lnTo>
                  <a:pt x="622682" y="100185"/>
                </a:lnTo>
                <a:lnTo>
                  <a:pt x="625013" y="87228"/>
                </a:lnTo>
                <a:lnTo>
                  <a:pt x="631938" y="76772"/>
                </a:lnTo>
                <a:lnTo>
                  <a:pt x="643356" y="69787"/>
                </a:lnTo>
                <a:lnTo>
                  <a:pt x="659163" y="67244"/>
                </a:lnTo>
                <a:lnTo>
                  <a:pt x="705883" y="67244"/>
                </a:lnTo>
                <a:lnTo>
                  <a:pt x="702653" y="62343"/>
                </a:lnTo>
                <a:lnTo>
                  <a:pt x="684532" y="51360"/>
                </a:lnTo>
                <a:lnTo>
                  <a:pt x="659163" y="47370"/>
                </a:lnTo>
                <a:close/>
              </a:path>
              <a:path w="1014094" h="194310">
                <a:moveTo>
                  <a:pt x="705883" y="67244"/>
                </a:moveTo>
                <a:lnTo>
                  <a:pt x="659163" y="67244"/>
                </a:lnTo>
                <a:lnTo>
                  <a:pt x="675157" y="69826"/>
                </a:lnTo>
                <a:lnTo>
                  <a:pt x="686455" y="76874"/>
                </a:lnTo>
                <a:lnTo>
                  <a:pt x="693159" y="87343"/>
                </a:lnTo>
                <a:lnTo>
                  <a:pt x="695371" y="100185"/>
                </a:lnTo>
                <a:lnTo>
                  <a:pt x="695371" y="141021"/>
                </a:lnTo>
                <a:lnTo>
                  <a:pt x="693159" y="153864"/>
                </a:lnTo>
                <a:lnTo>
                  <a:pt x="686455" y="164332"/>
                </a:lnTo>
                <a:lnTo>
                  <a:pt x="675157" y="171381"/>
                </a:lnTo>
                <a:lnTo>
                  <a:pt x="659163" y="173963"/>
                </a:lnTo>
                <a:lnTo>
                  <a:pt x="705883" y="173963"/>
                </a:lnTo>
                <a:lnTo>
                  <a:pt x="713526" y="162367"/>
                </a:lnTo>
                <a:lnTo>
                  <a:pt x="717150" y="141838"/>
                </a:lnTo>
                <a:lnTo>
                  <a:pt x="717150" y="99368"/>
                </a:lnTo>
                <a:lnTo>
                  <a:pt x="713526" y="78839"/>
                </a:lnTo>
                <a:lnTo>
                  <a:pt x="705883" y="67244"/>
                </a:lnTo>
                <a:close/>
              </a:path>
              <a:path w="1014094" h="194310">
                <a:moveTo>
                  <a:pt x="852679" y="67244"/>
                </a:moveTo>
                <a:lnTo>
                  <a:pt x="807231" y="67244"/>
                </a:lnTo>
                <a:lnTo>
                  <a:pt x="821597" y="69243"/>
                </a:lnTo>
                <a:lnTo>
                  <a:pt x="831699" y="74866"/>
                </a:lnTo>
                <a:lnTo>
                  <a:pt x="837667" y="83553"/>
                </a:lnTo>
                <a:lnTo>
                  <a:pt x="839628" y="94740"/>
                </a:lnTo>
                <a:lnTo>
                  <a:pt x="839628" y="108624"/>
                </a:lnTo>
                <a:lnTo>
                  <a:pt x="804509" y="108624"/>
                </a:lnTo>
                <a:lnTo>
                  <a:pt x="779254" y="111581"/>
                </a:lnTo>
                <a:lnTo>
                  <a:pt x="761120" y="120229"/>
                </a:lnTo>
                <a:lnTo>
                  <a:pt x="750184" y="134237"/>
                </a:lnTo>
                <a:lnTo>
                  <a:pt x="746521" y="153272"/>
                </a:lnTo>
                <a:lnTo>
                  <a:pt x="750269" y="171211"/>
                </a:lnTo>
                <a:lnTo>
                  <a:pt x="760372" y="183866"/>
                </a:lnTo>
                <a:lnTo>
                  <a:pt x="775120" y="191365"/>
                </a:lnTo>
                <a:lnTo>
                  <a:pt x="792803" y="193837"/>
                </a:lnTo>
                <a:lnTo>
                  <a:pt x="808206" y="191901"/>
                </a:lnTo>
                <a:lnTo>
                  <a:pt x="821490" y="186928"/>
                </a:lnTo>
                <a:lnTo>
                  <a:pt x="832274" y="180169"/>
                </a:lnTo>
                <a:lnTo>
                  <a:pt x="838994" y="173963"/>
                </a:lnTo>
                <a:lnTo>
                  <a:pt x="797158" y="173963"/>
                </a:lnTo>
                <a:lnTo>
                  <a:pt x="785758" y="172606"/>
                </a:lnTo>
                <a:lnTo>
                  <a:pt x="776604" y="168416"/>
                </a:lnTo>
                <a:lnTo>
                  <a:pt x="770513" y="161214"/>
                </a:lnTo>
                <a:lnTo>
                  <a:pt x="768301" y="150822"/>
                </a:lnTo>
                <a:lnTo>
                  <a:pt x="770321" y="140907"/>
                </a:lnTo>
                <a:lnTo>
                  <a:pt x="776706" y="133160"/>
                </a:lnTo>
                <a:lnTo>
                  <a:pt x="787940" y="128120"/>
                </a:lnTo>
                <a:lnTo>
                  <a:pt x="804509" y="126320"/>
                </a:lnTo>
                <a:lnTo>
                  <a:pt x="861408" y="126320"/>
                </a:lnTo>
                <a:lnTo>
                  <a:pt x="861358" y="93107"/>
                </a:lnTo>
                <a:lnTo>
                  <a:pt x="858073" y="75049"/>
                </a:lnTo>
                <a:lnTo>
                  <a:pt x="852679" y="67244"/>
                </a:lnTo>
                <a:close/>
              </a:path>
              <a:path w="1014094" h="194310">
                <a:moveTo>
                  <a:pt x="861408" y="172874"/>
                </a:moveTo>
                <a:lnTo>
                  <a:pt x="840173" y="172874"/>
                </a:lnTo>
                <a:lnTo>
                  <a:pt x="848340" y="190570"/>
                </a:lnTo>
                <a:lnTo>
                  <a:pt x="861408" y="190570"/>
                </a:lnTo>
                <a:lnTo>
                  <a:pt x="861408" y="172874"/>
                </a:lnTo>
                <a:close/>
              </a:path>
              <a:path w="1014094" h="194310">
                <a:moveTo>
                  <a:pt x="861408" y="126320"/>
                </a:moveTo>
                <a:lnTo>
                  <a:pt x="839628" y="126320"/>
                </a:lnTo>
                <a:lnTo>
                  <a:pt x="839628" y="154361"/>
                </a:lnTo>
                <a:lnTo>
                  <a:pt x="831806" y="161214"/>
                </a:lnTo>
                <a:lnTo>
                  <a:pt x="821967" y="167531"/>
                </a:lnTo>
                <a:lnTo>
                  <a:pt x="810341" y="172163"/>
                </a:lnTo>
                <a:lnTo>
                  <a:pt x="797158" y="173963"/>
                </a:lnTo>
                <a:lnTo>
                  <a:pt x="838994" y="173963"/>
                </a:lnTo>
                <a:lnTo>
                  <a:pt x="840173" y="172874"/>
                </a:lnTo>
                <a:lnTo>
                  <a:pt x="861408" y="172874"/>
                </a:lnTo>
                <a:lnTo>
                  <a:pt x="861408" y="126320"/>
                </a:lnTo>
                <a:close/>
              </a:path>
              <a:path w="1014094" h="194310">
                <a:moveTo>
                  <a:pt x="807231" y="47370"/>
                </a:moveTo>
                <a:lnTo>
                  <a:pt x="766974" y="60437"/>
                </a:lnTo>
                <a:lnTo>
                  <a:pt x="753872" y="93107"/>
                </a:lnTo>
                <a:lnTo>
                  <a:pt x="775107" y="93107"/>
                </a:lnTo>
                <a:lnTo>
                  <a:pt x="777102" y="82863"/>
                </a:lnTo>
                <a:lnTo>
                  <a:pt x="783104" y="74662"/>
                </a:lnTo>
                <a:lnTo>
                  <a:pt x="793139" y="69217"/>
                </a:lnTo>
                <a:lnTo>
                  <a:pt x="807231" y="67244"/>
                </a:lnTo>
                <a:lnTo>
                  <a:pt x="852679" y="67244"/>
                </a:lnTo>
                <a:lnTo>
                  <a:pt x="848000" y="60471"/>
                </a:lnTo>
                <a:lnTo>
                  <a:pt x="831058" y="50841"/>
                </a:lnTo>
                <a:lnTo>
                  <a:pt x="807231" y="47370"/>
                </a:lnTo>
                <a:close/>
              </a:path>
              <a:path w="1014094" h="194310">
                <a:moveTo>
                  <a:pt x="918547" y="143199"/>
                </a:moveTo>
                <a:lnTo>
                  <a:pt x="896768" y="143199"/>
                </a:lnTo>
                <a:lnTo>
                  <a:pt x="901434" y="165353"/>
                </a:lnTo>
                <a:lnTo>
                  <a:pt x="914294" y="181177"/>
                </a:lnTo>
                <a:lnTo>
                  <a:pt x="933636" y="190672"/>
                </a:lnTo>
                <a:lnTo>
                  <a:pt x="957750" y="193837"/>
                </a:lnTo>
                <a:lnTo>
                  <a:pt x="981214" y="190718"/>
                </a:lnTo>
                <a:lnTo>
                  <a:pt x="998859" y="181960"/>
                </a:lnTo>
                <a:lnTo>
                  <a:pt x="1005438" y="173963"/>
                </a:lnTo>
                <a:lnTo>
                  <a:pt x="959384" y="173963"/>
                </a:lnTo>
                <a:lnTo>
                  <a:pt x="943815" y="172142"/>
                </a:lnTo>
                <a:lnTo>
                  <a:pt x="930798" y="166544"/>
                </a:lnTo>
                <a:lnTo>
                  <a:pt x="921865" y="156965"/>
                </a:lnTo>
                <a:lnTo>
                  <a:pt x="918547" y="143199"/>
                </a:lnTo>
                <a:close/>
              </a:path>
              <a:path w="1014094" h="194310">
                <a:moveTo>
                  <a:pt x="956389" y="47370"/>
                </a:moveTo>
                <a:lnTo>
                  <a:pt x="933568" y="50462"/>
                </a:lnTo>
                <a:lnTo>
                  <a:pt x="916540" y="59042"/>
                </a:lnTo>
                <a:lnTo>
                  <a:pt x="905892" y="72063"/>
                </a:lnTo>
                <a:lnTo>
                  <a:pt x="902213" y="88478"/>
                </a:lnTo>
                <a:lnTo>
                  <a:pt x="904765" y="102822"/>
                </a:lnTo>
                <a:lnTo>
                  <a:pt x="911809" y="112980"/>
                </a:lnTo>
                <a:lnTo>
                  <a:pt x="922427" y="119872"/>
                </a:lnTo>
                <a:lnTo>
                  <a:pt x="935699" y="124415"/>
                </a:lnTo>
                <a:lnTo>
                  <a:pt x="970274" y="133399"/>
                </a:lnTo>
                <a:lnTo>
                  <a:pt x="980223" y="136725"/>
                </a:lnTo>
                <a:lnTo>
                  <a:pt x="986983" y="140817"/>
                </a:lnTo>
                <a:lnTo>
                  <a:pt x="990832" y="146032"/>
                </a:lnTo>
                <a:lnTo>
                  <a:pt x="992053" y="152728"/>
                </a:lnTo>
                <a:lnTo>
                  <a:pt x="989820" y="161214"/>
                </a:lnTo>
                <a:lnTo>
                  <a:pt x="983375" y="167939"/>
                </a:lnTo>
                <a:lnTo>
                  <a:pt x="973102" y="172368"/>
                </a:lnTo>
                <a:lnTo>
                  <a:pt x="959384" y="173963"/>
                </a:lnTo>
                <a:lnTo>
                  <a:pt x="1005438" y="173963"/>
                </a:lnTo>
                <a:lnTo>
                  <a:pt x="1009970" y="168454"/>
                </a:lnTo>
                <a:lnTo>
                  <a:pt x="1013833" y="151094"/>
                </a:lnTo>
                <a:lnTo>
                  <a:pt x="1011280" y="136657"/>
                </a:lnTo>
                <a:lnTo>
                  <a:pt x="1004032" y="126252"/>
                </a:lnTo>
                <a:lnTo>
                  <a:pt x="992700" y="119012"/>
                </a:lnTo>
                <a:lnTo>
                  <a:pt x="977896" y="114069"/>
                </a:lnTo>
                <a:lnTo>
                  <a:pt x="943866" y="105630"/>
                </a:lnTo>
                <a:lnTo>
                  <a:pt x="934674" y="102508"/>
                </a:lnTo>
                <a:lnTo>
                  <a:pt x="928518" y="98620"/>
                </a:lnTo>
                <a:lnTo>
                  <a:pt x="925069" y="93609"/>
                </a:lnTo>
                <a:lnTo>
                  <a:pt x="923992" y="87117"/>
                </a:lnTo>
                <a:lnTo>
                  <a:pt x="925813" y="79533"/>
                </a:lnTo>
                <a:lnTo>
                  <a:pt x="931411" y="73199"/>
                </a:lnTo>
                <a:lnTo>
                  <a:pt x="940990" y="68856"/>
                </a:lnTo>
                <a:lnTo>
                  <a:pt x="954756" y="67244"/>
                </a:lnTo>
                <a:lnTo>
                  <a:pt x="1002005" y="67244"/>
                </a:lnTo>
                <a:lnTo>
                  <a:pt x="996477" y="59655"/>
                </a:lnTo>
                <a:lnTo>
                  <a:pt x="979036" y="50437"/>
                </a:lnTo>
                <a:lnTo>
                  <a:pt x="956389" y="47370"/>
                </a:lnTo>
                <a:close/>
              </a:path>
              <a:path w="1014094" h="194310">
                <a:moveTo>
                  <a:pt x="1002005" y="67244"/>
                </a:moveTo>
                <a:lnTo>
                  <a:pt x="954756" y="67244"/>
                </a:lnTo>
                <a:lnTo>
                  <a:pt x="968742" y="69005"/>
                </a:lnTo>
                <a:lnTo>
                  <a:pt x="979870" y="74390"/>
                </a:lnTo>
                <a:lnTo>
                  <a:pt x="987221" y="83553"/>
                </a:lnTo>
                <a:lnTo>
                  <a:pt x="989875" y="96646"/>
                </a:lnTo>
                <a:lnTo>
                  <a:pt x="1011655" y="96646"/>
                </a:lnTo>
                <a:lnTo>
                  <a:pt x="1007690" y="75049"/>
                </a:lnTo>
                <a:lnTo>
                  <a:pt x="1002005" y="67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545646" y="5333973"/>
            <a:ext cx="282575" cy="198755"/>
          </a:xfrm>
          <a:custGeom>
            <a:avLst/>
            <a:gdLst/>
            <a:ahLst/>
            <a:cxnLst/>
            <a:rect l="l" t="t" r="r" b="b"/>
            <a:pathLst>
              <a:path w="282575" h="198754">
                <a:moveTo>
                  <a:pt x="104789" y="19873"/>
                </a:moveTo>
                <a:lnTo>
                  <a:pt x="59621" y="19873"/>
                </a:lnTo>
                <a:lnTo>
                  <a:pt x="75313" y="22642"/>
                </a:lnTo>
                <a:lnTo>
                  <a:pt x="86743" y="30389"/>
                </a:lnTo>
                <a:lnTo>
                  <a:pt x="93732" y="42269"/>
                </a:lnTo>
                <a:lnTo>
                  <a:pt x="96101" y="57443"/>
                </a:lnTo>
                <a:lnTo>
                  <a:pt x="93251" y="73360"/>
                </a:lnTo>
                <a:lnTo>
                  <a:pt x="85348" y="88002"/>
                </a:lnTo>
                <a:lnTo>
                  <a:pt x="73360" y="102542"/>
                </a:lnTo>
                <a:lnTo>
                  <a:pt x="58260" y="118153"/>
                </a:lnTo>
                <a:lnTo>
                  <a:pt x="816" y="176685"/>
                </a:lnTo>
                <a:lnTo>
                  <a:pt x="816" y="194653"/>
                </a:lnTo>
                <a:lnTo>
                  <a:pt x="120331" y="194653"/>
                </a:lnTo>
                <a:lnTo>
                  <a:pt x="120331" y="174780"/>
                </a:lnTo>
                <a:lnTo>
                  <a:pt x="30491" y="174780"/>
                </a:lnTo>
                <a:lnTo>
                  <a:pt x="74594" y="130404"/>
                </a:lnTo>
                <a:lnTo>
                  <a:pt x="90546" y="113942"/>
                </a:lnTo>
                <a:lnTo>
                  <a:pt x="104405" y="96918"/>
                </a:lnTo>
                <a:lnTo>
                  <a:pt x="114180" y="78261"/>
                </a:lnTo>
                <a:lnTo>
                  <a:pt x="117881" y="56898"/>
                </a:lnTo>
                <a:lnTo>
                  <a:pt x="113980" y="34455"/>
                </a:lnTo>
                <a:lnTo>
                  <a:pt x="104789" y="19873"/>
                </a:lnTo>
                <a:close/>
              </a:path>
              <a:path w="282575" h="198754">
                <a:moveTo>
                  <a:pt x="59348" y="0"/>
                </a:moveTo>
                <a:lnTo>
                  <a:pt x="35757" y="4155"/>
                </a:lnTo>
                <a:lnTo>
                  <a:pt x="17015" y="16300"/>
                </a:lnTo>
                <a:lnTo>
                  <a:pt x="4602" y="35948"/>
                </a:lnTo>
                <a:lnTo>
                  <a:pt x="0" y="62615"/>
                </a:lnTo>
                <a:lnTo>
                  <a:pt x="21779" y="62615"/>
                </a:lnTo>
                <a:lnTo>
                  <a:pt x="24361" y="45026"/>
                </a:lnTo>
                <a:lnTo>
                  <a:pt x="31614" y="31546"/>
                </a:lnTo>
                <a:lnTo>
                  <a:pt x="43410" y="22915"/>
                </a:lnTo>
                <a:lnTo>
                  <a:pt x="59621" y="19873"/>
                </a:lnTo>
                <a:lnTo>
                  <a:pt x="104789" y="19873"/>
                </a:lnTo>
                <a:lnTo>
                  <a:pt x="102601" y="16402"/>
                </a:lnTo>
                <a:lnTo>
                  <a:pt x="84229" y="4372"/>
                </a:lnTo>
                <a:lnTo>
                  <a:pt x="59348" y="0"/>
                </a:lnTo>
                <a:close/>
              </a:path>
              <a:path w="282575" h="198754">
                <a:moveTo>
                  <a:pt x="219857" y="0"/>
                </a:moveTo>
                <a:lnTo>
                  <a:pt x="194194" y="4241"/>
                </a:lnTo>
                <a:lnTo>
                  <a:pt x="174630" y="16572"/>
                </a:lnTo>
                <a:lnTo>
                  <a:pt x="162162" y="36408"/>
                </a:lnTo>
                <a:lnTo>
                  <a:pt x="157785" y="63160"/>
                </a:lnTo>
                <a:lnTo>
                  <a:pt x="157785" y="135577"/>
                </a:lnTo>
                <a:lnTo>
                  <a:pt x="162162" y="162329"/>
                </a:lnTo>
                <a:lnTo>
                  <a:pt x="174630" y="182164"/>
                </a:lnTo>
                <a:lnTo>
                  <a:pt x="194194" y="194496"/>
                </a:lnTo>
                <a:lnTo>
                  <a:pt x="219857" y="198737"/>
                </a:lnTo>
                <a:lnTo>
                  <a:pt x="245677" y="194496"/>
                </a:lnTo>
                <a:lnTo>
                  <a:pt x="265321" y="182164"/>
                </a:lnTo>
                <a:lnTo>
                  <a:pt x="267401" y="178863"/>
                </a:lnTo>
                <a:lnTo>
                  <a:pt x="219857" y="178863"/>
                </a:lnTo>
                <a:lnTo>
                  <a:pt x="202650" y="175720"/>
                </a:lnTo>
                <a:lnTo>
                  <a:pt x="190012" y="166987"/>
                </a:lnTo>
                <a:lnTo>
                  <a:pt x="182223" y="153710"/>
                </a:lnTo>
                <a:lnTo>
                  <a:pt x="179565" y="136938"/>
                </a:lnTo>
                <a:lnTo>
                  <a:pt x="179565" y="62071"/>
                </a:lnTo>
                <a:lnTo>
                  <a:pt x="182223" y="45141"/>
                </a:lnTo>
                <a:lnTo>
                  <a:pt x="190012" y="31784"/>
                </a:lnTo>
                <a:lnTo>
                  <a:pt x="202650" y="23021"/>
                </a:lnTo>
                <a:lnTo>
                  <a:pt x="219857" y="19873"/>
                </a:lnTo>
                <a:lnTo>
                  <a:pt x="267401" y="19873"/>
                </a:lnTo>
                <a:lnTo>
                  <a:pt x="265321" y="16572"/>
                </a:lnTo>
                <a:lnTo>
                  <a:pt x="245677" y="4241"/>
                </a:lnTo>
                <a:lnTo>
                  <a:pt x="219857" y="0"/>
                </a:lnTo>
                <a:close/>
              </a:path>
              <a:path w="282575" h="198754">
                <a:moveTo>
                  <a:pt x="267401" y="19873"/>
                </a:moveTo>
                <a:lnTo>
                  <a:pt x="219857" y="19873"/>
                </a:lnTo>
                <a:lnTo>
                  <a:pt x="237221" y="23021"/>
                </a:lnTo>
                <a:lnTo>
                  <a:pt x="249940" y="31784"/>
                </a:lnTo>
                <a:lnTo>
                  <a:pt x="257758" y="45141"/>
                </a:lnTo>
                <a:lnTo>
                  <a:pt x="260421" y="62071"/>
                </a:lnTo>
                <a:lnTo>
                  <a:pt x="260421" y="136938"/>
                </a:lnTo>
                <a:lnTo>
                  <a:pt x="257758" y="153710"/>
                </a:lnTo>
                <a:lnTo>
                  <a:pt x="249940" y="166987"/>
                </a:lnTo>
                <a:lnTo>
                  <a:pt x="237221" y="175720"/>
                </a:lnTo>
                <a:lnTo>
                  <a:pt x="219857" y="178863"/>
                </a:lnTo>
                <a:lnTo>
                  <a:pt x="267401" y="178863"/>
                </a:lnTo>
                <a:lnTo>
                  <a:pt x="277819" y="162329"/>
                </a:lnTo>
                <a:lnTo>
                  <a:pt x="282200" y="135577"/>
                </a:lnTo>
                <a:lnTo>
                  <a:pt x="282200" y="63160"/>
                </a:lnTo>
                <a:lnTo>
                  <a:pt x="277819" y="36408"/>
                </a:lnTo>
                <a:lnTo>
                  <a:pt x="267401" y="198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240403" y="5800870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78375" y="6464829"/>
            <a:ext cx="339090" cy="194945"/>
          </a:xfrm>
          <a:custGeom>
            <a:avLst/>
            <a:gdLst/>
            <a:ahLst/>
            <a:cxnLst/>
            <a:rect l="l" t="t" r="r" b="b"/>
            <a:pathLst>
              <a:path w="339090" h="194945">
                <a:moveTo>
                  <a:pt x="104789" y="19873"/>
                </a:moveTo>
                <a:lnTo>
                  <a:pt x="59621" y="19873"/>
                </a:lnTo>
                <a:lnTo>
                  <a:pt x="75313" y="22642"/>
                </a:lnTo>
                <a:lnTo>
                  <a:pt x="86743" y="30389"/>
                </a:lnTo>
                <a:lnTo>
                  <a:pt x="93732" y="42269"/>
                </a:lnTo>
                <a:lnTo>
                  <a:pt x="96101" y="57443"/>
                </a:lnTo>
                <a:lnTo>
                  <a:pt x="93251" y="73360"/>
                </a:lnTo>
                <a:lnTo>
                  <a:pt x="85348" y="88002"/>
                </a:lnTo>
                <a:lnTo>
                  <a:pt x="73360" y="102542"/>
                </a:lnTo>
                <a:lnTo>
                  <a:pt x="58260" y="118153"/>
                </a:lnTo>
                <a:lnTo>
                  <a:pt x="816" y="176685"/>
                </a:lnTo>
                <a:lnTo>
                  <a:pt x="816" y="194653"/>
                </a:lnTo>
                <a:lnTo>
                  <a:pt x="120331" y="194653"/>
                </a:lnTo>
                <a:lnTo>
                  <a:pt x="120331" y="174780"/>
                </a:lnTo>
                <a:lnTo>
                  <a:pt x="30491" y="174780"/>
                </a:lnTo>
                <a:lnTo>
                  <a:pt x="74594" y="130404"/>
                </a:lnTo>
                <a:lnTo>
                  <a:pt x="90546" y="113942"/>
                </a:lnTo>
                <a:lnTo>
                  <a:pt x="104405" y="96918"/>
                </a:lnTo>
                <a:lnTo>
                  <a:pt x="114180" y="78261"/>
                </a:lnTo>
                <a:lnTo>
                  <a:pt x="117881" y="56898"/>
                </a:lnTo>
                <a:lnTo>
                  <a:pt x="113980" y="34455"/>
                </a:lnTo>
                <a:lnTo>
                  <a:pt x="104789" y="19873"/>
                </a:lnTo>
                <a:close/>
              </a:path>
              <a:path w="339090" h="194945">
                <a:moveTo>
                  <a:pt x="59348" y="0"/>
                </a:moveTo>
                <a:lnTo>
                  <a:pt x="35757" y="4155"/>
                </a:lnTo>
                <a:lnTo>
                  <a:pt x="17015" y="16300"/>
                </a:lnTo>
                <a:lnTo>
                  <a:pt x="4602" y="35948"/>
                </a:lnTo>
                <a:lnTo>
                  <a:pt x="0" y="62615"/>
                </a:lnTo>
                <a:lnTo>
                  <a:pt x="21779" y="62615"/>
                </a:lnTo>
                <a:lnTo>
                  <a:pt x="24361" y="45026"/>
                </a:lnTo>
                <a:lnTo>
                  <a:pt x="31614" y="31546"/>
                </a:lnTo>
                <a:lnTo>
                  <a:pt x="43410" y="22915"/>
                </a:lnTo>
                <a:lnTo>
                  <a:pt x="59621" y="19873"/>
                </a:lnTo>
                <a:lnTo>
                  <a:pt x="104789" y="19873"/>
                </a:lnTo>
                <a:lnTo>
                  <a:pt x="102601" y="16402"/>
                </a:lnTo>
                <a:lnTo>
                  <a:pt x="84229" y="4372"/>
                </a:lnTo>
                <a:lnTo>
                  <a:pt x="59348" y="0"/>
                </a:lnTo>
                <a:close/>
              </a:path>
              <a:path w="339090" h="194945">
                <a:moveTo>
                  <a:pt x="183921" y="158717"/>
                </a:moveTo>
                <a:lnTo>
                  <a:pt x="158330" y="158717"/>
                </a:lnTo>
                <a:lnTo>
                  <a:pt x="158330" y="194653"/>
                </a:lnTo>
                <a:lnTo>
                  <a:pt x="183921" y="194653"/>
                </a:lnTo>
                <a:lnTo>
                  <a:pt x="183921" y="158717"/>
                </a:lnTo>
                <a:close/>
              </a:path>
              <a:path w="339090" h="194945">
                <a:moveTo>
                  <a:pt x="323327" y="19873"/>
                </a:moveTo>
                <a:lnTo>
                  <a:pt x="278159" y="19873"/>
                </a:lnTo>
                <a:lnTo>
                  <a:pt x="293851" y="22642"/>
                </a:lnTo>
                <a:lnTo>
                  <a:pt x="305281" y="30389"/>
                </a:lnTo>
                <a:lnTo>
                  <a:pt x="312270" y="42269"/>
                </a:lnTo>
                <a:lnTo>
                  <a:pt x="314639" y="57443"/>
                </a:lnTo>
                <a:lnTo>
                  <a:pt x="311789" y="73360"/>
                </a:lnTo>
                <a:lnTo>
                  <a:pt x="303886" y="88002"/>
                </a:lnTo>
                <a:lnTo>
                  <a:pt x="291898" y="102542"/>
                </a:lnTo>
                <a:lnTo>
                  <a:pt x="276797" y="118153"/>
                </a:lnTo>
                <a:lnTo>
                  <a:pt x="219354" y="176685"/>
                </a:lnTo>
                <a:lnTo>
                  <a:pt x="219354" y="194653"/>
                </a:lnTo>
                <a:lnTo>
                  <a:pt x="338869" y="194653"/>
                </a:lnTo>
                <a:lnTo>
                  <a:pt x="338869" y="174780"/>
                </a:lnTo>
                <a:lnTo>
                  <a:pt x="249029" y="174780"/>
                </a:lnTo>
                <a:lnTo>
                  <a:pt x="293132" y="130404"/>
                </a:lnTo>
                <a:lnTo>
                  <a:pt x="309084" y="113942"/>
                </a:lnTo>
                <a:lnTo>
                  <a:pt x="322943" y="96918"/>
                </a:lnTo>
                <a:lnTo>
                  <a:pt x="332718" y="78261"/>
                </a:lnTo>
                <a:lnTo>
                  <a:pt x="336419" y="56898"/>
                </a:lnTo>
                <a:lnTo>
                  <a:pt x="332518" y="34455"/>
                </a:lnTo>
                <a:lnTo>
                  <a:pt x="323327" y="19873"/>
                </a:lnTo>
                <a:close/>
              </a:path>
              <a:path w="339090" h="194945">
                <a:moveTo>
                  <a:pt x="277886" y="0"/>
                </a:moveTo>
                <a:lnTo>
                  <a:pt x="254295" y="4155"/>
                </a:lnTo>
                <a:lnTo>
                  <a:pt x="235553" y="16300"/>
                </a:lnTo>
                <a:lnTo>
                  <a:pt x="223140" y="35948"/>
                </a:lnTo>
                <a:lnTo>
                  <a:pt x="218537" y="62615"/>
                </a:lnTo>
                <a:lnTo>
                  <a:pt x="240317" y="62615"/>
                </a:lnTo>
                <a:lnTo>
                  <a:pt x="242899" y="45026"/>
                </a:lnTo>
                <a:lnTo>
                  <a:pt x="250152" y="31546"/>
                </a:lnTo>
                <a:lnTo>
                  <a:pt x="261947" y="22915"/>
                </a:lnTo>
                <a:lnTo>
                  <a:pt x="278159" y="19873"/>
                </a:lnTo>
                <a:lnTo>
                  <a:pt x="323327" y="19873"/>
                </a:lnTo>
                <a:lnTo>
                  <a:pt x="321139" y="16402"/>
                </a:lnTo>
                <a:lnTo>
                  <a:pt x="302767" y="4372"/>
                </a:lnTo>
                <a:lnTo>
                  <a:pt x="2778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5793" y="6461562"/>
            <a:ext cx="1983185" cy="24474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350514" y="6468912"/>
            <a:ext cx="208318" cy="190570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7957873" y="6931726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73855" y="7260616"/>
            <a:ext cx="344170" cy="198755"/>
          </a:xfrm>
          <a:custGeom>
            <a:avLst/>
            <a:gdLst/>
            <a:ahLst/>
            <a:cxnLst/>
            <a:rect l="l" t="t" r="r" b="b"/>
            <a:pathLst>
              <a:path w="344170" h="198754">
                <a:moveTo>
                  <a:pt x="104789" y="19873"/>
                </a:moveTo>
                <a:lnTo>
                  <a:pt x="59621" y="19873"/>
                </a:lnTo>
                <a:lnTo>
                  <a:pt x="75313" y="22642"/>
                </a:lnTo>
                <a:lnTo>
                  <a:pt x="86743" y="30389"/>
                </a:lnTo>
                <a:lnTo>
                  <a:pt x="93732" y="42269"/>
                </a:lnTo>
                <a:lnTo>
                  <a:pt x="96101" y="57443"/>
                </a:lnTo>
                <a:lnTo>
                  <a:pt x="93251" y="73360"/>
                </a:lnTo>
                <a:lnTo>
                  <a:pt x="85348" y="88002"/>
                </a:lnTo>
                <a:lnTo>
                  <a:pt x="73360" y="102542"/>
                </a:lnTo>
                <a:lnTo>
                  <a:pt x="58260" y="118153"/>
                </a:lnTo>
                <a:lnTo>
                  <a:pt x="816" y="176685"/>
                </a:lnTo>
                <a:lnTo>
                  <a:pt x="816" y="194653"/>
                </a:lnTo>
                <a:lnTo>
                  <a:pt x="120331" y="194653"/>
                </a:lnTo>
                <a:lnTo>
                  <a:pt x="120331" y="174780"/>
                </a:lnTo>
                <a:lnTo>
                  <a:pt x="30491" y="174780"/>
                </a:lnTo>
                <a:lnTo>
                  <a:pt x="74594" y="130404"/>
                </a:lnTo>
                <a:lnTo>
                  <a:pt x="90546" y="113942"/>
                </a:lnTo>
                <a:lnTo>
                  <a:pt x="104405" y="96918"/>
                </a:lnTo>
                <a:lnTo>
                  <a:pt x="114180" y="78261"/>
                </a:lnTo>
                <a:lnTo>
                  <a:pt x="117881" y="56898"/>
                </a:lnTo>
                <a:lnTo>
                  <a:pt x="113980" y="34455"/>
                </a:lnTo>
                <a:lnTo>
                  <a:pt x="104789" y="19873"/>
                </a:lnTo>
                <a:close/>
              </a:path>
              <a:path w="344170" h="198754">
                <a:moveTo>
                  <a:pt x="59348" y="0"/>
                </a:moveTo>
                <a:lnTo>
                  <a:pt x="35757" y="4155"/>
                </a:lnTo>
                <a:lnTo>
                  <a:pt x="17015" y="16300"/>
                </a:lnTo>
                <a:lnTo>
                  <a:pt x="4602" y="35948"/>
                </a:lnTo>
                <a:lnTo>
                  <a:pt x="0" y="62615"/>
                </a:lnTo>
                <a:lnTo>
                  <a:pt x="21779" y="62615"/>
                </a:lnTo>
                <a:lnTo>
                  <a:pt x="24361" y="45026"/>
                </a:lnTo>
                <a:lnTo>
                  <a:pt x="31614" y="31546"/>
                </a:lnTo>
                <a:lnTo>
                  <a:pt x="43410" y="22915"/>
                </a:lnTo>
                <a:lnTo>
                  <a:pt x="59621" y="19873"/>
                </a:lnTo>
                <a:lnTo>
                  <a:pt x="104789" y="19873"/>
                </a:lnTo>
                <a:lnTo>
                  <a:pt x="102601" y="16402"/>
                </a:lnTo>
                <a:lnTo>
                  <a:pt x="84229" y="4372"/>
                </a:lnTo>
                <a:lnTo>
                  <a:pt x="59348" y="0"/>
                </a:lnTo>
                <a:close/>
              </a:path>
              <a:path w="344170" h="198754">
                <a:moveTo>
                  <a:pt x="183921" y="158717"/>
                </a:moveTo>
                <a:lnTo>
                  <a:pt x="158330" y="158717"/>
                </a:lnTo>
                <a:lnTo>
                  <a:pt x="158330" y="194653"/>
                </a:lnTo>
                <a:lnTo>
                  <a:pt x="183921" y="194653"/>
                </a:lnTo>
                <a:lnTo>
                  <a:pt x="183921" y="158717"/>
                </a:lnTo>
                <a:close/>
              </a:path>
              <a:path w="344170" h="198754">
                <a:moveTo>
                  <a:pt x="239772" y="137210"/>
                </a:moveTo>
                <a:lnTo>
                  <a:pt x="217993" y="137210"/>
                </a:lnTo>
                <a:lnTo>
                  <a:pt x="222889" y="163133"/>
                </a:lnTo>
                <a:lnTo>
                  <a:pt x="235723" y="182470"/>
                </a:lnTo>
                <a:lnTo>
                  <a:pt x="255550" y="194560"/>
                </a:lnTo>
                <a:lnTo>
                  <a:pt x="281425" y="198737"/>
                </a:lnTo>
                <a:lnTo>
                  <a:pt x="307705" y="194772"/>
                </a:lnTo>
                <a:lnTo>
                  <a:pt x="327298" y="183355"/>
                </a:lnTo>
                <a:lnTo>
                  <a:pt x="330327" y="178863"/>
                </a:lnTo>
                <a:lnTo>
                  <a:pt x="282242" y="178863"/>
                </a:lnTo>
                <a:lnTo>
                  <a:pt x="264466" y="175839"/>
                </a:lnTo>
                <a:lnTo>
                  <a:pt x="251309" y="167327"/>
                </a:lnTo>
                <a:lnTo>
                  <a:pt x="243001" y="154170"/>
                </a:lnTo>
                <a:lnTo>
                  <a:pt x="239772" y="137210"/>
                </a:lnTo>
                <a:close/>
              </a:path>
              <a:path w="344170" h="198754">
                <a:moveTo>
                  <a:pt x="327309" y="19873"/>
                </a:moveTo>
                <a:lnTo>
                  <a:pt x="281970" y="19873"/>
                </a:lnTo>
                <a:lnTo>
                  <a:pt x="298091" y="22787"/>
                </a:lnTo>
                <a:lnTo>
                  <a:pt x="309058" y="30389"/>
                </a:lnTo>
                <a:lnTo>
                  <a:pt x="315354" y="41121"/>
                </a:lnTo>
                <a:lnTo>
                  <a:pt x="317362" y="53359"/>
                </a:lnTo>
                <a:lnTo>
                  <a:pt x="314950" y="66993"/>
                </a:lnTo>
                <a:lnTo>
                  <a:pt x="308071" y="77078"/>
                </a:lnTo>
                <a:lnTo>
                  <a:pt x="297262" y="83336"/>
                </a:lnTo>
                <a:lnTo>
                  <a:pt x="283059" y="85484"/>
                </a:lnTo>
                <a:lnTo>
                  <a:pt x="269447" y="85484"/>
                </a:lnTo>
                <a:lnTo>
                  <a:pt x="269447" y="105358"/>
                </a:lnTo>
                <a:lnTo>
                  <a:pt x="284420" y="105358"/>
                </a:lnTo>
                <a:lnTo>
                  <a:pt x="300168" y="107769"/>
                </a:lnTo>
                <a:lnTo>
                  <a:pt x="311985" y="114648"/>
                </a:lnTo>
                <a:lnTo>
                  <a:pt x="319412" y="125457"/>
                </a:lnTo>
                <a:lnTo>
                  <a:pt x="321990" y="139660"/>
                </a:lnTo>
                <a:lnTo>
                  <a:pt x="319493" y="155548"/>
                </a:lnTo>
                <a:lnTo>
                  <a:pt x="312019" y="167939"/>
                </a:lnTo>
                <a:lnTo>
                  <a:pt x="299593" y="175992"/>
                </a:lnTo>
                <a:lnTo>
                  <a:pt x="282242" y="178863"/>
                </a:lnTo>
                <a:lnTo>
                  <a:pt x="330327" y="178863"/>
                </a:lnTo>
                <a:lnTo>
                  <a:pt x="339541" y="165200"/>
                </a:lnTo>
                <a:lnTo>
                  <a:pt x="343769" y="141021"/>
                </a:lnTo>
                <a:lnTo>
                  <a:pt x="341196" y="124291"/>
                </a:lnTo>
                <a:lnTo>
                  <a:pt x="334207" y="110700"/>
                </a:lnTo>
                <a:lnTo>
                  <a:pt x="323900" y="100632"/>
                </a:lnTo>
                <a:lnTo>
                  <a:pt x="311372" y="94468"/>
                </a:lnTo>
                <a:lnTo>
                  <a:pt x="322287" y="87938"/>
                </a:lnTo>
                <a:lnTo>
                  <a:pt x="330906" y="78780"/>
                </a:lnTo>
                <a:lnTo>
                  <a:pt x="336563" y="66712"/>
                </a:lnTo>
                <a:lnTo>
                  <a:pt x="338597" y="51453"/>
                </a:lnTo>
                <a:lnTo>
                  <a:pt x="334955" y="31469"/>
                </a:lnTo>
                <a:lnTo>
                  <a:pt x="327309" y="19873"/>
                </a:lnTo>
                <a:close/>
              </a:path>
              <a:path w="344170" h="198754">
                <a:moveTo>
                  <a:pt x="281970" y="0"/>
                </a:moveTo>
                <a:lnTo>
                  <a:pt x="257604" y="4066"/>
                </a:lnTo>
                <a:lnTo>
                  <a:pt x="238751" y="15994"/>
                </a:lnTo>
                <a:lnTo>
                  <a:pt x="226534" y="35374"/>
                </a:lnTo>
                <a:lnTo>
                  <a:pt x="222077" y="61799"/>
                </a:lnTo>
                <a:lnTo>
                  <a:pt x="243856" y="61799"/>
                </a:lnTo>
                <a:lnTo>
                  <a:pt x="246442" y="44337"/>
                </a:lnTo>
                <a:lnTo>
                  <a:pt x="253725" y="31137"/>
                </a:lnTo>
                <a:lnTo>
                  <a:pt x="265601" y="22787"/>
                </a:lnTo>
                <a:lnTo>
                  <a:pt x="281970" y="19873"/>
                </a:lnTo>
                <a:lnTo>
                  <a:pt x="327309" y="19873"/>
                </a:lnTo>
                <a:lnTo>
                  <a:pt x="324168" y="15109"/>
                </a:lnTo>
                <a:lnTo>
                  <a:pt x="306438" y="4058"/>
                </a:lnTo>
                <a:lnTo>
                  <a:pt x="281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85793" y="7256533"/>
            <a:ext cx="2942947" cy="53707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339878" y="7264700"/>
            <a:ext cx="208318" cy="194653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7957873" y="8062581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255843" y="6129760"/>
            <a:ext cx="344170" cy="198755"/>
          </a:xfrm>
          <a:custGeom>
            <a:avLst/>
            <a:gdLst/>
            <a:ahLst/>
            <a:cxnLst/>
            <a:rect l="l" t="t" r="r" b="b"/>
            <a:pathLst>
              <a:path w="344169" h="198754">
                <a:moveTo>
                  <a:pt x="21779" y="137210"/>
                </a:moveTo>
                <a:lnTo>
                  <a:pt x="0" y="137210"/>
                </a:lnTo>
                <a:lnTo>
                  <a:pt x="4896" y="163133"/>
                </a:lnTo>
                <a:lnTo>
                  <a:pt x="17729" y="182470"/>
                </a:lnTo>
                <a:lnTo>
                  <a:pt x="37556" y="194560"/>
                </a:lnTo>
                <a:lnTo>
                  <a:pt x="63432" y="198737"/>
                </a:lnTo>
                <a:lnTo>
                  <a:pt x="89712" y="194772"/>
                </a:lnTo>
                <a:lnTo>
                  <a:pt x="109305" y="183355"/>
                </a:lnTo>
                <a:lnTo>
                  <a:pt x="112334" y="178863"/>
                </a:lnTo>
                <a:lnTo>
                  <a:pt x="64249" y="178863"/>
                </a:lnTo>
                <a:lnTo>
                  <a:pt x="46472" y="175839"/>
                </a:lnTo>
                <a:lnTo>
                  <a:pt x="33315" y="167327"/>
                </a:lnTo>
                <a:lnTo>
                  <a:pt x="25008" y="154170"/>
                </a:lnTo>
                <a:lnTo>
                  <a:pt x="21779" y="137210"/>
                </a:lnTo>
                <a:close/>
              </a:path>
              <a:path w="344169" h="198754">
                <a:moveTo>
                  <a:pt x="109316" y="19873"/>
                </a:moveTo>
                <a:lnTo>
                  <a:pt x="63977" y="19873"/>
                </a:lnTo>
                <a:lnTo>
                  <a:pt x="80098" y="22787"/>
                </a:lnTo>
                <a:lnTo>
                  <a:pt x="91065" y="30389"/>
                </a:lnTo>
                <a:lnTo>
                  <a:pt x="97360" y="41121"/>
                </a:lnTo>
                <a:lnTo>
                  <a:pt x="99368" y="53359"/>
                </a:lnTo>
                <a:lnTo>
                  <a:pt x="96956" y="66993"/>
                </a:lnTo>
                <a:lnTo>
                  <a:pt x="90078" y="77078"/>
                </a:lnTo>
                <a:lnTo>
                  <a:pt x="79269" y="83336"/>
                </a:lnTo>
                <a:lnTo>
                  <a:pt x="65066" y="85484"/>
                </a:lnTo>
                <a:lnTo>
                  <a:pt x="51453" y="85484"/>
                </a:lnTo>
                <a:lnTo>
                  <a:pt x="51453" y="105358"/>
                </a:lnTo>
                <a:lnTo>
                  <a:pt x="66427" y="105358"/>
                </a:lnTo>
                <a:lnTo>
                  <a:pt x="82174" y="107769"/>
                </a:lnTo>
                <a:lnTo>
                  <a:pt x="93991" y="114648"/>
                </a:lnTo>
                <a:lnTo>
                  <a:pt x="101419" y="125457"/>
                </a:lnTo>
                <a:lnTo>
                  <a:pt x="103996" y="139660"/>
                </a:lnTo>
                <a:lnTo>
                  <a:pt x="101499" y="155548"/>
                </a:lnTo>
                <a:lnTo>
                  <a:pt x="94025" y="167939"/>
                </a:lnTo>
                <a:lnTo>
                  <a:pt x="81600" y="175992"/>
                </a:lnTo>
                <a:lnTo>
                  <a:pt x="64249" y="178863"/>
                </a:lnTo>
                <a:lnTo>
                  <a:pt x="112334" y="178863"/>
                </a:lnTo>
                <a:lnTo>
                  <a:pt x="121548" y="165200"/>
                </a:lnTo>
                <a:lnTo>
                  <a:pt x="125776" y="141021"/>
                </a:lnTo>
                <a:lnTo>
                  <a:pt x="123202" y="124291"/>
                </a:lnTo>
                <a:lnTo>
                  <a:pt x="116213" y="110700"/>
                </a:lnTo>
                <a:lnTo>
                  <a:pt x="105906" y="100632"/>
                </a:lnTo>
                <a:lnTo>
                  <a:pt x="93379" y="94468"/>
                </a:lnTo>
                <a:lnTo>
                  <a:pt x="104294" y="87938"/>
                </a:lnTo>
                <a:lnTo>
                  <a:pt x="112912" y="78780"/>
                </a:lnTo>
                <a:lnTo>
                  <a:pt x="118570" y="66712"/>
                </a:lnTo>
                <a:lnTo>
                  <a:pt x="120603" y="51453"/>
                </a:lnTo>
                <a:lnTo>
                  <a:pt x="116962" y="31469"/>
                </a:lnTo>
                <a:lnTo>
                  <a:pt x="109316" y="19873"/>
                </a:lnTo>
                <a:close/>
              </a:path>
              <a:path w="344169" h="198754">
                <a:moveTo>
                  <a:pt x="63977" y="0"/>
                </a:moveTo>
                <a:lnTo>
                  <a:pt x="39611" y="4066"/>
                </a:lnTo>
                <a:lnTo>
                  <a:pt x="20758" y="15994"/>
                </a:lnTo>
                <a:lnTo>
                  <a:pt x="8541" y="35374"/>
                </a:lnTo>
                <a:lnTo>
                  <a:pt x="4083" y="61799"/>
                </a:lnTo>
                <a:lnTo>
                  <a:pt x="25863" y="61799"/>
                </a:lnTo>
                <a:lnTo>
                  <a:pt x="28449" y="44337"/>
                </a:lnTo>
                <a:lnTo>
                  <a:pt x="35731" y="31137"/>
                </a:lnTo>
                <a:lnTo>
                  <a:pt x="47608" y="22787"/>
                </a:lnTo>
                <a:lnTo>
                  <a:pt x="63977" y="19873"/>
                </a:lnTo>
                <a:lnTo>
                  <a:pt x="109316" y="19873"/>
                </a:lnTo>
                <a:lnTo>
                  <a:pt x="106174" y="15109"/>
                </a:lnTo>
                <a:lnTo>
                  <a:pt x="88444" y="4058"/>
                </a:lnTo>
                <a:lnTo>
                  <a:pt x="63977" y="0"/>
                </a:lnTo>
                <a:close/>
              </a:path>
              <a:path w="344169" h="198754">
                <a:moveTo>
                  <a:pt x="188978" y="158717"/>
                </a:moveTo>
                <a:lnTo>
                  <a:pt x="163387" y="158717"/>
                </a:lnTo>
                <a:lnTo>
                  <a:pt x="163387" y="194653"/>
                </a:lnTo>
                <a:lnTo>
                  <a:pt x="188978" y="194653"/>
                </a:lnTo>
                <a:lnTo>
                  <a:pt x="188978" y="158717"/>
                </a:lnTo>
                <a:close/>
              </a:path>
              <a:path w="344169" h="198754">
                <a:moveTo>
                  <a:pt x="328395" y="19873"/>
                </a:moveTo>
                <a:lnTo>
                  <a:pt x="283226" y="19873"/>
                </a:lnTo>
                <a:lnTo>
                  <a:pt x="298919" y="22642"/>
                </a:lnTo>
                <a:lnTo>
                  <a:pt x="310349" y="30389"/>
                </a:lnTo>
                <a:lnTo>
                  <a:pt x="317338" y="42269"/>
                </a:lnTo>
                <a:lnTo>
                  <a:pt x="319707" y="57443"/>
                </a:lnTo>
                <a:lnTo>
                  <a:pt x="316857" y="73360"/>
                </a:lnTo>
                <a:lnTo>
                  <a:pt x="308953" y="88002"/>
                </a:lnTo>
                <a:lnTo>
                  <a:pt x="296966" y="102542"/>
                </a:lnTo>
                <a:lnTo>
                  <a:pt x="281865" y="118153"/>
                </a:lnTo>
                <a:lnTo>
                  <a:pt x="224422" y="176685"/>
                </a:lnTo>
                <a:lnTo>
                  <a:pt x="224422" y="194653"/>
                </a:lnTo>
                <a:lnTo>
                  <a:pt x="343937" y="194653"/>
                </a:lnTo>
                <a:lnTo>
                  <a:pt x="343937" y="174780"/>
                </a:lnTo>
                <a:lnTo>
                  <a:pt x="254096" y="174780"/>
                </a:lnTo>
                <a:lnTo>
                  <a:pt x="298200" y="130404"/>
                </a:lnTo>
                <a:lnTo>
                  <a:pt x="314152" y="113942"/>
                </a:lnTo>
                <a:lnTo>
                  <a:pt x="328010" y="96918"/>
                </a:lnTo>
                <a:lnTo>
                  <a:pt x="337786" y="78261"/>
                </a:lnTo>
                <a:lnTo>
                  <a:pt x="341486" y="56898"/>
                </a:lnTo>
                <a:lnTo>
                  <a:pt x="337586" y="34455"/>
                </a:lnTo>
                <a:lnTo>
                  <a:pt x="328395" y="19873"/>
                </a:lnTo>
                <a:close/>
              </a:path>
              <a:path w="344169" h="198754">
                <a:moveTo>
                  <a:pt x="282954" y="0"/>
                </a:moveTo>
                <a:lnTo>
                  <a:pt x="259363" y="4155"/>
                </a:lnTo>
                <a:lnTo>
                  <a:pt x="240620" y="16300"/>
                </a:lnTo>
                <a:lnTo>
                  <a:pt x="228208" y="35948"/>
                </a:lnTo>
                <a:lnTo>
                  <a:pt x="223605" y="62615"/>
                </a:lnTo>
                <a:lnTo>
                  <a:pt x="245385" y="62615"/>
                </a:lnTo>
                <a:lnTo>
                  <a:pt x="247967" y="45026"/>
                </a:lnTo>
                <a:lnTo>
                  <a:pt x="255219" y="31546"/>
                </a:lnTo>
                <a:lnTo>
                  <a:pt x="267015" y="22915"/>
                </a:lnTo>
                <a:lnTo>
                  <a:pt x="283226" y="19873"/>
                </a:lnTo>
                <a:lnTo>
                  <a:pt x="328395" y="19873"/>
                </a:lnTo>
                <a:lnTo>
                  <a:pt x="326207" y="16402"/>
                </a:lnTo>
                <a:lnTo>
                  <a:pt x="307835" y="4372"/>
                </a:lnTo>
                <a:lnTo>
                  <a:pt x="2829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756074" y="6129760"/>
            <a:ext cx="1070610" cy="198755"/>
          </a:xfrm>
          <a:custGeom>
            <a:avLst/>
            <a:gdLst/>
            <a:ahLst/>
            <a:cxnLst/>
            <a:rect l="l" t="t" r="r" b="b"/>
            <a:pathLst>
              <a:path w="1070609" h="198754">
                <a:moveTo>
                  <a:pt x="23685" y="132854"/>
                </a:moveTo>
                <a:lnTo>
                  <a:pt x="0" y="132854"/>
                </a:lnTo>
                <a:lnTo>
                  <a:pt x="6087" y="162329"/>
                </a:lnTo>
                <a:lnTo>
                  <a:pt x="22357" y="182845"/>
                </a:lnTo>
                <a:lnTo>
                  <a:pt x="45826" y="194836"/>
                </a:lnTo>
                <a:lnTo>
                  <a:pt x="73505" y="198737"/>
                </a:lnTo>
                <a:lnTo>
                  <a:pt x="103520" y="194606"/>
                </a:lnTo>
                <a:lnTo>
                  <a:pt x="124959" y="183253"/>
                </a:lnTo>
                <a:lnTo>
                  <a:pt x="129717" y="176957"/>
                </a:lnTo>
                <a:lnTo>
                  <a:pt x="74594" y="176957"/>
                </a:lnTo>
                <a:lnTo>
                  <a:pt x="56992" y="174775"/>
                </a:lnTo>
                <a:lnTo>
                  <a:pt x="40564" y="167463"/>
                </a:lnTo>
                <a:lnTo>
                  <a:pt x="28423" y="153872"/>
                </a:lnTo>
                <a:lnTo>
                  <a:pt x="23685" y="132854"/>
                </a:lnTo>
                <a:close/>
              </a:path>
              <a:path w="1070609" h="198754">
                <a:moveTo>
                  <a:pt x="71599" y="0"/>
                </a:moveTo>
                <a:lnTo>
                  <a:pt x="44005" y="3845"/>
                </a:lnTo>
                <a:lnTo>
                  <a:pt x="23378" y="14633"/>
                </a:lnTo>
                <a:lnTo>
                  <a:pt x="10460" y="31239"/>
                </a:lnTo>
                <a:lnTo>
                  <a:pt x="5989" y="52542"/>
                </a:lnTo>
                <a:lnTo>
                  <a:pt x="9473" y="71365"/>
                </a:lnTo>
                <a:lnTo>
                  <a:pt x="19771" y="85314"/>
                </a:lnTo>
                <a:lnTo>
                  <a:pt x="36654" y="96148"/>
                </a:lnTo>
                <a:lnTo>
                  <a:pt x="59893" y="105630"/>
                </a:lnTo>
                <a:lnTo>
                  <a:pt x="73505" y="110530"/>
                </a:lnTo>
                <a:lnTo>
                  <a:pt x="92486" y="118247"/>
                </a:lnTo>
                <a:lnTo>
                  <a:pt x="106106" y="125912"/>
                </a:lnTo>
                <a:lnTo>
                  <a:pt x="114316" y="134802"/>
                </a:lnTo>
                <a:lnTo>
                  <a:pt x="117064" y="146194"/>
                </a:lnTo>
                <a:lnTo>
                  <a:pt x="114410" y="158351"/>
                </a:lnTo>
                <a:lnTo>
                  <a:pt x="106447" y="168110"/>
                </a:lnTo>
                <a:lnTo>
                  <a:pt x="93175" y="174601"/>
                </a:lnTo>
                <a:lnTo>
                  <a:pt x="74594" y="176957"/>
                </a:lnTo>
                <a:lnTo>
                  <a:pt x="129717" y="176957"/>
                </a:lnTo>
                <a:lnTo>
                  <a:pt x="137823" y="166234"/>
                </a:lnTo>
                <a:lnTo>
                  <a:pt x="142110" y="145105"/>
                </a:lnTo>
                <a:lnTo>
                  <a:pt x="137427" y="124789"/>
                </a:lnTo>
                <a:lnTo>
                  <a:pt x="124653" y="109986"/>
                </a:lnTo>
                <a:lnTo>
                  <a:pt x="105702" y="98858"/>
                </a:lnTo>
                <a:lnTo>
                  <a:pt x="82489" y="89567"/>
                </a:lnTo>
                <a:lnTo>
                  <a:pt x="69694" y="84939"/>
                </a:lnTo>
                <a:lnTo>
                  <a:pt x="51841" y="77976"/>
                </a:lnTo>
                <a:lnTo>
                  <a:pt x="39373" y="70885"/>
                </a:lnTo>
                <a:lnTo>
                  <a:pt x="32060" y="62313"/>
                </a:lnTo>
                <a:lnTo>
                  <a:pt x="29674" y="50909"/>
                </a:lnTo>
                <a:lnTo>
                  <a:pt x="32545" y="39237"/>
                </a:lnTo>
                <a:lnTo>
                  <a:pt x="40802" y="30014"/>
                </a:lnTo>
                <a:lnTo>
                  <a:pt x="53908" y="23957"/>
                </a:lnTo>
                <a:lnTo>
                  <a:pt x="71327" y="21779"/>
                </a:lnTo>
                <a:lnTo>
                  <a:pt x="125772" y="21779"/>
                </a:lnTo>
                <a:lnTo>
                  <a:pt x="120773" y="14973"/>
                </a:lnTo>
                <a:lnTo>
                  <a:pt x="98828" y="3607"/>
                </a:lnTo>
                <a:lnTo>
                  <a:pt x="71599" y="0"/>
                </a:lnTo>
                <a:close/>
              </a:path>
              <a:path w="1070609" h="198754">
                <a:moveTo>
                  <a:pt x="125772" y="21779"/>
                </a:moveTo>
                <a:lnTo>
                  <a:pt x="71327" y="21779"/>
                </a:lnTo>
                <a:lnTo>
                  <a:pt x="88466" y="24012"/>
                </a:lnTo>
                <a:lnTo>
                  <a:pt x="103078" y="31273"/>
                </a:lnTo>
                <a:lnTo>
                  <a:pt x="113248" y="44405"/>
                </a:lnTo>
                <a:lnTo>
                  <a:pt x="117064" y="64249"/>
                </a:lnTo>
                <a:lnTo>
                  <a:pt x="140749" y="64249"/>
                </a:lnTo>
                <a:lnTo>
                  <a:pt x="135419" y="34915"/>
                </a:lnTo>
                <a:lnTo>
                  <a:pt x="125772" y="21779"/>
                </a:lnTo>
                <a:close/>
              </a:path>
              <a:path w="1070609" h="198754">
                <a:moveTo>
                  <a:pt x="233804" y="51453"/>
                </a:moveTo>
                <a:lnTo>
                  <a:pt x="208392" y="55443"/>
                </a:lnTo>
                <a:lnTo>
                  <a:pt x="190177" y="66427"/>
                </a:lnTo>
                <a:lnTo>
                  <a:pt x="179211" y="82923"/>
                </a:lnTo>
                <a:lnTo>
                  <a:pt x="175544" y="103452"/>
                </a:lnTo>
                <a:lnTo>
                  <a:pt x="175544" y="145922"/>
                </a:lnTo>
                <a:lnTo>
                  <a:pt x="179211" y="166451"/>
                </a:lnTo>
                <a:lnTo>
                  <a:pt x="190177" y="182947"/>
                </a:lnTo>
                <a:lnTo>
                  <a:pt x="208392" y="193930"/>
                </a:lnTo>
                <a:lnTo>
                  <a:pt x="233804" y="197920"/>
                </a:lnTo>
                <a:lnTo>
                  <a:pt x="259174" y="193930"/>
                </a:lnTo>
                <a:lnTo>
                  <a:pt x="277295" y="182947"/>
                </a:lnTo>
                <a:lnTo>
                  <a:pt x="280525" y="178046"/>
                </a:lnTo>
                <a:lnTo>
                  <a:pt x="233804" y="178046"/>
                </a:lnTo>
                <a:lnTo>
                  <a:pt x="217997" y="175503"/>
                </a:lnTo>
                <a:lnTo>
                  <a:pt x="206580" y="168518"/>
                </a:lnTo>
                <a:lnTo>
                  <a:pt x="199654" y="158062"/>
                </a:lnTo>
                <a:lnTo>
                  <a:pt x="197323" y="145105"/>
                </a:lnTo>
                <a:lnTo>
                  <a:pt x="197323" y="104269"/>
                </a:lnTo>
                <a:lnTo>
                  <a:pt x="199654" y="91312"/>
                </a:lnTo>
                <a:lnTo>
                  <a:pt x="206580" y="80856"/>
                </a:lnTo>
                <a:lnTo>
                  <a:pt x="217997" y="73871"/>
                </a:lnTo>
                <a:lnTo>
                  <a:pt x="233804" y="71327"/>
                </a:lnTo>
                <a:lnTo>
                  <a:pt x="280525" y="71327"/>
                </a:lnTo>
                <a:lnTo>
                  <a:pt x="277295" y="66427"/>
                </a:lnTo>
                <a:lnTo>
                  <a:pt x="259174" y="55443"/>
                </a:lnTo>
                <a:lnTo>
                  <a:pt x="233804" y="51453"/>
                </a:lnTo>
                <a:close/>
              </a:path>
              <a:path w="1070609" h="198754">
                <a:moveTo>
                  <a:pt x="280525" y="71327"/>
                </a:moveTo>
                <a:lnTo>
                  <a:pt x="233804" y="71327"/>
                </a:lnTo>
                <a:lnTo>
                  <a:pt x="249798" y="73909"/>
                </a:lnTo>
                <a:lnTo>
                  <a:pt x="261096" y="80958"/>
                </a:lnTo>
                <a:lnTo>
                  <a:pt x="267800" y="91426"/>
                </a:lnTo>
                <a:lnTo>
                  <a:pt x="270012" y="104269"/>
                </a:lnTo>
                <a:lnTo>
                  <a:pt x="270012" y="145105"/>
                </a:lnTo>
                <a:lnTo>
                  <a:pt x="267800" y="157947"/>
                </a:lnTo>
                <a:lnTo>
                  <a:pt x="261096" y="168416"/>
                </a:lnTo>
                <a:lnTo>
                  <a:pt x="249798" y="175464"/>
                </a:lnTo>
                <a:lnTo>
                  <a:pt x="233804" y="178046"/>
                </a:lnTo>
                <a:lnTo>
                  <a:pt x="280525" y="178046"/>
                </a:lnTo>
                <a:lnTo>
                  <a:pt x="288167" y="166451"/>
                </a:lnTo>
                <a:lnTo>
                  <a:pt x="291792" y="145922"/>
                </a:lnTo>
                <a:lnTo>
                  <a:pt x="291792" y="103452"/>
                </a:lnTo>
                <a:lnTo>
                  <a:pt x="288167" y="82923"/>
                </a:lnTo>
                <a:lnTo>
                  <a:pt x="280525" y="71327"/>
                </a:lnTo>
                <a:close/>
              </a:path>
              <a:path w="1070609" h="198754">
                <a:moveTo>
                  <a:pt x="357643" y="73777"/>
                </a:moveTo>
                <a:lnTo>
                  <a:pt x="335864" y="73777"/>
                </a:lnTo>
                <a:lnTo>
                  <a:pt x="335864" y="194653"/>
                </a:lnTo>
                <a:lnTo>
                  <a:pt x="357643" y="194653"/>
                </a:lnTo>
                <a:lnTo>
                  <a:pt x="357643" y="73777"/>
                </a:lnTo>
                <a:close/>
              </a:path>
              <a:path w="1070609" h="198754">
                <a:moveTo>
                  <a:pt x="391401" y="54720"/>
                </a:moveTo>
                <a:lnTo>
                  <a:pt x="312995" y="54720"/>
                </a:lnTo>
                <a:lnTo>
                  <a:pt x="312995" y="73777"/>
                </a:lnTo>
                <a:lnTo>
                  <a:pt x="391401" y="73777"/>
                </a:lnTo>
                <a:lnTo>
                  <a:pt x="391401" y="54720"/>
                </a:lnTo>
                <a:close/>
              </a:path>
              <a:path w="1070609" h="198754">
                <a:moveTo>
                  <a:pt x="386773" y="2177"/>
                </a:moveTo>
                <a:lnTo>
                  <a:pt x="383234" y="2177"/>
                </a:lnTo>
                <a:lnTo>
                  <a:pt x="360212" y="6214"/>
                </a:lnTo>
                <a:lnTo>
                  <a:pt x="345664" y="17321"/>
                </a:lnTo>
                <a:lnTo>
                  <a:pt x="338059" y="33992"/>
                </a:lnTo>
                <a:lnTo>
                  <a:pt x="335864" y="54720"/>
                </a:lnTo>
                <a:lnTo>
                  <a:pt x="357643" y="54720"/>
                </a:lnTo>
                <a:lnTo>
                  <a:pt x="357643" y="50092"/>
                </a:lnTo>
                <a:lnTo>
                  <a:pt x="359421" y="36867"/>
                </a:lnTo>
                <a:lnTo>
                  <a:pt x="364721" y="28211"/>
                </a:lnTo>
                <a:lnTo>
                  <a:pt x="373493" y="23485"/>
                </a:lnTo>
                <a:lnTo>
                  <a:pt x="385684" y="22051"/>
                </a:lnTo>
                <a:lnTo>
                  <a:pt x="392762" y="22051"/>
                </a:lnTo>
                <a:lnTo>
                  <a:pt x="392762" y="2722"/>
                </a:lnTo>
                <a:lnTo>
                  <a:pt x="390312" y="2450"/>
                </a:lnTo>
                <a:lnTo>
                  <a:pt x="386773" y="2177"/>
                </a:lnTo>
                <a:close/>
              </a:path>
              <a:path w="1070609" h="198754">
                <a:moveTo>
                  <a:pt x="392762" y="22051"/>
                </a:moveTo>
                <a:lnTo>
                  <a:pt x="388134" y="22051"/>
                </a:lnTo>
                <a:lnTo>
                  <a:pt x="391673" y="22323"/>
                </a:lnTo>
                <a:lnTo>
                  <a:pt x="392762" y="22323"/>
                </a:lnTo>
                <a:lnTo>
                  <a:pt x="392762" y="22051"/>
                </a:lnTo>
                <a:close/>
              </a:path>
              <a:path w="1070609" h="198754">
                <a:moveTo>
                  <a:pt x="449923" y="73777"/>
                </a:moveTo>
                <a:lnTo>
                  <a:pt x="428144" y="73777"/>
                </a:lnTo>
                <a:lnTo>
                  <a:pt x="428144" y="149189"/>
                </a:lnTo>
                <a:lnTo>
                  <a:pt x="430181" y="165825"/>
                </a:lnTo>
                <a:lnTo>
                  <a:pt x="437298" y="180395"/>
                </a:lnTo>
                <a:lnTo>
                  <a:pt x="450999" y="190727"/>
                </a:lnTo>
                <a:lnTo>
                  <a:pt x="472791" y="194653"/>
                </a:lnTo>
                <a:lnTo>
                  <a:pt x="485859" y="194653"/>
                </a:lnTo>
                <a:lnTo>
                  <a:pt x="485859" y="174780"/>
                </a:lnTo>
                <a:lnTo>
                  <a:pt x="472791" y="174780"/>
                </a:lnTo>
                <a:lnTo>
                  <a:pt x="463246" y="173337"/>
                </a:lnTo>
                <a:lnTo>
                  <a:pt x="456048" y="168756"/>
                </a:lnTo>
                <a:lnTo>
                  <a:pt x="451505" y="160653"/>
                </a:lnTo>
                <a:lnTo>
                  <a:pt x="449995" y="149189"/>
                </a:lnTo>
                <a:lnTo>
                  <a:pt x="449923" y="73777"/>
                </a:lnTo>
                <a:close/>
              </a:path>
              <a:path w="1070609" h="198754">
                <a:moveTo>
                  <a:pt x="485859" y="54720"/>
                </a:moveTo>
                <a:lnTo>
                  <a:pt x="405275" y="54720"/>
                </a:lnTo>
                <a:lnTo>
                  <a:pt x="405275" y="73777"/>
                </a:lnTo>
                <a:lnTo>
                  <a:pt x="485859" y="73777"/>
                </a:lnTo>
                <a:lnTo>
                  <a:pt x="485859" y="54720"/>
                </a:lnTo>
                <a:close/>
              </a:path>
              <a:path w="1070609" h="198754">
                <a:moveTo>
                  <a:pt x="449923" y="25590"/>
                </a:moveTo>
                <a:lnTo>
                  <a:pt x="428144" y="25590"/>
                </a:lnTo>
                <a:lnTo>
                  <a:pt x="428144" y="54720"/>
                </a:lnTo>
                <a:lnTo>
                  <a:pt x="449923" y="54720"/>
                </a:lnTo>
                <a:lnTo>
                  <a:pt x="449923" y="25590"/>
                </a:lnTo>
                <a:close/>
              </a:path>
              <a:path w="1070609" h="198754">
                <a:moveTo>
                  <a:pt x="531920" y="54720"/>
                </a:moveTo>
                <a:lnTo>
                  <a:pt x="512047" y="54720"/>
                </a:lnTo>
                <a:lnTo>
                  <a:pt x="512047" y="65066"/>
                </a:lnTo>
                <a:lnTo>
                  <a:pt x="544444" y="194653"/>
                </a:lnTo>
                <a:lnTo>
                  <a:pt x="565951" y="194653"/>
                </a:lnTo>
                <a:lnTo>
                  <a:pt x="576989" y="165251"/>
                </a:lnTo>
                <a:lnTo>
                  <a:pt x="558328" y="165251"/>
                </a:lnTo>
                <a:lnTo>
                  <a:pt x="531920" y="54720"/>
                </a:lnTo>
                <a:close/>
              </a:path>
              <a:path w="1070609" h="198754">
                <a:moveTo>
                  <a:pt x="615701" y="114886"/>
                </a:moveTo>
                <a:lnTo>
                  <a:pt x="595898" y="114886"/>
                </a:lnTo>
                <a:lnTo>
                  <a:pt x="625572" y="194653"/>
                </a:lnTo>
                <a:lnTo>
                  <a:pt x="646807" y="194653"/>
                </a:lnTo>
                <a:lnTo>
                  <a:pt x="654158" y="165251"/>
                </a:lnTo>
                <a:lnTo>
                  <a:pt x="633467" y="165251"/>
                </a:lnTo>
                <a:lnTo>
                  <a:pt x="615701" y="114886"/>
                </a:lnTo>
                <a:close/>
              </a:path>
              <a:path w="1070609" h="198754">
                <a:moveTo>
                  <a:pt x="603793" y="81128"/>
                </a:moveTo>
                <a:lnTo>
                  <a:pt x="588003" y="81128"/>
                </a:lnTo>
                <a:lnTo>
                  <a:pt x="558328" y="165251"/>
                </a:lnTo>
                <a:lnTo>
                  <a:pt x="576989" y="165251"/>
                </a:lnTo>
                <a:lnTo>
                  <a:pt x="595898" y="114886"/>
                </a:lnTo>
                <a:lnTo>
                  <a:pt x="615701" y="114886"/>
                </a:lnTo>
                <a:lnTo>
                  <a:pt x="603793" y="81128"/>
                </a:lnTo>
                <a:close/>
              </a:path>
              <a:path w="1070609" h="198754">
                <a:moveTo>
                  <a:pt x="679204" y="54720"/>
                </a:moveTo>
                <a:lnTo>
                  <a:pt x="659602" y="54720"/>
                </a:lnTo>
                <a:lnTo>
                  <a:pt x="633467" y="165251"/>
                </a:lnTo>
                <a:lnTo>
                  <a:pt x="654158" y="165251"/>
                </a:lnTo>
                <a:lnTo>
                  <a:pt x="679204" y="65066"/>
                </a:lnTo>
                <a:lnTo>
                  <a:pt x="679204" y="54720"/>
                </a:lnTo>
                <a:close/>
              </a:path>
              <a:path w="1070609" h="198754">
                <a:moveTo>
                  <a:pt x="811759" y="71327"/>
                </a:moveTo>
                <a:lnTo>
                  <a:pt x="766311" y="71327"/>
                </a:lnTo>
                <a:lnTo>
                  <a:pt x="780676" y="73326"/>
                </a:lnTo>
                <a:lnTo>
                  <a:pt x="790779" y="78950"/>
                </a:lnTo>
                <a:lnTo>
                  <a:pt x="796747" y="87636"/>
                </a:lnTo>
                <a:lnTo>
                  <a:pt x="798708" y="98824"/>
                </a:lnTo>
                <a:lnTo>
                  <a:pt x="798708" y="112708"/>
                </a:lnTo>
                <a:lnTo>
                  <a:pt x="763589" y="112708"/>
                </a:lnTo>
                <a:lnTo>
                  <a:pt x="738334" y="115664"/>
                </a:lnTo>
                <a:lnTo>
                  <a:pt x="720200" y="124312"/>
                </a:lnTo>
                <a:lnTo>
                  <a:pt x="709264" y="138320"/>
                </a:lnTo>
                <a:lnTo>
                  <a:pt x="705601" y="157356"/>
                </a:lnTo>
                <a:lnTo>
                  <a:pt x="709349" y="175294"/>
                </a:lnTo>
                <a:lnTo>
                  <a:pt x="719451" y="187949"/>
                </a:lnTo>
                <a:lnTo>
                  <a:pt x="734199" y="195449"/>
                </a:lnTo>
                <a:lnTo>
                  <a:pt x="751882" y="197920"/>
                </a:lnTo>
                <a:lnTo>
                  <a:pt x="767285" y="195985"/>
                </a:lnTo>
                <a:lnTo>
                  <a:pt x="780570" y="191012"/>
                </a:lnTo>
                <a:lnTo>
                  <a:pt x="791353" y="184253"/>
                </a:lnTo>
                <a:lnTo>
                  <a:pt x="798074" y="178046"/>
                </a:lnTo>
                <a:lnTo>
                  <a:pt x="756238" y="178046"/>
                </a:lnTo>
                <a:lnTo>
                  <a:pt x="744838" y="176689"/>
                </a:lnTo>
                <a:lnTo>
                  <a:pt x="735684" y="172499"/>
                </a:lnTo>
                <a:lnTo>
                  <a:pt x="729592" y="165298"/>
                </a:lnTo>
                <a:lnTo>
                  <a:pt x="727380" y="154906"/>
                </a:lnTo>
                <a:lnTo>
                  <a:pt x="729401" y="144990"/>
                </a:lnTo>
                <a:lnTo>
                  <a:pt x="735786" y="137244"/>
                </a:lnTo>
                <a:lnTo>
                  <a:pt x="747020" y="132203"/>
                </a:lnTo>
                <a:lnTo>
                  <a:pt x="763589" y="130404"/>
                </a:lnTo>
                <a:lnTo>
                  <a:pt x="820488" y="130404"/>
                </a:lnTo>
                <a:lnTo>
                  <a:pt x="820438" y="97190"/>
                </a:lnTo>
                <a:lnTo>
                  <a:pt x="817153" y="79133"/>
                </a:lnTo>
                <a:lnTo>
                  <a:pt x="811759" y="71327"/>
                </a:lnTo>
                <a:close/>
              </a:path>
              <a:path w="1070609" h="198754">
                <a:moveTo>
                  <a:pt x="820488" y="176957"/>
                </a:moveTo>
                <a:lnTo>
                  <a:pt x="799253" y="176957"/>
                </a:lnTo>
                <a:lnTo>
                  <a:pt x="807420" y="194653"/>
                </a:lnTo>
                <a:lnTo>
                  <a:pt x="820488" y="194653"/>
                </a:lnTo>
                <a:lnTo>
                  <a:pt x="820488" y="176957"/>
                </a:lnTo>
                <a:close/>
              </a:path>
              <a:path w="1070609" h="198754">
                <a:moveTo>
                  <a:pt x="820488" y="130404"/>
                </a:moveTo>
                <a:lnTo>
                  <a:pt x="798708" y="130404"/>
                </a:lnTo>
                <a:lnTo>
                  <a:pt x="798708" y="158445"/>
                </a:lnTo>
                <a:lnTo>
                  <a:pt x="790885" y="165298"/>
                </a:lnTo>
                <a:lnTo>
                  <a:pt x="781046" y="171615"/>
                </a:lnTo>
                <a:lnTo>
                  <a:pt x="769421" y="176247"/>
                </a:lnTo>
                <a:lnTo>
                  <a:pt x="756238" y="178046"/>
                </a:lnTo>
                <a:lnTo>
                  <a:pt x="798074" y="178046"/>
                </a:lnTo>
                <a:lnTo>
                  <a:pt x="799253" y="176957"/>
                </a:lnTo>
                <a:lnTo>
                  <a:pt x="820488" y="176957"/>
                </a:lnTo>
                <a:lnTo>
                  <a:pt x="820488" y="130404"/>
                </a:lnTo>
                <a:close/>
              </a:path>
              <a:path w="1070609" h="198754">
                <a:moveTo>
                  <a:pt x="766311" y="51453"/>
                </a:moveTo>
                <a:lnTo>
                  <a:pt x="726053" y="64521"/>
                </a:lnTo>
                <a:lnTo>
                  <a:pt x="712952" y="97190"/>
                </a:lnTo>
                <a:lnTo>
                  <a:pt x="734187" y="97190"/>
                </a:lnTo>
                <a:lnTo>
                  <a:pt x="736182" y="86947"/>
                </a:lnTo>
                <a:lnTo>
                  <a:pt x="742184" y="78746"/>
                </a:lnTo>
                <a:lnTo>
                  <a:pt x="752218" y="73301"/>
                </a:lnTo>
                <a:lnTo>
                  <a:pt x="766311" y="71327"/>
                </a:lnTo>
                <a:lnTo>
                  <a:pt x="811759" y="71327"/>
                </a:lnTo>
                <a:lnTo>
                  <a:pt x="807080" y="64555"/>
                </a:lnTo>
                <a:lnTo>
                  <a:pt x="790137" y="54925"/>
                </a:lnTo>
                <a:lnTo>
                  <a:pt x="766311" y="51453"/>
                </a:lnTo>
                <a:close/>
              </a:path>
              <a:path w="1070609" h="198754">
                <a:moveTo>
                  <a:pt x="875439" y="54720"/>
                </a:moveTo>
                <a:lnTo>
                  <a:pt x="864005" y="54720"/>
                </a:lnTo>
                <a:lnTo>
                  <a:pt x="864005" y="194653"/>
                </a:lnTo>
                <a:lnTo>
                  <a:pt x="885784" y="194653"/>
                </a:lnTo>
                <a:lnTo>
                  <a:pt x="885784" y="92290"/>
                </a:lnTo>
                <a:lnTo>
                  <a:pt x="894623" y="83714"/>
                </a:lnTo>
                <a:lnTo>
                  <a:pt x="904841" y="77589"/>
                </a:lnTo>
                <a:lnTo>
                  <a:pt x="916488" y="73913"/>
                </a:lnTo>
                <a:lnTo>
                  <a:pt x="923781" y="73233"/>
                </a:lnTo>
                <a:lnTo>
                  <a:pt x="883334" y="73233"/>
                </a:lnTo>
                <a:lnTo>
                  <a:pt x="875439" y="54720"/>
                </a:lnTo>
                <a:close/>
              </a:path>
              <a:path w="1070609" h="198754">
                <a:moveTo>
                  <a:pt x="932610" y="51453"/>
                </a:moveTo>
                <a:lnTo>
                  <a:pt x="929071" y="51453"/>
                </a:lnTo>
                <a:lnTo>
                  <a:pt x="914995" y="53363"/>
                </a:lnTo>
                <a:lnTo>
                  <a:pt x="902425" y="58362"/>
                </a:lnTo>
                <a:lnTo>
                  <a:pt x="891744" y="65351"/>
                </a:lnTo>
                <a:lnTo>
                  <a:pt x="883334" y="73233"/>
                </a:lnTo>
                <a:lnTo>
                  <a:pt x="923781" y="73233"/>
                </a:lnTo>
                <a:lnTo>
                  <a:pt x="929615" y="72688"/>
                </a:lnTo>
                <a:lnTo>
                  <a:pt x="932610" y="72688"/>
                </a:lnTo>
                <a:lnTo>
                  <a:pt x="932610" y="51453"/>
                </a:lnTo>
                <a:close/>
              </a:path>
              <a:path w="1070609" h="198754">
                <a:moveTo>
                  <a:pt x="1013581" y="51453"/>
                </a:moveTo>
                <a:lnTo>
                  <a:pt x="970771" y="65814"/>
                </a:lnTo>
                <a:lnTo>
                  <a:pt x="955423" y="102907"/>
                </a:lnTo>
                <a:lnTo>
                  <a:pt x="955321" y="146466"/>
                </a:lnTo>
                <a:lnTo>
                  <a:pt x="959294" y="167714"/>
                </a:lnTo>
                <a:lnTo>
                  <a:pt x="970771" y="183934"/>
                </a:lnTo>
                <a:lnTo>
                  <a:pt x="989088" y="194283"/>
                </a:lnTo>
                <a:lnTo>
                  <a:pt x="1013581" y="197920"/>
                </a:lnTo>
                <a:lnTo>
                  <a:pt x="1036199" y="194726"/>
                </a:lnTo>
                <a:lnTo>
                  <a:pt x="1053227" y="185635"/>
                </a:lnTo>
                <a:lnTo>
                  <a:pt x="1059170" y="178046"/>
                </a:lnTo>
                <a:lnTo>
                  <a:pt x="1013581" y="178046"/>
                </a:lnTo>
                <a:lnTo>
                  <a:pt x="997774" y="175669"/>
                </a:lnTo>
                <a:lnTo>
                  <a:pt x="986357" y="169028"/>
                </a:lnTo>
                <a:lnTo>
                  <a:pt x="979432" y="158866"/>
                </a:lnTo>
                <a:lnTo>
                  <a:pt x="977199" y="146466"/>
                </a:lnTo>
                <a:lnTo>
                  <a:pt x="977101" y="132037"/>
                </a:lnTo>
                <a:lnTo>
                  <a:pt x="1070208" y="132037"/>
                </a:lnTo>
                <a:lnTo>
                  <a:pt x="1070208" y="114342"/>
                </a:lnTo>
                <a:lnTo>
                  <a:pt x="977101" y="114342"/>
                </a:lnTo>
                <a:lnTo>
                  <a:pt x="977101" y="102907"/>
                </a:lnTo>
                <a:lnTo>
                  <a:pt x="979419" y="90163"/>
                </a:lnTo>
                <a:lnTo>
                  <a:pt x="986255" y="80175"/>
                </a:lnTo>
                <a:lnTo>
                  <a:pt x="997430" y="73658"/>
                </a:lnTo>
                <a:lnTo>
                  <a:pt x="1012764" y="71327"/>
                </a:lnTo>
                <a:lnTo>
                  <a:pt x="1059221" y="71327"/>
                </a:lnTo>
                <a:lnTo>
                  <a:pt x="1055166" y="65440"/>
                </a:lnTo>
                <a:lnTo>
                  <a:pt x="1037360" y="55090"/>
                </a:lnTo>
                <a:lnTo>
                  <a:pt x="1013581" y="51453"/>
                </a:lnTo>
                <a:close/>
              </a:path>
              <a:path w="1070609" h="198754">
                <a:moveTo>
                  <a:pt x="1069391" y="152728"/>
                </a:moveTo>
                <a:lnTo>
                  <a:pt x="1047612" y="152728"/>
                </a:lnTo>
                <a:lnTo>
                  <a:pt x="1044209" y="163001"/>
                </a:lnTo>
                <a:lnTo>
                  <a:pt x="1037539" y="171002"/>
                </a:lnTo>
                <a:lnTo>
                  <a:pt x="1027398" y="176196"/>
                </a:lnTo>
                <a:lnTo>
                  <a:pt x="1013581" y="178046"/>
                </a:lnTo>
                <a:lnTo>
                  <a:pt x="1059170" y="178046"/>
                </a:lnTo>
                <a:lnTo>
                  <a:pt x="1064384" y="171389"/>
                </a:lnTo>
                <a:lnTo>
                  <a:pt x="1069391" y="152728"/>
                </a:lnTo>
                <a:close/>
              </a:path>
              <a:path w="1070609" h="198754">
                <a:moveTo>
                  <a:pt x="1059221" y="71327"/>
                </a:moveTo>
                <a:lnTo>
                  <a:pt x="1012764" y="71327"/>
                </a:lnTo>
                <a:lnTo>
                  <a:pt x="1028329" y="73697"/>
                </a:lnTo>
                <a:lnTo>
                  <a:pt x="1039478" y="80277"/>
                </a:lnTo>
                <a:lnTo>
                  <a:pt x="1046187" y="90278"/>
                </a:lnTo>
                <a:lnTo>
                  <a:pt x="1048428" y="102907"/>
                </a:lnTo>
                <a:lnTo>
                  <a:pt x="1048428" y="114342"/>
                </a:lnTo>
                <a:lnTo>
                  <a:pt x="1070208" y="114342"/>
                </a:lnTo>
                <a:lnTo>
                  <a:pt x="1070208" y="102907"/>
                </a:lnTo>
                <a:lnTo>
                  <a:pt x="1066337" y="81660"/>
                </a:lnTo>
                <a:lnTo>
                  <a:pt x="1059221" y="713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552824" y="6129760"/>
            <a:ext cx="278130" cy="198755"/>
          </a:xfrm>
          <a:custGeom>
            <a:avLst/>
            <a:gdLst/>
            <a:ahLst/>
            <a:cxnLst/>
            <a:rect l="l" t="t" r="r" b="b"/>
            <a:pathLst>
              <a:path w="278130" h="198754">
                <a:moveTo>
                  <a:pt x="104789" y="19873"/>
                </a:moveTo>
                <a:lnTo>
                  <a:pt x="59621" y="19873"/>
                </a:lnTo>
                <a:lnTo>
                  <a:pt x="75313" y="22642"/>
                </a:lnTo>
                <a:lnTo>
                  <a:pt x="86743" y="30389"/>
                </a:lnTo>
                <a:lnTo>
                  <a:pt x="93732" y="42269"/>
                </a:lnTo>
                <a:lnTo>
                  <a:pt x="96101" y="57443"/>
                </a:lnTo>
                <a:lnTo>
                  <a:pt x="93251" y="73360"/>
                </a:lnTo>
                <a:lnTo>
                  <a:pt x="85348" y="88002"/>
                </a:lnTo>
                <a:lnTo>
                  <a:pt x="73360" y="102542"/>
                </a:lnTo>
                <a:lnTo>
                  <a:pt x="58260" y="118153"/>
                </a:lnTo>
                <a:lnTo>
                  <a:pt x="816" y="176685"/>
                </a:lnTo>
                <a:lnTo>
                  <a:pt x="816" y="194653"/>
                </a:lnTo>
                <a:lnTo>
                  <a:pt x="120331" y="194653"/>
                </a:lnTo>
                <a:lnTo>
                  <a:pt x="120331" y="174780"/>
                </a:lnTo>
                <a:lnTo>
                  <a:pt x="30491" y="174780"/>
                </a:lnTo>
                <a:lnTo>
                  <a:pt x="74594" y="130404"/>
                </a:lnTo>
                <a:lnTo>
                  <a:pt x="90546" y="113942"/>
                </a:lnTo>
                <a:lnTo>
                  <a:pt x="104405" y="96918"/>
                </a:lnTo>
                <a:lnTo>
                  <a:pt x="114180" y="78261"/>
                </a:lnTo>
                <a:lnTo>
                  <a:pt x="117881" y="56898"/>
                </a:lnTo>
                <a:lnTo>
                  <a:pt x="113980" y="34455"/>
                </a:lnTo>
                <a:lnTo>
                  <a:pt x="104789" y="19873"/>
                </a:lnTo>
                <a:close/>
              </a:path>
              <a:path w="278130" h="198754">
                <a:moveTo>
                  <a:pt x="59348" y="0"/>
                </a:moveTo>
                <a:lnTo>
                  <a:pt x="35757" y="4155"/>
                </a:lnTo>
                <a:lnTo>
                  <a:pt x="17015" y="16300"/>
                </a:lnTo>
                <a:lnTo>
                  <a:pt x="4602" y="35948"/>
                </a:lnTo>
                <a:lnTo>
                  <a:pt x="0" y="62615"/>
                </a:lnTo>
                <a:lnTo>
                  <a:pt x="21779" y="62615"/>
                </a:lnTo>
                <a:lnTo>
                  <a:pt x="24361" y="45026"/>
                </a:lnTo>
                <a:lnTo>
                  <a:pt x="31614" y="31546"/>
                </a:lnTo>
                <a:lnTo>
                  <a:pt x="43410" y="22915"/>
                </a:lnTo>
                <a:lnTo>
                  <a:pt x="59621" y="19873"/>
                </a:lnTo>
                <a:lnTo>
                  <a:pt x="104789" y="19873"/>
                </a:lnTo>
                <a:lnTo>
                  <a:pt x="102601" y="16402"/>
                </a:lnTo>
                <a:lnTo>
                  <a:pt x="84229" y="4372"/>
                </a:lnTo>
                <a:lnTo>
                  <a:pt x="59348" y="0"/>
                </a:lnTo>
                <a:close/>
              </a:path>
              <a:path w="278130" h="198754">
                <a:moveTo>
                  <a:pt x="173575" y="137210"/>
                </a:moveTo>
                <a:lnTo>
                  <a:pt x="151796" y="137210"/>
                </a:lnTo>
                <a:lnTo>
                  <a:pt x="156692" y="163133"/>
                </a:lnTo>
                <a:lnTo>
                  <a:pt x="169526" y="182470"/>
                </a:lnTo>
                <a:lnTo>
                  <a:pt x="189353" y="194560"/>
                </a:lnTo>
                <a:lnTo>
                  <a:pt x="215229" y="198737"/>
                </a:lnTo>
                <a:lnTo>
                  <a:pt x="241509" y="194772"/>
                </a:lnTo>
                <a:lnTo>
                  <a:pt x="261101" y="183355"/>
                </a:lnTo>
                <a:lnTo>
                  <a:pt x="264131" y="178863"/>
                </a:lnTo>
                <a:lnTo>
                  <a:pt x="216045" y="178863"/>
                </a:lnTo>
                <a:lnTo>
                  <a:pt x="198269" y="175839"/>
                </a:lnTo>
                <a:lnTo>
                  <a:pt x="185112" y="167327"/>
                </a:lnTo>
                <a:lnTo>
                  <a:pt x="176804" y="154170"/>
                </a:lnTo>
                <a:lnTo>
                  <a:pt x="173575" y="137210"/>
                </a:lnTo>
                <a:close/>
              </a:path>
              <a:path w="278130" h="198754">
                <a:moveTo>
                  <a:pt x="261112" y="19873"/>
                </a:moveTo>
                <a:lnTo>
                  <a:pt x="215773" y="19873"/>
                </a:lnTo>
                <a:lnTo>
                  <a:pt x="231894" y="22787"/>
                </a:lnTo>
                <a:lnTo>
                  <a:pt x="242861" y="30389"/>
                </a:lnTo>
                <a:lnTo>
                  <a:pt x="249157" y="41121"/>
                </a:lnTo>
                <a:lnTo>
                  <a:pt x="251165" y="53359"/>
                </a:lnTo>
                <a:lnTo>
                  <a:pt x="248753" y="66993"/>
                </a:lnTo>
                <a:lnTo>
                  <a:pt x="241874" y="77078"/>
                </a:lnTo>
                <a:lnTo>
                  <a:pt x="231065" y="83336"/>
                </a:lnTo>
                <a:lnTo>
                  <a:pt x="216862" y="85484"/>
                </a:lnTo>
                <a:lnTo>
                  <a:pt x="203250" y="85484"/>
                </a:lnTo>
                <a:lnTo>
                  <a:pt x="203250" y="105358"/>
                </a:lnTo>
                <a:lnTo>
                  <a:pt x="218223" y="105358"/>
                </a:lnTo>
                <a:lnTo>
                  <a:pt x="233971" y="107769"/>
                </a:lnTo>
                <a:lnTo>
                  <a:pt x="245788" y="114648"/>
                </a:lnTo>
                <a:lnTo>
                  <a:pt x="253215" y="125457"/>
                </a:lnTo>
                <a:lnTo>
                  <a:pt x="255793" y="139660"/>
                </a:lnTo>
                <a:lnTo>
                  <a:pt x="253296" y="155548"/>
                </a:lnTo>
                <a:lnTo>
                  <a:pt x="245822" y="167939"/>
                </a:lnTo>
                <a:lnTo>
                  <a:pt x="233397" y="175992"/>
                </a:lnTo>
                <a:lnTo>
                  <a:pt x="216045" y="178863"/>
                </a:lnTo>
                <a:lnTo>
                  <a:pt x="264131" y="178863"/>
                </a:lnTo>
                <a:lnTo>
                  <a:pt x="273344" y="165200"/>
                </a:lnTo>
                <a:lnTo>
                  <a:pt x="277572" y="141021"/>
                </a:lnTo>
                <a:lnTo>
                  <a:pt x="274999" y="124291"/>
                </a:lnTo>
                <a:lnTo>
                  <a:pt x="268010" y="110700"/>
                </a:lnTo>
                <a:lnTo>
                  <a:pt x="257703" y="100632"/>
                </a:lnTo>
                <a:lnTo>
                  <a:pt x="245175" y="94468"/>
                </a:lnTo>
                <a:lnTo>
                  <a:pt x="256091" y="87938"/>
                </a:lnTo>
                <a:lnTo>
                  <a:pt x="264709" y="78780"/>
                </a:lnTo>
                <a:lnTo>
                  <a:pt x="270366" y="66712"/>
                </a:lnTo>
                <a:lnTo>
                  <a:pt x="272400" y="51453"/>
                </a:lnTo>
                <a:lnTo>
                  <a:pt x="268758" y="31469"/>
                </a:lnTo>
                <a:lnTo>
                  <a:pt x="261112" y="19873"/>
                </a:lnTo>
                <a:close/>
              </a:path>
              <a:path w="278130" h="198754">
                <a:moveTo>
                  <a:pt x="215773" y="0"/>
                </a:moveTo>
                <a:lnTo>
                  <a:pt x="191407" y="4066"/>
                </a:lnTo>
                <a:lnTo>
                  <a:pt x="172554" y="15994"/>
                </a:lnTo>
                <a:lnTo>
                  <a:pt x="160338" y="35374"/>
                </a:lnTo>
                <a:lnTo>
                  <a:pt x="155880" y="61799"/>
                </a:lnTo>
                <a:lnTo>
                  <a:pt x="177659" y="61799"/>
                </a:lnTo>
                <a:lnTo>
                  <a:pt x="180245" y="44337"/>
                </a:lnTo>
                <a:lnTo>
                  <a:pt x="187528" y="31137"/>
                </a:lnTo>
                <a:lnTo>
                  <a:pt x="199404" y="22787"/>
                </a:lnTo>
                <a:lnTo>
                  <a:pt x="215773" y="19873"/>
                </a:lnTo>
                <a:lnTo>
                  <a:pt x="261112" y="19873"/>
                </a:lnTo>
                <a:lnTo>
                  <a:pt x="257971" y="15109"/>
                </a:lnTo>
                <a:lnTo>
                  <a:pt x="240241" y="4058"/>
                </a:lnTo>
                <a:lnTo>
                  <a:pt x="2157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240403" y="6596657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261794" y="6925547"/>
            <a:ext cx="349250" cy="198755"/>
          </a:xfrm>
          <a:custGeom>
            <a:avLst/>
            <a:gdLst/>
            <a:ahLst/>
            <a:cxnLst/>
            <a:rect l="l" t="t" r="r" b="b"/>
            <a:pathLst>
              <a:path w="349250" h="198754">
                <a:moveTo>
                  <a:pt x="21779" y="137210"/>
                </a:moveTo>
                <a:lnTo>
                  <a:pt x="0" y="137210"/>
                </a:lnTo>
                <a:lnTo>
                  <a:pt x="4896" y="163133"/>
                </a:lnTo>
                <a:lnTo>
                  <a:pt x="17729" y="182470"/>
                </a:lnTo>
                <a:lnTo>
                  <a:pt x="37556" y="194560"/>
                </a:lnTo>
                <a:lnTo>
                  <a:pt x="63432" y="198737"/>
                </a:lnTo>
                <a:lnTo>
                  <a:pt x="89712" y="194772"/>
                </a:lnTo>
                <a:lnTo>
                  <a:pt x="109305" y="183355"/>
                </a:lnTo>
                <a:lnTo>
                  <a:pt x="112334" y="178863"/>
                </a:lnTo>
                <a:lnTo>
                  <a:pt x="64249" y="178863"/>
                </a:lnTo>
                <a:lnTo>
                  <a:pt x="46472" y="175839"/>
                </a:lnTo>
                <a:lnTo>
                  <a:pt x="33315" y="167327"/>
                </a:lnTo>
                <a:lnTo>
                  <a:pt x="25008" y="154170"/>
                </a:lnTo>
                <a:lnTo>
                  <a:pt x="21779" y="137210"/>
                </a:lnTo>
                <a:close/>
              </a:path>
              <a:path w="349250" h="198754">
                <a:moveTo>
                  <a:pt x="109316" y="19873"/>
                </a:moveTo>
                <a:lnTo>
                  <a:pt x="63977" y="19873"/>
                </a:lnTo>
                <a:lnTo>
                  <a:pt x="80098" y="22787"/>
                </a:lnTo>
                <a:lnTo>
                  <a:pt x="91065" y="30389"/>
                </a:lnTo>
                <a:lnTo>
                  <a:pt x="97360" y="41121"/>
                </a:lnTo>
                <a:lnTo>
                  <a:pt x="99368" y="53359"/>
                </a:lnTo>
                <a:lnTo>
                  <a:pt x="96956" y="66993"/>
                </a:lnTo>
                <a:lnTo>
                  <a:pt x="90078" y="77078"/>
                </a:lnTo>
                <a:lnTo>
                  <a:pt x="79269" y="83336"/>
                </a:lnTo>
                <a:lnTo>
                  <a:pt x="65066" y="85484"/>
                </a:lnTo>
                <a:lnTo>
                  <a:pt x="51453" y="85484"/>
                </a:lnTo>
                <a:lnTo>
                  <a:pt x="51453" y="105358"/>
                </a:lnTo>
                <a:lnTo>
                  <a:pt x="66427" y="105358"/>
                </a:lnTo>
                <a:lnTo>
                  <a:pt x="82174" y="107769"/>
                </a:lnTo>
                <a:lnTo>
                  <a:pt x="93991" y="114648"/>
                </a:lnTo>
                <a:lnTo>
                  <a:pt x="101419" y="125457"/>
                </a:lnTo>
                <a:lnTo>
                  <a:pt x="103996" y="139660"/>
                </a:lnTo>
                <a:lnTo>
                  <a:pt x="101499" y="155548"/>
                </a:lnTo>
                <a:lnTo>
                  <a:pt x="94025" y="167939"/>
                </a:lnTo>
                <a:lnTo>
                  <a:pt x="81600" y="175992"/>
                </a:lnTo>
                <a:lnTo>
                  <a:pt x="64249" y="178863"/>
                </a:lnTo>
                <a:lnTo>
                  <a:pt x="112334" y="178863"/>
                </a:lnTo>
                <a:lnTo>
                  <a:pt x="121548" y="165200"/>
                </a:lnTo>
                <a:lnTo>
                  <a:pt x="125776" y="141021"/>
                </a:lnTo>
                <a:lnTo>
                  <a:pt x="123202" y="124291"/>
                </a:lnTo>
                <a:lnTo>
                  <a:pt x="116213" y="110700"/>
                </a:lnTo>
                <a:lnTo>
                  <a:pt x="105906" y="100632"/>
                </a:lnTo>
                <a:lnTo>
                  <a:pt x="93379" y="94468"/>
                </a:lnTo>
                <a:lnTo>
                  <a:pt x="104294" y="87938"/>
                </a:lnTo>
                <a:lnTo>
                  <a:pt x="112912" y="78780"/>
                </a:lnTo>
                <a:lnTo>
                  <a:pt x="118570" y="66712"/>
                </a:lnTo>
                <a:lnTo>
                  <a:pt x="120603" y="51453"/>
                </a:lnTo>
                <a:lnTo>
                  <a:pt x="116962" y="31469"/>
                </a:lnTo>
                <a:lnTo>
                  <a:pt x="109316" y="19873"/>
                </a:lnTo>
                <a:close/>
              </a:path>
              <a:path w="349250" h="198754">
                <a:moveTo>
                  <a:pt x="63977" y="0"/>
                </a:moveTo>
                <a:lnTo>
                  <a:pt x="39611" y="4066"/>
                </a:lnTo>
                <a:lnTo>
                  <a:pt x="20758" y="15994"/>
                </a:lnTo>
                <a:lnTo>
                  <a:pt x="8541" y="35374"/>
                </a:lnTo>
                <a:lnTo>
                  <a:pt x="4083" y="61799"/>
                </a:lnTo>
                <a:lnTo>
                  <a:pt x="25863" y="61799"/>
                </a:lnTo>
                <a:lnTo>
                  <a:pt x="28449" y="44337"/>
                </a:lnTo>
                <a:lnTo>
                  <a:pt x="35731" y="31137"/>
                </a:lnTo>
                <a:lnTo>
                  <a:pt x="47608" y="22787"/>
                </a:lnTo>
                <a:lnTo>
                  <a:pt x="63977" y="19873"/>
                </a:lnTo>
                <a:lnTo>
                  <a:pt x="109316" y="19873"/>
                </a:lnTo>
                <a:lnTo>
                  <a:pt x="106174" y="15109"/>
                </a:lnTo>
                <a:lnTo>
                  <a:pt x="88444" y="4058"/>
                </a:lnTo>
                <a:lnTo>
                  <a:pt x="63977" y="0"/>
                </a:lnTo>
                <a:close/>
              </a:path>
              <a:path w="349250" h="198754">
                <a:moveTo>
                  <a:pt x="188978" y="158717"/>
                </a:moveTo>
                <a:lnTo>
                  <a:pt x="163387" y="158717"/>
                </a:lnTo>
                <a:lnTo>
                  <a:pt x="163387" y="194653"/>
                </a:lnTo>
                <a:lnTo>
                  <a:pt x="188978" y="194653"/>
                </a:lnTo>
                <a:lnTo>
                  <a:pt x="188978" y="158717"/>
                </a:lnTo>
                <a:close/>
              </a:path>
              <a:path w="349250" h="198754">
                <a:moveTo>
                  <a:pt x="244840" y="137210"/>
                </a:moveTo>
                <a:lnTo>
                  <a:pt x="223061" y="137210"/>
                </a:lnTo>
                <a:lnTo>
                  <a:pt x="227957" y="163133"/>
                </a:lnTo>
                <a:lnTo>
                  <a:pt x="240791" y="182470"/>
                </a:lnTo>
                <a:lnTo>
                  <a:pt x="260618" y="194560"/>
                </a:lnTo>
                <a:lnTo>
                  <a:pt x="286493" y="198737"/>
                </a:lnTo>
                <a:lnTo>
                  <a:pt x="312773" y="194772"/>
                </a:lnTo>
                <a:lnTo>
                  <a:pt x="332366" y="183355"/>
                </a:lnTo>
                <a:lnTo>
                  <a:pt x="335395" y="178863"/>
                </a:lnTo>
                <a:lnTo>
                  <a:pt x="287310" y="178863"/>
                </a:lnTo>
                <a:lnTo>
                  <a:pt x="269534" y="175839"/>
                </a:lnTo>
                <a:lnTo>
                  <a:pt x="256377" y="167327"/>
                </a:lnTo>
                <a:lnTo>
                  <a:pt x="248069" y="154170"/>
                </a:lnTo>
                <a:lnTo>
                  <a:pt x="244840" y="137210"/>
                </a:lnTo>
                <a:close/>
              </a:path>
              <a:path w="349250" h="198754">
                <a:moveTo>
                  <a:pt x="332377" y="19873"/>
                </a:moveTo>
                <a:lnTo>
                  <a:pt x="287038" y="19873"/>
                </a:lnTo>
                <a:lnTo>
                  <a:pt x="303159" y="22787"/>
                </a:lnTo>
                <a:lnTo>
                  <a:pt x="314126" y="30389"/>
                </a:lnTo>
                <a:lnTo>
                  <a:pt x="320422" y="41121"/>
                </a:lnTo>
                <a:lnTo>
                  <a:pt x="322429" y="53359"/>
                </a:lnTo>
                <a:lnTo>
                  <a:pt x="320018" y="66993"/>
                </a:lnTo>
                <a:lnTo>
                  <a:pt x="313139" y="77078"/>
                </a:lnTo>
                <a:lnTo>
                  <a:pt x="302330" y="83336"/>
                </a:lnTo>
                <a:lnTo>
                  <a:pt x="288127" y="85484"/>
                </a:lnTo>
                <a:lnTo>
                  <a:pt x="274515" y="85484"/>
                </a:lnTo>
                <a:lnTo>
                  <a:pt x="274515" y="105358"/>
                </a:lnTo>
                <a:lnTo>
                  <a:pt x="289488" y="105358"/>
                </a:lnTo>
                <a:lnTo>
                  <a:pt x="305236" y="107769"/>
                </a:lnTo>
                <a:lnTo>
                  <a:pt x="317053" y="114648"/>
                </a:lnTo>
                <a:lnTo>
                  <a:pt x="324480" y="125457"/>
                </a:lnTo>
                <a:lnTo>
                  <a:pt x="327058" y="139660"/>
                </a:lnTo>
                <a:lnTo>
                  <a:pt x="324561" y="155548"/>
                </a:lnTo>
                <a:lnTo>
                  <a:pt x="317087" y="167939"/>
                </a:lnTo>
                <a:lnTo>
                  <a:pt x="304661" y="175992"/>
                </a:lnTo>
                <a:lnTo>
                  <a:pt x="287310" y="178863"/>
                </a:lnTo>
                <a:lnTo>
                  <a:pt x="335395" y="178863"/>
                </a:lnTo>
                <a:lnTo>
                  <a:pt x="344609" y="165200"/>
                </a:lnTo>
                <a:lnTo>
                  <a:pt x="348837" y="141021"/>
                </a:lnTo>
                <a:lnTo>
                  <a:pt x="346263" y="124291"/>
                </a:lnTo>
                <a:lnTo>
                  <a:pt x="339275" y="110700"/>
                </a:lnTo>
                <a:lnTo>
                  <a:pt x="328968" y="100632"/>
                </a:lnTo>
                <a:lnTo>
                  <a:pt x="316440" y="94468"/>
                </a:lnTo>
                <a:lnTo>
                  <a:pt x="327355" y="87938"/>
                </a:lnTo>
                <a:lnTo>
                  <a:pt x="335974" y="78780"/>
                </a:lnTo>
                <a:lnTo>
                  <a:pt x="341631" y="66712"/>
                </a:lnTo>
                <a:lnTo>
                  <a:pt x="343664" y="51453"/>
                </a:lnTo>
                <a:lnTo>
                  <a:pt x="340023" y="31469"/>
                </a:lnTo>
                <a:lnTo>
                  <a:pt x="332377" y="19873"/>
                </a:lnTo>
                <a:close/>
              </a:path>
              <a:path w="349250" h="198754">
                <a:moveTo>
                  <a:pt x="287038" y="0"/>
                </a:moveTo>
                <a:lnTo>
                  <a:pt x="262672" y="4066"/>
                </a:lnTo>
                <a:lnTo>
                  <a:pt x="243819" y="15994"/>
                </a:lnTo>
                <a:lnTo>
                  <a:pt x="231602" y="35374"/>
                </a:lnTo>
                <a:lnTo>
                  <a:pt x="227144" y="61799"/>
                </a:lnTo>
                <a:lnTo>
                  <a:pt x="248924" y="61799"/>
                </a:lnTo>
                <a:lnTo>
                  <a:pt x="251510" y="44337"/>
                </a:lnTo>
                <a:lnTo>
                  <a:pt x="258793" y="31137"/>
                </a:lnTo>
                <a:lnTo>
                  <a:pt x="270669" y="22787"/>
                </a:lnTo>
                <a:lnTo>
                  <a:pt x="287038" y="19873"/>
                </a:lnTo>
                <a:lnTo>
                  <a:pt x="332377" y="19873"/>
                </a:lnTo>
                <a:lnTo>
                  <a:pt x="329236" y="15109"/>
                </a:lnTo>
                <a:lnTo>
                  <a:pt x="311506" y="4058"/>
                </a:lnTo>
                <a:lnTo>
                  <a:pt x="287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778795" y="6928270"/>
            <a:ext cx="1141095" cy="195580"/>
          </a:xfrm>
          <a:custGeom>
            <a:avLst/>
            <a:gdLst/>
            <a:ahLst/>
            <a:cxnLst/>
            <a:rect l="l" t="t" r="r" b="b"/>
            <a:pathLst>
              <a:path w="1141094" h="195579">
                <a:moveTo>
                  <a:pt x="23685" y="1361"/>
                </a:moveTo>
                <a:lnTo>
                  <a:pt x="0" y="1361"/>
                </a:lnTo>
                <a:lnTo>
                  <a:pt x="0" y="191931"/>
                </a:lnTo>
                <a:lnTo>
                  <a:pt x="23685" y="191931"/>
                </a:lnTo>
                <a:lnTo>
                  <a:pt x="23685" y="106719"/>
                </a:lnTo>
                <a:lnTo>
                  <a:pt x="140205" y="106719"/>
                </a:lnTo>
                <a:lnTo>
                  <a:pt x="140205" y="85756"/>
                </a:lnTo>
                <a:lnTo>
                  <a:pt x="23685" y="85756"/>
                </a:lnTo>
                <a:lnTo>
                  <a:pt x="23685" y="1361"/>
                </a:lnTo>
                <a:close/>
              </a:path>
              <a:path w="1141094" h="195579">
                <a:moveTo>
                  <a:pt x="140205" y="106719"/>
                </a:moveTo>
                <a:lnTo>
                  <a:pt x="116520" y="106719"/>
                </a:lnTo>
                <a:lnTo>
                  <a:pt x="116520" y="191931"/>
                </a:lnTo>
                <a:lnTo>
                  <a:pt x="140205" y="191931"/>
                </a:lnTo>
                <a:lnTo>
                  <a:pt x="140205" y="106719"/>
                </a:lnTo>
                <a:close/>
              </a:path>
              <a:path w="1141094" h="195579">
                <a:moveTo>
                  <a:pt x="140205" y="1361"/>
                </a:moveTo>
                <a:lnTo>
                  <a:pt x="116520" y="1361"/>
                </a:lnTo>
                <a:lnTo>
                  <a:pt x="116520" y="85756"/>
                </a:lnTo>
                <a:lnTo>
                  <a:pt x="140205" y="85756"/>
                </a:lnTo>
                <a:lnTo>
                  <a:pt x="140205" y="1361"/>
                </a:lnTo>
                <a:close/>
              </a:path>
              <a:path w="1141094" h="195579">
                <a:moveTo>
                  <a:pt x="284791" y="68605"/>
                </a:moveTo>
                <a:lnTo>
                  <a:pt x="239343" y="68605"/>
                </a:lnTo>
                <a:lnTo>
                  <a:pt x="253708" y="70604"/>
                </a:lnTo>
                <a:lnTo>
                  <a:pt x="263811" y="76228"/>
                </a:lnTo>
                <a:lnTo>
                  <a:pt x="269779" y="84914"/>
                </a:lnTo>
                <a:lnTo>
                  <a:pt x="271740" y="96101"/>
                </a:lnTo>
                <a:lnTo>
                  <a:pt x="271740" y="109986"/>
                </a:lnTo>
                <a:lnTo>
                  <a:pt x="236621" y="109986"/>
                </a:lnTo>
                <a:lnTo>
                  <a:pt x="211366" y="112942"/>
                </a:lnTo>
                <a:lnTo>
                  <a:pt x="193232" y="121590"/>
                </a:lnTo>
                <a:lnTo>
                  <a:pt x="182295" y="135598"/>
                </a:lnTo>
                <a:lnTo>
                  <a:pt x="178633" y="154634"/>
                </a:lnTo>
                <a:lnTo>
                  <a:pt x="182380" y="172572"/>
                </a:lnTo>
                <a:lnTo>
                  <a:pt x="192483" y="185227"/>
                </a:lnTo>
                <a:lnTo>
                  <a:pt x="207231" y="192726"/>
                </a:lnTo>
                <a:lnTo>
                  <a:pt x="224914" y="195198"/>
                </a:lnTo>
                <a:lnTo>
                  <a:pt x="240317" y="193262"/>
                </a:lnTo>
                <a:lnTo>
                  <a:pt x="253602" y="188290"/>
                </a:lnTo>
                <a:lnTo>
                  <a:pt x="264385" y="181530"/>
                </a:lnTo>
                <a:lnTo>
                  <a:pt x="271105" y="175324"/>
                </a:lnTo>
                <a:lnTo>
                  <a:pt x="229270" y="175324"/>
                </a:lnTo>
                <a:lnTo>
                  <a:pt x="217870" y="173967"/>
                </a:lnTo>
                <a:lnTo>
                  <a:pt x="208716" y="169777"/>
                </a:lnTo>
                <a:lnTo>
                  <a:pt x="202624" y="162575"/>
                </a:lnTo>
                <a:lnTo>
                  <a:pt x="200412" y="152183"/>
                </a:lnTo>
                <a:lnTo>
                  <a:pt x="202433" y="142268"/>
                </a:lnTo>
                <a:lnTo>
                  <a:pt x="208818" y="134522"/>
                </a:lnTo>
                <a:lnTo>
                  <a:pt x="220052" y="129481"/>
                </a:lnTo>
                <a:lnTo>
                  <a:pt x="236621" y="127681"/>
                </a:lnTo>
                <a:lnTo>
                  <a:pt x="293519" y="127681"/>
                </a:lnTo>
                <a:lnTo>
                  <a:pt x="293470" y="94468"/>
                </a:lnTo>
                <a:lnTo>
                  <a:pt x="290184" y="76410"/>
                </a:lnTo>
                <a:lnTo>
                  <a:pt x="284791" y="68605"/>
                </a:lnTo>
                <a:close/>
              </a:path>
              <a:path w="1141094" h="195579">
                <a:moveTo>
                  <a:pt x="293519" y="174235"/>
                </a:moveTo>
                <a:lnTo>
                  <a:pt x="272284" y="174235"/>
                </a:lnTo>
                <a:lnTo>
                  <a:pt x="280452" y="191931"/>
                </a:lnTo>
                <a:lnTo>
                  <a:pt x="293519" y="191931"/>
                </a:lnTo>
                <a:lnTo>
                  <a:pt x="293519" y="174235"/>
                </a:lnTo>
                <a:close/>
              </a:path>
              <a:path w="1141094" h="195579">
                <a:moveTo>
                  <a:pt x="293519" y="127681"/>
                </a:moveTo>
                <a:lnTo>
                  <a:pt x="271740" y="127681"/>
                </a:lnTo>
                <a:lnTo>
                  <a:pt x="271740" y="155723"/>
                </a:lnTo>
                <a:lnTo>
                  <a:pt x="263917" y="162575"/>
                </a:lnTo>
                <a:lnTo>
                  <a:pt x="254078" y="168892"/>
                </a:lnTo>
                <a:lnTo>
                  <a:pt x="242453" y="173525"/>
                </a:lnTo>
                <a:lnTo>
                  <a:pt x="229270" y="175324"/>
                </a:lnTo>
                <a:lnTo>
                  <a:pt x="271105" y="175324"/>
                </a:lnTo>
                <a:lnTo>
                  <a:pt x="272284" y="174235"/>
                </a:lnTo>
                <a:lnTo>
                  <a:pt x="293519" y="174235"/>
                </a:lnTo>
                <a:lnTo>
                  <a:pt x="293519" y="127681"/>
                </a:lnTo>
                <a:close/>
              </a:path>
              <a:path w="1141094" h="195579">
                <a:moveTo>
                  <a:pt x="239343" y="48731"/>
                </a:moveTo>
                <a:lnTo>
                  <a:pt x="199085" y="61799"/>
                </a:lnTo>
                <a:lnTo>
                  <a:pt x="185983" y="94468"/>
                </a:lnTo>
                <a:lnTo>
                  <a:pt x="207218" y="94468"/>
                </a:lnTo>
                <a:lnTo>
                  <a:pt x="209213" y="84225"/>
                </a:lnTo>
                <a:lnTo>
                  <a:pt x="215215" y="76023"/>
                </a:lnTo>
                <a:lnTo>
                  <a:pt x="225250" y="70579"/>
                </a:lnTo>
                <a:lnTo>
                  <a:pt x="239343" y="68605"/>
                </a:lnTo>
                <a:lnTo>
                  <a:pt x="284791" y="68605"/>
                </a:lnTo>
                <a:lnTo>
                  <a:pt x="280111" y="61833"/>
                </a:lnTo>
                <a:lnTo>
                  <a:pt x="263169" y="52202"/>
                </a:lnTo>
                <a:lnTo>
                  <a:pt x="239343" y="48731"/>
                </a:lnTo>
                <a:close/>
              </a:path>
              <a:path w="1141094" h="195579">
                <a:moveTo>
                  <a:pt x="348481" y="51998"/>
                </a:moveTo>
                <a:lnTo>
                  <a:pt x="337047" y="51998"/>
                </a:lnTo>
                <a:lnTo>
                  <a:pt x="337047" y="191931"/>
                </a:lnTo>
                <a:lnTo>
                  <a:pt x="358826" y="191931"/>
                </a:lnTo>
                <a:lnTo>
                  <a:pt x="358826" y="89567"/>
                </a:lnTo>
                <a:lnTo>
                  <a:pt x="367666" y="80992"/>
                </a:lnTo>
                <a:lnTo>
                  <a:pt x="377883" y="74866"/>
                </a:lnTo>
                <a:lnTo>
                  <a:pt x="389530" y="71191"/>
                </a:lnTo>
                <a:lnTo>
                  <a:pt x="396823" y="70510"/>
                </a:lnTo>
                <a:lnTo>
                  <a:pt x="356376" y="70510"/>
                </a:lnTo>
                <a:lnTo>
                  <a:pt x="348481" y="51998"/>
                </a:lnTo>
                <a:close/>
              </a:path>
              <a:path w="1141094" h="195579">
                <a:moveTo>
                  <a:pt x="405652" y="48731"/>
                </a:moveTo>
                <a:lnTo>
                  <a:pt x="402113" y="48731"/>
                </a:lnTo>
                <a:lnTo>
                  <a:pt x="388037" y="50641"/>
                </a:lnTo>
                <a:lnTo>
                  <a:pt x="375467" y="55639"/>
                </a:lnTo>
                <a:lnTo>
                  <a:pt x="364786" y="62628"/>
                </a:lnTo>
                <a:lnTo>
                  <a:pt x="356376" y="70510"/>
                </a:lnTo>
                <a:lnTo>
                  <a:pt x="396823" y="70510"/>
                </a:lnTo>
                <a:lnTo>
                  <a:pt x="402657" y="69966"/>
                </a:lnTo>
                <a:lnTo>
                  <a:pt x="405652" y="69966"/>
                </a:lnTo>
                <a:lnTo>
                  <a:pt x="405652" y="48731"/>
                </a:lnTo>
                <a:close/>
              </a:path>
              <a:path w="1141094" h="195579">
                <a:moveTo>
                  <a:pt x="480634" y="48731"/>
                </a:moveTo>
                <a:lnTo>
                  <a:pt x="460403" y="52062"/>
                </a:lnTo>
                <a:lnTo>
                  <a:pt x="444562" y="61901"/>
                </a:lnTo>
                <a:lnTo>
                  <a:pt x="434234" y="78018"/>
                </a:lnTo>
                <a:lnTo>
                  <a:pt x="430541" y="100185"/>
                </a:lnTo>
                <a:lnTo>
                  <a:pt x="430541" y="143744"/>
                </a:lnTo>
                <a:lnTo>
                  <a:pt x="434259" y="165910"/>
                </a:lnTo>
                <a:lnTo>
                  <a:pt x="444562" y="182028"/>
                </a:lnTo>
                <a:lnTo>
                  <a:pt x="460173" y="191867"/>
                </a:lnTo>
                <a:lnTo>
                  <a:pt x="479817" y="195198"/>
                </a:lnTo>
                <a:lnTo>
                  <a:pt x="494667" y="193326"/>
                </a:lnTo>
                <a:lnTo>
                  <a:pt x="507348" y="188392"/>
                </a:lnTo>
                <a:lnTo>
                  <a:pt x="517834" y="181415"/>
                </a:lnTo>
                <a:lnTo>
                  <a:pt x="524129" y="175324"/>
                </a:lnTo>
                <a:lnTo>
                  <a:pt x="483901" y="175324"/>
                </a:lnTo>
                <a:lnTo>
                  <a:pt x="471042" y="172929"/>
                </a:lnTo>
                <a:lnTo>
                  <a:pt x="461067" y="166170"/>
                </a:lnTo>
                <a:lnTo>
                  <a:pt x="454614" y="155684"/>
                </a:lnTo>
                <a:lnTo>
                  <a:pt x="452321" y="142110"/>
                </a:lnTo>
                <a:lnTo>
                  <a:pt x="452321" y="101818"/>
                </a:lnTo>
                <a:lnTo>
                  <a:pt x="454609" y="88245"/>
                </a:lnTo>
                <a:lnTo>
                  <a:pt x="461033" y="77759"/>
                </a:lnTo>
                <a:lnTo>
                  <a:pt x="470927" y="71000"/>
                </a:lnTo>
                <a:lnTo>
                  <a:pt x="483629" y="68605"/>
                </a:lnTo>
                <a:lnTo>
                  <a:pt x="524455" y="68605"/>
                </a:lnTo>
                <a:lnTo>
                  <a:pt x="517425" y="61709"/>
                </a:lnTo>
                <a:lnTo>
                  <a:pt x="507416" y="55163"/>
                </a:lnTo>
                <a:lnTo>
                  <a:pt x="495110" y="50505"/>
                </a:lnTo>
                <a:lnTo>
                  <a:pt x="480634" y="48731"/>
                </a:lnTo>
                <a:close/>
              </a:path>
              <a:path w="1141094" h="195579">
                <a:moveTo>
                  <a:pt x="546789" y="173418"/>
                </a:moveTo>
                <a:lnTo>
                  <a:pt x="526099" y="173418"/>
                </a:lnTo>
                <a:lnTo>
                  <a:pt x="533721" y="191931"/>
                </a:lnTo>
                <a:lnTo>
                  <a:pt x="546789" y="191931"/>
                </a:lnTo>
                <a:lnTo>
                  <a:pt x="546789" y="173418"/>
                </a:lnTo>
                <a:close/>
              </a:path>
              <a:path w="1141094" h="195579">
                <a:moveTo>
                  <a:pt x="524455" y="68605"/>
                </a:moveTo>
                <a:lnTo>
                  <a:pt x="483629" y="68605"/>
                </a:lnTo>
                <a:lnTo>
                  <a:pt x="496067" y="70557"/>
                </a:lnTo>
                <a:lnTo>
                  <a:pt x="507178" y="75649"/>
                </a:lnTo>
                <a:lnTo>
                  <a:pt x="516859" y="82732"/>
                </a:lnTo>
                <a:lnTo>
                  <a:pt x="525010" y="90656"/>
                </a:lnTo>
                <a:lnTo>
                  <a:pt x="525010" y="153272"/>
                </a:lnTo>
                <a:lnTo>
                  <a:pt x="516902" y="161197"/>
                </a:lnTo>
                <a:lnTo>
                  <a:pt x="507314" y="168280"/>
                </a:lnTo>
                <a:lnTo>
                  <a:pt x="496297" y="173372"/>
                </a:lnTo>
                <a:lnTo>
                  <a:pt x="483901" y="175324"/>
                </a:lnTo>
                <a:lnTo>
                  <a:pt x="524129" y="175324"/>
                </a:lnTo>
                <a:lnTo>
                  <a:pt x="526099" y="173418"/>
                </a:lnTo>
                <a:lnTo>
                  <a:pt x="546789" y="173418"/>
                </a:lnTo>
                <a:lnTo>
                  <a:pt x="546789" y="69149"/>
                </a:lnTo>
                <a:lnTo>
                  <a:pt x="525010" y="69149"/>
                </a:lnTo>
                <a:lnTo>
                  <a:pt x="524455" y="68605"/>
                </a:lnTo>
                <a:close/>
              </a:path>
              <a:path w="1141094" h="195579">
                <a:moveTo>
                  <a:pt x="546789" y="0"/>
                </a:moveTo>
                <a:lnTo>
                  <a:pt x="525010" y="0"/>
                </a:lnTo>
                <a:lnTo>
                  <a:pt x="525010" y="69149"/>
                </a:lnTo>
                <a:lnTo>
                  <a:pt x="546789" y="69149"/>
                </a:lnTo>
                <a:lnTo>
                  <a:pt x="546789" y="0"/>
                </a:lnTo>
                <a:close/>
              </a:path>
              <a:path w="1141094" h="195579">
                <a:moveTo>
                  <a:pt x="602358" y="51998"/>
                </a:moveTo>
                <a:lnTo>
                  <a:pt x="582484" y="51998"/>
                </a:lnTo>
                <a:lnTo>
                  <a:pt x="582484" y="62343"/>
                </a:lnTo>
                <a:lnTo>
                  <a:pt x="614881" y="191931"/>
                </a:lnTo>
                <a:lnTo>
                  <a:pt x="636388" y="191931"/>
                </a:lnTo>
                <a:lnTo>
                  <a:pt x="647427" y="162529"/>
                </a:lnTo>
                <a:lnTo>
                  <a:pt x="628766" y="162529"/>
                </a:lnTo>
                <a:lnTo>
                  <a:pt x="602358" y="51998"/>
                </a:lnTo>
                <a:close/>
              </a:path>
              <a:path w="1141094" h="195579">
                <a:moveTo>
                  <a:pt x="686138" y="112164"/>
                </a:moveTo>
                <a:lnTo>
                  <a:pt x="666335" y="112164"/>
                </a:lnTo>
                <a:lnTo>
                  <a:pt x="696010" y="191931"/>
                </a:lnTo>
                <a:lnTo>
                  <a:pt x="717245" y="191931"/>
                </a:lnTo>
                <a:lnTo>
                  <a:pt x="724595" y="162529"/>
                </a:lnTo>
                <a:lnTo>
                  <a:pt x="703905" y="162529"/>
                </a:lnTo>
                <a:lnTo>
                  <a:pt x="686138" y="112164"/>
                </a:lnTo>
                <a:close/>
              </a:path>
              <a:path w="1141094" h="195579">
                <a:moveTo>
                  <a:pt x="674230" y="78405"/>
                </a:moveTo>
                <a:lnTo>
                  <a:pt x="658440" y="78405"/>
                </a:lnTo>
                <a:lnTo>
                  <a:pt x="628766" y="162529"/>
                </a:lnTo>
                <a:lnTo>
                  <a:pt x="647427" y="162529"/>
                </a:lnTo>
                <a:lnTo>
                  <a:pt x="666335" y="112164"/>
                </a:lnTo>
                <a:lnTo>
                  <a:pt x="686138" y="112164"/>
                </a:lnTo>
                <a:lnTo>
                  <a:pt x="674230" y="78405"/>
                </a:lnTo>
                <a:close/>
              </a:path>
              <a:path w="1141094" h="195579">
                <a:moveTo>
                  <a:pt x="749642" y="51998"/>
                </a:moveTo>
                <a:lnTo>
                  <a:pt x="730040" y="51998"/>
                </a:lnTo>
                <a:lnTo>
                  <a:pt x="703905" y="162529"/>
                </a:lnTo>
                <a:lnTo>
                  <a:pt x="724595" y="162529"/>
                </a:lnTo>
                <a:lnTo>
                  <a:pt x="749642" y="62343"/>
                </a:lnTo>
                <a:lnTo>
                  <a:pt x="749642" y="51998"/>
                </a:lnTo>
                <a:close/>
              </a:path>
              <a:path w="1141094" h="195579">
                <a:moveTo>
                  <a:pt x="882186" y="68605"/>
                </a:moveTo>
                <a:lnTo>
                  <a:pt x="836738" y="68605"/>
                </a:lnTo>
                <a:lnTo>
                  <a:pt x="851103" y="70604"/>
                </a:lnTo>
                <a:lnTo>
                  <a:pt x="861206" y="76228"/>
                </a:lnTo>
                <a:lnTo>
                  <a:pt x="867174" y="84914"/>
                </a:lnTo>
                <a:lnTo>
                  <a:pt x="869135" y="96101"/>
                </a:lnTo>
                <a:lnTo>
                  <a:pt x="869135" y="109986"/>
                </a:lnTo>
                <a:lnTo>
                  <a:pt x="834016" y="109986"/>
                </a:lnTo>
                <a:lnTo>
                  <a:pt x="808761" y="112942"/>
                </a:lnTo>
                <a:lnTo>
                  <a:pt x="790627" y="121590"/>
                </a:lnTo>
                <a:lnTo>
                  <a:pt x="779691" y="135598"/>
                </a:lnTo>
                <a:lnTo>
                  <a:pt x="776028" y="154634"/>
                </a:lnTo>
                <a:lnTo>
                  <a:pt x="779776" y="172572"/>
                </a:lnTo>
                <a:lnTo>
                  <a:pt x="789879" y="185227"/>
                </a:lnTo>
                <a:lnTo>
                  <a:pt x="804627" y="192726"/>
                </a:lnTo>
                <a:lnTo>
                  <a:pt x="822310" y="195198"/>
                </a:lnTo>
                <a:lnTo>
                  <a:pt x="837713" y="193262"/>
                </a:lnTo>
                <a:lnTo>
                  <a:pt x="850997" y="188290"/>
                </a:lnTo>
                <a:lnTo>
                  <a:pt x="861781" y="181530"/>
                </a:lnTo>
                <a:lnTo>
                  <a:pt x="868501" y="175324"/>
                </a:lnTo>
                <a:lnTo>
                  <a:pt x="826665" y="175324"/>
                </a:lnTo>
                <a:lnTo>
                  <a:pt x="815265" y="173967"/>
                </a:lnTo>
                <a:lnTo>
                  <a:pt x="806111" y="169777"/>
                </a:lnTo>
                <a:lnTo>
                  <a:pt x="800020" y="162575"/>
                </a:lnTo>
                <a:lnTo>
                  <a:pt x="797808" y="152183"/>
                </a:lnTo>
                <a:lnTo>
                  <a:pt x="799828" y="142268"/>
                </a:lnTo>
                <a:lnTo>
                  <a:pt x="806213" y="134522"/>
                </a:lnTo>
                <a:lnTo>
                  <a:pt x="817447" y="129481"/>
                </a:lnTo>
                <a:lnTo>
                  <a:pt x="834016" y="127681"/>
                </a:lnTo>
                <a:lnTo>
                  <a:pt x="890915" y="127681"/>
                </a:lnTo>
                <a:lnTo>
                  <a:pt x="890865" y="94468"/>
                </a:lnTo>
                <a:lnTo>
                  <a:pt x="887580" y="76410"/>
                </a:lnTo>
                <a:lnTo>
                  <a:pt x="882186" y="68605"/>
                </a:lnTo>
                <a:close/>
              </a:path>
              <a:path w="1141094" h="195579">
                <a:moveTo>
                  <a:pt x="890915" y="174235"/>
                </a:moveTo>
                <a:lnTo>
                  <a:pt x="869680" y="174235"/>
                </a:lnTo>
                <a:lnTo>
                  <a:pt x="877847" y="191931"/>
                </a:lnTo>
                <a:lnTo>
                  <a:pt x="890915" y="191931"/>
                </a:lnTo>
                <a:lnTo>
                  <a:pt x="890915" y="174235"/>
                </a:lnTo>
                <a:close/>
              </a:path>
              <a:path w="1141094" h="195579">
                <a:moveTo>
                  <a:pt x="890915" y="127681"/>
                </a:moveTo>
                <a:lnTo>
                  <a:pt x="869135" y="127681"/>
                </a:lnTo>
                <a:lnTo>
                  <a:pt x="869135" y="155723"/>
                </a:lnTo>
                <a:lnTo>
                  <a:pt x="861313" y="162575"/>
                </a:lnTo>
                <a:lnTo>
                  <a:pt x="851474" y="168892"/>
                </a:lnTo>
                <a:lnTo>
                  <a:pt x="839848" y="173525"/>
                </a:lnTo>
                <a:lnTo>
                  <a:pt x="826665" y="175324"/>
                </a:lnTo>
                <a:lnTo>
                  <a:pt x="868501" y="175324"/>
                </a:lnTo>
                <a:lnTo>
                  <a:pt x="869680" y="174235"/>
                </a:lnTo>
                <a:lnTo>
                  <a:pt x="890915" y="174235"/>
                </a:lnTo>
                <a:lnTo>
                  <a:pt x="890915" y="127681"/>
                </a:lnTo>
                <a:close/>
              </a:path>
              <a:path w="1141094" h="195579">
                <a:moveTo>
                  <a:pt x="836738" y="48731"/>
                </a:moveTo>
                <a:lnTo>
                  <a:pt x="796480" y="61799"/>
                </a:lnTo>
                <a:lnTo>
                  <a:pt x="783379" y="94468"/>
                </a:lnTo>
                <a:lnTo>
                  <a:pt x="804614" y="94468"/>
                </a:lnTo>
                <a:lnTo>
                  <a:pt x="806609" y="84225"/>
                </a:lnTo>
                <a:lnTo>
                  <a:pt x="812611" y="76023"/>
                </a:lnTo>
                <a:lnTo>
                  <a:pt x="822646" y="70579"/>
                </a:lnTo>
                <a:lnTo>
                  <a:pt x="836738" y="68605"/>
                </a:lnTo>
                <a:lnTo>
                  <a:pt x="882186" y="68605"/>
                </a:lnTo>
                <a:lnTo>
                  <a:pt x="877507" y="61833"/>
                </a:lnTo>
                <a:lnTo>
                  <a:pt x="860565" y="52202"/>
                </a:lnTo>
                <a:lnTo>
                  <a:pt x="836738" y="48731"/>
                </a:lnTo>
                <a:close/>
              </a:path>
              <a:path w="1141094" h="195579">
                <a:moveTo>
                  <a:pt x="945876" y="51998"/>
                </a:moveTo>
                <a:lnTo>
                  <a:pt x="934442" y="51998"/>
                </a:lnTo>
                <a:lnTo>
                  <a:pt x="934442" y="191931"/>
                </a:lnTo>
                <a:lnTo>
                  <a:pt x="956222" y="191931"/>
                </a:lnTo>
                <a:lnTo>
                  <a:pt x="956222" y="89567"/>
                </a:lnTo>
                <a:lnTo>
                  <a:pt x="965061" y="80992"/>
                </a:lnTo>
                <a:lnTo>
                  <a:pt x="975279" y="74866"/>
                </a:lnTo>
                <a:lnTo>
                  <a:pt x="986926" y="71191"/>
                </a:lnTo>
                <a:lnTo>
                  <a:pt x="994219" y="70510"/>
                </a:lnTo>
                <a:lnTo>
                  <a:pt x="953772" y="70510"/>
                </a:lnTo>
                <a:lnTo>
                  <a:pt x="945876" y="51998"/>
                </a:lnTo>
                <a:close/>
              </a:path>
              <a:path w="1141094" h="195579">
                <a:moveTo>
                  <a:pt x="1003047" y="48731"/>
                </a:moveTo>
                <a:lnTo>
                  <a:pt x="999508" y="48731"/>
                </a:lnTo>
                <a:lnTo>
                  <a:pt x="985433" y="50641"/>
                </a:lnTo>
                <a:lnTo>
                  <a:pt x="972863" y="55639"/>
                </a:lnTo>
                <a:lnTo>
                  <a:pt x="962181" y="62628"/>
                </a:lnTo>
                <a:lnTo>
                  <a:pt x="953772" y="70510"/>
                </a:lnTo>
                <a:lnTo>
                  <a:pt x="994219" y="70510"/>
                </a:lnTo>
                <a:lnTo>
                  <a:pt x="1000053" y="69966"/>
                </a:lnTo>
                <a:lnTo>
                  <a:pt x="1003047" y="69966"/>
                </a:lnTo>
                <a:lnTo>
                  <a:pt x="1003047" y="48731"/>
                </a:lnTo>
                <a:close/>
              </a:path>
              <a:path w="1141094" h="195579">
                <a:moveTo>
                  <a:pt x="1084008" y="48731"/>
                </a:moveTo>
                <a:lnTo>
                  <a:pt x="1041198" y="63092"/>
                </a:lnTo>
                <a:lnTo>
                  <a:pt x="1025850" y="100185"/>
                </a:lnTo>
                <a:lnTo>
                  <a:pt x="1025748" y="143744"/>
                </a:lnTo>
                <a:lnTo>
                  <a:pt x="1029721" y="164992"/>
                </a:lnTo>
                <a:lnTo>
                  <a:pt x="1041198" y="181211"/>
                </a:lnTo>
                <a:lnTo>
                  <a:pt x="1059515" y="191561"/>
                </a:lnTo>
                <a:lnTo>
                  <a:pt x="1084008" y="195198"/>
                </a:lnTo>
                <a:lnTo>
                  <a:pt x="1106626" y="192003"/>
                </a:lnTo>
                <a:lnTo>
                  <a:pt x="1123654" y="182913"/>
                </a:lnTo>
                <a:lnTo>
                  <a:pt x="1129597" y="175324"/>
                </a:lnTo>
                <a:lnTo>
                  <a:pt x="1084008" y="175324"/>
                </a:lnTo>
                <a:lnTo>
                  <a:pt x="1068201" y="172946"/>
                </a:lnTo>
                <a:lnTo>
                  <a:pt x="1056784" y="166306"/>
                </a:lnTo>
                <a:lnTo>
                  <a:pt x="1049859" y="156144"/>
                </a:lnTo>
                <a:lnTo>
                  <a:pt x="1047626" y="143744"/>
                </a:lnTo>
                <a:lnTo>
                  <a:pt x="1047528" y="129315"/>
                </a:lnTo>
                <a:lnTo>
                  <a:pt x="1140635" y="129315"/>
                </a:lnTo>
                <a:lnTo>
                  <a:pt x="1140635" y="111619"/>
                </a:lnTo>
                <a:lnTo>
                  <a:pt x="1047528" y="111619"/>
                </a:lnTo>
                <a:lnTo>
                  <a:pt x="1047528" y="100185"/>
                </a:lnTo>
                <a:lnTo>
                  <a:pt x="1049846" y="87441"/>
                </a:lnTo>
                <a:lnTo>
                  <a:pt x="1056682" y="77453"/>
                </a:lnTo>
                <a:lnTo>
                  <a:pt x="1067857" y="70936"/>
                </a:lnTo>
                <a:lnTo>
                  <a:pt x="1083192" y="68605"/>
                </a:lnTo>
                <a:lnTo>
                  <a:pt x="1129648" y="68605"/>
                </a:lnTo>
                <a:lnTo>
                  <a:pt x="1125593" y="62717"/>
                </a:lnTo>
                <a:lnTo>
                  <a:pt x="1107787" y="52368"/>
                </a:lnTo>
                <a:lnTo>
                  <a:pt x="1084008" y="48731"/>
                </a:lnTo>
                <a:close/>
              </a:path>
              <a:path w="1141094" h="195579">
                <a:moveTo>
                  <a:pt x="1139818" y="150005"/>
                </a:moveTo>
                <a:lnTo>
                  <a:pt x="1118039" y="150005"/>
                </a:lnTo>
                <a:lnTo>
                  <a:pt x="1114636" y="160278"/>
                </a:lnTo>
                <a:lnTo>
                  <a:pt x="1107966" y="168280"/>
                </a:lnTo>
                <a:lnTo>
                  <a:pt x="1097825" y="173474"/>
                </a:lnTo>
                <a:lnTo>
                  <a:pt x="1084008" y="175324"/>
                </a:lnTo>
                <a:lnTo>
                  <a:pt x="1129597" y="175324"/>
                </a:lnTo>
                <a:lnTo>
                  <a:pt x="1134811" y="168667"/>
                </a:lnTo>
                <a:lnTo>
                  <a:pt x="1139818" y="150005"/>
                </a:lnTo>
                <a:close/>
              </a:path>
              <a:path w="1141094" h="195579">
                <a:moveTo>
                  <a:pt x="1129648" y="68605"/>
                </a:moveTo>
                <a:lnTo>
                  <a:pt x="1083192" y="68605"/>
                </a:lnTo>
                <a:lnTo>
                  <a:pt x="1098756" y="70974"/>
                </a:lnTo>
                <a:lnTo>
                  <a:pt x="1109905" y="77555"/>
                </a:lnTo>
                <a:lnTo>
                  <a:pt x="1116614" y="87555"/>
                </a:lnTo>
                <a:lnTo>
                  <a:pt x="1118855" y="100185"/>
                </a:lnTo>
                <a:lnTo>
                  <a:pt x="1118855" y="111619"/>
                </a:lnTo>
                <a:lnTo>
                  <a:pt x="1140635" y="111619"/>
                </a:lnTo>
                <a:lnTo>
                  <a:pt x="1140635" y="100185"/>
                </a:lnTo>
                <a:lnTo>
                  <a:pt x="1136764" y="78937"/>
                </a:lnTo>
                <a:lnTo>
                  <a:pt x="1129648" y="68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61067" y="6925547"/>
            <a:ext cx="272415" cy="198755"/>
          </a:xfrm>
          <a:custGeom>
            <a:avLst/>
            <a:gdLst/>
            <a:ahLst/>
            <a:cxnLst/>
            <a:rect l="l" t="t" r="r" b="b"/>
            <a:pathLst>
              <a:path w="272415" h="198754">
                <a:moveTo>
                  <a:pt x="104789" y="19873"/>
                </a:moveTo>
                <a:lnTo>
                  <a:pt x="59621" y="19873"/>
                </a:lnTo>
                <a:lnTo>
                  <a:pt x="75313" y="22642"/>
                </a:lnTo>
                <a:lnTo>
                  <a:pt x="86743" y="30389"/>
                </a:lnTo>
                <a:lnTo>
                  <a:pt x="93732" y="42269"/>
                </a:lnTo>
                <a:lnTo>
                  <a:pt x="96101" y="57443"/>
                </a:lnTo>
                <a:lnTo>
                  <a:pt x="93251" y="73360"/>
                </a:lnTo>
                <a:lnTo>
                  <a:pt x="85348" y="88002"/>
                </a:lnTo>
                <a:lnTo>
                  <a:pt x="73360" y="102542"/>
                </a:lnTo>
                <a:lnTo>
                  <a:pt x="58260" y="118153"/>
                </a:lnTo>
                <a:lnTo>
                  <a:pt x="816" y="176685"/>
                </a:lnTo>
                <a:lnTo>
                  <a:pt x="816" y="194653"/>
                </a:lnTo>
                <a:lnTo>
                  <a:pt x="120331" y="194653"/>
                </a:lnTo>
                <a:lnTo>
                  <a:pt x="120331" y="174780"/>
                </a:lnTo>
                <a:lnTo>
                  <a:pt x="30491" y="174780"/>
                </a:lnTo>
                <a:lnTo>
                  <a:pt x="74594" y="130404"/>
                </a:lnTo>
                <a:lnTo>
                  <a:pt x="90546" y="113942"/>
                </a:lnTo>
                <a:lnTo>
                  <a:pt x="104405" y="96918"/>
                </a:lnTo>
                <a:lnTo>
                  <a:pt x="114180" y="78261"/>
                </a:lnTo>
                <a:lnTo>
                  <a:pt x="117881" y="56898"/>
                </a:lnTo>
                <a:lnTo>
                  <a:pt x="113980" y="34455"/>
                </a:lnTo>
                <a:lnTo>
                  <a:pt x="104789" y="19873"/>
                </a:lnTo>
                <a:close/>
              </a:path>
              <a:path w="272415" h="198754">
                <a:moveTo>
                  <a:pt x="59348" y="0"/>
                </a:moveTo>
                <a:lnTo>
                  <a:pt x="35757" y="4155"/>
                </a:lnTo>
                <a:lnTo>
                  <a:pt x="17015" y="16300"/>
                </a:lnTo>
                <a:lnTo>
                  <a:pt x="4602" y="35948"/>
                </a:lnTo>
                <a:lnTo>
                  <a:pt x="0" y="62615"/>
                </a:lnTo>
                <a:lnTo>
                  <a:pt x="21779" y="62615"/>
                </a:lnTo>
                <a:lnTo>
                  <a:pt x="24361" y="45026"/>
                </a:lnTo>
                <a:lnTo>
                  <a:pt x="31614" y="31546"/>
                </a:lnTo>
                <a:lnTo>
                  <a:pt x="43410" y="22915"/>
                </a:lnTo>
                <a:lnTo>
                  <a:pt x="59621" y="19873"/>
                </a:lnTo>
                <a:lnTo>
                  <a:pt x="104789" y="19873"/>
                </a:lnTo>
                <a:lnTo>
                  <a:pt x="102601" y="16402"/>
                </a:lnTo>
                <a:lnTo>
                  <a:pt x="84229" y="4372"/>
                </a:lnTo>
                <a:lnTo>
                  <a:pt x="59348" y="0"/>
                </a:lnTo>
                <a:close/>
              </a:path>
              <a:path w="272415" h="198754">
                <a:moveTo>
                  <a:pt x="234244" y="4083"/>
                </a:moveTo>
                <a:lnTo>
                  <a:pt x="214098" y="4083"/>
                </a:lnTo>
                <a:lnTo>
                  <a:pt x="163733" y="84395"/>
                </a:lnTo>
                <a:lnTo>
                  <a:pt x="155714" y="98126"/>
                </a:lnTo>
                <a:lnTo>
                  <a:pt x="150018" y="110734"/>
                </a:lnTo>
                <a:lnTo>
                  <a:pt x="146620" y="122832"/>
                </a:lnTo>
                <a:lnTo>
                  <a:pt x="145492" y="135032"/>
                </a:lnTo>
                <a:lnTo>
                  <a:pt x="149814" y="161754"/>
                </a:lnTo>
                <a:lnTo>
                  <a:pt x="162303" y="181790"/>
                </a:lnTo>
                <a:lnTo>
                  <a:pt x="182245" y="194373"/>
                </a:lnTo>
                <a:lnTo>
                  <a:pt x="208925" y="198737"/>
                </a:lnTo>
                <a:lnTo>
                  <a:pt x="235448" y="194373"/>
                </a:lnTo>
                <a:lnTo>
                  <a:pt x="255308" y="181790"/>
                </a:lnTo>
                <a:lnTo>
                  <a:pt x="257128" y="178863"/>
                </a:lnTo>
                <a:lnTo>
                  <a:pt x="208925" y="178863"/>
                </a:lnTo>
                <a:lnTo>
                  <a:pt x="190817" y="175783"/>
                </a:lnTo>
                <a:lnTo>
                  <a:pt x="177787" y="167089"/>
                </a:lnTo>
                <a:lnTo>
                  <a:pt x="169914" y="153596"/>
                </a:lnTo>
                <a:lnTo>
                  <a:pt x="167272" y="136121"/>
                </a:lnTo>
                <a:lnTo>
                  <a:pt x="170109" y="118502"/>
                </a:lnTo>
                <a:lnTo>
                  <a:pt x="178332" y="105221"/>
                </a:lnTo>
                <a:lnTo>
                  <a:pt x="191506" y="96841"/>
                </a:lnTo>
                <a:lnTo>
                  <a:pt x="209197" y="93923"/>
                </a:lnTo>
                <a:lnTo>
                  <a:pt x="258210" y="93923"/>
                </a:lnTo>
                <a:lnTo>
                  <a:pt x="256670" y="91405"/>
                </a:lnTo>
                <a:lnTo>
                  <a:pt x="244476" y="83306"/>
                </a:lnTo>
                <a:lnTo>
                  <a:pt x="188507" y="83306"/>
                </a:lnTo>
                <a:lnTo>
                  <a:pt x="234244" y="11978"/>
                </a:lnTo>
                <a:lnTo>
                  <a:pt x="234244" y="4083"/>
                </a:lnTo>
                <a:close/>
              </a:path>
              <a:path w="272415" h="198754">
                <a:moveTo>
                  <a:pt x="258210" y="93923"/>
                </a:moveTo>
                <a:lnTo>
                  <a:pt x="209197" y="93923"/>
                </a:lnTo>
                <a:lnTo>
                  <a:pt x="227450" y="96995"/>
                </a:lnTo>
                <a:lnTo>
                  <a:pt x="240267" y="105630"/>
                </a:lnTo>
                <a:lnTo>
                  <a:pt x="247826" y="118961"/>
                </a:lnTo>
                <a:lnTo>
                  <a:pt x="250306" y="136121"/>
                </a:lnTo>
                <a:lnTo>
                  <a:pt x="247669" y="153596"/>
                </a:lnTo>
                <a:lnTo>
                  <a:pt x="239825" y="167089"/>
                </a:lnTo>
                <a:lnTo>
                  <a:pt x="226876" y="175783"/>
                </a:lnTo>
                <a:lnTo>
                  <a:pt x="208925" y="178863"/>
                </a:lnTo>
                <a:lnTo>
                  <a:pt x="257128" y="178863"/>
                </a:lnTo>
                <a:lnTo>
                  <a:pt x="267768" y="161754"/>
                </a:lnTo>
                <a:lnTo>
                  <a:pt x="272085" y="135032"/>
                </a:lnTo>
                <a:lnTo>
                  <a:pt x="268015" y="109952"/>
                </a:lnTo>
                <a:lnTo>
                  <a:pt x="258210" y="93923"/>
                </a:lnTo>
                <a:close/>
              </a:path>
              <a:path w="272415" h="198754">
                <a:moveTo>
                  <a:pt x="217365" y="75955"/>
                </a:moveTo>
                <a:lnTo>
                  <a:pt x="208683" y="76491"/>
                </a:lnTo>
                <a:lnTo>
                  <a:pt x="200996" y="77997"/>
                </a:lnTo>
                <a:lnTo>
                  <a:pt x="194279" y="80320"/>
                </a:lnTo>
                <a:lnTo>
                  <a:pt x="188507" y="83306"/>
                </a:lnTo>
                <a:lnTo>
                  <a:pt x="244476" y="83306"/>
                </a:lnTo>
                <a:lnTo>
                  <a:pt x="239352" y="79903"/>
                </a:lnTo>
                <a:lnTo>
                  <a:pt x="217365" y="75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240403" y="7392444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259298" y="7710864"/>
            <a:ext cx="352425" cy="198755"/>
          </a:xfrm>
          <a:custGeom>
            <a:avLst/>
            <a:gdLst/>
            <a:ahLst/>
            <a:cxnLst/>
            <a:rect l="l" t="t" r="r" b="b"/>
            <a:pathLst>
              <a:path w="352425" h="198754">
                <a:moveTo>
                  <a:pt x="21779" y="137210"/>
                </a:moveTo>
                <a:lnTo>
                  <a:pt x="0" y="137210"/>
                </a:lnTo>
                <a:lnTo>
                  <a:pt x="4896" y="163133"/>
                </a:lnTo>
                <a:lnTo>
                  <a:pt x="17729" y="182470"/>
                </a:lnTo>
                <a:lnTo>
                  <a:pt x="37556" y="194560"/>
                </a:lnTo>
                <a:lnTo>
                  <a:pt x="63432" y="198737"/>
                </a:lnTo>
                <a:lnTo>
                  <a:pt x="89712" y="194772"/>
                </a:lnTo>
                <a:lnTo>
                  <a:pt x="109305" y="183355"/>
                </a:lnTo>
                <a:lnTo>
                  <a:pt x="112334" y="178863"/>
                </a:lnTo>
                <a:lnTo>
                  <a:pt x="64249" y="178863"/>
                </a:lnTo>
                <a:lnTo>
                  <a:pt x="46472" y="175839"/>
                </a:lnTo>
                <a:lnTo>
                  <a:pt x="33315" y="167327"/>
                </a:lnTo>
                <a:lnTo>
                  <a:pt x="25008" y="154170"/>
                </a:lnTo>
                <a:lnTo>
                  <a:pt x="21779" y="137210"/>
                </a:lnTo>
                <a:close/>
              </a:path>
              <a:path w="352425" h="198754">
                <a:moveTo>
                  <a:pt x="109316" y="19873"/>
                </a:moveTo>
                <a:lnTo>
                  <a:pt x="63977" y="19873"/>
                </a:lnTo>
                <a:lnTo>
                  <a:pt x="80098" y="22787"/>
                </a:lnTo>
                <a:lnTo>
                  <a:pt x="91065" y="30389"/>
                </a:lnTo>
                <a:lnTo>
                  <a:pt x="97360" y="41121"/>
                </a:lnTo>
                <a:lnTo>
                  <a:pt x="99368" y="53359"/>
                </a:lnTo>
                <a:lnTo>
                  <a:pt x="96956" y="66993"/>
                </a:lnTo>
                <a:lnTo>
                  <a:pt x="90078" y="77078"/>
                </a:lnTo>
                <a:lnTo>
                  <a:pt x="79269" y="83336"/>
                </a:lnTo>
                <a:lnTo>
                  <a:pt x="65066" y="85484"/>
                </a:lnTo>
                <a:lnTo>
                  <a:pt x="51453" y="85484"/>
                </a:lnTo>
                <a:lnTo>
                  <a:pt x="51453" y="105358"/>
                </a:lnTo>
                <a:lnTo>
                  <a:pt x="66427" y="105358"/>
                </a:lnTo>
                <a:lnTo>
                  <a:pt x="82174" y="107769"/>
                </a:lnTo>
                <a:lnTo>
                  <a:pt x="93991" y="114648"/>
                </a:lnTo>
                <a:lnTo>
                  <a:pt x="101419" y="125457"/>
                </a:lnTo>
                <a:lnTo>
                  <a:pt x="103996" y="139660"/>
                </a:lnTo>
                <a:lnTo>
                  <a:pt x="101499" y="155548"/>
                </a:lnTo>
                <a:lnTo>
                  <a:pt x="94025" y="167939"/>
                </a:lnTo>
                <a:lnTo>
                  <a:pt x="81600" y="175992"/>
                </a:lnTo>
                <a:lnTo>
                  <a:pt x="64249" y="178863"/>
                </a:lnTo>
                <a:lnTo>
                  <a:pt x="112334" y="178863"/>
                </a:lnTo>
                <a:lnTo>
                  <a:pt x="121548" y="165200"/>
                </a:lnTo>
                <a:lnTo>
                  <a:pt x="125776" y="141021"/>
                </a:lnTo>
                <a:lnTo>
                  <a:pt x="123202" y="124291"/>
                </a:lnTo>
                <a:lnTo>
                  <a:pt x="116213" y="110700"/>
                </a:lnTo>
                <a:lnTo>
                  <a:pt x="105906" y="100632"/>
                </a:lnTo>
                <a:lnTo>
                  <a:pt x="93379" y="94468"/>
                </a:lnTo>
                <a:lnTo>
                  <a:pt x="104294" y="87938"/>
                </a:lnTo>
                <a:lnTo>
                  <a:pt x="112912" y="78780"/>
                </a:lnTo>
                <a:lnTo>
                  <a:pt x="118570" y="66712"/>
                </a:lnTo>
                <a:lnTo>
                  <a:pt x="120603" y="51453"/>
                </a:lnTo>
                <a:lnTo>
                  <a:pt x="116962" y="31469"/>
                </a:lnTo>
                <a:lnTo>
                  <a:pt x="109316" y="19873"/>
                </a:lnTo>
                <a:close/>
              </a:path>
              <a:path w="352425" h="198754">
                <a:moveTo>
                  <a:pt x="63977" y="0"/>
                </a:moveTo>
                <a:lnTo>
                  <a:pt x="39611" y="4066"/>
                </a:lnTo>
                <a:lnTo>
                  <a:pt x="20758" y="15994"/>
                </a:lnTo>
                <a:lnTo>
                  <a:pt x="8541" y="35374"/>
                </a:lnTo>
                <a:lnTo>
                  <a:pt x="4083" y="61799"/>
                </a:lnTo>
                <a:lnTo>
                  <a:pt x="25863" y="61799"/>
                </a:lnTo>
                <a:lnTo>
                  <a:pt x="28449" y="44337"/>
                </a:lnTo>
                <a:lnTo>
                  <a:pt x="35731" y="31137"/>
                </a:lnTo>
                <a:lnTo>
                  <a:pt x="47608" y="22787"/>
                </a:lnTo>
                <a:lnTo>
                  <a:pt x="63977" y="19873"/>
                </a:lnTo>
                <a:lnTo>
                  <a:pt x="109316" y="19873"/>
                </a:lnTo>
                <a:lnTo>
                  <a:pt x="106174" y="15109"/>
                </a:lnTo>
                <a:lnTo>
                  <a:pt x="88444" y="4058"/>
                </a:lnTo>
                <a:lnTo>
                  <a:pt x="63977" y="0"/>
                </a:lnTo>
                <a:close/>
              </a:path>
              <a:path w="352425" h="198754">
                <a:moveTo>
                  <a:pt x="188978" y="158717"/>
                </a:moveTo>
                <a:lnTo>
                  <a:pt x="163387" y="158717"/>
                </a:lnTo>
                <a:lnTo>
                  <a:pt x="163387" y="194653"/>
                </a:lnTo>
                <a:lnTo>
                  <a:pt x="188978" y="194653"/>
                </a:lnTo>
                <a:lnTo>
                  <a:pt x="188978" y="158717"/>
                </a:lnTo>
                <a:close/>
              </a:path>
              <a:path w="352425" h="198754">
                <a:moveTo>
                  <a:pt x="327602" y="153272"/>
                </a:moveTo>
                <a:lnTo>
                  <a:pt x="305823" y="153272"/>
                </a:lnTo>
                <a:lnTo>
                  <a:pt x="305823" y="194653"/>
                </a:lnTo>
                <a:lnTo>
                  <a:pt x="327602" y="194653"/>
                </a:lnTo>
                <a:lnTo>
                  <a:pt x="327602" y="153272"/>
                </a:lnTo>
                <a:close/>
              </a:path>
              <a:path w="352425" h="198754">
                <a:moveTo>
                  <a:pt x="308817" y="4083"/>
                </a:moveTo>
                <a:lnTo>
                  <a:pt x="289488" y="4083"/>
                </a:lnTo>
                <a:lnTo>
                  <a:pt x="218160" y="136393"/>
                </a:lnTo>
                <a:lnTo>
                  <a:pt x="218160" y="153272"/>
                </a:lnTo>
                <a:lnTo>
                  <a:pt x="351832" y="153272"/>
                </a:lnTo>
                <a:lnTo>
                  <a:pt x="351832" y="133399"/>
                </a:lnTo>
                <a:lnTo>
                  <a:pt x="243207" y="133399"/>
                </a:lnTo>
                <a:lnTo>
                  <a:pt x="308817" y="11978"/>
                </a:lnTo>
                <a:lnTo>
                  <a:pt x="308817" y="4083"/>
                </a:lnTo>
                <a:close/>
              </a:path>
              <a:path w="352425" h="198754">
                <a:moveTo>
                  <a:pt x="327602" y="82761"/>
                </a:moveTo>
                <a:lnTo>
                  <a:pt x="305823" y="82761"/>
                </a:lnTo>
                <a:lnTo>
                  <a:pt x="305823" y="133399"/>
                </a:lnTo>
                <a:lnTo>
                  <a:pt x="327602" y="133399"/>
                </a:lnTo>
                <a:lnTo>
                  <a:pt x="327602" y="827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762880" y="7710864"/>
            <a:ext cx="993140" cy="198755"/>
          </a:xfrm>
          <a:custGeom>
            <a:avLst/>
            <a:gdLst/>
            <a:ahLst/>
            <a:cxnLst/>
            <a:rect l="l" t="t" r="r" b="b"/>
            <a:pathLst>
              <a:path w="993140" h="198754">
                <a:moveTo>
                  <a:pt x="74322" y="0"/>
                </a:moveTo>
                <a:lnTo>
                  <a:pt x="43184" y="4632"/>
                </a:lnTo>
                <a:lnTo>
                  <a:pt x="19805" y="18070"/>
                </a:lnTo>
                <a:lnTo>
                  <a:pt x="5104" y="39624"/>
                </a:lnTo>
                <a:lnTo>
                  <a:pt x="0" y="68605"/>
                </a:lnTo>
                <a:lnTo>
                  <a:pt x="0" y="130132"/>
                </a:lnTo>
                <a:lnTo>
                  <a:pt x="4981" y="158768"/>
                </a:lnTo>
                <a:lnTo>
                  <a:pt x="19227" y="180361"/>
                </a:lnTo>
                <a:lnTo>
                  <a:pt x="41691" y="193990"/>
                </a:lnTo>
                <a:lnTo>
                  <a:pt x="71327" y="198737"/>
                </a:lnTo>
                <a:lnTo>
                  <a:pt x="88287" y="196925"/>
                </a:lnTo>
                <a:lnTo>
                  <a:pt x="102873" y="191591"/>
                </a:lnTo>
                <a:lnTo>
                  <a:pt x="115163" y="182887"/>
                </a:lnTo>
                <a:lnTo>
                  <a:pt x="120172" y="176957"/>
                </a:lnTo>
                <a:lnTo>
                  <a:pt x="72688" y="176957"/>
                </a:lnTo>
                <a:lnTo>
                  <a:pt x="52053" y="173622"/>
                </a:lnTo>
                <a:lnTo>
                  <a:pt x="36650" y="164162"/>
                </a:lnTo>
                <a:lnTo>
                  <a:pt x="27015" y="149393"/>
                </a:lnTo>
                <a:lnTo>
                  <a:pt x="23685" y="130132"/>
                </a:lnTo>
                <a:lnTo>
                  <a:pt x="23685" y="66971"/>
                </a:lnTo>
                <a:lnTo>
                  <a:pt x="27147" y="47965"/>
                </a:lnTo>
                <a:lnTo>
                  <a:pt x="37093" y="33758"/>
                </a:lnTo>
                <a:lnTo>
                  <a:pt x="52857" y="24859"/>
                </a:lnTo>
                <a:lnTo>
                  <a:pt x="73777" y="21779"/>
                </a:lnTo>
                <a:lnTo>
                  <a:pt x="128262" y="21779"/>
                </a:lnTo>
                <a:lnTo>
                  <a:pt x="123394" y="15619"/>
                </a:lnTo>
                <a:lnTo>
                  <a:pt x="100849" y="3866"/>
                </a:lnTo>
                <a:lnTo>
                  <a:pt x="74322" y="0"/>
                </a:lnTo>
                <a:close/>
              </a:path>
              <a:path w="993140" h="198754">
                <a:moveTo>
                  <a:pt x="145105" y="170968"/>
                </a:moveTo>
                <a:lnTo>
                  <a:pt x="125231" y="170968"/>
                </a:lnTo>
                <a:lnTo>
                  <a:pt x="131765" y="194653"/>
                </a:lnTo>
                <a:lnTo>
                  <a:pt x="145105" y="194653"/>
                </a:lnTo>
                <a:lnTo>
                  <a:pt x="145105" y="170968"/>
                </a:lnTo>
                <a:close/>
              </a:path>
              <a:path w="993140" h="198754">
                <a:moveTo>
                  <a:pt x="145105" y="97463"/>
                </a:moveTo>
                <a:lnTo>
                  <a:pt x="77861" y="97463"/>
                </a:lnTo>
                <a:lnTo>
                  <a:pt x="77861" y="117608"/>
                </a:lnTo>
                <a:lnTo>
                  <a:pt x="121420" y="117608"/>
                </a:lnTo>
                <a:lnTo>
                  <a:pt x="121420" y="146466"/>
                </a:lnTo>
                <a:lnTo>
                  <a:pt x="112772" y="159615"/>
                </a:lnTo>
                <a:lnTo>
                  <a:pt x="101648" y="169165"/>
                </a:lnTo>
                <a:lnTo>
                  <a:pt x="88228" y="174988"/>
                </a:lnTo>
                <a:lnTo>
                  <a:pt x="72688" y="176957"/>
                </a:lnTo>
                <a:lnTo>
                  <a:pt x="120172" y="176957"/>
                </a:lnTo>
                <a:lnTo>
                  <a:pt x="125231" y="170968"/>
                </a:lnTo>
                <a:lnTo>
                  <a:pt x="145105" y="170968"/>
                </a:lnTo>
                <a:lnTo>
                  <a:pt x="145105" y="97463"/>
                </a:lnTo>
                <a:close/>
              </a:path>
              <a:path w="993140" h="198754">
                <a:moveTo>
                  <a:pt x="128262" y="21779"/>
                </a:moveTo>
                <a:lnTo>
                  <a:pt x="73777" y="21779"/>
                </a:lnTo>
                <a:lnTo>
                  <a:pt x="92209" y="24540"/>
                </a:lnTo>
                <a:lnTo>
                  <a:pt x="107297" y="32635"/>
                </a:lnTo>
                <a:lnTo>
                  <a:pt x="117536" y="45783"/>
                </a:lnTo>
                <a:lnTo>
                  <a:pt x="121420" y="63704"/>
                </a:lnTo>
                <a:lnTo>
                  <a:pt x="121420" y="65338"/>
                </a:lnTo>
                <a:lnTo>
                  <a:pt x="145105" y="65338"/>
                </a:lnTo>
                <a:lnTo>
                  <a:pt x="145105" y="63704"/>
                </a:lnTo>
                <a:lnTo>
                  <a:pt x="139099" y="35489"/>
                </a:lnTo>
                <a:lnTo>
                  <a:pt x="128262" y="21779"/>
                </a:lnTo>
                <a:close/>
              </a:path>
              <a:path w="993140" h="198754">
                <a:moveTo>
                  <a:pt x="242421" y="51453"/>
                </a:moveTo>
                <a:lnTo>
                  <a:pt x="217009" y="55443"/>
                </a:lnTo>
                <a:lnTo>
                  <a:pt x="198794" y="66427"/>
                </a:lnTo>
                <a:lnTo>
                  <a:pt x="187828" y="82923"/>
                </a:lnTo>
                <a:lnTo>
                  <a:pt x="184161" y="103452"/>
                </a:lnTo>
                <a:lnTo>
                  <a:pt x="184161" y="145922"/>
                </a:lnTo>
                <a:lnTo>
                  <a:pt x="187828" y="166451"/>
                </a:lnTo>
                <a:lnTo>
                  <a:pt x="198794" y="182947"/>
                </a:lnTo>
                <a:lnTo>
                  <a:pt x="217009" y="193930"/>
                </a:lnTo>
                <a:lnTo>
                  <a:pt x="242421" y="197920"/>
                </a:lnTo>
                <a:lnTo>
                  <a:pt x="267791" y="193930"/>
                </a:lnTo>
                <a:lnTo>
                  <a:pt x="285912" y="182947"/>
                </a:lnTo>
                <a:lnTo>
                  <a:pt x="289142" y="178046"/>
                </a:lnTo>
                <a:lnTo>
                  <a:pt x="242421" y="178046"/>
                </a:lnTo>
                <a:lnTo>
                  <a:pt x="226614" y="175503"/>
                </a:lnTo>
                <a:lnTo>
                  <a:pt x="215197" y="168518"/>
                </a:lnTo>
                <a:lnTo>
                  <a:pt x="208272" y="158062"/>
                </a:lnTo>
                <a:lnTo>
                  <a:pt x="205941" y="145105"/>
                </a:lnTo>
                <a:lnTo>
                  <a:pt x="205941" y="104269"/>
                </a:lnTo>
                <a:lnTo>
                  <a:pt x="208272" y="91312"/>
                </a:lnTo>
                <a:lnTo>
                  <a:pt x="215197" y="80856"/>
                </a:lnTo>
                <a:lnTo>
                  <a:pt x="226614" y="73871"/>
                </a:lnTo>
                <a:lnTo>
                  <a:pt x="242421" y="71327"/>
                </a:lnTo>
                <a:lnTo>
                  <a:pt x="289142" y="71327"/>
                </a:lnTo>
                <a:lnTo>
                  <a:pt x="285912" y="66427"/>
                </a:lnTo>
                <a:lnTo>
                  <a:pt x="267791" y="55443"/>
                </a:lnTo>
                <a:lnTo>
                  <a:pt x="242421" y="51453"/>
                </a:lnTo>
                <a:close/>
              </a:path>
              <a:path w="993140" h="198754">
                <a:moveTo>
                  <a:pt x="289142" y="71327"/>
                </a:moveTo>
                <a:lnTo>
                  <a:pt x="242421" y="71327"/>
                </a:lnTo>
                <a:lnTo>
                  <a:pt x="258416" y="73909"/>
                </a:lnTo>
                <a:lnTo>
                  <a:pt x="269714" y="80958"/>
                </a:lnTo>
                <a:lnTo>
                  <a:pt x="276418" y="91426"/>
                </a:lnTo>
                <a:lnTo>
                  <a:pt x="278630" y="104269"/>
                </a:lnTo>
                <a:lnTo>
                  <a:pt x="278630" y="145105"/>
                </a:lnTo>
                <a:lnTo>
                  <a:pt x="276418" y="157947"/>
                </a:lnTo>
                <a:lnTo>
                  <a:pt x="269714" y="168416"/>
                </a:lnTo>
                <a:lnTo>
                  <a:pt x="258416" y="175464"/>
                </a:lnTo>
                <a:lnTo>
                  <a:pt x="242421" y="178046"/>
                </a:lnTo>
                <a:lnTo>
                  <a:pt x="289142" y="178046"/>
                </a:lnTo>
                <a:lnTo>
                  <a:pt x="296785" y="166451"/>
                </a:lnTo>
                <a:lnTo>
                  <a:pt x="300409" y="145922"/>
                </a:lnTo>
                <a:lnTo>
                  <a:pt x="300409" y="103452"/>
                </a:lnTo>
                <a:lnTo>
                  <a:pt x="296785" y="82923"/>
                </a:lnTo>
                <a:lnTo>
                  <a:pt x="289142" y="71327"/>
                </a:lnTo>
                <a:close/>
              </a:path>
              <a:path w="993140" h="198754">
                <a:moveTo>
                  <a:pt x="343392" y="54720"/>
                </a:moveTo>
                <a:lnTo>
                  <a:pt x="322974" y="54720"/>
                </a:lnTo>
                <a:lnTo>
                  <a:pt x="322974" y="65066"/>
                </a:lnTo>
                <a:lnTo>
                  <a:pt x="375245" y="194653"/>
                </a:lnTo>
                <a:lnTo>
                  <a:pt x="395663" y="194653"/>
                </a:lnTo>
                <a:lnTo>
                  <a:pt x="407523" y="165251"/>
                </a:lnTo>
                <a:lnTo>
                  <a:pt x="386134" y="165251"/>
                </a:lnTo>
                <a:lnTo>
                  <a:pt x="343392" y="54720"/>
                </a:lnTo>
                <a:close/>
              </a:path>
              <a:path w="993140" h="198754">
                <a:moveTo>
                  <a:pt x="447934" y="54720"/>
                </a:moveTo>
                <a:lnTo>
                  <a:pt x="428060" y="54720"/>
                </a:lnTo>
                <a:lnTo>
                  <a:pt x="386134" y="165251"/>
                </a:lnTo>
                <a:lnTo>
                  <a:pt x="407523" y="165251"/>
                </a:lnTo>
                <a:lnTo>
                  <a:pt x="447934" y="65066"/>
                </a:lnTo>
                <a:lnTo>
                  <a:pt x="447934" y="54720"/>
                </a:lnTo>
                <a:close/>
              </a:path>
              <a:path w="993140" h="198754">
                <a:moveTo>
                  <a:pt x="528748" y="51453"/>
                </a:moveTo>
                <a:lnTo>
                  <a:pt x="485938" y="65814"/>
                </a:lnTo>
                <a:lnTo>
                  <a:pt x="470590" y="102907"/>
                </a:lnTo>
                <a:lnTo>
                  <a:pt x="470488" y="146466"/>
                </a:lnTo>
                <a:lnTo>
                  <a:pt x="474461" y="167714"/>
                </a:lnTo>
                <a:lnTo>
                  <a:pt x="485938" y="183934"/>
                </a:lnTo>
                <a:lnTo>
                  <a:pt x="504254" y="194283"/>
                </a:lnTo>
                <a:lnTo>
                  <a:pt x="528748" y="197920"/>
                </a:lnTo>
                <a:lnTo>
                  <a:pt x="551365" y="194726"/>
                </a:lnTo>
                <a:lnTo>
                  <a:pt x="568393" y="185635"/>
                </a:lnTo>
                <a:lnTo>
                  <a:pt x="574337" y="178046"/>
                </a:lnTo>
                <a:lnTo>
                  <a:pt x="528748" y="178046"/>
                </a:lnTo>
                <a:lnTo>
                  <a:pt x="512941" y="175669"/>
                </a:lnTo>
                <a:lnTo>
                  <a:pt x="501523" y="169028"/>
                </a:lnTo>
                <a:lnTo>
                  <a:pt x="494598" y="158866"/>
                </a:lnTo>
                <a:lnTo>
                  <a:pt x="492365" y="146466"/>
                </a:lnTo>
                <a:lnTo>
                  <a:pt x="492267" y="132037"/>
                </a:lnTo>
                <a:lnTo>
                  <a:pt x="585374" y="132037"/>
                </a:lnTo>
                <a:lnTo>
                  <a:pt x="585374" y="114342"/>
                </a:lnTo>
                <a:lnTo>
                  <a:pt x="492267" y="114342"/>
                </a:lnTo>
                <a:lnTo>
                  <a:pt x="492267" y="102907"/>
                </a:lnTo>
                <a:lnTo>
                  <a:pt x="494586" y="90163"/>
                </a:lnTo>
                <a:lnTo>
                  <a:pt x="501421" y="80175"/>
                </a:lnTo>
                <a:lnTo>
                  <a:pt x="512596" y="73658"/>
                </a:lnTo>
                <a:lnTo>
                  <a:pt x="527931" y="71327"/>
                </a:lnTo>
                <a:lnTo>
                  <a:pt x="574387" y="71327"/>
                </a:lnTo>
                <a:lnTo>
                  <a:pt x="570333" y="65440"/>
                </a:lnTo>
                <a:lnTo>
                  <a:pt x="552527" y="55090"/>
                </a:lnTo>
                <a:lnTo>
                  <a:pt x="528748" y="51453"/>
                </a:lnTo>
                <a:close/>
              </a:path>
              <a:path w="993140" h="198754">
                <a:moveTo>
                  <a:pt x="584558" y="152728"/>
                </a:moveTo>
                <a:lnTo>
                  <a:pt x="562778" y="152728"/>
                </a:lnTo>
                <a:lnTo>
                  <a:pt x="559375" y="163001"/>
                </a:lnTo>
                <a:lnTo>
                  <a:pt x="552705" y="171002"/>
                </a:lnTo>
                <a:lnTo>
                  <a:pt x="542564" y="176196"/>
                </a:lnTo>
                <a:lnTo>
                  <a:pt x="528748" y="178046"/>
                </a:lnTo>
                <a:lnTo>
                  <a:pt x="574337" y="178046"/>
                </a:lnTo>
                <a:lnTo>
                  <a:pt x="579551" y="171389"/>
                </a:lnTo>
                <a:lnTo>
                  <a:pt x="584558" y="152728"/>
                </a:lnTo>
                <a:close/>
              </a:path>
              <a:path w="993140" h="198754">
                <a:moveTo>
                  <a:pt x="574387" y="71327"/>
                </a:moveTo>
                <a:lnTo>
                  <a:pt x="527931" y="71327"/>
                </a:lnTo>
                <a:lnTo>
                  <a:pt x="543496" y="73697"/>
                </a:lnTo>
                <a:lnTo>
                  <a:pt x="554645" y="80277"/>
                </a:lnTo>
                <a:lnTo>
                  <a:pt x="561353" y="90278"/>
                </a:lnTo>
                <a:lnTo>
                  <a:pt x="563595" y="102907"/>
                </a:lnTo>
                <a:lnTo>
                  <a:pt x="563595" y="114342"/>
                </a:lnTo>
                <a:lnTo>
                  <a:pt x="585374" y="114342"/>
                </a:lnTo>
                <a:lnTo>
                  <a:pt x="585374" y="102907"/>
                </a:lnTo>
                <a:lnTo>
                  <a:pt x="581503" y="81660"/>
                </a:lnTo>
                <a:lnTo>
                  <a:pt x="574387" y="71327"/>
                </a:lnTo>
                <a:close/>
              </a:path>
              <a:path w="993140" h="198754">
                <a:moveTo>
                  <a:pt x="635478" y="54720"/>
                </a:moveTo>
                <a:lnTo>
                  <a:pt x="624043" y="54720"/>
                </a:lnTo>
                <a:lnTo>
                  <a:pt x="624043" y="194653"/>
                </a:lnTo>
                <a:lnTo>
                  <a:pt x="645823" y="194653"/>
                </a:lnTo>
                <a:lnTo>
                  <a:pt x="645823" y="92290"/>
                </a:lnTo>
                <a:lnTo>
                  <a:pt x="654662" y="83714"/>
                </a:lnTo>
                <a:lnTo>
                  <a:pt x="664880" y="77589"/>
                </a:lnTo>
                <a:lnTo>
                  <a:pt x="676527" y="73913"/>
                </a:lnTo>
                <a:lnTo>
                  <a:pt x="683820" y="73233"/>
                </a:lnTo>
                <a:lnTo>
                  <a:pt x="643373" y="73233"/>
                </a:lnTo>
                <a:lnTo>
                  <a:pt x="635478" y="54720"/>
                </a:lnTo>
                <a:close/>
              </a:path>
              <a:path w="993140" h="198754">
                <a:moveTo>
                  <a:pt x="692649" y="51453"/>
                </a:moveTo>
                <a:lnTo>
                  <a:pt x="689109" y="51453"/>
                </a:lnTo>
                <a:lnTo>
                  <a:pt x="675034" y="53363"/>
                </a:lnTo>
                <a:lnTo>
                  <a:pt x="662464" y="58362"/>
                </a:lnTo>
                <a:lnTo>
                  <a:pt x="651782" y="65351"/>
                </a:lnTo>
                <a:lnTo>
                  <a:pt x="643373" y="73233"/>
                </a:lnTo>
                <a:lnTo>
                  <a:pt x="683820" y="73233"/>
                </a:lnTo>
                <a:lnTo>
                  <a:pt x="689654" y="72688"/>
                </a:lnTo>
                <a:lnTo>
                  <a:pt x="692649" y="72688"/>
                </a:lnTo>
                <a:lnTo>
                  <a:pt x="692649" y="51453"/>
                </a:lnTo>
                <a:close/>
              </a:path>
              <a:path w="993140" h="198754">
                <a:moveTo>
                  <a:pt x="737338" y="54720"/>
                </a:moveTo>
                <a:lnTo>
                  <a:pt x="724271" y="54720"/>
                </a:lnTo>
                <a:lnTo>
                  <a:pt x="724271" y="194653"/>
                </a:lnTo>
                <a:lnTo>
                  <a:pt x="746050" y="194653"/>
                </a:lnTo>
                <a:lnTo>
                  <a:pt x="746050" y="93379"/>
                </a:lnTo>
                <a:lnTo>
                  <a:pt x="753498" y="85684"/>
                </a:lnTo>
                <a:lnTo>
                  <a:pt x="762963" y="78576"/>
                </a:lnTo>
                <a:lnTo>
                  <a:pt x="774112" y="73356"/>
                </a:lnTo>
                <a:lnTo>
                  <a:pt x="774872" y="73233"/>
                </a:lnTo>
                <a:lnTo>
                  <a:pt x="744961" y="73233"/>
                </a:lnTo>
                <a:lnTo>
                  <a:pt x="737338" y="54720"/>
                </a:lnTo>
                <a:close/>
              </a:path>
              <a:path w="993140" h="198754">
                <a:moveTo>
                  <a:pt x="829613" y="71327"/>
                </a:moveTo>
                <a:lnTo>
                  <a:pt x="786614" y="71327"/>
                </a:lnTo>
                <a:lnTo>
                  <a:pt x="798814" y="73407"/>
                </a:lnTo>
                <a:lnTo>
                  <a:pt x="808666" y="79801"/>
                </a:lnTo>
                <a:lnTo>
                  <a:pt x="815251" y="90737"/>
                </a:lnTo>
                <a:lnTo>
                  <a:pt x="817650" y="106447"/>
                </a:lnTo>
                <a:lnTo>
                  <a:pt x="817650" y="194653"/>
                </a:lnTo>
                <a:lnTo>
                  <a:pt x="839429" y="194653"/>
                </a:lnTo>
                <a:lnTo>
                  <a:pt x="839429" y="103996"/>
                </a:lnTo>
                <a:lnTo>
                  <a:pt x="835801" y="81430"/>
                </a:lnTo>
                <a:lnTo>
                  <a:pt x="829613" y="71327"/>
                </a:lnTo>
                <a:close/>
              </a:path>
              <a:path w="993140" h="198754">
                <a:moveTo>
                  <a:pt x="790970" y="51453"/>
                </a:moveTo>
                <a:lnTo>
                  <a:pt x="776431" y="53287"/>
                </a:lnTo>
                <a:lnTo>
                  <a:pt x="763882" y="58157"/>
                </a:lnTo>
                <a:lnTo>
                  <a:pt x="753375" y="65121"/>
                </a:lnTo>
                <a:lnTo>
                  <a:pt x="744961" y="73233"/>
                </a:lnTo>
                <a:lnTo>
                  <a:pt x="774872" y="73233"/>
                </a:lnTo>
                <a:lnTo>
                  <a:pt x="786614" y="71327"/>
                </a:lnTo>
                <a:lnTo>
                  <a:pt x="829613" y="71327"/>
                </a:lnTo>
                <a:lnTo>
                  <a:pt x="825715" y="64963"/>
                </a:lnTo>
                <a:lnTo>
                  <a:pt x="810372" y="54878"/>
                </a:lnTo>
                <a:lnTo>
                  <a:pt x="790970" y="51453"/>
                </a:lnTo>
                <a:close/>
              </a:path>
              <a:path w="993140" h="198754">
                <a:moveTo>
                  <a:pt x="934987" y="51453"/>
                </a:moveTo>
                <a:lnTo>
                  <a:pt x="909575" y="55443"/>
                </a:lnTo>
                <a:lnTo>
                  <a:pt x="891360" y="66427"/>
                </a:lnTo>
                <a:lnTo>
                  <a:pt x="880394" y="82923"/>
                </a:lnTo>
                <a:lnTo>
                  <a:pt x="876727" y="103452"/>
                </a:lnTo>
                <a:lnTo>
                  <a:pt x="876727" y="145922"/>
                </a:lnTo>
                <a:lnTo>
                  <a:pt x="880394" y="166451"/>
                </a:lnTo>
                <a:lnTo>
                  <a:pt x="891360" y="182947"/>
                </a:lnTo>
                <a:lnTo>
                  <a:pt x="909575" y="193930"/>
                </a:lnTo>
                <a:lnTo>
                  <a:pt x="934987" y="197920"/>
                </a:lnTo>
                <a:lnTo>
                  <a:pt x="960356" y="193930"/>
                </a:lnTo>
                <a:lnTo>
                  <a:pt x="978478" y="182947"/>
                </a:lnTo>
                <a:lnTo>
                  <a:pt x="981707" y="178046"/>
                </a:lnTo>
                <a:lnTo>
                  <a:pt x="934987" y="178046"/>
                </a:lnTo>
                <a:lnTo>
                  <a:pt x="919180" y="175503"/>
                </a:lnTo>
                <a:lnTo>
                  <a:pt x="907762" y="168518"/>
                </a:lnTo>
                <a:lnTo>
                  <a:pt x="900837" y="158062"/>
                </a:lnTo>
                <a:lnTo>
                  <a:pt x="898506" y="145105"/>
                </a:lnTo>
                <a:lnTo>
                  <a:pt x="898506" y="104269"/>
                </a:lnTo>
                <a:lnTo>
                  <a:pt x="900837" y="91312"/>
                </a:lnTo>
                <a:lnTo>
                  <a:pt x="907762" y="80856"/>
                </a:lnTo>
                <a:lnTo>
                  <a:pt x="919180" y="73871"/>
                </a:lnTo>
                <a:lnTo>
                  <a:pt x="934987" y="71327"/>
                </a:lnTo>
                <a:lnTo>
                  <a:pt x="981707" y="71327"/>
                </a:lnTo>
                <a:lnTo>
                  <a:pt x="978478" y="66427"/>
                </a:lnTo>
                <a:lnTo>
                  <a:pt x="960356" y="55443"/>
                </a:lnTo>
                <a:lnTo>
                  <a:pt x="934987" y="51453"/>
                </a:lnTo>
                <a:close/>
              </a:path>
              <a:path w="993140" h="198754">
                <a:moveTo>
                  <a:pt x="981707" y="71327"/>
                </a:moveTo>
                <a:lnTo>
                  <a:pt x="934987" y="71327"/>
                </a:lnTo>
                <a:lnTo>
                  <a:pt x="950981" y="73909"/>
                </a:lnTo>
                <a:lnTo>
                  <a:pt x="962279" y="80958"/>
                </a:lnTo>
                <a:lnTo>
                  <a:pt x="968983" y="91426"/>
                </a:lnTo>
                <a:lnTo>
                  <a:pt x="971195" y="104269"/>
                </a:lnTo>
                <a:lnTo>
                  <a:pt x="971195" y="145105"/>
                </a:lnTo>
                <a:lnTo>
                  <a:pt x="968983" y="157947"/>
                </a:lnTo>
                <a:lnTo>
                  <a:pt x="962279" y="168416"/>
                </a:lnTo>
                <a:lnTo>
                  <a:pt x="950981" y="175464"/>
                </a:lnTo>
                <a:lnTo>
                  <a:pt x="934987" y="178046"/>
                </a:lnTo>
                <a:lnTo>
                  <a:pt x="981707" y="178046"/>
                </a:lnTo>
                <a:lnTo>
                  <a:pt x="989350" y="166451"/>
                </a:lnTo>
                <a:lnTo>
                  <a:pt x="992975" y="145922"/>
                </a:lnTo>
                <a:lnTo>
                  <a:pt x="992975" y="103452"/>
                </a:lnTo>
                <a:lnTo>
                  <a:pt x="989350" y="82923"/>
                </a:lnTo>
                <a:lnTo>
                  <a:pt x="981707" y="713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47760" y="7710864"/>
            <a:ext cx="283210" cy="198755"/>
          </a:xfrm>
          <a:custGeom>
            <a:avLst/>
            <a:gdLst/>
            <a:ahLst/>
            <a:cxnLst/>
            <a:rect l="l" t="t" r="r" b="b"/>
            <a:pathLst>
              <a:path w="283209" h="198754">
                <a:moveTo>
                  <a:pt x="21779" y="137210"/>
                </a:moveTo>
                <a:lnTo>
                  <a:pt x="0" y="137210"/>
                </a:lnTo>
                <a:lnTo>
                  <a:pt x="4896" y="163133"/>
                </a:lnTo>
                <a:lnTo>
                  <a:pt x="17729" y="182470"/>
                </a:lnTo>
                <a:lnTo>
                  <a:pt x="37556" y="194560"/>
                </a:lnTo>
                <a:lnTo>
                  <a:pt x="63432" y="198737"/>
                </a:lnTo>
                <a:lnTo>
                  <a:pt x="89712" y="194772"/>
                </a:lnTo>
                <a:lnTo>
                  <a:pt x="109305" y="183355"/>
                </a:lnTo>
                <a:lnTo>
                  <a:pt x="112334" y="178863"/>
                </a:lnTo>
                <a:lnTo>
                  <a:pt x="64249" y="178863"/>
                </a:lnTo>
                <a:lnTo>
                  <a:pt x="46472" y="175839"/>
                </a:lnTo>
                <a:lnTo>
                  <a:pt x="33315" y="167327"/>
                </a:lnTo>
                <a:lnTo>
                  <a:pt x="25008" y="154170"/>
                </a:lnTo>
                <a:lnTo>
                  <a:pt x="21779" y="137210"/>
                </a:lnTo>
                <a:close/>
              </a:path>
              <a:path w="283209" h="198754">
                <a:moveTo>
                  <a:pt x="109316" y="19873"/>
                </a:moveTo>
                <a:lnTo>
                  <a:pt x="63977" y="19873"/>
                </a:lnTo>
                <a:lnTo>
                  <a:pt x="80098" y="22787"/>
                </a:lnTo>
                <a:lnTo>
                  <a:pt x="91065" y="30389"/>
                </a:lnTo>
                <a:lnTo>
                  <a:pt x="97360" y="41121"/>
                </a:lnTo>
                <a:lnTo>
                  <a:pt x="99368" y="53359"/>
                </a:lnTo>
                <a:lnTo>
                  <a:pt x="96956" y="66993"/>
                </a:lnTo>
                <a:lnTo>
                  <a:pt x="90078" y="77078"/>
                </a:lnTo>
                <a:lnTo>
                  <a:pt x="79269" y="83336"/>
                </a:lnTo>
                <a:lnTo>
                  <a:pt x="65066" y="85484"/>
                </a:lnTo>
                <a:lnTo>
                  <a:pt x="51453" y="85484"/>
                </a:lnTo>
                <a:lnTo>
                  <a:pt x="51453" y="105358"/>
                </a:lnTo>
                <a:lnTo>
                  <a:pt x="66427" y="105358"/>
                </a:lnTo>
                <a:lnTo>
                  <a:pt x="82174" y="107769"/>
                </a:lnTo>
                <a:lnTo>
                  <a:pt x="93991" y="114648"/>
                </a:lnTo>
                <a:lnTo>
                  <a:pt x="101419" y="125457"/>
                </a:lnTo>
                <a:lnTo>
                  <a:pt x="103996" y="139660"/>
                </a:lnTo>
                <a:lnTo>
                  <a:pt x="101499" y="155548"/>
                </a:lnTo>
                <a:lnTo>
                  <a:pt x="94025" y="167939"/>
                </a:lnTo>
                <a:lnTo>
                  <a:pt x="81600" y="175992"/>
                </a:lnTo>
                <a:lnTo>
                  <a:pt x="64249" y="178863"/>
                </a:lnTo>
                <a:lnTo>
                  <a:pt x="112334" y="178863"/>
                </a:lnTo>
                <a:lnTo>
                  <a:pt x="121548" y="165200"/>
                </a:lnTo>
                <a:lnTo>
                  <a:pt x="125776" y="141021"/>
                </a:lnTo>
                <a:lnTo>
                  <a:pt x="123202" y="124291"/>
                </a:lnTo>
                <a:lnTo>
                  <a:pt x="116213" y="110700"/>
                </a:lnTo>
                <a:lnTo>
                  <a:pt x="105906" y="100632"/>
                </a:lnTo>
                <a:lnTo>
                  <a:pt x="93379" y="94468"/>
                </a:lnTo>
                <a:lnTo>
                  <a:pt x="104294" y="87938"/>
                </a:lnTo>
                <a:lnTo>
                  <a:pt x="112912" y="78780"/>
                </a:lnTo>
                <a:lnTo>
                  <a:pt x="118570" y="66712"/>
                </a:lnTo>
                <a:lnTo>
                  <a:pt x="120603" y="51453"/>
                </a:lnTo>
                <a:lnTo>
                  <a:pt x="116962" y="31469"/>
                </a:lnTo>
                <a:lnTo>
                  <a:pt x="109316" y="19873"/>
                </a:lnTo>
                <a:close/>
              </a:path>
              <a:path w="283209" h="198754">
                <a:moveTo>
                  <a:pt x="63977" y="0"/>
                </a:moveTo>
                <a:lnTo>
                  <a:pt x="39611" y="4066"/>
                </a:lnTo>
                <a:lnTo>
                  <a:pt x="20758" y="15994"/>
                </a:lnTo>
                <a:lnTo>
                  <a:pt x="8541" y="35374"/>
                </a:lnTo>
                <a:lnTo>
                  <a:pt x="4083" y="61799"/>
                </a:lnTo>
                <a:lnTo>
                  <a:pt x="25863" y="61799"/>
                </a:lnTo>
                <a:lnTo>
                  <a:pt x="28449" y="44337"/>
                </a:lnTo>
                <a:lnTo>
                  <a:pt x="35731" y="31137"/>
                </a:lnTo>
                <a:lnTo>
                  <a:pt x="47608" y="22787"/>
                </a:lnTo>
                <a:lnTo>
                  <a:pt x="63977" y="19873"/>
                </a:lnTo>
                <a:lnTo>
                  <a:pt x="109316" y="19873"/>
                </a:lnTo>
                <a:lnTo>
                  <a:pt x="106174" y="15109"/>
                </a:lnTo>
                <a:lnTo>
                  <a:pt x="88444" y="4058"/>
                </a:lnTo>
                <a:lnTo>
                  <a:pt x="63977" y="0"/>
                </a:lnTo>
                <a:close/>
              </a:path>
              <a:path w="283209" h="198754">
                <a:moveTo>
                  <a:pt x="178633" y="137210"/>
                </a:moveTo>
                <a:lnTo>
                  <a:pt x="156853" y="137210"/>
                </a:lnTo>
                <a:lnTo>
                  <a:pt x="161749" y="163133"/>
                </a:lnTo>
                <a:lnTo>
                  <a:pt x="174583" y="182470"/>
                </a:lnTo>
                <a:lnTo>
                  <a:pt x="194410" y="194560"/>
                </a:lnTo>
                <a:lnTo>
                  <a:pt x="220286" y="198737"/>
                </a:lnTo>
                <a:lnTo>
                  <a:pt x="246566" y="194772"/>
                </a:lnTo>
                <a:lnTo>
                  <a:pt x="266159" y="183355"/>
                </a:lnTo>
                <a:lnTo>
                  <a:pt x="269188" y="178863"/>
                </a:lnTo>
                <a:lnTo>
                  <a:pt x="221103" y="178863"/>
                </a:lnTo>
                <a:lnTo>
                  <a:pt x="203326" y="175839"/>
                </a:lnTo>
                <a:lnTo>
                  <a:pt x="190169" y="167327"/>
                </a:lnTo>
                <a:lnTo>
                  <a:pt x="181861" y="154170"/>
                </a:lnTo>
                <a:lnTo>
                  <a:pt x="178633" y="137210"/>
                </a:lnTo>
                <a:close/>
              </a:path>
              <a:path w="283209" h="198754">
                <a:moveTo>
                  <a:pt x="266170" y="19873"/>
                </a:moveTo>
                <a:lnTo>
                  <a:pt x="220830" y="19873"/>
                </a:lnTo>
                <a:lnTo>
                  <a:pt x="236951" y="22787"/>
                </a:lnTo>
                <a:lnTo>
                  <a:pt x="247919" y="30389"/>
                </a:lnTo>
                <a:lnTo>
                  <a:pt x="254214" y="41121"/>
                </a:lnTo>
                <a:lnTo>
                  <a:pt x="256222" y="53359"/>
                </a:lnTo>
                <a:lnTo>
                  <a:pt x="253810" y="66993"/>
                </a:lnTo>
                <a:lnTo>
                  <a:pt x="246932" y="77078"/>
                </a:lnTo>
                <a:lnTo>
                  <a:pt x="236123" y="83336"/>
                </a:lnTo>
                <a:lnTo>
                  <a:pt x="221919" y="85484"/>
                </a:lnTo>
                <a:lnTo>
                  <a:pt x="208307" y="85484"/>
                </a:lnTo>
                <a:lnTo>
                  <a:pt x="208307" y="105358"/>
                </a:lnTo>
                <a:lnTo>
                  <a:pt x="223281" y="105358"/>
                </a:lnTo>
                <a:lnTo>
                  <a:pt x="239028" y="107769"/>
                </a:lnTo>
                <a:lnTo>
                  <a:pt x="250845" y="114648"/>
                </a:lnTo>
                <a:lnTo>
                  <a:pt x="258272" y="125457"/>
                </a:lnTo>
                <a:lnTo>
                  <a:pt x="260850" y="139660"/>
                </a:lnTo>
                <a:lnTo>
                  <a:pt x="258353" y="155548"/>
                </a:lnTo>
                <a:lnTo>
                  <a:pt x="250879" y="167939"/>
                </a:lnTo>
                <a:lnTo>
                  <a:pt x="238454" y="175992"/>
                </a:lnTo>
                <a:lnTo>
                  <a:pt x="221103" y="178863"/>
                </a:lnTo>
                <a:lnTo>
                  <a:pt x="269188" y="178863"/>
                </a:lnTo>
                <a:lnTo>
                  <a:pt x="278401" y="165200"/>
                </a:lnTo>
                <a:lnTo>
                  <a:pt x="282630" y="141021"/>
                </a:lnTo>
                <a:lnTo>
                  <a:pt x="280056" y="124291"/>
                </a:lnTo>
                <a:lnTo>
                  <a:pt x="273067" y="110700"/>
                </a:lnTo>
                <a:lnTo>
                  <a:pt x="262760" y="100632"/>
                </a:lnTo>
                <a:lnTo>
                  <a:pt x="250233" y="94468"/>
                </a:lnTo>
                <a:lnTo>
                  <a:pt x="261148" y="87938"/>
                </a:lnTo>
                <a:lnTo>
                  <a:pt x="269766" y="78780"/>
                </a:lnTo>
                <a:lnTo>
                  <a:pt x="275424" y="66712"/>
                </a:lnTo>
                <a:lnTo>
                  <a:pt x="277457" y="51453"/>
                </a:lnTo>
                <a:lnTo>
                  <a:pt x="273816" y="31469"/>
                </a:lnTo>
                <a:lnTo>
                  <a:pt x="266170" y="19873"/>
                </a:lnTo>
                <a:close/>
              </a:path>
              <a:path w="283209" h="198754">
                <a:moveTo>
                  <a:pt x="220830" y="0"/>
                </a:moveTo>
                <a:lnTo>
                  <a:pt x="196465" y="4066"/>
                </a:lnTo>
                <a:lnTo>
                  <a:pt x="177612" y="15994"/>
                </a:lnTo>
                <a:lnTo>
                  <a:pt x="165395" y="35374"/>
                </a:lnTo>
                <a:lnTo>
                  <a:pt x="160937" y="61799"/>
                </a:lnTo>
                <a:lnTo>
                  <a:pt x="182716" y="61799"/>
                </a:lnTo>
                <a:lnTo>
                  <a:pt x="185303" y="44337"/>
                </a:lnTo>
                <a:lnTo>
                  <a:pt x="192585" y="31137"/>
                </a:lnTo>
                <a:lnTo>
                  <a:pt x="204462" y="22787"/>
                </a:lnTo>
                <a:lnTo>
                  <a:pt x="220830" y="19873"/>
                </a:lnTo>
                <a:lnTo>
                  <a:pt x="266170" y="19873"/>
                </a:lnTo>
                <a:lnTo>
                  <a:pt x="263028" y="15109"/>
                </a:lnTo>
                <a:lnTo>
                  <a:pt x="245298" y="4058"/>
                </a:lnTo>
                <a:lnTo>
                  <a:pt x="2208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240403" y="8177761"/>
            <a:ext cx="4607560" cy="10795"/>
          </a:xfrm>
          <a:custGeom>
            <a:avLst/>
            <a:gdLst/>
            <a:ahLst/>
            <a:cxnLst/>
            <a:rect l="l" t="t" r="r" b="b"/>
            <a:pathLst>
              <a:path w="4607559" h="10795">
                <a:moveTo>
                  <a:pt x="4607189" y="0"/>
                </a:moveTo>
                <a:lnTo>
                  <a:pt x="0" y="0"/>
                </a:lnTo>
                <a:lnTo>
                  <a:pt x="0" y="10470"/>
                </a:lnTo>
                <a:lnTo>
                  <a:pt x="4607189" y="10470"/>
                </a:lnTo>
                <a:lnTo>
                  <a:pt x="4607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685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427" y="9293"/>
            <a:ext cx="17438672" cy="112992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14413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7813" y="288578"/>
            <a:ext cx="167795" cy="11978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6645085"/>
            <a:ext cx="9633585" cy="883919"/>
            <a:chOff x="0" y="6645085"/>
            <a:chExt cx="9633585" cy="883919"/>
          </a:xfrm>
        </p:grpSpPr>
        <p:sp>
          <p:nvSpPr>
            <p:cNvPr id="7" name="object 7"/>
            <p:cNvSpPr/>
            <p:nvPr/>
          </p:nvSpPr>
          <p:spPr>
            <a:xfrm>
              <a:off x="0" y="6858430"/>
              <a:ext cx="9633585" cy="565785"/>
            </a:xfrm>
            <a:custGeom>
              <a:avLst/>
              <a:gdLst/>
              <a:ahLst/>
              <a:cxnLst/>
              <a:rect l="l" t="t" r="r" b="b"/>
              <a:pathLst>
                <a:path w="9633585" h="565784">
                  <a:moveTo>
                    <a:pt x="9633214" y="0"/>
                  </a:moveTo>
                  <a:lnTo>
                    <a:pt x="0" y="0"/>
                  </a:lnTo>
                  <a:lnTo>
                    <a:pt x="0" y="565427"/>
                  </a:lnTo>
                  <a:lnTo>
                    <a:pt x="9633214" y="565427"/>
                  </a:lnTo>
                  <a:lnTo>
                    <a:pt x="9633214" y="0"/>
                  </a:lnTo>
                  <a:close/>
                </a:path>
              </a:pathLst>
            </a:custGeom>
            <a:solidFill>
              <a:srgbClr val="F16851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20938" y="6645090"/>
              <a:ext cx="3183255" cy="883919"/>
            </a:xfrm>
            <a:custGeom>
              <a:avLst/>
              <a:gdLst/>
              <a:ahLst/>
              <a:cxnLst/>
              <a:rect l="l" t="t" r="r" b="b"/>
              <a:pathLst>
                <a:path w="3183254" h="883920">
                  <a:moveTo>
                    <a:pt x="65443" y="0"/>
                  </a:moveTo>
                  <a:lnTo>
                    <a:pt x="0" y="0"/>
                  </a:lnTo>
                  <a:lnTo>
                    <a:pt x="0" y="883488"/>
                  </a:lnTo>
                  <a:lnTo>
                    <a:pt x="65443" y="883488"/>
                  </a:lnTo>
                  <a:lnTo>
                    <a:pt x="65443" y="0"/>
                  </a:lnTo>
                  <a:close/>
                </a:path>
                <a:path w="3183254" h="883920">
                  <a:moveTo>
                    <a:pt x="350456" y="883488"/>
                  </a:moveTo>
                  <a:lnTo>
                    <a:pt x="338645" y="670801"/>
                  </a:lnTo>
                  <a:lnTo>
                    <a:pt x="335915" y="621715"/>
                  </a:lnTo>
                  <a:lnTo>
                    <a:pt x="303199" y="32727"/>
                  </a:lnTo>
                  <a:lnTo>
                    <a:pt x="301383" y="0"/>
                  </a:lnTo>
                  <a:lnTo>
                    <a:pt x="276834" y="0"/>
                  </a:lnTo>
                  <a:lnTo>
                    <a:pt x="276834" y="621715"/>
                  </a:lnTo>
                  <a:lnTo>
                    <a:pt x="228257" y="621715"/>
                  </a:lnTo>
                  <a:lnTo>
                    <a:pt x="235927" y="425386"/>
                  </a:lnTo>
                  <a:lnTo>
                    <a:pt x="252285" y="32727"/>
                  </a:lnTo>
                  <a:lnTo>
                    <a:pt x="276834" y="621715"/>
                  </a:lnTo>
                  <a:lnTo>
                    <a:pt x="276834" y="0"/>
                  </a:lnTo>
                  <a:lnTo>
                    <a:pt x="203200" y="0"/>
                  </a:lnTo>
                  <a:lnTo>
                    <a:pt x="154127" y="883488"/>
                  </a:lnTo>
                  <a:lnTo>
                    <a:pt x="219570" y="883488"/>
                  </a:lnTo>
                  <a:lnTo>
                    <a:pt x="228257" y="670801"/>
                  </a:lnTo>
                  <a:lnTo>
                    <a:pt x="276834" y="670801"/>
                  </a:lnTo>
                  <a:lnTo>
                    <a:pt x="285013" y="883488"/>
                  </a:lnTo>
                  <a:lnTo>
                    <a:pt x="350456" y="883488"/>
                  </a:lnTo>
                  <a:close/>
                </a:path>
                <a:path w="3183254" h="883920">
                  <a:moveTo>
                    <a:pt x="3183013" y="729145"/>
                  </a:moveTo>
                  <a:lnTo>
                    <a:pt x="3039148" y="521817"/>
                  </a:lnTo>
                  <a:lnTo>
                    <a:pt x="3174847" y="325805"/>
                  </a:lnTo>
                  <a:lnTo>
                    <a:pt x="3174847" y="307581"/>
                  </a:lnTo>
                  <a:lnTo>
                    <a:pt x="3123336" y="307581"/>
                  </a:lnTo>
                  <a:lnTo>
                    <a:pt x="3005848" y="479094"/>
                  </a:lnTo>
                  <a:lnTo>
                    <a:pt x="2892133" y="307581"/>
                  </a:lnTo>
                  <a:lnTo>
                    <a:pt x="2836849" y="307581"/>
                  </a:lnTo>
                  <a:lnTo>
                    <a:pt x="2836849" y="325805"/>
                  </a:lnTo>
                  <a:lnTo>
                    <a:pt x="2971927" y="521817"/>
                  </a:lnTo>
                  <a:lnTo>
                    <a:pt x="2829306" y="729145"/>
                  </a:lnTo>
                  <a:lnTo>
                    <a:pt x="2829306" y="747356"/>
                  </a:lnTo>
                  <a:lnTo>
                    <a:pt x="2881452" y="747356"/>
                  </a:lnTo>
                  <a:lnTo>
                    <a:pt x="3004591" y="565162"/>
                  </a:lnTo>
                  <a:lnTo>
                    <a:pt x="3127730" y="747356"/>
                  </a:lnTo>
                  <a:lnTo>
                    <a:pt x="3183013" y="747356"/>
                  </a:lnTo>
                  <a:lnTo>
                    <a:pt x="3183013" y="7291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0782" y="8125406"/>
            <a:ext cx="2513871" cy="2241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0295" y="6637421"/>
            <a:ext cx="1759108" cy="90750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50034" y="8125407"/>
            <a:ext cx="3030703" cy="23952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0" y="7717042"/>
            <a:ext cx="9633585" cy="62865"/>
          </a:xfrm>
          <a:custGeom>
            <a:avLst/>
            <a:gdLst/>
            <a:ahLst/>
            <a:cxnLst/>
            <a:rect l="l" t="t" r="r" b="b"/>
            <a:pathLst>
              <a:path w="9633585" h="62865">
                <a:moveTo>
                  <a:pt x="0" y="0"/>
                </a:moveTo>
                <a:lnTo>
                  <a:pt x="0" y="62825"/>
                </a:lnTo>
                <a:lnTo>
                  <a:pt x="9633214" y="62825"/>
                </a:lnTo>
                <a:lnTo>
                  <a:pt x="96332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53161" y="3090167"/>
            <a:ext cx="1260475" cy="245110"/>
          </a:xfrm>
          <a:custGeom>
            <a:avLst/>
            <a:gdLst/>
            <a:ahLst/>
            <a:cxnLst/>
            <a:rect l="l" t="t" r="r" b="b"/>
            <a:pathLst>
              <a:path w="1260475" h="245110">
                <a:moveTo>
                  <a:pt x="152791" y="5026"/>
                </a:moveTo>
                <a:lnTo>
                  <a:pt x="0" y="5026"/>
                </a:lnTo>
                <a:lnTo>
                  <a:pt x="0" y="239573"/>
                </a:lnTo>
                <a:lnTo>
                  <a:pt x="153461" y="239573"/>
                </a:lnTo>
                <a:lnTo>
                  <a:pt x="153461" y="198025"/>
                </a:lnTo>
                <a:lnTo>
                  <a:pt x="47579" y="198025"/>
                </a:lnTo>
                <a:lnTo>
                  <a:pt x="47579" y="141733"/>
                </a:lnTo>
                <a:lnTo>
                  <a:pt x="137378" y="141733"/>
                </a:lnTo>
                <a:lnTo>
                  <a:pt x="137378" y="102195"/>
                </a:lnTo>
                <a:lnTo>
                  <a:pt x="47579" y="102195"/>
                </a:lnTo>
                <a:lnTo>
                  <a:pt x="47579" y="46574"/>
                </a:lnTo>
                <a:lnTo>
                  <a:pt x="152791" y="46574"/>
                </a:lnTo>
                <a:lnTo>
                  <a:pt x="152791" y="5026"/>
                </a:lnTo>
                <a:close/>
              </a:path>
              <a:path w="1260475" h="245110">
                <a:moveTo>
                  <a:pt x="231448" y="163513"/>
                </a:moveTo>
                <a:lnTo>
                  <a:pt x="183868" y="163513"/>
                </a:lnTo>
                <a:lnTo>
                  <a:pt x="191146" y="199082"/>
                </a:lnTo>
                <a:lnTo>
                  <a:pt x="210925" y="224412"/>
                </a:lnTo>
                <a:lnTo>
                  <a:pt x="240128" y="239563"/>
                </a:lnTo>
                <a:lnTo>
                  <a:pt x="275677" y="244599"/>
                </a:lnTo>
                <a:lnTo>
                  <a:pt x="315555" y="239196"/>
                </a:lnTo>
                <a:lnTo>
                  <a:pt x="344157" y="224244"/>
                </a:lnTo>
                <a:lnTo>
                  <a:pt x="361386" y="201627"/>
                </a:lnTo>
                <a:lnTo>
                  <a:pt x="361505" y="201040"/>
                </a:lnTo>
                <a:lnTo>
                  <a:pt x="278358" y="201040"/>
                </a:lnTo>
                <a:lnTo>
                  <a:pt x="262829" y="199465"/>
                </a:lnTo>
                <a:lnTo>
                  <a:pt x="247615" y="193711"/>
                </a:lnTo>
                <a:lnTo>
                  <a:pt x="236045" y="182240"/>
                </a:lnTo>
                <a:lnTo>
                  <a:pt x="231448" y="163513"/>
                </a:lnTo>
                <a:close/>
              </a:path>
              <a:path w="1260475" h="245110">
                <a:moveTo>
                  <a:pt x="276682" y="0"/>
                </a:moveTo>
                <a:lnTo>
                  <a:pt x="240364" y="5062"/>
                </a:lnTo>
                <a:lnTo>
                  <a:pt x="213061" y="19392"/>
                </a:lnTo>
                <a:lnTo>
                  <a:pt x="195873" y="41700"/>
                </a:lnTo>
                <a:lnTo>
                  <a:pt x="189899" y="70699"/>
                </a:lnTo>
                <a:lnTo>
                  <a:pt x="195496" y="96285"/>
                </a:lnTo>
                <a:lnTo>
                  <a:pt x="210045" y="114551"/>
                </a:lnTo>
                <a:lnTo>
                  <a:pt x="230186" y="127477"/>
                </a:lnTo>
                <a:lnTo>
                  <a:pt x="252557" y="137042"/>
                </a:lnTo>
                <a:lnTo>
                  <a:pt x="285792" y="149471"/>
                </a:lnTo>
                <a:lnTo>
                  <a:pt x="302901" y="156895"/>
                </a:lnTo>
                <a:lnTo>
                  <a:pt x="313351" y="164947"/>
                </a:lnTo>
                <a:lnTo>
                  <a:pt x="316890" y="175575"/>
                </a:lnTo>
                <a:lnTo>
                  <a:pt x="314404" y="185774"/>
                </a:lnTo>
                <a:lnTo>
                  <a:pt x="307048" y="193837"/>
                </a:lnTo>
                <a:lnTo>
                  <a:pt x="294980" y="199135"/>
                </a:lnTo>
                <a:lnTo>
                  <a:pt x="278358" y="201040"/>
                </a:lnTo>
                <a:lnTo>
                  <a:pt x="361505" y="201040"/>
                </a:lnTo>
                <a:lnTo>
                  <a:pt x="360475" y="145948"/>
                </a:lnTo>
                <a:lnTo>
                  <a:pt x="316969" y="112493"/>
                </a:lnTo>
                <a:lnTo>
                  <a:pt x="261704" y="91955"/>
                </a:lnTo>
                <a:lnTo>
                  <a:pt x="249165" y="86280"/>
                </a:lnTo>
                <a:lnTo>
                  <a:pt x="240835" y="78845"/>
                </a:lnTo>
                <a:lnTo>
                  <a:pt x="237814" y="68018"/>
                </a:lnTo>
                <a:lnTo>
                  <a:pt x="240484" y="57835"/>
                </a:lnTo>
                <a:lnTo>
                  <a:pt x="248118" y="50134"/>
                </a:lnTo>
                <a:lnTo>
                  <a:pt x="260149" y="45260"/>
                </a:lnTo>
                <a:lnTo>
                  <a:pt x="276012" y="43558"/>
                </a:lnTo>
                <a:lnTo>
                  <a:pt x="358568" y="43558"/>
                </a:lnTo>
                <a:lnTo>
                  <a:pt x="358434" y="42831"/>
                </a:lnTo>
                <a:lnTo>
                  <a:pt x="339884" y="18303"/>
                </a:lnTo>
                <a:lnTo>
                  <a:pt x="311849" y="4392"/>
                </a:lnTo>
                <a:lnTo>
                  <a:pt x="276682" y="0"/>
                </a:lnTo>
                <a:close/>
              </a:path>
              <a:path w="1260475" h="245110">
                <a:moveTo>
                  <a:pt x="358568" y="43558"/>
                </a:moveTo>
                <a:lnTo>
                  <a:pt x="276012" y="43558"/>
                </a:lnTo>
                <a:lnTo>
                  <a:pt x="291551" y="45338"/>
                </a:lnTo>
                <a:lnTo>
                  <a:pt x="304828" y="51265"/>
                </a:lnTo>
                <a:lnTo>
                  <a:pt x="314084" y="62218"/>
                </a:lnTo>
                <a:lnTo>
                  <a:pt x="317561" y="79076"/>
                </a:lnTo>
                <a:lnTo>
                  <a:pt x="365140" y="79076"/>
                </a:lnTo>
                <a:lnTo>
                  <a:pt x="358568" y="43558"/>
                </a:lnTo>
                <a:close/>
              </a:path>
              <a:path w="1260475" h="245110">
                <a:moveTo>
                  <a:pt x="501660" y="0"/>
                </a:moveTo>
                <a:lnTo>
                  <a:pt x="462101" y="5701"/>
                </a:lnTo>
                <a:lnTo>
                  <a:pt x="433222" y="22240"/>
                </a:lnTo>
                <a:lnTo>
                  <a:pt x="415526" y="48768"/>
                </a:lnTo>
                <a:lnTo>
                  <a:pt x="409516" y="84437"/>
                </a:lnTo>
                <a:lnTo>
                  <a:pt x="409516" y="160162"/>
                </a:lnTo>
                <a:lnTo>
                  <a:pt x="415526" y="195831"/>
                </a:lnTo>
                <a:lnTo>
                  <a:pt x="433222" y="222359"/>
                </a:lnTo>
                <a:lnTo>
                  <a:pt x="462101" y="238898"/>
                </a:lnTo>
                <a:lnTo>
                  <a:pt x="501660" y="244599"/>
                </a:lnTo>
                <a:lnTo>
                  <a:pt x="534779" y="239924"/>
                </a:lnTo>
                <a:lnTo>
                  <a:pt x="562558" y="225291"/>
                </a:lnTo>
                <a:lnTo>
                  <a:pt x="580730" y="201040"/>
                </a:lnTo>
                <a:lnTo>
                  <a:pt x="498644" y="201040"/>
                </a:lnTo>
                <a:lnTo>
                  <a:pt x="480278" y="198428"/>
                </a:lnTo>
                <a:lnTo>
                  <a:pt x="467315" y="190947"/>
                </a:lnTo>
                <a:lnTo>
                  <a:pt x="459629" y="179130"/>
                </a:lnTo>
                <a:lnTo>
                  <a:pt x="457096" y="163513"/>
                </a:lnTo>
                <a:lnTo>
                  <a:pt x="457096" y="81086"/>
                </a:lnTo>
                <a:lnTo>
                  <a:pt x="459629" y="65469"/>
                </a:lnTo>
                <a:lnTo>
                  <a:pt x="467315" y="53652"/>
                </a:lnTo>
                <a:lnTo>
                  <a:pt x="480278" y="46171"/>
                </a:lnTo>
                <a:lnTo>
                  <a:pt x="498644" y="43558"/>
                </a:lnTo>
                <a:lnTo>
                  <a:pt x="580730" y="43558"/>
                </a:lnTo>
                <a:lnTo>
                  <a:pt x="562558" y="19308"/>
                </a:lnTo>
                <a:lnTo>
                  <a:pt x="534779" y="4675"/>
                </a:lnTo>
                <a:lnTo>
                  <a:pt x="501660" y="0"/>
                </a:lnTo>
                <a:close/>
              </a:path>
              <a:path w="1260475" h="245110">
                <a:moveTo>
                  <a:pt x="588777" y="159157"/>
                </a:moveTo>
                <a:lnTo>
                  <a:pt x="541198" y="159157"/>
                </a:lnTo>
                <a:lnTo>
                  <a:pt x="541198" y="162508"/>
                </a:lnTo>
                <a:lnTo>
                  <a:pt x="537611" y="180544"/>
                </a:lnTo>
                <a:lnTo>
                  <a:pt x="528088" y="192454"/>
                </a:lnTo>
                <a:lnTo>
                  <a:pt x="514481" y="199025"/>
                </a:lnTo>
                <a:lnTo>
                  <a:pt x="498644" y="201040"/>
                </a:lnTo>
                <a:lnTo>
                  <a:pt x="580730" y="201040"/>
                </a:lnTo>
                <a:lnTo>
                  <a:pt x="581668" y="199789"/>
                </a:lnTo>
                <a:lnTo>
                  <a:pt x="588777" y="162508"/>
                </a:lnTo>
                <a:lnTo>
                  <a:pt x="588777" y="159157"/>
                </a:lnTo>
                <a:close/>
              </a:path>
              <a:path w="1260475" h="245110">
                <a:moveTo>
                  <a:pt x="580730" y="43558"/>
                </a:moveTo>
                <a:lnTo>
                  <a:pt x="498644" y="43558"/>
                </a:lnTo>
                <a:lnTo>
                  <a:pt x="514481" y="45668"/>
                </a:lnTo>
                <a:lnTo>
                  <a:pt x="528088" y="52396"/>
                </a:lnTo>
                <a:lnTo>
                  <a:pt x="537611" y="64338"/>
                </a:lnTo>
                <a:lnTo>
                  <a:pt x="541198" y="82091"/>
                </a:lnTo>
                <a:lnTo>
                  <a:pt x="541198" y="85442"/>
                </a:lnTo>
                <a:lnTo>
                  <a:pt x="588777" y="85442"/>
                </a:lnTo>
                <a:lnTo>
                  <a:pt x="588777" y="82091"/>
                </a:lnTo>
                <a:lnTo>
                  <a:pt x="581668" y="44810"/>
                </a:lnTo>
                <a:lnTo>
                  <a:pt x="580730" y="43558"/>
                </a:lnTo>
                <a:close/>
              </a:path>
              <a:path w="1260475" h="245110">
                <a:moveTo>
                  <a:pt x="724522" y="0"/>
                </a:moveTo>
                <a:lnTo>
                  <a:pt x="685884" y="5706"/>
                </a:lnTo>
                <a:lnTo>
                  <a:pt x="656419" y="22282"/>
                </a:lnTo>
                <a:lnTo>
                  <a:pt x="637635" y="48909"/>
                </a:lnTo>
                <a:lnTo>
                  <a:pt x="631038" y="84772"/>
                </a:lnTo>
                <a:lnTo>
                  <a:pt x="631038" y="159827"/>
                </a:lnTo>
                <a:lnTo>
                  <a:pt x="637635" y="195690"/>
                </a:lnTo>
                <a:lnTo>
                  <a:pt x="656419" y="222317"/>
                </a:lnTo>
                <a:lnTo>
                  <a:pt x="685884" y="238893"/>
                </a:lnTo>
                <a:lnTo>
                  <a:pt x="724522" y="244599"/>
                </a:lnTo>
                <a:lnTo>
                  <a:pt x="763301" y="238893"/>
                </a:lnTo>
                <a:lnTo>
                  <a:pt x="792750" y="222317"/>
                </a:lnTo>
                <a:lnTo>
                  <a:pt x="807698" y="201040"/>
                </a:lnTo>
                <a:lnTo>
                  <a:pt x="724522" y="201040"/>
                </a:lnTo>
                <a:lnTo>
                  <a:pt x="703920" y="197795"/>
                </a:lnTo>
                <a:lnTo>
                  <a:pt x="689633" y="189146"/>
                </a:lnTo>
                <a:lnTo>
                  <a:pt x="681314" y="176727"/>
                </a:lnTo>
                <a:lnTo>
                  <a:pt x="678618" y="162173"/>
                </a:lnTo>
                <a:lnTo>
                  <a:pt x="678618" y="82426"/>
                </a:lnTo>
                <a:lnTo>
                  <a:pt x="681314" y="67872"/>
                </a:lnTo>
                <a:lnTo>
                  <a:pt x="689633" y="55453"/>
                </a:lnTo>
                <a:lnTo>
                  <a:pt x="703920" y="46804"/>
                </a:lnTo>
                <a:lnTo>
                  <a:pt x="724522" y="43558"/>
                </a:lnTo>
                <a:lnTo>
                  <a:pt x="807698" y="43558"/>
                </a:lnTo>
                <a:lnTo>
                  <a:pt x="792750" y="22282"/>
                </a:lnTo>
                <a:lnTo>
                  <a:pt x="763301" y="5706"/>
                </a:lnTo>
                <a:lnTo>
                  <a:pt x="724522" y="0"/>
                </a:lnTo>
                <a:close/>
              </a:path>
              <a:path w="1260475" h="245110">
                <a:moveTo>
                  <a:pt x="807698" y="43558"/>
                </a:moveTo>
                <a:lnTo>
                  <a:pt x="724522" y="43558"/>
                </a:lnTo>
                <a:lnTo>
                  <a:pt x="745123" y="46804"/>
                </a:lnTo>
                <a:lnTo>
                  <a:pt x="759411" y="55453"/>
                </a:lnTo>
                <a:lnTo>
                  <a:pt x="767730" y="67872"/>
                </a:lnTo>
                <a:lnTo>
                  <a:pt x="770426" y="82426"/>
                </a:lnTo>
                <a:lnTo>
                  <a:pt x="770426" y="162173"/>
                </a:lnTo>
                <a:lnTo>
                  <a:pt x="767730" y="176727"/>
                </a:lnTo>
                <a:lnTo>
                  <a:pt x="759411" y="189146"/>
                </a:lnTo>
                <a:lnTo>
                  <a:pt x="745123" y="197795"/>
                </a:lnTo>
                <a:lnTo>
                  <a:pt x="724522" y="201040"/>
                </a:lnTo>
                <a:lnTo>
                  <a:pt x="807698" y="201040"/>
                </a:lnTo>
                <a:lnTo>
                  <a:pt x="811456" y="195690"/>
                </a:lnTo>
                <a:lnTo>
                  <a:pt x="818006" y="159827"/>
                </a:lnTo>
                <a:lnTo>
                  <a:pt x="818006" y="84772"/>
                </a:lnTo>
                <a:lnTo>
                  <a:pt x="811456" y="48909"/>
                </a:lnTo>
                <a:lnTo>
                  <a:pt x="807698" y="43558"/>
                </a:lnTo>
                <a:close/>
              </a:path>
              <a:path w="1260475" h="245110">
                <a:moveTo>
                  <a:pt x="917972" y="5026"/>
                </a:moveTo>
                <a:lnTo>
                  <a:pt x="870392" y="5026"/>
                </a:lnTo>
                <a:lnTo>
                  <a:pt x="870392" y="239573"/>
                </a:lnTo>
                <a:lnTo>
                  <a:pt x="1025193" y="239573"/>
                </a:lnTo>
                <a:lnTo>
                  <a:pt x="1025193" y="198025"/>
                </a:lnTo>
                <a:lnTo>
                  <a:pt x="917972" y="198025"/>
                </a:lnTo>
                <a:lnTo>
                  <a:pt x="917972" y="5026"/>
                </a:lnTo>
                <a:close/>
              </a:path>
              <a:path w="1260475" h="245110">
                <a:moveTo>
                  <a:pt x="1178456" y="5026"/>
                </a:moveTo>
                <a:lnTo>
                  <a:pt x="1131881" y="5026"/>
                </a:lnTo>
                <a:lnTo>
                  <a:pt x="1050795" y="223825"/>
                </a:lnTo>
                <a:lnTo>
                  <a:pt x="1050795" y="239573"/>
                </a:lnTo>
                <a:lnTo>
                  <a:pt x="1094689" y="239573"/>
                </a:lnTo>
                <a:lnTo>
                  <a:pt x="1114123" y="184622"/>
                </a:lnTo>
                <a:lnTo>
                  <a:pt x="1245289" y="184622"/>
                </a:lnTo>
                <a:lnTo>
                  <a:pt x="1230576" y="145084"/>
                </a:lnTo>
                <a:lnTo>
                  <a:pt x="1128196" y="145084"/>
                </a:lnTo>
                <a:lnTo>
                  <a:pt x="1154331" y="68689"/>
                </a:lnTo>
                <a:lnTo>
                  <a:pt x="1202147" y="68689"/>
                </a:lnTo>
                <a:lnTo>
                  <a:pt x="1178456" y="5026"/>
                </a:lnTo>
                <a:close/>
              </a:path>
              <a:path w="1260475" h="245110">
                <a:moveTo>
                  <a:pt x="1245289" y="184622"/>
                </a:moveTo>
                <a:lnTo>
                  <a:pt x="1194204" y="184622"/>
                </a:lnTo>
                <a:lnTo>
                  <a:pt x="1212968" y="239573"/>
                </a:lnTo>
                <a:lnTo>
                  <a:pt x="1259877" y="239573"/>
                </a:lnTo>
                <a:lnTo>
                  <a:pt x="1259877" y="223825"/>
                </a:lnTo>
                <a:lnTo>
                  <a:pt x="1245289" y="184622"/>
                </a:lnTo>
                <a:close/>
              </a:path>
              <a:path w="1260475" h="245110">
                <a:moveTo>
                  <a:pt x="1202147" y="68689"/>
                </a:moveTo>
                <a:lnTo>
                  <a:pt x="1154331" y="68689"/>
                </a:lnTo>
                <a:lnTo>
                  <a:pt x="1179796" y="145084"/>
                </a:lnTo>
                <a:lnTo>
                  <a:pt x="1230576" y="145084"/>
                </a:lnTo>
                <a:lnTo>
                  <a:pt x="1202147" y="68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53161" y="7159824"/>
            <a:ext cx="3256915" cy="360045"/>
          </a:xfrm>
          <a:custGeom>
            <a:avLst/>
            <a:gdLst/>
            <a:ahLst/>
            <a:cxnLst/>
            <a:rect l="l" t="t" r="r" b="b"/>
            <a:pathLst>
              <a:path w="3256915" h="360045">
                <a:moveTo>
                  <a:pt x="155471" y="71369"/>
                </a:moveTo>
                <a:lnTo>
                  <a:pt x="0" y="71369"/>
                </a:lnTo>
                <a:lnTo>
                  <a:pt x="0" y="305917"/>
                </a:lnTo>
                <a:lnTo>
                  <a:pt x="47579" y="305917"/>
                </a:lnTo>
                <a:lnTo>
                  <a:pt x="47579" y="211093"/>
                </a:lnTo>
                <a:lnTo>
                  <a:pt x="139388" y="211093"/>
                </a:lnTo>
                <a:lnTo>
                  <a:pt x="139388" y="171554"/>
                </a:lnTo>
                <a:lnTo>
                  <a:pt x="47579" y="171554"/>
                </a:lnTo>
                <a:lnTo>
                  <a:pt x="47579" y="112918"/>
                </a:lnTo>
                <a:lnTo>
                  <a:pt x="155471" y="112918"/>
                </a:lnTo>
                <a:lnTo>
                  <a:pt x="155471" y="71369"/>
                </a:lnTo>
                <a:close/>
              </a:path>
              <a:path w="3256915" h="360045">
                <a:moveTo>
                  <a:pt x="284420" y="66343"/>
                </a:moveTo>
                <a:lnTo>
                  <a:pt x="245783" y="72050"/>
                </a:lnTo>
                <a:lnTo>
                  <a:pt x="216318" y="88625"/>
                </a:lnTo>
                <a:lnTo>
                  <a:pt x="197533" y="115253"/>
                </a:lnTo>
                <a:lnTo>
                  <a:pt x="190936" y="151115"/>
                </a:lnTo>
                <a:lnTo>
                  <a:pt x="190936" y="226171"/>
                </a:lnTo>
                <a:lnTo>
                  <a:pt x="197533" y="262033"/>
                </a:lnTo>
                <a:lnTo>
                  <a:pt x="216318" y="288661"/>
                </a:lnTo>
                <a:lnTo>
                  <a:pt x="245783" y="305236"/>
                </a:lnTo>
                <a:lnTo>
                  <a:pt x="284420" y="310943"/>
                </a:lnTo>
                <a:lnTo>
                  <a:pt x="323199" y="305236"/>
                </a:lnTo>
                <a:lnTo>
                  <a:pt x="352648" y="288661"/>
                </a:lnTo>
                <a:lnTo>
                  <a:pt x="367596" y="267384"/>
                </a:lnTo>
                <a:lnTo>
                  <a:pt x="284420" y="267384"/>
                </a:lnTo>
                <a:lnTo>
                  <a:pt x="263819" y="264138"/>
                </a:lnTo>
                <a:lnTo>
                  <a:pt x="249531" y="255489"/>
                </a:lnTo>
                <a:lnTo>
                  <a:pt x="241212" y="243071"/>
                </a:lnTo>
                <a:lnTo>
                  <a:pt x="238516" y="228516"/>
                </a:lnTo>
                <a:lnTo>
                  <a:pt x="238516" y="148770"/>
                </a:lnTo>
                <a:lnTo>
                  <a:pt x="241212" y="134215"/>
                </a:lnTo>
                <a:lnTo>
                  <a:pt x="249531" y="121797"/>
                </a:lnTo>
                <a:lnTo>
                  <a:pt x="263819" y="113148"/>
                </a:lnTo>
                <a:lnTo>
                  <a:pt x="284420" y="109902"/>
                </a:lnTo>
                <a:lnTo>
                  <a:pt x="367596" y="109902"/>
                </a:lnTo>
                <a:lnTo>
                  <a:pt x="352648" y="88625"/>
                </a:lnTo>
                <a:lnTo>
                  <a:pt x="323199" y="72050"/>
                </a:lnTo>
                <a:lnTo>
                  <a:pt x="284420" y="66343"/>
                </a:lnTo>
                <a:close/>
              </a:path>
              <a:path w="3256915" h="360045">
                <a:moveTo>
                  <a:pt x="367596" y="109902"/>
                </a:moveTo>
                <a:lnTo>
                  <a:pt x="284420" y="109902"/>
                </a:lnTo>
                <a:lnTo>
                  <a:pt x="305022" y="113148"/>
                </a:lnTo>
                <a:lnTo>
                  <a:pt x="319309" y="121797"/>
                </a:lnTo>
                <a:lnTo>
                  <a:pt x="327628" y="134215"/>
                </a:lnTo>
                <a:lnTo>
                  <a:pt x="330325" y="148770"/>
                </a:lnTo>
                <a:lnTo>
                  <a:pt x="330325" y="228516"/>
                </a:lnTo>
                <a:lnTo>
                  <a:pt x="327628" y="243071"/>
                </a:lnTo>
                <a:lnTo>
                  <a:pt x="319309" y="255489"/>
                </a:lnTo>
                <a:lnTo>
                  <a:pt x="305022" y="264138"/>
                </a:lnTo>
                <a:lnTo>
                  <a:pt x="284420" y="267384"/>
                </a:lnTo>
                <a:lnTo>
                  <a:pt x="367596" y="267384"/>
                </a:lnTo>
                <a:lnTo>
                  <a:pt x="371355" y="262033"/>
                </a:lnTo>
                <a:lnTo>
                  <a:pt x="377904" y="226171"/>
                </a:lnTo>
                <a:lnTo>
                  <a:pt x="377904" y="151115"/>
                </a:lnTo>
                <a:lnTo>
                  <a:pt x="371355" y="115253"/>
                </a:lnTo>
                <a:lnTo>
                  <a:pt x="367596" y="109902"/>
                </a:lnTo>
                <a:close/>
              </a:path>
              <a:path w="3256915" h="360045">
                <a:moveTo>
                  <a:pt x="531816" y="71369"/>
                </a:moveTo>
                <a:lnTo>
                  <a:pt x="430290" y="71369"/>
                </a:lnTo>
                <a:lnTo>
                  <a:pt x="430290" y="305917"/>
                </a:lnTo>
                <a:lnTo>
                  <a:pt x="477870" y="305917"/>
                </a:lnTo>
                <a:lnTo>
                  <a:pt x="477870" y="217794"/>
                </a:lnTo>
                <a:lnTo>
                  <a:pt x="569146" y="217794"/>
                </a:lnTo>
                <a:lnTo>
                  <a:pt x="565993" y="212098"/>
                </a:lnTo>
                <a:lnTo>
                  <a:pt x="581767" y="201381"/>
                </a:lnTo>
                <a:lnTo>
                  <a:pt x="593929" y="186423"/>
                </a:lnTo>
                <a:lnTo>
                  <a:pt x="597562" y="177586"/>
                </a:lnTo>
                <a:lnTo>
                  <a:pt x="477870" y="177586"/>
                </a:lnTo>
                <a:lnTo>
                  <a:pt x="477870" y="112918"/>
                </a:lnTo>
                <a:lnTo>
                  <a:pt x="599388" y="112918"/>
                </a:lnTo>
                <a:lnTo>
                  <a:pt x="586139" y="90803"/>
                </a:lnTo>
                <a:lnTo>
                  <a:pt x="563391" y="76374"/>
                </a:lnTo>
                <a:lnTo>
                  <a:pt x="531816" y="71369"/>
                </a:lnTo>
                <a:close/>
              </a:path>
              <a:path w="3256915" h="360045">
                <a:moveTo>
                  <a:pt x="569146" y="217794"/>
                </a:moveTo>
                <a:lnTo>
                  <a:pt x="514057" y="217794"/>
                </a:lnTo>
                <a:lnTo>
                  <a:pt x="562977" y="305917"/>
                </a:lnTo>
                <a:lnTo>
                  <a:pt x="609217" y="305917"/>
                </a:lnTo>
                <a:lnTo>
                  <a:pt x="609217" y="290169"/>
                </a:lnTo>
                <a:lnTo>
                  <a:pt x="569146" y="217794"/>
                </a:lnTo>
                <a:close/>
              </a:path>
              <a:path w="3256915" h="360045">
                <a:moveTo>
                  <a:pt x="599388" y="112918"/>
                </a:moveTo>
                <a:lnTo>
                  <a:pt x="523104" y="112918"/>
                </a:lnTo>
                <a:lnTo>
                  <a:pt x="536999" y="114645"/>
                </a:lnTo>
                <a:lnTo>
                  <a:pt x="547313" y="120205"/>
                </a:lnTo>
                <a:lnTo>
                  <a:pt x="553731" y="130163"/>
                </a:lnTo>
                <a:lnTo>
                  <a:pt x="555941" y="145084"/>
                </a:lnTo>
                <a:lnTo>
                  <a:pt x="553731" y="160199"/>
                </a:lnTo>
                <a:lnTo>
                  <a:pt x="547313" y="170256"/>
                </a:lnTo>
                <a:lnTo>
                  <a:pt x="536999" y="175853"/>
                </a:lnTo>
                <a:lnTo>
                  <a:pt x="523104" y="177586"/>
                </a:lnTo>
                <a:lnTo>
                  <a:pt x="597562" y="177586"/>
                </a:lnTo>
                <a:lnTo>
                  <a:pt x="601756" y="167382"/>
                </a:lnTo>
                <a:lnTo>
                  <a:pt x="604526" y="144414"/>
                </a:lnTo>
                <a:lnTo>
                  <a:pt x="599903" y="113776"/>
                </a:lnTo>
                <a:lnTo>
                  <a:pt x="599388" y="112918"/>
                </a:lnTo>
                <a:close/>
              </a:path>
              <a:path w="3256915" h="360045">
                <a:moveTo>
                  <a:pt x="702627" y="71369"/>
                </a:moveTo>
                <a:lnTo>
                  <a:pt x="656723" y="71369"/>
                </a:lnTo>
                <a:lnTo>
                  <a:pt x="656723" y="305917"/>
                </a:lnTo>
                <a:lnTo>
                  <a:pt x="702627" y="305917"/>
                </a:lnTo>
                <a:lnTo>
                  <a:pt x="702627" y="155806"/>
                </a:lnTo>
                <a:lnTo>
                  <a:pt x="752907" y="155806"/>
                </a:lnTo>
                <a:lnTo>
                  <a:pt x="702627" y="71369"/>
                </a:lnTo>
                <a:close/>
              </a:path>
              <a:path w="3256915" h="360045">
                <a:moveTo>
                  <a:pt x="870497" y="155806"/>
                </a:moveTo>
                <a:lnTo>
                  <a:pt x="824592" y="155806"/>
                </a:lnTo>
                <a:lnTo>
                  <a:pt x="824592" y="305917"/>
                </a:lnTo>
                <a:lnTo>
                  <a:pt x="870497" y="305917"/>
                </a:lnTo>
                <a:lnTo>
                  <a:pt x="870497" y="155806"/>
                </a:lnTo>
                <a:close/>
              </a:path>
              <a:path w="3256915" h="360045">
                <a:moveTo>
                  <a:pt x="752907" y="155806"/>
                </a:moveTo>
                <a:lnTo>
                  <a:pt x="702627" y="155806"/>
                </a:lnTo>
                <a:lnTo>
                  <a:pt x="748867" y="232872"/>
                </a:lnTo>
                <a:lnTo>
                  <a:pt x="778353" y="232872"/>
                </a:lnTo>
                <a:lnTo>
                  <a:pt x="813133" y="174905"/>
                </a:lnTo>
                <a:lnTo>
                  <a:pt x="764280" y="174905"/>
                </a:lnTo>
                <a:lnTo>
                  <a:pt x="752907" y="155806"/>
                </a:lnTo>
                <a:close/>
              </a:path>
              <a:path w="3256915" h="360045">
                <a:moveTo>
                  <a:pt x="870497" y="71369"/>
                </a:moveTo>
                <a:lnTo>
                  <a:pt x="825932" y="71369"/>
                </a:lnTo>
                <a:lnTo>
                  <a:pt x="764280" y="174905"/>
                </a:lnTo>
                <a:lnTo>
                  <a:pt x="813133" y="174905"/>
                </a:lnTo>
                <a:lnTo>
                  <a:pt x="824592" y="155806"/>
                </a:lnTo>
                <a:lnTo>
                  <a:pt x="870497" y="155806"/>
                </a:lnTo>
                <a:lnTo>
                  <a:pt x="870497" y="71369"/>
                </a:lnTo>
                <a:close/>
              </a:path>
              <a:path w="3256915" h="360045">
                <a:moveTo>
                  <a:pt x="1033821" y="71369"/>
                </a:moveTo>
                <a:lnTo>
                  <a:pt x="987247" y="71369"/>
                </a:lnTo>
                <a:lnTo>
                  <a:pt x="906160" y="290169"/>
                </a:lnTo>
                <a:lnTo>
                  <a:pt x="906160" y="305917"/>
                </a:lnTo>
                <a:lnTo>
                  <a:pt x="950054" y="305917"/>
                </a:lnTo>
                <a:lnTo>
                  <a:pt x="969488" y="250966"/>
                </a:lnTo>
                <a:lnTo>
                  <a:pt x="1100654" y="250966"/>
                </a:lnTo>
                <a:lnTo>
                  <a:pt x="1085941" y="211428"/>
                </a:lnTo>
                <a:lnTo>
                  <a:pt x="983561" y="211428"/>
                </a:lnTo>
                <a:lnTo>
                  <a:pt x="1009697" y="135032"/>
                </a:lnTo>
                <a:lnTo>
                  <a:pt x="1057512" y="135032"/>
                </a:lnTo>
                <a:lnTo>
                  <a:pt x="1033821" y="71369"/>
                </a:lnTo>
                <a:close/>
              </a:path>
              <a:path w="3256915" h="360045">
                <a:moveTo>
                  <a:pt x="1100654" y="250966"/>
                </a:moveTo>
                <a:lnTo>
                  <a:pt x="1049570" y="250966"/>
                </a:lnTo>
                <a:lnTo>
                  <a:pt x="1068333" y="305917"/>
                </a:lnTo>
                <a:lnTo>
                  <a:pt x="1115243" y="305917"/>
                </a:lnTo>
                <a:lnTo>
                  <a:pt x="1115243" y="290169"/>
                </a:lnTo>
                <a:lnTo>
                  <a:pt x="1100654" y="250966"/>
                </a:lnTo>
                <a:close/>
              </a:path>
              <a:path w="3256915" h="360045">
                <a:moveTo>
                  <a:pt x="1057512" y="135032"/>
                </a:moveTo>
                <a:lnTo>
                  <a:pt x="1009697" y="135032"/>
                </a:lnTo>
                <a:lnTo>
                  <a:pt x="1035162" y="211428"/>
                </a:lnTo>
                <a:lnTo>
                  <a:pt x="1085941" y="211428"/>
                </a:lnTo>
                <a:lnTo>
                  <a:pt x="1057512" y="135032"/>
                </a:lnTo>
                <a:close/>
              </a:path>
              <a:path w="3256915" h="360045">
                <a:moveTo>
                  <a:pt x="1236255" y="66343"/>
                </a:moveTo>
                <a:lnTo>
                  <a:pt x="1196696" y="72044"/>
                </a:lnTo>
                <a:lnTo>
                  <a:pt x="1167817" y="88583"/>
                </a:lnTo>
                <a:lnTo>
                  <a:pt x="1150122" y="115111"/>
                </a:lnTo>
                <a:lnTo>
                  <a:pt x="1144111" y="150780"/>
                </a:lnTo>
                <a:lnTo>
                  <a:pt x="1144111" y="226506"/>
                </a:lnTo>
                <a:lnTo>
                  <a:pt x="1148708" y="258332"/>
                </a:lnTo>
                <a:lnTo>
                  <a:pt x="1162289" y="283090"/>
                </a:lnTo>
                <a:lnTo>
                  <a:pt x="1184539" y="300247"/>
                </a:lnTo>
                <a:lnTo>
                  <a:pt x="1215146" y="309268"/>
                </a:lnTo>
                <a:lnTo>
                  <a:pt x="1191021" y="344450"/>
                </a:lnTo>
                <a:lnTo>
                  <a:pt x="1191021" y="359528"/>
                </a:lnTo>
                <a:lnTo>
                  <a:pt x="1230224" y="359528"/>
                </a:lnTo>
                <a:lnTo>
                  <a:pt x="1250663" y="309938"/>
                </a:lnTo>
                <a:lnTo>
                  <a:pt x="1278845" y="302734"/>
                </a:lnTo>
                <a:lnTo>
                  <a:pt x="1301970" y="287237"/>
                </a:lnTo>
                <a:lnTo>
                  <a:pt x="1314693" y="267384"/>
                </a:lnTo>
                <a:lnTo>
                  <a:pt x="1233239" y="267384"/>
                </a:lnTo>
                <a:lnTo>
                  <a:pt x="1214874" y="264772"/>
                </a:lnTo>
                <a:lnTo>
                  <a:pt x="1201911" y="257290"/>
                </a:lnTo>
                <a:lnTo>
                  <a:pt x="1194225" y="245474"/>
                </a:lnTo>
                <a:lnTo>
                  <a:pt x="1191691" y="229856"/>
                </a:lnTo>
                <a:lnTo>
                  <a:pt x="1191691" y="147430"/>
                </a:lnTo>
                <a:lnTo>
                  <a:pt x="1194225" y="131812"/>
                </a:lnTo>
                <a:lnTo>
                  <a:pt x="1201911" y="119996"/>
                </a:lnTo>
                <a:lnTo>
                  <a:pt x="1214874" y="112514"/>
                </a:lnTo>
                <a:lnTo>
                  <a:pt x="1233239" y="109902"/>
                </a:lnTo>
                <a:lnTo>
                  <a:pt x="1315325" y="109902"/>
                </a:lnTo>
                <a:lnTo>
                  <a:pt x="1297154" y="85651"/>
                </a:lnTo>
                <a:lnTo>
                  <a:pt x="1269374" y="71018"/>
                </a:lnTo>
                <a:lnTo>
                  <a:pt x="1236255" y="66343"/>
                </a:lnTo>
                <a:close/>
              </a:path>
              <a:path w="3256915" h="360045">
                <a:moveTo>
                  <a:pt x="1323373" y="225500"/>
                </a:moveTo>
                <a:lnTo>
                  <a:pt x="1275793" y="225500"/>
                </a:lnTo>
                <a:lnTo>
                  <a:pt x="1275793" y="228851"/>
                </a:lnTo>
                <a:lnTo>
                  <a:pt x="1272207" y="246887"/>
                </a:lnTo>
                <a:lnTo>
                  <a:pt x="1262684" y="258798"/>
                </a:lnTo>
                <a:lnTo>
                  <a:pt x="1249077" y="265368"/>
                </a:lnTo>
                <a:lnTo>
                  <a:pt x="1233239" y="267384"/>
                </a:lnTo>
                <a:lnTo>
                  <a:pt x="1314693" y="267384"/>
                </a:lnTo>
                <a:lnTo>
                  <a:pt x="1317619" y="262819"/>
                </a:lnTo>
                <a:lnTo>
                  <a:pt x="1323373" y="228851"/>
                </a:lnTo>
                <a:lnTo>
                  <a:pt x="1323373" y="225500"/>
                </a:lnTo>
                <a:close/>
              </a:path>
              <a:path w="3256915" h="360045">
                <a:moveTo>
                  <a:pt x="1315325" y="109902"/>
                </a:moveTo>
                <a:lnTo>
                  <a:pt x="1233239" y="109902"/>
                </a:lnTo>
                <a:lnTo>
                  <a:pt x="1249077" y="112012"/>
                </a:lnTo>
                <a:lnTo>
                  <a:pt x="1262684" y="118739"/>
                </a:lnTo>
                <a:lnTo>
                  <a:pt x="1272207" y="130681"/>
                </a:lnTo>
                <a:lnTo>
                  <a:pt x="1275793" y="148435"/>
                </a:lnTo>
                <a:lnTo>
                  <a:pt x="1275793" y="151785"/>
                </a:lnTo>
                <a:lnTo>
                  <a:pt x="1323373" y="151785"/>
                </a:lnTo>
                <a:lnTo>
                  <a:pt x="1323373" y="148435"/>
                </a:lnTo>
                <a:lnTo>
                  <a:pt x="1316263" y="111153"/>
                </a:lnTo>
                <a:lnTo>
                  <a:pt x="1315325" y="109902"/>
                </a:lnTo>
                <a:close/>
              </a:path>
              <a:path w="3256915" h="360045">
                <a:moveTo>
                  <a:pt x="1476551" y="71369"/>
                </a:moveTo>
                <a:lnTo>
                  <a:pt x="1429977" y="71369"/>
                </a:lnTo>
                <a:lnTo>
                  <a:pt x="1348890" y="290169"/>
                </a:lnTo>
                <a:lnTo>
                  <a:pt x="1348890" y="305917"/>
                </a:lnTo>
                <a:lnTo>
                  <a:pt x="1392784" y="305917"/>
                </a:lnTo>
                <a:lnTo>
                  <a:pt x="1412208" y="250966"/>
                </a:lnTo>
                <a:lnTo>
                  <a:pt x="1543384" y="250966"/>
                </a:lnTo>
                <a:lnTo>
                  <a:pt x="1528671" y="211428"/>
                </a:lnTo>
                <a:lnTo>
                  <a:pt x="1426291" y="211428"/>
                </a:lnTo>
                <a:lnTo>
                  <a:pt x="1452426" y="135032"/>
                </a:lnTo>
                <a:lnTo>
                  <a:pt x="1500242" y="135032"/>
                </a:lnTo>
                <a:lnTo>
                  <a:pt x="1476551" y="71369"/>
                </a:lnTo>
                <a:close/>
              </a:path>
              <a:path w="3256915" h="360045">
                <a:moveTo>
                  <a:pt x="1543384" y="250966"/>
                </a:moveTo>
                <a:lnTo>
                  <a:pt x="1492300" y="250966"/>
                </a:lnTo>
                <a:lnTo>
                  <a:pt x="1511053" y="305917"/>
                </a:lnTo>
                <a:lnTo>
                  <a:pt x="1557973" y="305917"/>
                </a:lnTo>
                <a:lnTo>
                  <a:pt x="1557973" y="290169"/>
                </a:lnTo>
                <a:lnTo>
                  <a:pt x="1543384" y="250966"/>
                </a:lnTo>
                <a:close/>
              </a:path>
              <a:path w="3256915" h="360045">
                <a:moveTo>
                  <a:pt x="1500242" y="135032"/>
                </a:moveTo>
                <a:lnTo>
                  <a:pt x="1452426" y="135032"/>
                </a:lnTo>
                <a:lnTo>
                  <a:pt x="1477881" y="211428"/>
                </a:lnTo>
                <a:lnTo>
                  <a:pt x="1528671" y="211428"/>
                </a:lnTo>
                <a:lnTo>
                  <a:pt x="1500242" y="135032"/>
                </a:lnTo>
                <a:close/>
              </a:path>
              <a:path w="3256915" h="360045">
                <a:moveTo>
                  <a:pt x="1505808" y="40543"/>
                </a:moveTo>
                <a:lnTo>
                  <a:pt x="1438343" y="40543"/>
                </a:lnTo>
                <a:lnTo>
                  <a:pt x="1441704" y="42888"/>
                </a:lnTo>
                <a:lnTo>
                  <a:pt x="1445725" y="45234"/>
                </a:lnTo>
                <a:lnTo>
                  <a:pt x="1454091" y="50595"/>
                </a:lnTo>
                <a:lnTo>
                  <a:pt x="1460123" y="54281"/>
                </a:lnTo>
                <a:lnTo>
                  <a:pt x="1468175" y="57631"/>
                </a:lnTo>
                <a:lnTo>
                  <a:pt x="1475536" y="57631"/>
                </a:lnTo>
                <a:lnTo>
                  <a:pt x="1489045" y="54914"/>
                </a:lnTo>
                <a:lnTo>
                  <a:pt x="1500168" y="47454"/>
                </a:lnTo>
                <a:lnTo>
                  <a:pt x="1505808" y="40543"/>
                </a:lnTo>
                <a:close/>
              </a:path>
              <a:path w="3256915" h="360045">
                <a:moveTo>
                  <a:pt x="1439359" y="4355"/>
                </a:moveTo>
                <a:lnTo>
                  <a:pt x="1431977" y="4355"/>
                </a:lnTo>
                <a:lnTo>
                  <a:pt x="1418471" y="7078"/>
                </a:lnTo>
                <a:lnTo>
                  <a:pt x="1407355" y="14575"/>
                </a:lnTo>
                <a:lnTo>
                  <a:pt x="1398248" y="25842"/>
                </a:lnTo>
                <a:lnTo>
                  <a:pt x="1390774" y="39873"/>
                </a:lnTo>
                <a:lnTo>
                  <a:pt x="1417579" y="55621"/>
                </a:lnTo>
                <a:lnTo>
                  <a:pt x="1424281" y="43893"/>
                </a:lnTo>
                <a:lnTo>
                  <a:pt x="1427631" y="40543"/>
                </a:lnTo>
                <a:lnTo>
                  <a:pt x="1505808" y="40543"/>
                </a:lnTo>
                <a:lnTo>
                  <a:pt x="1509282" y="36286"/>
                </a:lnTo>
                <a:lnTo>
                  <a:pt x="1516760" y="22449"/>
                </a:lnTo>
                <a:lnTo>
                  <a:pt x="1515643" y="21779"/>
                </a:lnTo>
                <a:lnTo>
                  <a:pt x="1469169" y="21779"/>
                </a:lnTo>
                <a:lnTo>
                  <a:pt x="1465829" y="19098"/>
                </a:lnTo>
                <a:lnTo>
                  <a:pt x="1461808" y="16753"/>
                </a:lnTo>
                <a:lnTo>
                  <a:pt x="1447390" y="7706"/>
                </a:lnTo>
                <a:lnTo>
                  <a:pt x="1439359" y="4355"/>
                </a:lnTo>
                <a:close/>
              </a:path>
              <a:path w="3256915" h="360045">
                <a:moveTo>
                  <a:pt x="1489954" y="6366"/>
                </a:moveTo>
                <a:lnTo>
                  <a:pt x="1483253" y="18093"/>
                </a:lnTo>
                <a:lnTo>
                  <a:pt x="1479892" y="21779"/>
                </a:lnTo>
                <a:lnTo>
                  <a:pt x="1515643" y="21779"/>
                </a:lnTo>
                <a:lnTo>
                  <a:pt x="1489954" y="6366"/>
                </a:lnTo>
                <a:close/>
              </a:path>
              <a:path w="3256915" h="360045">
                <a:moveTo>
                  <a:pt x="1680325" y="66343"/>
                </a:moveTo>
                <a:lnTo>
                  <a:pt x="1641686" y="72050"/>
                </a:lnTo>
                <a:lnTo>
                  <a:pt x="1612217" y="88625"/>
                </a:lnTo>
                <a:lnTo>
                  <a:pt x="1593429" y="115253"/>
                </a:lnTo>
                <a:lnTo>
                  <a:pt x="1586831" y="151115"/>
                </a:lnTo>
                <a:lnTo>
                  <a:pt x="1586831" y="226171"/>
                </a:lnTo>
                <a:lnTo>
                  <a:pt x="1593429" y="262033"/>
                </a:lnTo>
                <a:lnTo>
                  <a:pt x="1612217" y="288661"/>
                </a:lnTo>
                <a:lnTo>
                  <a:pt x="1641686" y="305236"/>
                </a:lnTo>
                <a:lnTo>
                  <a:pt x="1680325" y="310943"/>
                </a:lnTo>
                <a:lnTo>
                  <a:pt x="1719103" y="305236"/>
                </a:lnTo>
                <a:lnTo>
                  <a:pt x="1748548" y="288661"/>
                </a:lnTo>
                <a:lnTo>
                  <a:pt x="1763493" y="267384"/>
                </a:lnTo>
                <a:lnTo>
                  <a:pt x="1680325" y="267384"/>
                </a:lnTo>
                <a:lnTo>
                  <a:pt x="1659719" y="264138"/>
                </a:lnTo>
                <a:lnTo>
                  <a:pt x="1645432" y="255489"/>
                </a:lnTo>
                <a:lnTo>
                  <a:pt x="1637116" y="243071"/>
                </a:lnTo>
                <a:lnTo>
                  <a:pt x="1634421" y="228516"/>
                </a:lnTo>
                <a:lnTo>
                  <a:pt x="1634421" y="148770"/>
                </a:lnTo>
                <a:lnTo>
                  <a:pt x="1637116" y="134215"/>
                </a:lnTo>
                <a:lnTo>
                  <a:pt x="1645432" y="121797"/>
                </a:lnTo>
                <a:lnTo>
                  <a:pt x="1659719" y="113148"/>
                </a:lnTo>
                <a:lnTo>
                  <a:pt x="1680325" y="109902"/>
                </a:lnTo>
                <a:lnTo>
                  <a:pt x="1763493" y="109902"/>
                </a:lnTo>
                <a:lnTo>
                  <a:pt x="1748548" y="88625"/>
                </a:lnTo>
                <a:lnTo>
                  <a:pt x="1719103" y="72050"/>
                </a:lnTo>
                <a:lnTo>
                  <a:pt x="1680325" y="66343"/>
                </a:lnTo>
                <a:close/>
              </a:path>
              <a:path w="3256915" h="360045">
                <a:moveTo>
                  <a:pt x="1763493" y="109902"/>
                </a:moveTo>
                <a:lnTo>
                  <a:pt x="1680325" y="109902"/>
                </a:lnTo>
                <a:lnTo>
                  <a:pt x="1700922" y="113148"/>
                </a:lnTo>
                <a:lnTo>
                  <a:pt x="1715210" y="121797"/>
                </a:lnTo>
                <a:lnTo>
                  <a:pt x="1723532" y="134215"/>
                </a:lnTo>
                <a:lnTo>
                  <a:pt x="1726230" y="148770"/>
                </a:lnTo>
                <a:lnTo>
                  <a:pt x="1726230" y="228516"/>
                </a:lnTo>
                <a:lnTo>
                  <a:pt x="1723532" y="243071"/>
                </a:lnTo>
                <a:lnTo>
                  <a:pt x="1715210" y="255489"/>
                </a:lnTo>
                <a:lnTo>
                  <a:pt x="1700922" y="264138"/>
                </a:lnTo>
                <a:lnTo>
                  <a:pt x="1680325" y="267384"/>
                </a:lnTo>
                <a:lnTo>
                  <a:pt x="1763493" y="267384"/>
                </a:lnTo>
                <a:lnTo>
                  <a:pt x="1767251" y="262033"/>
                </a:lnTo>
                <a:lnTo>
                  <a:pt x="1773799" y="226171"/>
                </a:lnTo>
                <a:lnTo>
                  <a:pt x="1773799" y="151115"/>
                </a:lnTo>
                <a:lnTo>
                  <a:pt x="1767251" y="115253"/>
                </a:lnTo>
                <a:lnTo>
                  <a:pt x="1763493" y="109902"/>
                </a:lnTo>
                <a:close/>
              </a:path>
              <a:path w="3256915" h="360045">
                <a:moveTo>
                  <a:pt x="1981437" y="112918"/>
                </a:moveTo>
                <a:lnTo>
                  <a:pt x="1933857" y="112918"/>
                </a:lnTo>
                <a:lnTo>
                  <a:pt x="1933857" y="305917"/>
                </a:lnTo>
                <a:lnTo>
                  <a:pt x="1981437" y="305917"/>
                </a:lnTo>
                <a:lnTo>
                  <a:pt x="1981437" y="112918"/>
                </a:lnTo>
                <a:close/>
              </a:path>
              <a:path w="3256915" h="360045">
                <a:moveTo>
                  <a:pt x="2047110" y="71369"/>
                </a:moveTo>
                <a:lnTo>
                  <a:pt x="1867848" y="71369"/>
                </a:lnTo>
                <a:lnTo>
                  <a:pt x="1867848" y="112918"/>
                </a:lnTo>
                <a:lnTo>
                  <a:pt x="2047110" y="112918"/>
                </a:lnTo>
                <a:lnTo>
                  <a:pt x="2047110" y="71369"/>
                </a:lnTo>
                <a:close/>
              </a:path>
              <a:path w="3256915" h="360045">
                <a:moveTo>
                  <a:pt x="2235513" y="71369"/>
                </a:moveTo>
                <a:lnTo>
                  <a:pt x="2082721" y="71369"/>
                </a:lnTo>
                <a:lnTo>
                  <a:pt x="2082721" y="305917"/>
                </a:lnTo>
                <a:lnTo>
                  <a:pt x="2236183" y="305917"/>
                </a:lnTo>
                <a:lnTo>
                  <a:pt x="2236183" y="264368"/>
                </a:lnTo>
                <a:lnTo>
                  <a:pt x="2130301" y="264368"/>
                </a:lnTo>
                <a:lnTo>
                  <a:pt x="2130301" y="208077"/>
                </a:lnTo>
                <a:lnTo>
                  <a:pt x="2220099" y="208077"/>
                </a:lnTo>
                <a:lnTo>
                  <a:pt x="2220099" y="168539"/>
                </a:lnTo>
                <a:lnTo>
                  <a:pt x="2130301" y="168539"/>
                </a:lnTo>
                <a:lnTo>
                  <a:pt x="2130301" y="112918"/>
                </a:lnTo>
                <a:lnTo>
                  <a:pt x="2235513" y="112918"/>
                </a:lnTo>
                <a:lnTo>
                  <a:pt x="2235513" y="71369"/>
                </a:lnTo>
                <a:close/>
              </a:path>
              <a:path w="3256915" h="360045">
                <a:moveTo>
                  <a:pt x="2197985" y="0"/>
                </a:moveTo>
                <a:lnTo>
                  <a:pt x="2155766" y="0"/>
                </a:lnTo>
                <a:lnTo>
                  <a:pt x="2130301" y="50595"/>
                </a:lnTo>
                <a:lnTo>
                  <a:pt x="2167829" y="50595"/>
                </a:lnTo>
                <a:lnTo>
                  <a:pt x="2197985" y="16418"/>
                </a:lnTo>
                <a:lnTo>
                  <a:pt x="2197985" y="0"/>
                </a:lnTo>
                <a:close/>
              </a:path>
              <a:path w="3256915" h="360045">
                <a:moveTo>
                  <a:pt x="2367111" y="66343"/>
                </a:moveTo>
                <a:lnTo>
                  <a:pt x="2327552" y="72044"/>
                </a:lnTo>
                <a:lnTo>
                  <a:pt x="2298673" y="88583"/>
                </a:lnTo>
                <a:lnTo>
                  <a:pt x="2280977" y="115111"/>
                </a:lnTo>
                <a:lnTo>
                  <a:pt x="2274967" y="150780"/>
                </a:lnTo>
                <a:lnTo>
                  <a:pt x="2274967" y="226506"/>
                </a:lnTo>
                <a:lnTo>
                  <a:pt x="2280977" y="262175"/>
                </a:lnTo>
                <a:lnTo>
                  <a:pt x="2298673" y="288703"/>
                </a:lnTo>
                <a:lnTo>
                  <a:pt x="2327552" y="305242"/>
                </a:lnTo>
                <a:lnTo>
                  <a:pt x="2367111" y="310943"/>
                </a:lnTo>
                <a:lnTo>
                  <a:pt x="2400230" y="306268"/>
                </a:lnTo>
                <a:lnTo>
                  <a:pt x="2428009" y="291635"/>
                </a:lnTo>
                <a:lnTo>
                  <a:pt x="2446181" y="267384"/>
                </a:lnTo>
                <a:lnTo>
                  <a:pt x="2364095" y="267384"/>
                </a:lnTo>
                <a:lnTo>
                  <a:pt x="2345729" y="264772"/>
                </a:lnTo>
                <a:lnTo>
                  <a:pt x="2332766" y="257290"/>
                </a:lnTo>
                <a:lnTo>
                  <a:pt x="2325081" y="245474"/>
                </a:lnTo>
                <a:lnTo>
                  <a:pt x="2322547" y="229856"/>
                </a:lnTo>
                <a:lnTo>
                  <a:pt x="2322547" y="147430"/>
                </a:lnTo>
                <a:lnTo>
                  <a:pt x="2325081" y="131812"/>
                </a:lnTo>
                <a:lnTo>
                  <a:pt x="2332766" y="119996"/>
                </a:lnTo>
                <a:lnTo>
                  <a:pt x="2345729" y="112514"/>
                </a:lnTo>
                <a:lnTo>
                  <a:pt x="2364095" y="109902"/>
                </a:lnTo>
                <a:lnTo>
                  <a:pt x="2446181" y="109902"/>
                </a:lnTo>
                <a:lnTo>
                  <a:pt x="2428009" y="85651"/>
                </a:lnTo>
                <a:lnTo>
                  <a:pt x="2400230" y="71018"/>
                </a:lnTo>
                <a:lnTo>
                  <a:pt x="2367111" y="66343"/>
                </a:lnTo>
                <a:close/>
              </a:path>
              <a:path w="3256915" h="360045">
                <a:moveTo>
                  <a:pt x="2454228" y="225500"/>
                </a:moveTo>
                <a:lnTo>
                  <a:pt x="2406649" y="225500"/>
                </a:lnTo>
                <a:lnTo>
                  <a:pt x="2406649" y="228851"/>
                </a:lnTo>
                <a:lnTo>
                  <a:pt x="2403062" y="246887"/>
                </a:lnTo>
                <a:lnTo>
                  <a:pt x="2393539" y="258798"/>
                </a:lnTo>
                <a:lnTo>
                  <a:pt x="2379932" y="265368"/>
                </a:lnTo>
                <a:lnTo>
                  <a:pt x="2364095" y="267384"/>
                </a:lnTo>
                <a:lnTo>
                  <a:pt x="2446181" y="267384"/>
                </a:lnTo>
                <a:lnTo>
                  <a:pt x="2447119" y="266133"/>
                </a:lnTo>
                <a:lnTo>
                  <a:pt x="2454228" y="228851"/>
                </a:lnTo>
                <a:lnTo>
                  <a:pt x="2454228" y="225500"/>
                </a:lnTo>
                <a:close/>
              </a:path>
              <a:path w="3256915" h="360045">
                <a:moveTo>
                  <a:pt x="2446181" y="109902"/>
                </a:moveTo>
                <a:lnTo>
                  <a:pt x="2364095" y="109902"/>
                </a:lnTo>
                <a:lnTo>
                  <a:pt x="2379932" y="112012"/>
                </a:lnTo>
                <a:lnTo>
                  <a:pt x="2393539" y="118739"/>
                </a:lnTo>
                <a:lnTo>
                  <a:pt x="2403062" y="130681"/>
                </a:lnTo>
                <a:lnTo>
                  <a:pt x="2406649" y="148435"/>
                </a:lnTo>
                <a:lnTo>
                  <a:pt x="2406649" y="151785"/>
                </a:lnTo>
                <a:lnTo>
                  <a:pt x="2454228" y="151785"/>
                </a:lnTo>
                <a:lnTo>
                  <a:pt x="2454228" y="148435"/>
                </a:lnTo>
                <a:lnTo>
                  <a:pt x="2447119" y="111153"/>
                </a:lnTo>
                <a:lnTo>
                  <a:pt x="2446181" y="109902"/>
                </a:lnTo>
                <a:close/>
              </a:path>
              <a:path w="3256915" h="360045">
                <a:moveTo>
                  <a:pt x="2546749" y="71369"/>
                </a:moveTo>
                <a:lnTo>
                  <a:pt x="2503190" y="71369"/>
                </a:lnTo>
                <a:lnTo>
                  <a:pt x="2503190" y="305917"/>
                </a:lnTo>
                <a:lnTo>
                  <a:pt x="2550780" y="305917"/>
                </a:lnTo>
                <a:lnTo>
                  <a:pt x="2550780" y="159827"/>
                </a:lnTo>
                <a:lnTo>
                  <a:pt x="2601129" y="159827"/>
                </a:lnTo>
                <a:lnTo>
                  <a:pt x="2546749" y="71369"/>
                </a:lnTo>
                <a:close/>
              </a:path>
              <a:path w="3256915" h="360045">
                <a:moveTo>
                  <a:pt x="2601129" y="159827"/>
                </a:moveTo>
                <a:lnTo>
                  <a:pt x="2550780" y="159827"/>
                </a:lnTo>
                <a:lnTo>
                  <a:pt x="2640579" y="305917"/>
                </a:lnTo>
                <a:lnTo>
                  <a:pt x="2684138" y="305917"/>
                </a:lnTo>
                <a:lnTo>
                  <a:pt x="2684138" y="217459"/>
                </a:lnTo>
                <a:lnTo>
                  <a:pt x="2636558" y="217459"/>
                </a:lnTo>
                <a:lnTo>
                  <a:pt x="2601129" y="159827"/>
                </a:lnTo>
                <a:close/>
              </a:path>
              <a:path w="3256915" h="360045">
                <a:moveTo>
                  <a:pt x="2684138" y="71369"/>
                </a:moveTo>
                <a:lnTo>
                  <a:pt x="2636558" y="71369"/>
                </a:lnTo>
                <a:lnTo>
                  <a:pt x="2636558" y="217459"/>
                </a:lnTo>
                <a:lnTo>
                  <a:pt x="2684138" y="217459"/>
                </a:lnTo>
                <a:lnTo>
                  <a:pt x="2684138" y="71369"/>
                </a:lnTo>
                <a:close/>
              </a:path>
              <a:path w="3256915" h="360045">
                <a:moveTo>
                  <a:pt x="2790627" y="71369"/>
                </a:moveTo>
                <a:lnTo>
                  <a:pt x="2743047" y="71369"/>
                </a:lnTo>
                <a:lnTo>
                  <a:pt x="2743047" y="305917"/>
                </a:lnTo>
                <a:lnTo>
                  <a:pt x="2790627" y="305917"/>
                </a:lnTo>
                <a:lnTo>
                  <a:pt x="2790627" y="71369"/>
                </a:lnTo>
                <a:close/>
              </a:path>
              <a:path w="3256915" h="360045">
                <a:moveTo>
                  <a:pt x="2935156" y="66343"/>
                </a:moveTo>
                <a:lnTo>
                  <a:pt x="2895597" y="72044"/>
                </a:lnTo>
                <a:lnTo>
                  <a:pt x="2866718" y="88583"/>
                </a:lnTo>
                <a:lnTo>
                  <a:pt x="2849023" y="115111"/>
                </a:lnTo>
                <a:lnTo>
                  <a:pt x="2843012" y="150780"/>
                </a:lnTo>
                <a:lnTo>
                  <a:pt x="2843012" y="226506"/>
                </a:lnTo>
                <a:lnTo>
                  <a:pt x="2849023" y="262175"/>
                </a:lnTo>
                <a:lnTo>
                  <a:pt x="2866718" y="288703"/>
                </a:lnTo>
                <a:lnTo>
                  <a:pt x="2895597" y="305242"/>
                </a:lnTo>
                <a:lnTo>
                  <a:pt x="2935156" y="310943"/>
                </a:lnTo>
                <a:lnTo>
                  <a:pt x="2968276" y="306268"/>
                </a:lnTo>
                <a:lnTo>
                  <a:pt x="2996055" y="291635"/>
                </a:lnTo>
                <a:lnTo>
                  <a:pt x="3014227" y="267384"/>
                </a:lnTo>
                <a:lnTo>
                  <a:pt x="2932141" y="267384"/>
                </a:lnTo>
                <a:lnTo>
                  <a:pt x="2913775" y="264772"/>
                </a:lnTo>
                <a:lnTo>
                  <a:pt x="2900812" y="257290"/>
                </a:lnTo>
                <a:lnTo>
                  <a:pt x="2893126" y="245474"/>
                </a:lnTo>
                <a:lnTo>
                  <a:pt x="2890592" y="229856"/>
                </a:lnTo>
                <a:lnTo>
                  <a:pt x="2890592" y="147430"/>
                </a:lnTo>
                <a:lnTo>
                  <a:pt x="2893126" y="131812"/>
                </a:lnTo>
                <a:lnTo>
                  <a:pt x="2900812" y="119996"/>
                </a:lnTo>
                <a:lnTo>
                  <a:pt x="2913775" y="112514"/>
                </a:lnTo>
                <a:lnTo>
                  <a:pt x="2932141" y="109902"/>
                </a:lnTo>
                <a:lnTo>
                  <a:pt x="3014227" y="109902"/>
                </a:lnTo>
                <a:lnTo>
                  <a:pt x="2996055" y="85651"/>
                </a:lnTo>
                <a:lnTo>
                  <a:pt x="2968276" y="71018"/>
                </a:lnTo>
                <a:lnTo>
                  <a:pt x="2935156" y="66343"/>
                </a:lnTo>
                <a:close/>
              </a:path>
              <a:path w="3256915" h="360045">
                <a:moveTo>
                  <a:pt x="3022274" y="225500"/>
                </a:moveTo>
                <a:lnTo>
                  <a:pt x="2974694" y="225500"/>
                </a:lnTo>
                <a:lnTo>
                  <a:pt x="2974694" y="228851"/>
                </a:lnTo>
                <a:lnTo>
                  <a:pt x="2971108" y="246887"/>
                </a:lnTo>
                <a:lnTo>
                  <a:pt x="2961585" y="258798"/>
                </a:lnTo>
                <a:lnTo>
                  <a:pt x="2947978" y="265368"/>
                </a:lnTo>
                <a:lnTo>
                  <a:pt x="2932141" y="267384"/>
                </a:lnTo>
                <a:lnTo>
                  <a:pt x="3014227" y="267384"/>
                </a:lnTo>
                <a:lnTo>
                  <a:pt x="3015164" y="266133"/>
                </a:lnTo>
                <a:lnTo>
                  <a:pt x="3022274" y="228851"/>
                </a:lnTo>
                <a:lnTo>
                  <a:pt x="3022274" y="225500"/>
                </a:lnTo>
                <a:close/>
              </a:path>
              <a:path w="3256915" h="360045">
                <a:moveTo>
                  <a:pt x="3014227" y="109902"/>
                </a:moveTo>
                <a:lnTo>
                  <a:pt x="2932141" y="109902"/>
                </a:lnTo>
                <a:lnTo>
                  <a:pt x="2947978" y="112012"/>
                </a:lnTo>
                <a:lnTo>
                  <a:pt x="2961585" y="118739"/>
                </a:lnTo>
                <a:lnTo>
                  <a:pt x="2971108" y="130681"/>
                </a:lnTo>
                <a:lnTo>
                  <a:pt x="2974694" y="148435"/>
                </a:lnTo>
                <a:lnTo>
                  <a:pt x="2974694" y="151785"/>
                </a:lnTo>
                <a:lnTo>
                  <a:pt x="3022274" y="151785"/>
                </a:lnTo>
                <a:lnTo>
                  <a:pt x="3022274" y="148435"/>
                </a:lnTo>
                <a:lnTo>
                  <a:pt x="3015164" y="111153"/>
                </a:lnTo>
                <a:lnTo>
                  <a:pt x="3014227" y="109902"/>
                </a:lnTo>
                <a:close/>
              </a:path>
              <a:path w="3256915" h="360045">
                <a:moveTo>
                  <a:pt x="3175453" y="71369"/>
                </a:moveTo>
                <a:lnTo>
                  <a:pt x="3128878" y="71369"/>
                </a:lnTo>
                <a:lnTo>
                  <a:pt x="3047781" y="290169"/>
                </a:lnTo>
                <a:lnTo>
                  <a:pt x="3047781" y="305917"/>
                </a:lnTo>
                <a:lnTo>
                  <a:pt x="3091685" y="305917"/>
                </a:lnTo>
                <a:lnTo>
                  <a:pt x="3111109" y="250966"/>
                </a:lnTo>
                <a:lnTo>
                  <a:pt x="3242286" y="250966"/>
                </a:lnTo>
                <a:lnTo>
                  <a:pt x="3227572" y="211428"/>
                </a:lnTo>
                <a:lnTo>
                  <a:pt x="3125182" y="211428"/>
                </a:lnTo>
                <a:lnTo>
                  <a:pt x="3151317" y="135032"/>
                </a:lnTo>
                <a:lnTo>
                  <a:pt x="3199143" y="135032"/>
                </a:lnTo>
                <a:lnTo>
                  <a:pt x="3175453" y="71369"/>
                </a:lnTo>
                <a:close/>
              </a:path>
              <a:path w="3256915" h="360045">
                <a:moveTo>
                  <a:pt x="3242286" y="250966"/>
                </a:moveTo>
                <a:lnTo>
                  <a:pt x="3191201" y="250966"/>
                </a:lnTo>
                <a:lnTo>
                  <a:pt x="3209954" y="305917"/>
                </a:lnTo>
                <a:lnTo>
                  <a:pt x="3256874" y="305917"/>
                </a:lnTo>
                <a:lnTo>
                  <a:pt x="3256874" y="290169"/>
                </a:lnTo>
                <a:lnTo>
                  <a:pt x="3242286" y="250966"/>
                </a:lnTo>
                <a:close/>
              </a:path>
              <a:path w="3256915" h="360045">
                <a:moveTo>
                  <a:pt x="3199143" y="135032"/>
                </a:moveTo>
                <a:lnTo>
                  <a:pt x="3151317" y="135032"/>
                </a:lnTo>
                <a:lnTo>
                  <a:pt x="3176782" y="211428"/>
                </a:lnTo>
                <a:lnTo>
                  <a:pt x="3227572" y="211428"/>
                </a:lnTo>
                <a:lnTo>
                  <a:pt x="3199143" y="1350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52364" y="3691416"/>
            <a:ext cx="3047456" cy="246227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41464" y="7827416"/>
            <a:ext cx="1611657" cy="130596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099077" y="3769518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099077" y="7926460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99077" y="8648951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99077" y="4900374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99077" y="4167412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099077" y="8303411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099077" y="9036374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99077" y="5287797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099077" y="5999817"/>
            <a:ext cx="220345" cy="15875"/>
          </a:xfrm>
          <a:custGeom>
            <a:avLst/>
            <a:gdLst/>
            <a:ahLst/>
            <a:cxnLst/>
            <a:rect l="l" t="t" r="r" b="b"/>
            <a:pathLst>
              <a:path w="220344" h="15875">
                <a:moveTo>
                  <a:pt x="0" y="15706"/>
                </a:moveTo>
                <a:lnTo>
                  <a:pt x="219888" y="15706"/>
                </a:lnTo>
                <a:lnTo>
                  <a:pt x="219888" y="0"/>
                </a:lnTo>
                <a:lnTo>
                  <a:pt x="0" y="0"/>
                </a:lnTo>
                <a:lnTo>
                  <a:pt x="0" y="157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424040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56506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088972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921437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753903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586369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418835"/>
            <a:ext cx="419100" cy="62865"/>
          </a:xfrm>
          <a:custGeom>
            <a:avLst/>
            <a:gdLst/>
            <a:ahLst/>
            <a:cxnLst/>
            <a:rect l="l" t="t" r="r" b="b"/>
            <a:pathLst>
              <a:path w="419100" h="62865">
                <a:moveTo>
                  <a:pt x="418835" y="0"/>
                </a:moveTo>
                <a:lnTo>
                  <a:pt x="0" y="0"/>
                </a:lnTo>
                <a:lnTo>
                  <a:pt x="0" y="62825"/>
                </a:lnTo>
                <a:lnTo>
                  <a:pt x="418835" y="62825"/>
                </a:lnTo>
                <a:lnTo>
                  <a:pt x="418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0" y="3015614"/>
            <a:ext cx="18314035" cy="7905750"/>
            <a:chOff x="0" y="3015614"/>
            <a:chExt cx="18314035" cy="7905750"/>
          </a:xfrm>
        </p:grpSpPr>
        <p:sp>
          <p:nvSpPr>
            <p:cNvPr id="34" name="object 34"/>
            <p:cNvSpPr/>
            <p:nvPr/>
          </p:nvSpPr>
          <p:spPr>
            <a:xfrm>
              <a:off x="0" y="3015620"/>
              <a:ext cx="18314035" cy="7905750"/>
            </a:xfrm>
            <a:custGeom>
              <a:avLst/>
              <a:gdLst/>
              <a:ahLst/>
              <a:cxnLst/>
              <a:rect l="l" t="t" r="r" b="b"/>
              <a:pathLst>
                <a:path w="18314035" h="7905750">
                  <a:moveTo>
                    <a:pt x="18313578" y="7842694"/>
                  </a:moveTo>
                  <a:lnTo>
                    <a:pt x="13109550" y="7842694"/>
                  </a:lnTo>
                  <a:lnTo>
                    <a:pt x="13109550" y="0"/>
                  </a:lnTo>
                  <a:lnTo>
                    <a:pt x="13088607" y="0"/>
                  </a:lnTo>
                  <a:lnTo>
                    <a:pt x="13088607" y="7842694"/>
                  </a:lnTo>
                  <a:lnTo>
                    <a:pt x="0" y="7842694"/>
                  </a:lnTo>
                  <a:lnTo>
                    <a:pt x="0" y="7905521"/>
                  </a:lnTo>
                  <a:lnTo>
                    <a:pt x="18313578" y="7905521"/>
                  </a:lnTo>
                  <a:lnTo>
                    <a:pt x="18313578" y="78426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80050" y="3476333"/>
              <a:ext cx="4607560" cy="272415"/>
            </a:xfrm>
            <a:custGeom>
              <a:avLst/>
              <a:gdLst/>
              <a:ahLst/>
              <a:cxnLst/>
              <a:rect l="l" t="t" r="r" b="b"/>
              <a:pathLst>
                <a:path w="4607560" h="272414">
                  <a:moveTo>
                    <a:pt x="4607189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4607189" y="272243"/>
                  </a:lnTo>
                  <a:lnTo>
                    <a:pt x="4607189" y="0"/>
                  </a:lnTo>
                  <a:close/>
                </a:path>
              </a:pathLst>
            </a:custGeom>
            <a:solidFill>
              <a:srgbClr val="F1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42373" y="3119402"/>
              <a:ext cx="4522470" cy="705485"/>
            </a:xfrm>
            <a:custGeom>
              <a:avLst/>
              <a:gdLst/>
              <a:ahLst/>
              <a:cxnLst/>
              <a:rect l="l" t="t" r="r" b="b"/>
              <a:pathLst>
                <a:path w="4522470" h="705485">
                  <a:moveTo>
                    <a:pt x="292179" y="128666"/>
                  </a:moveTo>
                  <a:lnTo>
                    <a:pt x="0" y="128666"/>
                  </a:lnTo>
                  <a:lnTo>
                    <a:pt x="0" y="597761"/>
                  </a:lnTo>
                  <a:lnTo>
                    <a:pt x="292849" y="597761"/>
                  </a:lnTo>
                  <a:lnTo>
                    <a:pt x="292849" y="546161"/>
                  </a:lnTo>
                  <a:lnTo>
                    <a:pt x="58301" y="546161"/>
                  </a:lnTo>
                  <a:lnTo>
                    <a:pt x="58301" y="387338"/>
                  </a:lnTo>
                  <a:lnTo>
                    <a:pt x="260683" y="387338"/>
                  </a:lnTo>
                  <a:lnTo>
                    <a:pt x="260683" y="335738"/>
                  </a:lnTo>
                  <a:lnTo>
                    <a:pt x="58301" y="335738"/>
                  </a:lnTo>
                  <a:lnTo>
                    <a:pt x="58301" y="180266"/>
                  </a:lnTo>
                  <a:lnTo>
                    <a:pt x="292179" y="180266"/>
                  </a:lnTo>
                  <a:lnTo>
                    <a:pt x="292179" y="128666"/>
                  </a:lnTo>
                  <a:close/>
                </a:path>
                <a:path w="4522470" h="705485">
                  <a:moveTo>
                    <a:pt x="554862" y="128666"/>
                  </a:moveTo>
                  <a:lnTo>
                    <a:pt x="391349" y="128666"/>
                  </a:lnTo>
                  <a:lnTo>
                    <a:pt x="391349" y="597761"/>
                  </a:lnTo>
                  <a:lnTo>
                    <a:pt x="554862" y="597761"/>
                  </a:lnTo>
                  <a:lnTo>
                    <a:pt x="606376" y="592909"/>
                  </a:lnTo>
                  <a:lnTo>
                    <a:pt x="650444" y="578600"/>
                  </a:lnTo>
                  <a:lnTo>
                    <a:pt x="686209" y="555208"/>
                  </a:lnTo>
                  <a:lnTo>
                    <a:pt x="693707" y="546161"/>
                  </a:lnTo>
                  <a:lnTo>
                    <a:pt x="449651" y="546161"/>
                  </a:lnTo>
                  <a:lnTo>
                    <a:pt x="449651" y="180266"/>
                  </a:lnTo>
                  <a:lnTo>
                    <a:pt x="693707" y="180266"/>
                  </a:lnTo>
                  <a:lnTo>
                    <a:pt x="686209" y="171219"/>
                  </a:lnTo>
                  <a:lnTo>
                    <a:pt x="650444" y="147827"/>
                  </a:lnTo>
                  <a:lnTo>
                    <a:pt x="606376" y="133518"/>
                  </a:lnTo>
                  <a:lnTo>
                    <a:pt x="554862" y="128666"/>
                  </a:lnTo>
                  <a:close/>
                </a:path>
                <a:path w="4522470" h="705485">
                  <a:moveTo>
                    <a:pt x="693707" y="180266"/>
                  </a:moveTo>
                  <a:lnTo>
                    <a:pt x="554862" y="180266"/>
                  </a:lnTo>
                  <a:lnTo>
                    <a:pt x="606714" y="188308"/>
                  </a:lnTo>
                  <a:lnTo>
                    <a:pt x="644996" y="210925"/>
                  </a:lnTo>
                  <a:lnTo>
                    <a:pt x="668702" y="245856"/>
                  </a:lnTo>
                  <a:lnTo>
                    <a:pt x="676827" y="290839"/>
                  </a:lnTo>
                  <a:lnTo>
                    <a:pt x="676827" y="435588"/>
                  </a:lnTo>
                  <a:lnTo>
                    <a:pt x="668702" y="480571"/>
                  </a:lnTo>
                  <a:lnTo>
                    <a:pt x="644996" y="515502"/>
                  </a:lnTo>
                  <a:lnTo>
                    <a:pt x="606714" y="538119"/>
                  </a:lnTo>
                  <a:lnTo>
                    <a:pt x="554862" y="546161"/>
                  </a:lnTo>
                  <a:lnTo>
                    <a:pt x="693707" y="546161"/>
                  </a:lnTo>
                  <a:lnTo>
                    <a:pt x="712816" y="523103"/>
                  </a:lnTo>
                  <a:lnTo>
                    <a:pt x="729408" y="482659"/>
                  </a:lnTo>
                  <a:lnTo>
                    <a:pt x="735129" y="434248"/>
                  </a:lnTo>
                  <a:lnTo>
                    <a:pt x="735129" y="292179"/>
                  </a:lnTo>
                  <a:lnTo>
                    <a:pt x="729408" y="243768"/>
                  </a:lnTo>
                  <a:lnTo>
                    <a:pt x="712816" y="203324"/>
                  </a:lnTo>
                  <a:lnTo>
                    <a:pt x="693707" y="180266"/>
                  </a:lnTo>
                  <a:close/>
                </a:path>
                <a:path w="4522470" h="705485">
                  <a:moveTo>
                    <a:pt x="897773" y="128666"/>
                  </a:moveTo>
                  <a:lnTo>
                    <a:pt x="839471" y="128666"/>
                  </a:lnTo>
                  <a:lnTo>
                    <a:pt x="839471" y="444970"/>
                  </a:lnTo>
                  <a:lnTo>
                    <a:pt x="845252" y="493564"/>
                  </a:lnTo>
                  <a:lnTo>
                    <a:pt x="861812" y="533950"/>
                  </a:lnTo>
                  <a:lnTo>
                    <a:pt x="887978" y="565846"/>
                  </a:lnTo>
                  <a:lnTo>
                    <a:pt x="922576" y="588975"/>
                  </a:lnTo>
                  <a:lnTo>
                    <a:pt x="964434" y="603057"/>
                  </a:lnTo>
                  <a:lnTo>
                    <a:pt x="1012377" y="607813"/>
                  </a:lnTo>
                  <a:lnTo>
                    <a:pt x="1060037" y="603011"/>
                  </a:lnTo>
                  <a:lnTo>
                    <a:pt x="1101704" y="588826"/>
                  </a:lnTo>
                  <a:lnTo>
                    <a:pt x="1136185" y="565595"/>
                  </a:lnTo>
                  <a:lnTo>
                    <a:pt x="1145495" y="554203"/>
                  </a:lnTo>
                  <a:lnTo>
                    <a:pt x="1012377" y="554203"/>
                  </a:lnTo>
                  <a:lnTo>
                    <a:pt x="963937" y="546590"/>
                  </a:lnTo>
                  <a:lnTo>
                    <a:pt x="927935" y="524968"/>
                  </a:lnTo>
                  <a:lnTo>
                    <a:pt x="905502" y="491157"/>
                  </a:lnTo>
                  <a:lnTo>
                    <a:pt x="897773" y="446981"/>
                  </a:lnTo>
                  <a:lnTo>
                    <a:pt x="897773" y="128666"/>
                  </a:lnTo>
                  <a:close/>
                </a:path>
                <a:path w="4522470" h="705485">
                  <a:moveTo>
                    <a:pt x="1184602" y="128666"/>
                  </a:moveTo>
                  <a:lnTo>
                    <a:pt x="1126300" y="128666"/>
                  </a:lnTo>
                  <a:lnTo>
                    <a:pt x="1126300" y="446981"/>
                  </a:lnTo>
                  <a:lnTo>
                    <a:pt x="1118582" y="491440"/>
                  </a:lnTo>
                  <a:lnTo>
                    <a:pt x="1096224" y="525219"/>
                  </a:lnTo>
                  <a:lnTo>
                    <a:pt x="1060424" y="546684"/>
                  </a:lnTo>
                  <a:lnTo>
                    <a:pt x="1012377" y="554203"/>
                  </a:lnTo>
                  <a:lnTo>
                    <a:pt x="1145495" y="554203"/>
                  </a:lnTo>
                  <a:lnTo>
                    <a:pt x="1162289" y="533652"/>
                  </a:lnTo>
                  <a:lnTo>
                    <a:pt x="1178825" y="493332"/>
                  </a:lnTo>
                  <a:lnTo>
                    <a:pt x="1184602" y="444970"/>
                  </a:lnTo>
                  <a:lnTo>
                    <a:pt x="1184602" y="128666"/>
                  </a:lnTo>
                  <a:close/>
                </a:path>
                <a:path w="4522470" h="705485">
                  <a:moveTo>
                    <a:pt x="1468510" y="118614"/>
                  </a:moveTo>
                  <a:lnTo>
                    <a:pt x="1415882" y="123723"/>
                  </a:lnTo>
                  <a:lnTo>
                    <a:pt x="1371613" y="138718"/>
                  </a:lnTo>
                  <a:lnTo>
                    <a:pt x="1336242" y="163094"/>
                  </a:lnTo>
                  <a:lnTo>
                    <a:pt x="1310308" y="196350"/>
                  </a:lnTo>
                  <a:lnTo>
                    <a:pt x="1294352" y="237982"/>
                  </a:lnTo>
                  <a:lnTo>
                    <a:pt x="1288913" y="287488"/>
                  </a:lnTo>
                  <a:lnTo>
                    <a:pt x="1288913" y="438939"/>
                  </a:lnTo>
                  <a:lnTo>
                    <a:pt x="1294352" y="488445"/>
                  </a:lnTo>
                  <a:lnTo>
                    <a:pt x="1310308" y="530078"/>
                  </a:lnTo>
                  <a:lnTo>
                    <a:pt x="1336242" y="563333"/>
                  </a:lnTo>
                  <a:lnTo>
                    <a:pt x="1371613" y="587709"/>
                  </a:lnTo>
                  <a:lnTo>
                    <a:pt x="1415882" y="602704"/>
                  </a:lnTo>
                  <a:lnTo>
                    <a:pt x="1468510" y="607813"/>
                  </a:lnTo>
                  <a:lnTo>
                    <a:pt x="1512581" y="603585"/>
                  </a:lnTo>
                  <a:lnTo>
                    <a:pt x="1553021" y="590737"/>
                  </a:lnTo>
                  <a:lnTo>
                    <a:pt x="1587878" y="569029"/>
                  </a:lnTo>
                  <a:lnTo>
                    <a:pt x="1601024" y="554203"/>
                  </a:lnTo>
                  <a:lnTo>
                    <a:pt x="1467840" y="554203"/>
                  </a:lnTo>
                  <a:lnTo>
                    <a:pt x="1415632" y="546622"/>
                  </a:lnTo>
                  <a:lnTo>
                    <a:pt x="1377874" y="524717"/>
                  </a:lnTo>
                  <a:lnTo>
                    <a:pt x="1354943" y="489744"/>
                  </a:lnTo>
                  <a:lnTo>
                    <a:pt x="1347215" y="442960"/>
                  </a:lnTo>
                  <a:lnTo>
                    <a:pt x="1347215" y="283467"/>
                  </a:lnTo>
                  <a:lnTo>
                    <a:pt x="1354943" y="236683"/>
                  </a:lnTo>
                  <a:lnTo>
                    <a:pt x="1377874" y="201711"/>
                  </a:lnTo>
                  <a:lnTo>
                    <a:pt x="1415632" y="179806"/>
                  </a:lnTo>
                  <a:lnTo>
                    <a:pt x="1467840" y="172225"/>
                  </a:lnTo>
                  <a:lnTo>
                    <a:pt x="1601024" y="172225"/>
                  </a:lnTo>
                  <a:lnTo>
                    <a:pt x="1587878" y="157398"/>
                  </a:lnTo>
                  <a:lnTo>
                    <a:pt x="1553021" y="135690"/>
                  </a:lnTo>
                  <a:lnTo>
                    <a:pt x="1512581" y="122842"/>
                  </a:lnTo>
                  <a:lnTo>
                    <a:pt x="1468510" y="118614"/>
                  </a:lnTo>
                  <a:close/>
                </a:path>
                <a:path w="4522470" h="705485">
                  <a:moveTo>
                    <a:pt x="1639395" y="441620"/>
                  </a:moveTo>
                  <a:lnTo>
                    <a:pt x="1581093" y="441620"/>
                  </a:lnTo>
                  <a:lnTo>
                    <a:pt x="1581093" y="448321"/>
                  </a:lnTo>
                  <a:lnTo>
                    <a:pt x="1571030" y="495681"/>
                  </a:lnTo>
                  <a:lnTo>
                    <a:pt x="1544822" y="528654"/>
                  </a:lnTo>
                  <a:lnTo>
                    <a:pt x="1508435" y="547930"/>
                  </a:lnTo>
                  <a:lnTo>
                    <a:pt x="1467840" y="554203"/>
                  </a:lnTo>
                  <a:lnTo>
                    <a:pt x="1601024" y="554203"/>
                  </a:lnTo>
                  <a:lnTo>
                    <a:pt x="1615195" y="538219"/>
                  </a:lnTo>
                  <a:lnTo>
                    <a:pt x="1633019" y="498063"/>
                  </a:lnTo>
                  <a:lnTo>
                    <a:pt x="1639395" y="448321"/>
                  </a:lnTo>
                  <a:lnTo>
                    <a:pt x="1639395" y="441620"/>
                  </a:lnTo>
                  <a:close/>
                </a:path>
                <a:path w="4522470" h="705485">
                  <a:moveTo>
                    <a:pt x="1601024" y="172225"/>
                  </a:moveTo>
                  <a:lnTo>
                    <a:pt x="1467840" y="172225"/>
                  </a:lnTo>
                  <a:lnTo>
                    <a:pt x="1508435" y="178497"/>
                  </a:lnTo>
                  <a:lnTo>
                    <a:pt x="1544822" y="197774"/>
                  </a:lnTo>
                  <a:lnTo>
                    <a:pt x="1571030" y="230746"/>
                  </a:lnTo>
                  <a:lnTo>
                    <a:pt x="1581093" y="278106"/>
                  </a:lnTo>
                  <a:lnTo>
                    <a:pt x="1581093" y="284808"/>
                  </a:lnTo>
                  <a:lnTo>
                    <a:pt x="1639395" y="284808"/>
                  </a:lnTo>
                  <a:lnTo>
                    <a:pt x="1639395" y="278106"/>
                  </a:lnTo>
                  <a:lnTo>
                    <a:pt x="1633019" y="228364"/>
                  </a:lnTo>
                  <a:lnTo>
                    <a:pt x="1615195" y="188209"/>
                  </a:lnTo>
                  <a:lnTo>
                    <a:pt x="1601024" y="172225"/>
                  </a:lnTo>
                  <a:close/>
                </a:path>
                <a:path w="4522470" h="705485">
                  <a:moveTo>
                    <a:pt x="1930360" y="128666"/>
                  </a:moveTo>
                  <a:lnTo>
                    <a:pt x="1872047" y="128666"/>
                  </a:lnTo>
                  <a:lnTo>
                    <a:pt x="1697152" y="578327"/>
                  </a:lnTo>
                  <a:lnTo>
                    <a:pt x="1697152" y="597761"/>
                  </a:lnTo>
                  <a:lnTo>
                    <a:pt x="1750752" y="597761"/>
                  </a:lnTo>
                  <a:lnTo>
                    <a:pt x="1799002" y="473116"/>
                  </a:lnTo>
                  <a:lnTo>
                    <a:pt x="2064846" y="473116"/>
                  </a:lnTo>
                  <a:lnTo>
                    <a:pt x="2045484" y="423526"/>
                  </a:lnTo>
                  <a:lnTo>
                    <a:pt x="1816426" y="423526"/>
                  </a:lnTo>
                  <a:lnTo>
                    <a:pt x="1900193" y="206402"/>
                  </a:lnTo>
                  <a:lnTo>
                    <a:pt x="1960711" y="206402"/>
                  </a:lnTo>
                  <a:lnTo>
                    <a:pt x="1930360" y="128666"/>
                  </a:lnTo>
                  <a:close/>
                </a:path>
                <a:path w="4522470" h="705485">
                  <a:moveTo>
                    <a:pt x="2064846" y="473116"/>
                  </a:moveTo>
                  <a:lnTo>
                    <a:pt x="2001384" y="473116"/>
                  </a:lnTo>
                  <a:lnTo>
                    <a:pt x="2048293" y="597761"/>
                  </a:lnTo>
                  <a:lnTo>
                    <a:pt x="2105925" y="597761"/>
                  </a:lnTo>
                  <a:lnTo>
                    <a:pt x="2105925" y="578327"/>
                  </a:lnTo>
                  <a:lnTo>
                    <a:pt x="2064846" y="473116"/>
                  </a:lnTo>
                  <a:close/>
                </a:path>
                <a:path w="4522470" h="705485">
                  <a:moveTo>
                    <a:pt x="1960711" y="206402"/>
                  </a:moveTo>
                  <a:lnTo>
                    <a:pt x="1900193" y="206402"/>
                  </a:lnTo>
                  <a:lnTo>
                    <a:pt x="1983300" y="423526"/>
                  </a:lnTo>
                  <a:lnTo>
                    <a:pt x="2045484" y="423526"/>
                  </a:lnTo>
                  <a:lnTo>
                    <a:pt x="1960711" y="206402"/>
                  </a:lnTo>
                  <a:close/>
                </a:path>
                <a:path w="4522470" h="705485">
                  <a:moveTo>
                    <a:pt x="2350033" y="118614"/>
                  </a:moveTo>
                  <a:lnTo>
                    <a:pt x="2297401" y="123723"/>
                  </a:lnTo>
                  <a:lnTo>
                    <a:pt x="2253128" y="138718"/>
                  </a:lnTo>
                  <a:lnTo>
                    <a:pt x="2217755" y="163094"/>
                  </a:lnTo>
                  <a:lnTo>
                    <a:pt x="2191821" y="196350"/>
                  </a:lnTo>
                  <a:lnTo>
                    <a:pt x="2175864" y="237982"/>
                  </a:lnTo>
                  <a:lnTo>
                    <a:pt x="2170426" y="287488"/>
                  </a:lnTo>
                  <a:lnTo>
                    <a:pt x="2170426" y="438939"/>
                  </a:lnTo>
                  <a:lnTo>
                    <a:pt x="2176838" y="492641"/>
                  </a:lnTo>
                  <a:lnTo>
                    <a:pt x="2195669" y="536758"/>
                  </a:lnTo>
                  <a:lnTo>
                    <a:pt x="2226303" y="570709"/>
                  </a:lnTo>
                  <a:lnTo>
                    <a:pt x="2268130" y="593917"/>
                  </a:lnTo>
                  <a:lnTo>
                    <a:pt x="2320536" y="605803"/>
                  </a:lnTo>
                  <a:lnTo>
                    <a:pt x="2261575" y="686219"/>
                  </a:lnTo>
                  <a:lnTo>
                    <a:pt x="2261575" y="704983"/>
                  </a:lnTo>
                  <a:lnTo>
                    <a:pt x="2312505" y="704983"/>
                  </a:lnTo>
                  <a:lnTo>
                    <a:pt x="2368126" y="607143"/>
                  </a:lnTo>
                  <a:lnTo>
                    <a:pt x="2415925" y="597831"/>
                  </a:lnTo>
                  <a:lnTo>
                    <a:pt x="2457803" y="577679"/>
                  </a:lnTo>
                  <a:lnTo>
                    <a:pt x="2482685" y="554203"/>
                  </a:lnTo>
                  <a:lnTo>
                    <a:pt x="2349352" y="554203"/>
                  </a:lnTo>
                  <a:lnTo>
                    <a:pt x="2297150" y="546622"/>
                  </a:lnTo>
                  <a:lnTo>
                    <a:pt x="2259395" y="524717"/>
                  </a:lnTo>
                  <a:lnTo>
                    <a:pt x="2236465" y="489744"/>
                  </a:lnTo>
                  <a:lnTo>
                    <a:pt x="2228738" y="442960"/>
                  </a:lnTo>
                  <a:lnTo>
                    <a:pt x="2228738" y="283467"/>
                  </a:lnTo>
                  <a:lnTo>
                    <a:pt x="2236465" y="236683"/>
                  </a:lnTo>
                  <a:lnTo>
                    <a:pt x="2259395" y="201711"/>
                  </a:lnTo>
                  <a:lnTo>
                    <a:pt x="2297150" y="179806"/>
                  </a:lnTo>
                  <a:lnTo>
                    <a:pt x="2349352" y="172225"/>
                  </a:lnTo>
                  <a:lnTo>
                    <a:pt x="2482540" y="172225"/>
                  </a:lnTo>
                  <a:lnTo>
                    <a:pt x="2469396" y="157398"/>
                  </a:lnTo>
                  <a:lnTo>
                    <a:pt x="2434542" y="135690"/>
                  </a:lnTo>
                  <a:lnTo>
                    <a:pt x="2394103" y="122842"/>
                  </a:lnTo>
                  <a:lnTo>
                    <a:pt x="2350033" y="118614"/>
                  </a:lnTo>
                  <a:close/>
                </a:path>
                <a:path w="4522470" h="705485">
                  <a:moveTo>
                    <a:pt x="2520907" y="441620"/>
                  </a:moveTo>
                  <a:lnTo>
                    <a:pt x="2462616" y="441620"/>
                  </a:lnTo>
                  <a:lnTo>
                    <a:pt x="2462616" y="448321"/>
                  </a:lnTo>
                  <a:lnTo>
                    <a:pt x="2452553" y="495681"/>
                  </a:lnTo>
                  <a:lnTo>
                    <a:pt x="2426343" y="528654"/>
                  </a:lnTo>
                  <a:lnTo>
                    <a:pt x="2389954" y="547930"/>
                  </a:lnTo>
                  <a:lnTo>
                    <a:pt x="2349352" y="554203"/>
                  </a:lnTo>
                  <a:lnTo>
                    <a:pt x="2482685" y="554203"/>
                  </a:lnTo>
                  <a:lnTo>
                    <a:pt x="2491060" y="546300"/>
                  </a:lnTo>
                  <a:lnTo>
                    <a:pt x="2512995" y="503310"/>
                  </a:lnTo>
                  <a:lnTo>
                    <a:pt x="2520907" y="448321"/>
                  </a:lnTo>
                  <a:lnTo>
                    <a:pt x="2520907" y="441620"/>
                  </a:lnTo>
                  <a:close/>
                </a:path>
                <a:path w="4522470" h="705485">
                  <a:moveTo>
                    <a:pt x="2482540" y="172225"/>
                  </a:moveTo>
                  <a:lnTo>
                    <a:pt x="2349352" y="172225"/>
                  </a:lnTo>
                  <a:lnTo>
                    <a:pt x="2389954" y="178497"/>
                  </a:lnTo>
                  <a:lnTo>
                    <a:pt x="2426343" y="197774"/>
                  </a:lnTo>
                  <a:lnTo>
                    <a:pt x="2452553" y="230746"/>
                  </a:lnTo>
                  <a:lnTo>
                    <a:pt x="2462616" y="278106"/>
                  </a:lnTo>
                  <a:lnTo>
                    <a:pt x="2462616" y="284808"/>
                  </a:lnTo>
                  <a:lnTo>
                    <a:pt x="2520907" y="284808"/>
                  </a:lnTo>
                  <a:lnTo>
                    <a:pt x="2520907" y="278106"/>
                  </a:lnTo>
                  <a:lnTo>
                    <a:pt x="2514532" y="228364"/>
                  </a:lnTo>
                  <a:lnTo>
                    <a:pt x="2496710" y="188209"/>
                  </a:lnTo>
                  <a:lnTo>
                    <a:pt x="2482540" y="172225"/>
                  </a:lnTo>
                  <a:close/>
                </a:path>
                <a:path w="4522470" h="705485">
                  <a:moveTo>
                    <a:pt x="2811872" y="128666"/>
                  </a:moveTo>
                  <a:lnTo>
                    <a:pt x="2753570" y="128666"/>
                  </a:lnTo>
                  <a:lnTo>
                    <a:pt x="2578664" y="578327"/>
                  </a:lnTo>
                  <a:lnTo>
                    <a:pt x="2578664" y="597761"/>
                  </a:lnTo>
                  <a:lnTo>
                    <a:pt x="2632275" y="597761"/>
                  </a:lnTo>
                  <a:lnTo>
                    <a:pt x="2680525" y="473116"/>
                  </a:lnTo>
                  <a:lnTo>
                    <a:pt x="2946367" y="473116"/>
                  </a:lnTo>
                  <a:lnTo>
                    <a:pt x="2927004" y="423526"/>
                  </a:lnTo>
                  <a:lnTo>
                    <a:pt x="2697949" y="423526"/>
                  </a:lnTo>
                  <a:lnTo>
                    <a:pt x="2781716" y="206402"/>
                  </a:lnTo>
                  <a:lnTo>
                    <a:pt x="2842225" y="206402"/>
                  </a:lnTo>
                  <a:lnTo>
                    <a:pt x="2811872" y="128666"/>
                  </a:lnTo>
                  <a:close/>
                </a:path>
                <a:path w="4522470" h="705485">
                  <a:moveTo>
                    <a:pt x="2946367" y="473116"/>
                  </a:moveTo>
                  <a:lnTo>
                    <a:pt x="2882906" y="473116"/>
                  </a:lnTo>
                  <a:lnTo>
                    <a:pt x="2929816" y="597761"/>
                  </a:lnTo>
                  <a:lnTo>
                    <a:pt x="2987448" y="597761"/>
                  </a:lnTo>
                  <a:lnTo>
                    <a:pt x="2987448" y="578327"/>
                  </a:lnTo>
                  <a:lnTo>
                    <a:pt x="2946367" y="473116"/>
                  </a:lnTo>
                  <a:close/>
                </a:path>
                <a:path w="4522470" h="705485">
                  <a:moveTo>
                    <a:pt x="2842225" y="206402"/>
                  </a:moveTo>
                  <a:lnTo>
                    <a:pt x="2781716" y="206402"/>
                  </a:lnTo>
                  <a:lnTo>
                    <a:pt x="2864813" y="423526"/>
                  </a:lnTo>
                  <a:lnTo>
                    <a:pt x="2927004" y="423526"/>
                  </a:lnTo>
                  <a:lnTo>
                    <a:pt x="2842225" y="206402"/>
                  </a:lnTo>
                  <a:close/>
                </a:path>
                <a:path w="4522470" h="705485">
                  <a:moveTo>
                    <a:pt x="2891777" y="46909"/>
                  </a:moveTo>
                  <a:lnTo>
                    <a:pt x="2737487" y="46909"/>
                  </a:lnTo>
                  <a:lnTo>
                    <a:pt x="2746837" y="48406"/>
                  </a:lnTo>
                  <a:lnTo>
                    <a:pt x="2755999" y="52354"/>
                  </a:lnTo>
                  <a:lnTo>
                    <a:pt x="2765287" y="57935"/>
                  </a:lnTo>
                  <a:lnTo>
                    <a:pt x="2798239" y="79411"/>
                  </a:lnTo>
                  <a:lnTo>
                    <a:pt x="2808689" y="84269"/>
                  </a:lnTo>
                  <a:lnTo>
                    <a:pt x="2819893" y="87369"/>
                  </a:lnTo>
                  <a:lnTo>
                    <a:pt x="2831976" y="88458"/>
                  </a:lnTo>
                  <a:lnTo>
                    <a:pt x="2852646" y="84248"/>
                  </a:lnTo>
                  <a:lnTo>
                    <a:pt x="2871179" y="71872"/>
                  </a:lnTo>
                  <a:lnTo>
                    <a:pt x="2888707" y="51705"/>
                  </a:lnTo>
                  <a:lnTo>
                    <a:pt x="2891777" y="46909"/>
                  </a:lnTo>
                  <a:close/>
                </a:path>
                <a:path w="4522470" h="705485">
                  <a:moveTo>
                    <a:pt x="2734136" y="0"/>
                  </a:moveTo>
                  <a:lnTo>
                    <a:pt x="2714231" y="4209"/>
                  </a:lnTo>
                  <a:lnTo>
                    <a:pt x="2696022" y="16585"/>
                  </a:lnTo>
                  <a:lnTo>
                    <a:pt x="2678442" y="36752"/>
                  </a:lnTo>
                  <a:lnTo>
                    <a:pt x="2660421" y="64333"/>
                  </a:lnTo>
                  <a:lnTo>
                    <a:pt x="2693258" y="86447"/>
                  </a:lnTo>
                  <a:lnTo>
                    <a:pt x="2707236" y="67830"/>
                  </a:lnTo>
                  <a:lnTo>
                    <a:pt x="2718137" y="55621"/>
                  </a:lnTo>
                  <a:lnTo>
                    <a:pt x="2727655" y="48940"/>
                  </a:lnTo>
                  <a:lnTo>
                    <a:pt x="2737487" y="46909"/>
                  </a:lnTo>
                  <a:lnTo>
                    <a:pt x="2891777" y="46909"/>
                  </a:lnTo>
                  <a:lnTo>
                    <a:pt x="2895209" y="41548"/>
                  </a:lnTo>
                  <a:lnTo>
                    <a:pt x="2829966" y="41548"/>
                  </a:lnTo>
                  <a:lnTo>
                    <a:pt x="2821495" y="40459"/>
                  </a:lnTo>
                  <a:lnTo>
                    <a:pt x="2812961" y="37360"/>
                  </a:lnTo>
                  <a:lnTo>
                    <a:pt x="2804050" y="32501"/>
                  </a:lnTo>
                  <a:lnTo>
                    <a:pt x="2794448" y="26135"/>
                  </a:lnTo>
                  <a:lnTo>
                    <a:pt x="2769947" y="11025"/>
                  </a:lnTo>
                  <a:lnTo>
                    <a:pt x="2758764" y="5444"/>
                  </a:lnTo>
                  <a:lnTo>
                    <a:pt x="2746827" y="1497"/>
                  </a:lnTo>
                  <a:lnTo>
                    <a:pt x="2734136" y="0"/>
                  </a:lnTo>
                  <a:close/>
                </a:path>
                <a:path w="4522470" h="705485">
                  <a:moveTo>
                    <a:pt x="2873525" y="2010"/>
                  </a:moveTo>
                  <a:lnTo>
                    <a:pt x="2859462" y="21193"/>
                  </a:lnTo>
                  <a:lnTo>
                    <a:pt x="2848478" y="33339"/>
                  </a:lnTo>
                  <a:lnTo>
                    <a:pt x="2839128" y="39705"/>
                  </a:lnTo>
                  <a:lnTo>
                    <a:pt x="2829966" y="41548"/>
                  </a:lnTo>
                  <a:lnTo>
                    <a:pt x="2895209" y="41548"/>
                  </a:lnTo>
                  <a:lnTo>
                    <a:pt x="2906361" y="24124"/>
                  </a:lnTo>
                  <a:lnTo>
                    <a:pt x="2873525" y="2010"/>
                  </a:lnTo>
                  <a:close/>
                </a:path>
                <a:path w="4522470" h="705485">
                  <a:moveTo>
                    <a:pt x="3232215" y="118614"/>
                  </a:moveTo>
                  <a:lnTo>
                    <a:pt x="3180702" y="123674"/>
                  </a:lnTo>
                  <a:lnTo>
                    <a:pt x="3136634" y="138544"/>
                  </a:lnTo>
                  <a:lnTo>
                    <a:pt x="3100868" y="162759"/>
                  </a:lnTo>
                  <a:lnTo>
                    <a:pt x="3074262" y="195853"/>
                  </a:lnTo>
                  <a:lnTo>
                    <a:pt x="3057669" y="237361"/>
                  </a:lnTo>
                  <a:lnTo>
                    <a:pt x="3051948" y="286818"/>
                  </a:lnTo>
                  <a:lnTo>
                    <a:pt x="3051948" y="439609"/>
                  </a:lnTo>
                  <a:lnTo>
                    <a:pt x="3057669" y="489066"/>
                  </a:lnTo>
                  <a:lnTo>
                    <a:pt x="3074262" y="530574"/>
                  </a:lnTo>
                  <a:lnTo>
                    <a:pt x="3100868" y="563668"/>
                  </a:lnTo>
                  <a:lnTo>
                    <a:pt x="3136634" y="587883"/>
                  </a:lnTo>
                  <a:lnTo>
                    <a:pt x="3180702" y="602753"/>
                  </a:lnTo>
                  <a:lnTo>
                    <a:pt x="3232215" y="607813"/>
                  </a:lnTo>
                  <a:lnTo>
                    <a:pt x="3283729" y="602753"/>
                  </a:lnTo>
                  <a:lnTo>
                    <a:pt x="3327797" y="587883"/>
                  </a:lnTo>
                  <a:lnTo>
                    <a:pt x="3363562" y="563668"/>
                  </a:lnTo>
                  <a:lnTo>
                    <a:pt x="3371172" y="554203"/>
                  </a:lnTo>
                  <a:lnTo>
                    <a:pt x="3232215" y="554203"/>
                  </a:lnTo>
                  <a:lnTo>
                    <a:pt x="3179798" y="545951"/>
                  </a:lnTo>
                  <a:lnTo>
                    <a:pt x="3141579" y="522874"/>
                  </a:lnTo>
                  <a:lnTo>
                    <a:pt x="3118187" y="487482"/>
                  </a:lnTo>
                  <a:lnTo>
                    <a:pt x="3110250" y="442290"/>
                  </a:lnTo>
                  <a:lnTo>
                    <a:pt x="3110250" y="284137"/>
                  </a:lnTo>
                  <a:lnTo>
                    <a:pt x="3118187" y="238945"/>
                  </a:lnTo>
                  <a:lnTo>
                    <a:pt x="3141579" y="203554"/>
                  </a:lnTo>
                  <a:lnTo>
                    <a:pt x="3179798" y="180476"/>
                  </a:lnTo>
                  <a:lnTo>
                    <a:pt x="3232215" y="172225"/>
                  </a:lnTo>
                  <a:lnTo>
                    <a:pt x="3371172" y="172225"/>
                  </a:lnTo>
                  <a:lnTo>
                    <a:pt x="3363562" y="162759"/>
                  </a:lnTo>
                  <a:lnTo>
                    <a:pt x="3327797" y="138544"/>
                  </a:lnTo>
                  <a:lnTo>
                    <a:pt x="3283729" y="123674"/>
                  </a:lnTo>
                  <a:lnTo>
                    <a:pt x="3232215" y="118614"/>
                  </a:lnTo>
                  <a:close/>
                </a:path>
                <a:path w="4522470" h="705485">
                  <a:moveTo>
                    <a:pt x="3371172" y="172225"/>
                  </a:moveTo>
                  <a:lnTo>
                    <a:pt x="3232215" y="172225"/>
                  </a:lnTo>
                  <a:lnTo>
                    <a:pt x="3284350" y="180476"/>
                  </a:lnTo>
                  <a:lnTo>
                    <a:pt x="3322600" y="203554"/>
                  </a:lnTo>
                  <a:lnTo>
                    <a:pt x="3346149" y="238945"/>
                  </a:lnTo>
                  <a:lnTo>
                    <a:pt x="3354180" y="284137"/>
                  </a:lnTo>
                  <a:lnTo>
                    <a:pt x="3354180" y="442290"/>
                  </a:lnTo>
                  <a:lnTo>
                    <a:pt x="3346149" y="487482"/>
                  </a:lnTo>
                  <a:lnTo>
                    <a:pt x="3322600" y="522874"/>
                  </a:lnTo>
                  <a:lnTo>
                    <a:pt x="3284350" y="545951"/>
                  </a:lnTo>
                  <a:lnTo>
                    <a:pt x="3232215" y="554203"/>
                  </a:lnTo>
                  <a:lnTo>
                    <a:pt x="3371172" y="554203"/>
                  </a:lnTo>
                  <a:lnTo>
                    <a:pt x="3390169" y="530574"/>
                  </a:lnTo>
                  <a:lnTo>
                    <a:pt x="3406761" y="489066"/>
                  </a:lnTo>
                  <a:lnTo>
                    <a:pt x="3412482" y="439609"/>
                  </a:lnTo>
                  <a:lnTo>
                    <a:pt x="3412482" y="286818"/>
                  </a:lnTo>
                  <a:lnTo>
                    <a:pt x="3406761" y="237361"/>
                  </a:lnTo>
                  <a:lnTo>
                    <a:pt x="3390169" y="195853"/>
                  </a:lnTo>
                  <a:lnTo>
                    <a:pt x="3371172" y="172225"/>
                  </a:lnTo>
                  <a:close/>
                </a:path>
                <a:path w="4522470" h="705485">
                  <a:moveTo>
                    <a:pt x="3743938" y="128666"/>
                  </a:moveTo>
                  <a:lnTo>
                    <a:pt x="3690327" y="128666"/>
                  </a:lnTo>
                  <a:lnTo>
                    <a:pt x="3690327" y="597761"/>
                  </a:lnTo>
                  <a:lnTo>
                    <a:pt x="3748629" y="597761"/>
                  </a:lnTo>
                  <a:lnTo>
                    <a:pt x="3748629" y="237228"/>
                  </a:lnTo>
                  <a:lnTo>
                    <a:pt x="3814030" y="237228"/>
                  </a:lnTo>
                  <a:lnTo>
                    <a:pt x="3743938" y="128666"/>
                  </a:lnTo>
                  <a:close/>
                </a:path>
                <a:path w="4522470" h="705485">
                  <a:moveTo>
                    <a:pt x="3814030" y="237228"/>
                  </a:moveTo>
                  <a:lnTo>
                    <a:pt x="3748629" y="237228"/>
                  </a:lnTo>
                  <a:lnTo>
                    <a:pt x="3981836" y="597761"/>
                  </a:lnTo>
                  <a:lnTo>
                    <a:pt x="4035447" y="597761"/>
                  </a:lnTo>
                  <a:lnTo>
                    <a:pt x="4035447" y="489869"/>
                  </a:lnTo>
                  <a:lnTo>
                    <a:pt x="3977145" y="489869"/>
                  </a:lnTo>
                  <a:lnTo>
                    <a:pt x="3814030" y="237228"/>
                  </a:lnTo>
                  <a:close/>
                </a:path>
                <a:path w="4522470" h="705485">
                  <a:moveTo>
                    <a:pt x="4035447" y="128666"/>
                  </a:moveTo>
                  <a:lnTo>
                    <a:pt x="3977145" y="128666"/>
                  </a:lnTo>
                  <a:lnTo>
                    <a:pt x="3977145" y="489869"/>
                  </a:lnTo>
                  <a:lnTo>
                    <a:pt x="4035447" y="489869"/>
                  </a:lnTo>
                  <a:lnTo>
                    <a:pt x="4035447" y="128666"/>
                  </a:lnTo>
                  <a:close/>
                </a:path>
                <a:path w="4522470" h="705485">
                  <a:moveTo>
                    <a:pt x="4346506" y="128666"/>
                  </a:moveTo>
                  <a:lnTo>
                    <a:pt x="4288204" y="128666"/>
                  </a:lnTo>
                  <a:lnTo>
                    <a:pt x="4113298" y="578327"/>
                  </a:lnTo>
                  <a:lnTo>
                    <a:pt x="4113298" y="597761"/>
                  </a:lnTo>
                  <a:lnTo>
                    <a:pt x="4166920" y="597761"/>
                  </a:lnTo>
                  <a:lnTo>
                    <a:pt x="4215170" y="473116"/>
                  </a:lnTo>
                  <a:lnTo>
                    <a:pt x="4481001" y="473116"/>
                  </a:lnTo>
                  <a:lnTo>
                    <a:pt x="4461638" y="423526"/>
                  </a:lnTo>
                  <a:lnTo>
                    <a:pt x="4232593" y="423526"/>
                  </a:lnTo>
                  <a:lnTo>
                    <a:pt x="4316360" y="206402"/>
                  </a:lnTo>
                  <a:lnTo>
                    <a:pt x="4376859" y="206402"/>
                  </a:lnTo>
                  <a:lnTo>
                    <a:pt x="4346506" y="128666"/>
                  </a:lnTo>
                  <a:close/>
                </a:path>
                <a:path w="4522470" h="705485">
                  <a:moveTo>
                    <a:pt x="4481001" y="473116"/>
                  </a:moveTo>
                  <a:lnTo>
                    <a:pt x="4417551" y="473116"/>
                  </a:lnTo>
                  <a:lnTo>
                    <a:pt x="4464450" y="597761"/>
                  </a:lnTo>
                  <a:lnTo>
                    <a:pt x="4522082" y="597761"/>
                  </a:lnTo>
                  <a:lnTo>
                    <a:pt x="4522082" y="578327"/>
                  </a:lnTo>
                  <a:lnTo>
                    <a:pt x="4481001" y="473116"/>
                  </a:lnTo>
                  <a:close/>
                </a:path>
                <a:path w="4522470" h="705485">
                  <a:moveTo>
                    <a:pt x="4376859" y="206402"/>
                  </a:moveTo>
                  <a:lnTo>
                    <a:pt x="4316360" y="206402"/>
                  </a:lnTo>
                  <a:lnTo>
                    <a:pt x="4399447" y="423526"/>
                  </a:lnTo>
                  <a:lnTo>
                    <a:pt x="4461638" y="423526"/>
                  </a:lnTo>
                  <a:lnTo>
                    <a:pt x="4376859" y="206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80050" y="4366359"/>
              <a:ext cx="3120390" cy="272415"/>
            </a:xfrm>
            <a:custGeom>
              <a:avLst/>
              <a:gdLst/>
              <a:ahLst/>
              <a:cxnLst/>
              <a:rect l="l" t="t" r="r" b="b"/>
              <a:pathLst>
                <a:path w="3120390" h="272414">
                  <a:moveTo>
                    <a:pt x="3120323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3120323" y="272243"/>
                  </a:lnTo>
                  <a:lnTo>
                    <a:pt x="3120323" y="0"/>
                  </a:lnTo>
                  <a:close/>
                </a:path>
              </a:pathLst>
            </a:custGeom>
            <a:solidFill>
              <a:srgbClr val="F16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842373" y="4138093"/>
              <a:ext cx="3041650" cy="469265"/>
            </a:xfrm>
            <a:custGeom>
              <a:avLst/>
              <a:gdLst/>
              <a:ahLst/>
              <a:cxnLst/>
              <a:rect l="l" t="t" r="r" b="b"/>
              <a:pathLst>
                <a:path w="3041650" h="469264">
                  <a:moveTo>
                    <a:pt x="292179" y="0"/>
                  </a:moveTo>
                  <a:lnTo>
                    <a:pt x="0" y="0"/>
                  </a:lnTo>
                  <a:lnTo>
                    <a:pt x="0" y="469095"/>
                  </a:lnTo>
                  <a:lnTo>
                    <a:pt x="292849" y="469095"/>
                  </a:lnTo>
                  <a:lnTo>
                    <a:pt x="292849" y="417495"/>
                  </a:lnTo>
                  <a:lnTo>
                    <a:pt x="58301" y="417495"/>
                  </a:lnTo>
                  <a:lnTo>
                    <a:pt x="58301" y="258672"/>
                  </a:lnTo>
                  <a:lnTo>
                    <a:pt x="260683" y="258672"/>
                  </a:lnTo>
                  <a:lnTo>
                    <a:pt x="260683" y="207072"/>
                  </a:lnTo>
                  <a:lnTo>
                    <a:pt x="58301" y="207072"/>
                  </a:lnTo>
                  <a:lnTo>
                    <a:pt x="58301" y="51600"/>
                  </a:lnTo>
                  <a:lnTo>
                    <a:pt x="292179" y="51600"/>
                  </a:lnTo>
                  <a:lnTo>
                    <a:pt x="292179" y="0"/>
                  </a:lnTo>
                  <a:close/>
                </a:path>
                <a:path w="3041650" h="469264">
                  <a:moveTo>
                    <a:pt x="587699" y="0"/>
                  </a:moveTo>
                  <a:lnTo>
                    <a:pt x="391349" y="0"/>
                  </a:lnTo>
                  <a:lnTo>
                    <a:pt x="391349" y="469095"/>
                  </a:lnTo>
                  <a:lnTo>
                    <a:pt x="449651" y="469095"/>
                  </a:lnTo>
                  <a:lnTo>
                    <a:pt x="449651" y="283467"/>
                  </a:lnTo>
                  <a:lnTo>
                    <a:pt x="638065" y="283467"/>
                  </a:lnTo>
                  <a:lnTo>
                    <a:pt x="633938" y="276096"/>
                  </a:lnTo>
                  <a:lnTo>
                    <a:pt x="671152" y="257594"/>
                  </a:lnTo>
                  <a:lnTo>
                    <a:pt x="697158" y="231867"/>
                  </a:lnTo>
                  <a:lnTo>
                    <a:pt x="449651" y="231867"/>
                  </a:lnTo>
                  <a:lnTo>
                    <a:pt x="449651" y="51600"/>
                  </a:lnTo>
                  <a:lnTo>
                    <a:pt x="699147" y="51600"/>
                  </a:lnTo>
                  <a:lnTo>
                    <a:pt x="673509" y="24489"/>
                  </a:lnTo>
                  <a:lnTo>
                    <a:pt x="635557" y="6277"/>
                  </a:lnTo>
                  <a:lnTo>
                    <a:pt x="587699" y="0"/>
                  </a:lnTo>
                  <a:close/>
                </a:path>
                <a:path w="3041650" h="469264">
                  <a:moveTo>
                    <a:pt x="638065" y="283467"/>
                  </a:moveTo>
                  <a:lnTo>
                    <a:pt x="569605" y="283467"/>
                  </a:lnTo>
                  <a:lnTo>
                    <a:pt x="673476" y="469095"/>
                  </a:lnTo>
                  <a:lnTo>
                    <a:pt x="731108" y="469095"/>
                  </a:lnTo>
                  <a:lnTo>
                    <a:pt x="731108" y="449661"/>
                  </a:lnTo>
                  <a:lnTo>
                    <a:pt x="638065" y="283467"/>
                  </a:lnTo>
                  <a:close/>
                </a:path>
                <a:path w="3041650" h="469264">
                  <a:moveTo>
                    <a:pt x="699147" y="51600"/>
                  </a:moveTo>
                  <a:lnTo>
                    <a:pt x="577647" y="51600"/>
                  </a:lnTo>
                  <a:lnTo>
                    <a:pt x="614337" y="57150"/>
                  </a:lnTo>
                  <a:lnTo>
                    <a:pt x="641477" y="73882"/>
                  </a:lnTo>
                  <a:lnTo>
                    <a:pt x="658315" y="101923"/>
                  </a:lnTo>
                  <a:lnTo>
                    <a:pt x="664094" y="141398"/>
                  </a:lnTo>
                  <a:lnTo>
                    <a:pt x="658315" y="180696"/>
                  </a:lnTo>
                  <a:lnTo>
                    <a:pt x="641477" y="208998"/>
                  </a:lnTo>
                  <a:lnTo>
                    <a:pt x="614337" y="226118"/>
                  </a:lnTo>
                  <a:lnTo>
                    <a:pt x="577647" y="231867"/>
                  </a:lnTo>
                  <a:lnTo>
                    <a:pt x="697158" y="231867"/>
                  </a:lnTo>
                  <a:lnTo>
                    <a:pt x="699444" y="229605"/>
                  </a:lnTo>
                  <a:lnTo>
                    <a:pt x="717433" y="191187"/>
                  </a:lnTo>
                  <a:lnTo>
                    <a:pt x="723737" y="141398"/>
                  </a:lnTo>
                  <a:lnTo>
                    <a:pt x="718016" y="92982"/>
                  </a:lnTo>
                  <a:lnTo>
                    <a:pt x="701134" y="53702"/>
                  </a:lnTo>
                  <a:lnTo>
                    <a:pt x="699147" y="51600"/>
                  </a:lnTo>
                  <a:close/>
                </a:path>
                <a:path w="3041650" h="469264">
                  <a:moveTo>
                    <a:pt x="1014157" y="0"/>
                  </a:moveTo>
                  <a:lnTo>
                    <a:pt x="955855" y="0"/>
                  </a:lnTo>
                  <a:lnTo>
                    <a:pt x="780950" y="449661"/>
                  </a:lnTo>
                  <a:lnTo>
                    <a:pt x="780950" y="469095"/>
                  </a:lnTo>
                  <a:lnTo>
                    <a:pt x="834560" y="469095"/>
                  </a:lnTo>
                  <a:lnTo>
                    <a:pt x="882800" y="344450"/>
                  </a:lnTo>
                  <a:lnTo>
                    <a:pt x="1148652" y="344450"/>
                  </a:lnTo>
                  <a:lnTo>
                    <a:pt x="1129289" y="294860"/>
                  </a:lnTo>
                  <a:lnTo>
                    <a:pt x="900223" y="294860"/>
                  </a:lnTo>
                  <a:lnTo>
                    <a:pt x="983990" y="77735"/>
                  </a:lnTo>
                  <a:lnTo>
                    <a:pt x="1044510" y="77735"/>
                  </a:lnTo>
                  <a:lnTo>
                    <a:pt x="1014157" y="0"/>
                  </a:lnTo>
                  <a:close/>
                </a:path>
                <a:path w="3041650" h="469264">
                  <a:moveTo>
                    <a:pt x="1148652" y="344450"/>
                  </a:moveTo>
                  <a:lnTo>
                    <a:pt x="1085181" y="344450"/>
                  </a:lnTo>
                  <a:lnTo>
                    <a:pt x="1132101" y="469095"/>
                  </a:lnTo>
                  <a:lnTo>
                    <a:pt x="1189733" y="469095"/>
                  </a:lnTo>
                  <a:lnTo>
                    <a:pt x="1189733" y="449661"/>
                  </a:lnTo>
                  <a:lnTo>
                    <a:pt x="1148652" y="344450"/>
                  </a:lnTo>
                  <a:close/>
                </a:path>
                <a:path w="3041650" h="469264">
                  <a:moveTo>
                    <a:pt x="1044510" y="77735"/>
                  </a:moveTo>
                  <a:lnTo>
                    <a:pt x="983990" y="77735"/>
                  </a:lnTo>
                  <a:lnTo>
                    <a:pt x="1067098" y="294860"/>
                  </a:lnTo>
                  <a:lnTo>
                    <a:pt x="1129289" y="294860"/>
                  </a:lnTo>
                  <a:lnTo>
                    <a:pt x="1044510" y="77735"/>
                  </a:lnTo>
                  <a:close/>
                </a:path>
                <a:path w="3041650" h="469264">
                  <a:moveTo>
                    <a:pt x="1598024" y="0"/>
                  </a:moveTo>
                  <a:lnTo>
                    <a:pt x="1434511" y="0"/>
                  </a:lnTo>
                  <a:lnTo>
                    <a:pt x="1434511" y="469095"/>
                  </a:lnTo>
                  <a:lnTo>
                    <a:pt x="1598024" y="469095"/>
                  </a:lnTo>
                  <a:lnTo>
                    <a:pt x="1649538" y="464243"/>
                  </a:lnTo>
                  <a:lnTo>
                    <a:pt x="1693605" y="449934"/>
                  </a:lnTo>
                  <a:lnTo>
                    <a:pt x="1729371" y="426541"/>
                  </a:lnTo>
                  <a:lnTo>
                    <a:pt x="1736869" y="417495"/>
                  </a:lnTo>
                  <a:lnTo>
                    <a:pt x="1492813" y="417495"/>
                  </a:lnTo>
                  <a:lnTo>
                    <a:pt x="1492813" y="51600"/>
                  </a:lnTo>
                  <a:lnTo>
                    <a:pt x="1736869" y="51600"/>
                  </a:lnTo>
                  <a:lnTo>
                    <a:pt x="1729371" y="42553"/>
                  </a:lnTo>
                  <a:lnTo>
                    <a:pt x="1693605" y="19160"/>
                  </a:lnTo>
                  <a:lnTo>
                    <a:pt x="1649538" y="4852"/>
                  </a:lnTo>
                  <a:lnTo>
                    <a:pt x="1598024" y="0"/>
                  </a:lnTo>
                  <a:close/>
                </a:path>
                <a:path w="3041650" h="469264">
                  <a:moveTo>
                    <a:pt x="1736869" y="51600"/>
                  </a:moveTo>
                  <a:lnTo>
                    <a:pt x="1598024" y="51600"/>
                  </a:lnTo>
                  <a:lnTo>
                    <a:pt x="1649876" y="59642"/>
                  </a:lnTo>
                  <a:lnTo>
                    <a:pt x="1688158" y="82259"/>
                  </a:lnTo>
                  <a:lnTo>
                    <a:pt x="1711864" y="117190"/>
                  </a:lnTo>
                  <a:lnTo>
                    <a:pt x="1719989" y="162173"/>
                  </a:lnTo>
                  <a:lnTo>
                    <a:pt x="1719989" y="306922"/>
                  </a:lnTo>
                  <a:lnTo>
                    <a:pt x="1711864" y="351905"/>
                  </a:lnTo>
                  <a:lnTo>
                    <a:pt x="1688158" y="386836"/>
                  </a:lnTo>
                  <a:lnTo>
                    <a:pt x="1649876" y="409453"/>
                  </a:lnTo>
                  <a:lnTo>
                    <a:pt x="1598024" y="417495"/>
                  </a:lnTo>
                  <a:lnTo>
                    <a:pt x="1736869" y="417495"/>
                  </a:lnTo>
                  <a:lnTo>
                    <a:pt x="1755978" y="394437"/>
                  </a:lnTo>
                  <a:lnTo>
                    <a:pt x="1772570" y="353993"/>
                  </a:lnTo>
                  <a:lnTo>
                    <a:pt x="1778291" y="305582"/>
                  </a:lnTo>
                  <a:lnTo>
                    <a:pt x="1778291" y="163513"/>
                  </a:lnTo>
                  <a:lnTo>
                    <a:pt x="1772570" y="115102"/>
                  </a:lnTo>
                  <a:lnTo>
                    <a:pt x="1755978" y="74658"/>
                  </a:lnTo>
                  <a:lnTo>
                    <a:pt x="1736869" y="51600"/>
                  </a:lnTo>
                  <a:close/>
                </a:path>
                <a:path w="3041650" h="469264">
                  <a:moveTo>
                    <a:pt x="2075643" y="0"/>
                  </a:moveTo>
                  <a:lnTo>
                    <a:pt x="2017331" y="0"/>
                  </a:lnTo>
                  <a:lnTo>
                    <a:pt x="1842436" y="449661"/>
                  </a:lnTo>
                  <a:lnTo>
                    <a:pt x="1842436" y="469095"/>
                  </a:lnTo>
                  <a:lnTo>
                    <a:pt x="1896036" y="469095"/>
                  </a:lnTo>
                  <a:lnTo>
                    <a:pt x="1944286" y="344450"/>
                  </a:lnTo>
                  <a:lnTo>
                    <a:pt x="2210130" y="344450"/>
                  </a:lnTo>
                  <a:lnTo>
                    <a:pt x="2190768" y="294860"/>
                  </a:lnTo>
                  <a:lnTo>
                    <a:pt x="1961709" y="294860"/>
                  </a:lnTo>
                  <a:lnTo>
                    <a:pt x="2045476" y="77735"/>
                  </a:lnTo>
                  <a:lnTo>
                    <a:pt x="2105994" y="77735"/>
                  </a:lnTo>
                  <a:lnTo>
                    <a:pt x="2075643" y="0"/>
                  </a:lnTo>
                  <a:close/>
                </a:path>
                <a:path w="3041650" h="469264">
                  <a:moveTo>
                    <a:pt x="2210130" y="344450"/>
                  </a:moveTo>
                  <a:lnTo>
                    <a:pt x="2146667" y="344450"/>
                  </a:lnTo>
                  <a:lnTo>
                    <a:pt x="2193577" y="469095"/>
                  </a:lnTo>
                  <a:lnTo>
                    <a:pt x="2251208" y="469095"/>
                  </a:lnTo>
                  <a:lnTo>
                    <a:pt x="2251208" y="449661"/>
                  </a:lnTo>
                  <a:lnTo>
                    <a:pt x="2210130" y="344450"/>
                  </a:lnTo>
                  <a:close/>
                </a:path>
                <a:path w="3041650" h="469264">
                  <a:moveTo>
                    <a:pt x="2105994" y="77735"/>
                  </a:moveTo>
                  <a:lnTo>
                    <a:pt x="2045476" y="77735"/>
                  </a:lnTo>
                  <a:lnTo>
                    <a:pt x="2128584" y="294860"/>
                  </a:lnTo>
                  <a:lnTo>
                    <a:pt x="2190768" y="294860"/>
                  </a:lnTo>
                  <a:lnTo>
                    <a:pt x="2105994" y="77735"/>
                  </a:lnTo>
                  <a:close/>
                </a:path>
                <a:path w="3041650" h="469264">
                  <a:moveTo>
                    <a:pt x="2554299" y="0"/>
                  </a:moveTo>
                  <a:lnTo>
                    <a:pt x="2495997" y="0"/>
                  </a:lnTo>
                  <a:lnTo>
                    <a:pt x="2495997" y="469095"/>
                  </a:lnTo>
                  <a:lnTo>
                    <a:pt x="2554299" y="469095"/>
                  </a:lnTo>
                  <a:lnTo>
                    <a:pt x="2554299" y="0"/>
                  </a:lnTo>
                  <a:close/>
                </a:path>
                <a:path w="3041650" h="469264">
                  <a:moveTo>
                    <a:pt x="2865535" y="0"/>
                  </a:moveTo>
                  <a:lnTo>
                    <a:pt x="2807233" y="0"/>
                  </a:lnTo>
                  <a:lnTo>
                    <a:pt x="2632328" y="449661"/>
                  </a:lnTo>
                  <a:lnTo>
                    <a:pt x="2632328" y="469095"/>
                  </a:lnTo>
                  <a:lnTo>
                    <a:pt x="2685939" y="469095"/>
                  </a:lnTo>
                  <a:lnTo>
                    <a:pt x="2734188" y="344450"/>
                  </a:lnTo>
                  <a:lnTo>
                    <a:pt x="3000030" y="344450"/>
                  </a:lnTo>
                  <a:lnTo>
                    <a:pt x="2980667" y="294860"/>
                  </a:lnTo>
                  <a:lnTo>
                    <a:pt x="2751612" y="294860"/>
                  </a:lnTo>
                  <a:lnTo>
                    <a:pt x="2835379" y="77735"/>
                  </a:lnTo>
                  <a:lnTo>
                    <a:pt x="2895888" y="77735"/>
                  </a:lnTo>
                  <a:lnTo>
                    <a:pt x="2865535" y="0"/>
                  </a:lnTo>
                  <a:close/>
                </a:path>
                <a:path w="3041650" h="469264">
                  <a:moveTo>
                    <a:pt x="3000030" y="344450"/>
                  </a:moveTo>
                  <a:lnTo>
                    <a:pt x="2936570" y="344450"/>
                  </a:lnTo>
                  <a:lnTo>
                    <a:pt x="2983479" y="469095"/>
                  </a:lnTo>
                  <a:lnTo>
                    <a:pt x="3041111" y="469095"/>
                  </a:lnTo>
                  <a:lnTo>
                    <a:pt x="3041111" y="449661"/>
                  </a:lnTo>
                  <a:lnTo>
                    <a:pt x="3000030" y="344450"/>
                  </a:lnTo>
                  <a:close/>
                </a:path>
                <a:path w="3041650" h="469264">
                  <a:moveTo>
                    <a:pt x="2895888" y="77735"/>
                  </a:moveTo>
                  <a:lnTo>
                    <a:pt x="2835379" y="77735"/>
                  </a:lnTo>
                  <a:lnTo>
                    <a:pt x="2918476" y="294860"/>
                  </a:lnTo>
                  <a:lnTo>
                    <a:pt x="2980667" y="294860"/>
                  </a:lnTo>
                  <a:lnTo>
                    <a:pt x="2895888" y="7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19685265" y="0"/>
            <a:ext cx="419100" cy="11308715"/>
          </a:xfrm>
          <a:custGeom>
            <a:avLst/>
            <a:gdLst/>
            <a:ahLst/>
            <a:cxnLst/>
            <a:rect l="l" t="t" r="r" b="b"/>
            <a:pathLst>
              <a:path w="419100" h="11308715">
                <a:moveTo>
                  <a:pt x="418835" y="0"/>
                </a:moveTo>
                <a:lnTo>
                  <a:pt x="0" y="0"/>
                </a:lnTo>
                <a:lnTo>
                  <a:pt x="0" y="11308556"/>
                </a:lnTo>
                <a:lnTo>
                  <a:pt x="418835" y="11308556"/>
                </a:lnTo>
                <a:lnTo>
                  <a:pt x="418835" y="0"/>
                </a:lnTo>
                <a:close/>
              </a:path>
            </a:pathLst>
          </a:custGeom>
          <a:solidFill>
            <a:srgbClr val="F1685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666" y="2094185"/>
            <a:ext cx="18428970" cy="8376920"/>
          </a:xfrm>
          <a:custGeom>
            <a:avLst/>
            <a:gdLst/>
            <a:ahLst/>
            <a:cxnLst/>
            <a:rect l="l" t="t" r="r" b="b"/>
            <a:pathLst>
              <a:path w="18428970" h="8376920">
                <a:moveTo>
                  <a:pt x="18428754" y="8209178"/>
                </a:moveTo>
                <a:lnTo>
                  <a:pt x="848144" y="8209178"/>
                </a:lnTo>
                <a:lnTo>
                  <a:pt x="848144" y="0"/>
                </a:lnTo>
                <a:lnTo>
                  <a:pt x="827201" y="0"/>
                </a:lnTo>
                <a:lnTo>
                  <a:pt x="827201" y="8209178"/>
                </a:lnTo>
                <a:lnTo>
                  <a:pt x="0" y="8209178"/>
                </a:lnTo>
                <a:lnTo>
                  <a:pt x="0" y="8376704"/>
                </a:lnTo>
                <a:lnTo>
                  <a:pt x="18428754" y="8376704"/>
                </a:lnTo>
                <a:lnTo>
                  <a:pt x="18428754" y="82091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4817" y="845418"/>
            <a:ext cx="2265045" cy="194945"/>
          </a:xfrm>
          <a:custGeom>
            <a:avLst/>
            <a:gdLst/>
            <a:ahLst/>
            <a:cxnLst/>
            <a:rect l="l" t="t" r="r" b="b"/>
            <a:pathLst>
              <a:path w="2265045" h="194944">
                <a:moveTo>
                  <a:pt x="91306" y="44605"/>
                </a:moveTo>
                <a:lnTo>
                  <a:pt x="0" y="44605"/>
                </a:lnTo>
                <a:lnTo>
                  <a:pt x="0" y="191198"/>
                </a:lnTo>
                <a:lnTo>
                  <a:pt x="91515" y="191198"/>
                </a:lnTo>
                <a:lnTo>
                  <a:pt x="91515" y="175073"/>
                </a:lnTo>
                <a:lnTo>
                  <a:pt x="18219" y="175073"/>
                </a:lnTo>
                <a:lnTo>
                  <a:pt x="18219" y="125441"/>
                </a:lnTo>
                <a:lnTo>
                  <a:pt x="81463" y="125441"/>
                </a:lnTo>
                <a:lnTo>
                  <a:pt x="81463" y="109316"/>
                </a:lnTo>
                <a:lnTo>
                  <a:pt x="18219" y="109316"/>
                </a:lnTo>
                <a:lnTo>
                  <a:pt x="18219" y="60731"/>
                </a:lnTo>
                <a:lnTo>
                  <a:pt x="91306" y="60731"/>
                </a:lnTo>
                <a:lnTo>
                  <a:pt x="91306" y="44605"/>
                </a:lnTo>
                <a:close/>
              </a:path>
              <a:path w="2265045" h="194944">
                <a:moveTo>
                  <a:pt x="131095" y="143660"/>
                </a:moveTo>
                <a:lnTo>
                  <a:pt x="112876" y="143660"/>
                </a:lnTo>
                <a:lnTo>
                  <a:pt x="117558" y="166333"/>
                </a:lnTo>
                <a:lnTo>
                  <a:pt x="130074" y="182114"/>
                </a:lnTo>
                <a:lnTo>
                  <a:pt x="148127" y="191339"/>
                </a:lnTo>
                <a:lnTo>
                  <a:pt x="169418" y="194339"/>
                </a:lnTo>
                <a:lnTo>
                  <a:pt x="192507" y="191162"/>
                </a:lnTo>
                <a:lnTo>
                  <a:pt x="208998" y="182429"/>
                </a:lnTo>
                <a:lnTo>
                  <a:pt x="212659" y="177586"/>
                </a:lnTo>
                <a:lnTo>
                  <a:pt x="170256" y="177586"/>
                </a:lnTo>
                <a:lnTo>
                  <a:pt x="156716" y="175907"/>
                </a:lnTo>
                <a:lnTo>
                  <a:pt x="144079" y="170282"/>
                </a:lnTo>
                <a:lnTo>
                  <a:pt x="134740" y="159828"/>
                </a:lnTo>
                <a:lnTo>
                  <a:pt x="131095" y="143660"/>
                </a:lnTo>
                <a:close/>
              </a:path>
              <a:path w="2265045" h="194944">
                <a:moveTo>
                  <a:pt x="167953" y="41464"/>
                </a:moveTo>
                <a:lnTo>
                  <a:pt x="146726" y="44422"/>
                </a:lnTo>
                <a:lnTo>
                  <a:pt x="130859" y="52720"/>
                </a:lnTo>
                <a:lnTo>
                  <a:pt x="120916" y="65521"/>
                </a:lnTo>
                <a:lnTo>
                  <a:pt x="117483" y="81882"/>
                </a:lnTo>
                <a:lnTo>
                  <a:pt x="120163" y="96361"/>
                </a:lnTo>
                <a:lnTo>
                  <a:pt x="128085" y="107090"/>
                </a:lnTo>
                <a:lnTo>
                  <a:pt x="141072" y="115425"/>
                </a:lnTo>
                <a:lnTo>
                  <a:pt x="158948" y="122718"/>
                </a:lnTo>
                <a:lnTo>
                  <a:pt x="169418" y="126488"/>
                </a:lnTo>
                <a:lnTo>
                  <a:pt x="184019" y="132423"/>
                </a:lnTo>
                <a:lnTo>
                  <a:pt x="194496" y="138320"/>
                </a:lnTo>
                <a:lnTo>
                  <a:pt x="200811" y="145159"/>
                </a:lnTo>
                <a:lnTo>
                  <a:pt x="202925" y="153922"/>
                </a:lnTo>
                <a:lnTo>
                  <a:pt x="200883" y="163273"/>
                </a:lnTo>
                <a:lnTo>
                  <a:pt x="194758" y="170780"/>
                </a:lnTo>
                <a:lnTo>
                  <a:pt x="184549" y="175773"/>
                </a:lnTo>
                <a:lnTo>
                  <a:pt x="170256" y="177586"/>
                </a:lnTo>
                <a:lnTo>
                  <a:pt x="212659" y="177586"/>
                </a:lnTo>
                <a:lnTo>
                  <a:pt x="218893" y="169337"/>
                </a:lnTo>
                <a:lnTo>
                  <a:pt x="222192" y="153084"/>
                </a:lnTo>
                <a:lnTo>
                  <a:pt x="218589" y="137456"/>
                </a:lnTo>
                <a:lnTo>
                  <a:pt x="208763" y="126069"/>
                </a:lnTo>
                <a:lnTo>
                  <a:pt x="194185" y="117509"/>
                </a:lnTo>
                <a:lnTo>
                  <a:pt x="176329" y="110363"/>
                </a:lnTo>
                <a:lnTo>
                  <a:pt x="166487" y="106803"/>
                </a:lnTo>
                <a:lnTo>
                  <a:pt x="152753" y="101446"/>
                </a:lnTo>
                <a:lnTo>
                  <a:pt x="143163" y="95991"/>
                </a:lnTo>
                <a:lnTo>
                  <a:pt x="137538" y="89398"/>
                </a:lnTo>
                <a:lnTo>
                  <a:pt x="135702" y="80625"/>
                </a:lnTo>
                <a:lnTo>
                  <a:pt x="137911" y="71647"/>
                </a:lnTo>
                <a:lnTo>
                  <a:pt x="144262" y="64553"/>
                </a:lnTo>
                <a:lnTo>
                  <a:pt x="154344" y="59893"/>
                </a:lnTo>
                <a:lnTo>
                  <a:pt x="167743" y="58218"/>
                </a:lnTo>
                <a:lnTo>
                  <a:pt x="209624" y="58218"/>
                </a:lnTo>
                <a:lnTo>
                  <a:pt x="205779" y="52982"/>
                </a:lnTo>
                <a:lnTo>
                  <a:pt x="188898" y="44239"/>
                </a:lnTo>
                <a:lnTo>
                  <a:pt x="167953" y="41464"/>
                </a:lnTo>
                <a:close/>
              </a:path>
              <a:path w="2265045" h="194944">
                <a:moveTo>
                  <a:pt x="209624" y="58218"/>
                </a:moveTo>
                <a:lnTo>
                  <a:pt x="167743" y="58218"/>
                </a:lnTo>
                <a:lnTo>
                  <a:pt x="180927" y="59936"/>
                </a:lnTo>
                <a:lnTo>
                  <a:pt x="192166" y="65521"/>
                </a:lnTo>
                <a:lnTo>
                  <a:pt x="199990" y="75622"/>
                </a:lnTo>
                <a:lnTo>
                  <a:pt x="202925" y="90887"/>
                </a:lnTo>
                <a:lnTo>
                  <a:pt x="221145" y="90887"/>
                </a:lnTo>
                <a:lnTo>
                  <a:pt x="217045" y="68322"/>
                </a:lnTo>
                <a:lnTo>
                  <a:pt x="209624" y="58218"/>
                </a:lnTo>
                <a:close/>
              </a:path>
              <a:path w="2265045" h="194944">
                <a:moveTo>
                  <a:pt x="302985" y="60731"/>
                </a:moveTo>
                <a:lnTo>
                  <a:pt x="284766" y="60731"/>
                </a:lnTo>
                <a:lnTo>
                  <a:pt x="284766" y="191198"/>
                </a:lnTo>
                <a:lnTo>
                  <a:pt x="302985" y="191198"/>
                </a:lnTo>
                <a:lnTo>
                  <a:pt x="302985" y="60731"/>
                </a:lnTo>
                <a:close/>
              </a:path>
              <a:path w="2265045" h="194944">
                <a:moveTo>
                  <a:pt x="347382" y="44605"/>
                </a:moveTo>
                <a:lnTo>
                  <a:pt x="240160" y="44605"/>
                </a:lnTo>
                <a:lnTo>
                  <a:pt x="240160" y="60731"/>
                </a:lnTo>
                <a:lnTo>
                  <a:pt x="347382" y="60731"/>
                </a:lnTo>
                <a:lnTo>
                  <a:pt x="347382" y="44605"/>
                </a:lnTo>
                <a:close/>
              </a:path>
              <a:path w="2265045" h="194944">
                <a:moveTo>
                  <a:pt x="432950" y="44605"/>
                </a:moveTo>
                <a:lnTo>
                  <a:pt x="371590" y="44605"/>
                </a:lnTo>
                <a:lnTo>
                  <a:pt x="371590" y="191198"/>
                </a:lnTo>
                <a:lnTo>
                  <a:pt x="389810" y="191198"/>
                </a:lnTo>
                <a:lnTo>
                  <a:pt x="389810" y="133189"/>
                </a:lnTo>
                <a:lnTo>
                  <a:pt x="448689" y="133189"/>
                </a:lnTo>
                <a:lnTo>
                  <a:pt x="447399" y="130886"/>
                </a:lnTo>
                <a:lnTo>
                  <a:pt x="459029" y="125104"/>
                </a:lnTo>
                <a:lnTo>
                  <a:pt x="467156" y="117064"/>
                </a:lnTo>
                <a:lnTo>
                  <a:pt x="389810" y="117064"/>
                </a:lnTo>
                <a:lnTo>
                  <a:pt x="389810" y="60731"/>
                </a:lnTo>
                <a:lnTo>
                  <a:pt x="467036" y="60731"/>
                </a:lnTo>
                <a:lnTo>
                  <a:pt x="464493" y="56411"/>
                </a:lnTo>
                <a:lnTo>
                  <a:pt x="451166" y="47652"/>
                </a:lnTo>
                <a:lnTo>
                  <a:pt x="432950" y="44605"/>
                </a:lnTo>
                <a:close/>
              </a:path>
              <a:path w="2265045" h="194944">
                <a:moveTo>
                  <a:pt x="448689" y="133189"/>
                </a:moveTo>
                <a:lnTo>
                  <a:pt x="427295" y="133189"/>
                </a:lnTo>
                <a:lnTo>
                  <a:pt x="459755" y="191198"/>
                </a:lnTo>
                <a:lnTo>
                  <a:pt x="477765" y="191198"/>
                </a:lnTo>
                <a:lnTo>
                  <a:pt x="477765" y="185125"/>
                </a:lnTo>
                <a:lnTo>
                  <a:pt x="448689" y="133189"/>
                </a:lnTo>
                <a:close/>
              </a:path>
              <a:path w="2265045" h="194944">
                <a:moveTo>
                  <a:pt x="467036" y="60731"/>
                </a:moveTo>
                <a:lnTo>
                  <a:pt x="429808" y="60731"/>
                </a:lnTo>
                <a:lnTo>
                  <a:pt x="441274" y="62465"/>
                </a:lnTo>
                <a:lnTo>
                  <a:pt x="449755" y="67694"/>
                </a:lnTo>
                <a:lnTo>
                  <a:pt x="455017" y="76457"/>
                </a:lnTo>
                <a:lnTo>
                  <a:pt x="456823" y="88793"/>
                </a:lnTo>
                <a:lnTo>
                  <a:pt x="455017" y="101073"/>
                </a:lnTo>
                <a:lnTo>
                  <a:pt x="449755" y="109918"/>
                </a:lnTo>
                <a:lnTo>
                  <a:pt x="441274" y="115268"/>
                </a:lnTo>
                <a:lnTo>
                  <a:pt x="429808" y="117064"/>
                </a:lnTo>
                <a:lnTo>
                  <a:pt x="467156" y="117064"/>
                </a:lnTo>
                <a:lnTo>
                  <a:pt x="467870" y="116357"/>
                </a:lnTo>
                <a:lnTo>
                  <a:pt x="473492" y="104352"/>
                </a:lnTo>
                <a:lnTo>
                  <a:pt x="475461" y="88793"/>
                </a:lnTo>
                <a:lnTo>
                  <a:pt x="472677" y="70315"/>
                </a:lnTo>
                <a:lnTo>
                  <a:pt x="467036" y="60731"/>
                </a:lnTo>
                <a:close/>
              </a:path>
              <a:path w="2265045" h="194944">
                <a:moveTo>
                  <a:pt x="566223" y="44605"/>
                </a:moveTo>
                <a:lnTo>
                  <a:pt x="548004" y="44605"/>
                </a:lnTo>
                <a:lnTo>
                  <a:pt x="493346" y="185125"/>
                </a:lnTo>
                <a:lnTo>
                  <a:pt x="493346" y="191198"/>
                </a:lnTo>
                <a:lnTo>
                  <a:pt x="510099" y="191198"/>
                </a:lnTo>
                <a:lnTo>
                  <a:pt x="525177" y="152246"/>
                </a:lnTo>
                <a:lnTo>
                  <a:pt x="608253" y="152246"/>
                </a:lnTo>
                <a:lnTo>
                  <a:pt x="602202" y="136749"/>
                </a:lnTo>
                <a:lnTo>
                  <a:pt x="530622" y="136749"/>
                </a:lnTo>
                <a:lnTo>
                  <a:pt x="556799" y="68898"/>
                </a:lnTo>
                <a:lnTo>
                  <a:pt x="575708" y="68898"/>
                </a:lnTo>
                <a:lnTo>
                  <a:pt x="566223" y="44605"/>
                </a:lnTo>
                <a:close/>
              </a:path>
              <a:path w="2265045" h="194944">
                <a:moveTo>
                  <a:pt x="608253" y="152246"/>
                </a:moveTo>
                <a:lnTo>
                  <a:pt x="588421" y="152246"/>
                </a:lnTo>
                <a:lnTo>
                  <a:pt x="603081" y="191198"/>
                </a:lnTo>
                <a:lnTo>
                  <a:pt x="621091" y="191198"/>
                </a:lnTo>
                <a:lnTo>
                  <a:pt x="621091" y="185125"/>
                </a:lnTo>
                <a:lnTo>
                  <a:pt x="608253" y="152246"/>
                </a:lnTo>
                <a:close/>
              </a:path>
              <a:path w="2265045" h="194944">
                <a:moveTo>
                  <a:pt x="682146" y="60731"/>
                </a:moveTo>
                <a:lnTo>
                  <a:pt x="663927" y="60731"/>
                </a:lnTo>
                <a:lnTo>
                  <a:pt x="663927" y="191198"/>
                </a:lnTo>
                <a:lnTo>
                  <a:pt x="682146" y="191198"/>
                </a:lnTo>
                <a:lnTo>
                  <a:pt x="682146" y="60731"/>
                </a:lnTo>
                <a:close/>
              </a:path>
              <a:path w="2265045" h="194944">
                <a:moveTo>
                  <a:pt x="575708" y="68898"/>
                </a:moveTo>
                <a:lnTo>
                  <a:pt x="556799" y="68898"/>
                </a:lnTo>
                <a:lnTo>
                  <a:pt x="582767" y="136749"/>
                </a:lnTo>
                <a:lnTo>
                  <a:pt x="602202" y="136749"/>
                </a:lnTo>
                <a:lnTo>
                  <a:pt x="575708" y="68898"/>
                </a:lnTo>
                <a:close/>
              </a:path>
              <a:path w="2265045" h="194944">
                <a:moveTo>
                  <a:pt x="726543" y="44605"/>
                </a:moveTo>
                <a:lnTo>
                  <a:pt x="619321" y="44605"/>
                </a:lnTo>
                <a:lnTo>
                  <a:pt x="619321" y="60731"/>
                </a:lnTo>
                <a:lnTo>
                  <a:pt x="726543" y="60731"/>
                </a:lnTo>
                <a:lnTo>
                  <a:pt x="726543" y="44605"/>
                </a:lnTo>
                <a:close/>
              </a:path>
              <a:path w="2265045" h="194944">
                <a:moveTo>
                  <a:pt x="842058" y="44605"/>
                </a:moveTo>
                <a:lnTo>
                  <a:pt x="750752" y="44605"/>
                </a:lnTo>
                <a:lnTo>
                  <a:pt x="750752" y="191198"/>
                </a:lnTo>
                <a:lnTo>
                  <a:pt x="842267" y="191198"/>
                </a:lnTo>
                <a:lnTo>
                  <a:pt x="842267" y="175073"/>
                </a:lnTo>
                <a:lnTo>
                  <a:pt x="768971" y="175073"/>
                </a:lnTo>
                <a:lnTo>
                  <a:pt x="768971" y="125441"/>
                </a:lnTo>
                <a:lnTo>
                  <a:pt x="832215" y="125441"/>
                </a:lnTo>
                <a:lnTo>
                  <a:pt x="832215" y="109316"/>
                </a:lnTo>
                <a:lnTo>
                  <a:pt x="768971" y="109316"/>
                </a:lnTo>
                <a:lnTo>
                  <a:pt x="768971" y="60731"/>
                </a:lnTo>
                <a:lnTo>
                  <a:pt x="842058" y="60731"/>
                </a:lnTo>
                <a:lnTo>
                  <a:pt x="842058" y="44605"/>
                </a:lnTo>
                <a:close/>
              </a:path>
              <a:path w="2265045" h="194944">
                <a:moveTo>
                  <a:pt x="821325" y="0"/>
                </a:moveTo>
                <a:lnTo>
                  <a:pt x="804153" y="0"/>
                </a:lnTo>
                <a:lnTo>
                  <a:pt x="782792" y="31622"/>
                </a:lnTo>
                <a:lnTo>
                  <a:pt x="798918" y="31622"/>
                </a:lnTo>
                <a:lnTo>
                  <a:pt x="821325" y="6282"/>
                </a:lnTo>
                <a:lnTo>
                  <a:pt x="821325" y="0"/>
                </a:lnTo>
                <a:close/>
              </a:path>
              <a:path w="2265045" h="194944">
                <a:moveTo>
                  <a:pt x="926034" y="41464"/>
                </a:moveTo>
                <a:lnTo>
                  <a:pt x="902082" y="45028"/>
                </a:lnTo>
                <a:lnTo>
                  <a:pt x="884098" y="55364"/>
                </a:lnTo>
                <a:lnTo>
                  <a:pt x="872790" y="71944"/>
                </a:lnTo>
                <a:lnTo>
                  <a:pt x="868863" y="94237"/>
                </a:lnTo>
                <a:lnTo>
                  <a:pt x="868863" y="141566"/>
                </a:lnTo>
                <a:lnTo>
                  <a:pt x="872695" y="163594"/>
                </a:lnTo>
                <a:lnTo>
                  <a:pt x="883653" y="180203"/>
                </a:lnTo>
                <a:lnTo>
                  <a:pt x="900933" y="190687"/>
                </a:lnTo>
                <a:lnTo>
                  <a:pt x="923731" y="194339"/>
                </a:lnTo>
                <a:lnTo>
                  <a:pt x="936777" y="192945"/>
                </a:lnTo>
                <a:lnTo>
                  <a:pt x="947997" y="188842"/>
                </a:lnTo>
                <a:lnTo>
                  <a:pt x="957450" y="182147"/>
                </a:lnTo>
                <a:lnTo>
                  <a:pt x="961303" y="177586"/>
                </a:lnTo>
                <a:lnTo>
                  <a:pt x="924778" y="177586"/>
                </a:lnTo>
                <a:lnTo>
                  <a:pt x="908904" y="175020"/>
                </a:lnTo>
                <a:lnTo>
                  <a:pt x="897056" y="167743"/>
                </a:lnTo>
                <a:lnTo>
                  <a:pt x="889645" y="156382"/>
                </a:lnTo>
                <a:lnTo>
                  <a:pt x="887082" y="141566"/>
                </a:lnTo>
                <a:lnTo>
                  <a:pt x="887082" y="92981"/>
                </a:lnTo>
                <a:lnTo>
                  <a:pt x="889746" y="78361"/>
                </a:lnTo>
                <a:lnTo>
                  <a:pt x="897396" y="67432"/>
                </a:lnTo>
                <a:lnTo>
                  <a:pt x="909523" y="60587"/>
                </a:lnTo>
                <a:lnTo>
                  <a:pt x="925615" y="58218"/>
                </a:lnTo>
                <a:lnTo>
                  <a:pt x="967527" y="58218"/>
                </a:lnTo>
                <a:lnTo>
                  <a:pt x="963782" y="53480"/>
                </a:lnTo>
                <a:lnTo>
                  <a:pt x="946439" y="44439"/>
                </a:lnTo>
                <a:lnTo>
                  <a:pt x="926034" y="41464"/>
                </a:lnTo>
                <a:close/>
              </a:path>
              <a:path w="2265045" h="194944">
                <a:moveTo>
                  <a:pt x="980483" y="172979"/>
                </a:moveTo>
                <a:lnTo>
                  <a:pt x="965195" y="172979"/>
                </a:lnTo>
                <a:lnTo>
                  <a:pt x="970221" y="191198"/>
                </a:lnTo>
                <a:lnTo>
                  <a:pt x="980483" y="191198"/>
                </a:lnTo>
                <a:lnTo>
                  <a:pt x="980483" y="172979"/>
                </a:lnTo>
                <a:close/>
              </a:path>
              <a:path w="2265045" h="194944">
                <a:moveTo>
                  <a:pt x="980483" y="116436"/>
                </a:moveTo>
                <a:lnTo>
                  <a:pt x="928757" y="116436"/>
                </a:lnTo>
                <a:lnTo>
                  <a:pt x="928757" y="131933"/>
                </a:lnTo>
                <a:lnTo>
                  <a:pt x="962263" y="131933"/>
                </a:lnTo>
                <a:lnTo>
                  <a:pt x="962263" y="154131"/>
                </a:lnTo>
                <a:lnTo>
                  <a:pt x="955611" y="164245"/>
                </a:lnTo>
                <a:lnTo>
                  <a:pt x="947054" y="171591"/>
                </a:lnTo>
                <a:lnTo>
                  <a:pt x="936731" y="176071"/>
                </a:lnTo>
                <a:lnTo>
                  <a:pt x="924778" y="177586"/>
                </a:lnTo>
                <a:lnTo>
                  <a:pt x="961303" y="177586"/>
                </a:lnTo>
                <a:lnTo>
                  <a:pt x="965195" y="172979"/>
                </a:lnTo>
                <a:lnTo>
                  <a:pt x="980483" y="172979"/>
                </a:lnTo>
                <a:lnTo>
                  <a:pt x="980483" y="116436"/>
                </a:lnTo>
                <a:close/>
              </a:path>
              <a:path w="2265045" h="194944">
                <a:moveTo>
                  <a:pt x="967527" y="58218"/>
                </a:moveTo>
                <a:lnTo>
                  <a:pt x="925615" y="58218"/>
                </a:lnTo>
                <a:lnTo>
                  <a:pt x="939794" y="60341"/>
                </a:lnTo>
                <a:lnTo>
                  <a:pt x="951400" y="66568"/>
                </a:lnTo>
                <a:lnTo>
                  <a:pt x="959276" y="76682"/>
                </a:lnTo>
                <a:lnTo>
                  <a:pt x="962263" y="90468"/>
                </a:lnTo>
                <a:lnTo>
                  <a:pt x="962263" y="91724"/>
                </a:lnTo>
                <a:lnTo>
                  <a:pt x="980483" y="91724"/>
                </a:lnTo>
                <a:lnTo>
                  <a:pt x="980483" y="90468"/>
                </a:lnTo>
                <a:lnTo>
                  <a:pt x="975862" y="68764"/>
                </a:lnTo>
                <a:lnTo>
                  <a:pt x="967527" y="58218"/>
                </a:lnTo>
                <a:close/>
              </a:path>
              <a:path w="2265045" h="194944">
                <a:moveTo>
                  <a:pt x="1035654" y="44605"/>
                </a:moveTo>
                <a:lnTo>
                  <a:pt x="1017434" y="44605"/>
                </a:lnTo>
                <a:lnTo>
                  <a:pt x="1017434" y="191198"/>
                </a:lnTo>
                <a:lnTo>
                  <a:pt x="1035654" y="191198"/>
                </a:lnTo>
                <a:lnTo>
                  <a:pt x="1035654" y="44605"/>
                </a:lnTo>
                <a:close/>
              </a:path>
              <a:path w="2265045" h="194944">
                <a:moveTo>
                  <a:pt x="1132918" y="44605"/>
                </a:moveTo>
                <a:lnTo>
                  <a:pt x="1114699" y="44605"/>
                </a:lnTo>
                <a:lnTo>
                  <a:pt x="1060041" y="185125"/>
                </a:lnTo>
                <a:lnTo>
                  <a:pt x="1060041" y="191198"/>
                </a:lnTo>
                <a:lnTo>
                  <a:pt x="1076794" y="191198"/>
                </a:lnTo>
                <a:lnTo>
                  <a:pt x="1091872" y="152246"/>
                </a:lnTo>
                <a:lnTo>
                  <a:pt x="1174947" y="152246"/>
                </a:lnTo>
                <a:lnTo>
                  <a:pt x="1168897" y="136749"/>
                </a:lnTo>
                <a:lnTo>
                  <a:pt x="1097317" y="136749"/>
                </a:lnTo>
                <a:lnTo>
                  <a:pt x="1123494" y="68898"/>
                </a:lnTo>
                <a:lnTo>
                  <a:pt x="1142403" y="68898"/>
                </a:lnTo>
                <a:lnTo>
                  <a:pt x="1132918" y="44605"/>
                </a:lnTo>
                <a:close/>
              </a:path>
              <a:path w="2265045" h="194944">
                <a:moveTo>
                  <a:pt x="1174947" y="152246"/>
                </a:moveTo>
                <a:lnTo>
                  <a:pt x="1155116" y="152246"/>
                </a:lnTo>
                <a:lnTo>
                  <a:pt x="1169775" y="191198"/>
                </a:lnTo>
                <a:lnTo>
                  <a:pt x="1187785" y="191198"/>
                </a:lnTo>
                <a:lnTo>
                  <a:pt x="1187785" y="185125"/>
                </a:lnTo>
                <a:lnTo>
                  <a:pt x="1174947" y="152246"/>
                </a:lnTo>
                <a:close/>
              </a:path>
              <a:path w="2265045" h="194944">
                <a:moveTo>
                  <a:pt x="1142403" y="68898"/>
                </a:moveTo>
                <a:lnTo>
                  <a:pt x="1123494" y="68898"/>
                </a:lnTo>
                <a:lnTo>
                  <a:pt x="1149462" y="136749"/>
                </a:lnTo>
                <a:lnTo>
                  <a:pt x="1168897" y="136749"/>
                </a:lnTo>
                <a:lnTo>
                  <a:pt x="1142403" y="68898"/>
                </a:lnTo>
                <a:close/>
              </a:path>
              <a:path w="2265045" h="194944">
                <a:moveTo>
                  <a:pt x="1281029" y="44605"/>
                </a:moveTo>
                <a:lnTo>
                  <a:pt x="1264275" y="44605"/>
                </a:lnTo>
                <a:lnTo>
                  <a:pt x="1264275" y="191198"/>
                </a:lnTo>
                <a:lnTo>
                  <a:pt x="1282494" y="191198"/>
                </a:lnTo>
                <a:lnTo>
                  <a:pt x="1282494" y="78531"/>
                </a:lnTo>
                <a:lnTo>
                  <a:pt x="1302932" y="78531"/>
                </a:lnTo>
                <a:lnTo>
                  <a:pt x="1281029" y="44605"/>
                </a:lnTo>
                <a:close/>
              </a:path>
              <a:path w="2265045" h="194944">
                <a:moveTo>
                  <a:pt x="1302932" y="78531"/>
                </a:moveTo>
                <a:lnTo>
                  <a:pt x="1282494" y="78531"/>
                </a:lnTo>
                <a:lnTo>
                  <a:pt x="1355372" y="191198"/>
                </a:lnTo>
                <a:lnTo>
                  <a:pt x="1372125" y="191198"/>
                </a:lnTo>
                <a:lnTo>
                  <a:pt x="1372125" y="157482"/>
                </a:lnTo>
                <a:lnTo>
                  <a:pt x="1353906" y="157482"/>
                </a:lnTo>
                <a:lnTo>
                  <a:pt x="1302932" y="78531"/>
                </a:lnTo>
                <a:close/>
              </a:path>
              <a:path w="2265045" h="194944">
                <a:moveTo>
                  <a:pt x="1372125" y="44605"/>
                </a:moveTo>
                <a:lnTo>
                  <a:pt x="1353906" y="44605"/>
                </a:lnTo>
                <a:lnTo>
                  <a:pt x="1353906" y="157482"/>
                </a:lnTo>
                <a:lnTo>
                  <a:pt x="1372125" y="157482"/>
                </a:lnTo>
                <a:lnTo>
                  <a:pt x="1372125" y="44605"/>
                </a:lnTo>
                <a:close/>
              </a:path>
              <a:path w="2265045" h="194944">
                <a:moveTo>
                  <a:pt x="1469337" y="44605"/>
                </a:moveTo>
                <a:lnTo>
                  <a:pt x="1451118" y="44605"/>
                </a:lnTo>
                <a:lnTo>
                  <a:pt x="1396460" y="185125"/>
                </a:lnTo>
                <a:lnTo>
                  <a:pt x="1396460" y="191198"/>
                </a:lnTo>
                <a:lnTo>
                  <a:pt x="1413213" y="191198"/>
                </a:lnTo>
                <a:lnTo>
                  <a:pt x="1428291" y="152246"/>
                </a:lnTo>
                <a:lnTo>
                  <a:pt x="1511367" y="152246"/>
                </a:lnTo>
                <a:lnTo>
                  <a:pt x="1505316" y="136749"/>
                </a:lnTo>
                <a:lnTo>
                  <a:pt x="1433736" y="136749"/>
                </a:lnTo>
                <a:lnTo>
                  <a:pt x="1459913" y="68898"/>
                </a:lnTo>
                <a:lnTo>
                  <a:pt x="1478822" y="68898"/>
                </a:lnTo>
                <a:lnTo>
                  <a:pt x="1469337" y="44605"/>
                </a:lnTo>
                <a:close/>
              </a:path>
              <a:path w="2265045" h="194944">
                <a:moveTo>
                  <a:pt x="1511367" y="152246"/>
                </a:moveTo>
                <a:lnTo>
                  <a:pt x="1491535" y="152246"/>
                </a:lnTo>
                <a:lnTo>
                  <a:pt x="1506194" y="191198"/>
                </a:lnTo>
                <a:lnTo>
                  <a:pt x="1524204" y="191198"/>
                </a:lnTo>
                <a:lnTo>
                  <a:pt x="1524204" y="185125"/>
                </a:lnTo>
                <a:lnTo>
                  <a:pt x="1511367" y="152246"/>
                </a:lnTo>
                <a:close/>
              </a:path>
              <a:path w="2265045" h="194944">
                <a:moveTo>
                  <a:pt x="1478822" y="68898"/>
                </a:moveTo>
                <a:lnTo>
                  <a:pt x="1459913" y="68898"/>
                </a:lnTo>
                <a:lnTo>
                  <a:pt x="1485881" y="136749"/>
                </a:lnTo>
                <a:lnTo>
                  <a:pt x="1505316" y="136749"/>
                </a:lnTo>
                <a:lnTo>
                  <a:pt x="1478822" y="68898"/>
                </a:lnTo>
                <a:close/>
              </a:path>
              <a:path w="2265045" h="194944">
                <a:moveTo>
                  <a:pt x="1600485" y="41464"/>
                </a:moveTo>
                <a:lnTo>
                  <a:pt x="1576785" y="45028"/>
                </a:lnTo>
                <a:lnTo>
                  <a:pt x="1559151" y="55364"/>
                </a:lnTo>
                <a:lnTo>
                  <a:pt x="1548153" y="71944"/>
                </a:lnTo>
                <a:lnTo>
                  <a:pt x="1544361" y="94237"/>
                </a:lnTo>
                <a:lnTo>
                  <a:pt x="1544361" y="141566"/>
                </a:lnTo>
                <a:lnTo>
                  <a:pt x="1548153" y="163859"/>
                </a:lnTo>
                <a:lnTo>
                  <a:pt x="1559151" y="180439"/>
                </a:lnTo>
                <a:lnTo>
                  <a:pt x="1576785" y="190776"/>
                </a:lnTo>
                <a:lnTo>
                  <a:pt x="1600485" y="194339"/>
                </a:lnTo>
                <a:lnTo>
                  <a:pt x="1620756" y="191352"/>
                </a:lnTo>
                <a:lnTo>
                  <a:pt x="1637787" y="182219"/>
                </a:lnTo>
                <a:lnTo>
                  <a:pt x="1641287" y="177586"/>
                </a:lnTo>
                <a:lnTo>
                  <a:pt x="1600275" y="177586"/>
                </a:lnTo>
                <a:lnTo>
                  <a:pt x="1583960" y="175217"/>
                </a:lnTo>
                <a:lnTo>
                  <a:pt x="1572161" y="168371"/>
                </a:lnTo>
                <a:lnTo>
                  <a:pt x="1564995" y="157442"/>
                </a:lnTo>
                <a:lnTo>
                  <a:pt x="1562580" y="142822"/>
                </a:lnTo>
                <a:lnTo>
                  <a:pt x="1562580" y="92981"/>
                </a:lnTo>
                <a:lnTo>
                  <a:pt x="1564995" y="78361"/>
                </a:lnTo>
                <a:lnTo>
                  <a:pt x="1572161" y="67432"/>
                </a:lnTo>
                <a:lnTo>
                  <a:pt x="1583960" y="60587"/>
                </a:lnTo>
                <a:lnTo>
                  <a:pt x="1600275" y="58218"/>
                </a:lnTo>
                <a:lnTo>
                  <a:pt x="1641287" y="58218"/>
                </a:lnTo>
                <a:lnTo>
                  <a:pt x="1637787" y="53584"/>
                </a:lnTo>
                <a:lnTo>
                  <a:pt x="1620756" y="44452"/>
                </a:lnTo>
                <a:lnTo>
                  <a:pt x="1600485" y="41464"/>
                </a:lnTo>
                <a:close/>
              </a:path>
              <a:path w="2265045" h="194944">
                <a:moveTo>
                  <a:pt x="1653886" y="142404"/>
                </a:moveTo>
                <a:lnTo>
                  <a:pt x="1635667" y="142404"/>
                </a:lnTo>
                <a:lnTo>
                  <a:pt x="1635667" y="144498"/>
                </a:lnTo>
                <a:lnTo>
                  <a:pt x="1632522" y="159298"/>
                </a:lnTo>
                <a:lnTo>
                  <a:pt x="1624332" y="169602"/>
                </a:lnTo>
                <a:lnTo>
                  <a:pt x="1612962" y="175626"/>
                </a:lnTo>
                <a:lnTo>
                  <a:pt x="1600275" y="177586"/>
                </a:lnTo>
                <a:lnTo>
                  <a:pt x="1641287" y="177586"/>
                </a:lnTo>
                <a:lnTo>
                  <a:pt x="1649518" y="166686"/>
                </a:lnTo>
                <a:lnTo>
                  <a:pt x="1653886" y="144498"/>
                </a:lnTo>
                <a:lnTo>
                  <a:pt x="1653886" y="142404"/>
                </a:lnTo>
                <a:close/>
              </a:path>
              <a:path w="2265045" h="194944">
                <a:moveTo>
                  <a:pt x="1641287" y="58218"/>
                </a:moveTo>
                <a:lnTo>
                  <a:pt x="1600275" y="58218"/>
                </a:lnTo>
                <a:lnTo>
                  <a:pt x="1612962" y="60178"/>
                </a:lnTo>
                <a:lnTo>
                  <a:pt x="1624332" y="66202"/>
                </a:lnTo>
                <a:lnTo>
                  <a:pt x="1632522" y="76506"/>
                </a:lnTo>
                <a:lnTo>
                  <a:pt x="1635667" y="91306"/>
                </a:lnTo>
                <a:lnTo>
                  <a:pt x="1635667" y="93400"/>
                </a:lnTo>
                <a:lnTo>
                  <a:pt x="1653886" y="93400"/>
                </a:lnTo>
                <a:lnTo>
                  <a:pt x="1653886" y="91306"/>
                </a:lnTo>
                <a:lnTo>
                  <a:pt x="1649518" y="69117"/>
                </a:lnTo>
                <a:lnTo>
                  <a:pt x="1641287" y="58218"/>
                </a:lnTo>
                <a:close/>
              </a:path>
              <a:path w="2265045" h="194944">
                <a:moveTo>
                  <a:pt x="1704806" y="44605"/>
                </a:moveTo>
                <a:lnTo>
                  <a:pt x="1686587" y="44605"/>
                </a:lnTo>
                <a:lnTo>
                  <a:pt x="1686587" y="191198"/>
                </a:lnTo>
                <a:lnTo>
                  <a:pt x="1704806" y="191198"/>
                </a:lnTo>
                <a:lnTo>
                  <a:pt x="1704806" y="44605"/>
                </a:lnTo>
                <a:close/>
              </a:path>
              <a:path w="2265045" h="194944">
                <a:moveTo>
                  <a:pt x="1795997" y="41464"/>
                </a:moveTo>
                <a:lnTo>
                  <a:pt x="1772706" y="44995"/>
                </a:lnTo>
                <a:lnTo>
                  <a:pt x="1754951" y="55260"/>
                </a:lnTo>
                <a:lnTo>
                  <a:pt x="1743636" y="71768"/>
                </a:lnTo>
                <a:lnTo>
                  <a:pt x="1739664" y="94028"/>
                </a:lnTo>
                <a:lnTo>
                  <a:pt x="1739664" y="141775"/>
                </a:lnTo>
                <a:lnTo>
                  <a:pt x="1743636" y="164036"/>
                </a:lnTo>
                <a:lnTo>
                  <a:pt x="1754951" y="180544"/>
                </a:lnTo>
                <a:lnTo>
                  <a:pt x="1772706" y="190808"/>
                </a:lnTo>
                <a:lnTo>
                  <a:pt x="1795997" y="194339"/>
                </a:lnTo>
                <a:lnTo>
                  <a:pt x="1819288" y="190808"/>
                </a:lnTo>
                <a:lnTo>
                  <a:pt x="1837043" y="180544"/>
                </a:lnTo>
                <a:lnTo>
                  <a:pt x="1839071" y="177586"/>
                </a:lnTo>
                <a:lnTo>
                  <a:pt x="1795997" y="177586"/>
                </a:lnTo>
                <a:lnTo>
                  <a:pt x="1779617" y="175007"/>
                </a:lnTo>
                <a:lnTo>
                  <a:pt x="1767673" y="167795"/>
                </a:lnTo>
                <a:lnTo>
                  <a:pt x="1760363" y="156736"/>
                </a:lnTo>
                <a:lnTo>
                  <a:pt x="1757883" y="142613"/>
                </a:lnTo>
                <a:lnTo>
                  <a:pt x="1757883" y="93190"/>
                </a:lnTo>
                <a:lnTo>
                  <a:pt x="1760363" y="79068"/>
                </a:lnTo>
                <a:lnTo>
                  <a:pt x="1767673" y="68008"/>
                </a:lnTo>
                <a:lnTo>
                  <a:pt x="1779617" y="60796"/>
                </a:lnTo>
                <a:lnTo>
                  <a:pt x="1795997" y="58218"/>
                </a:lnTo>
                <a:lnTo>
                  <a:pt x="1839071" y="58218"/>
                </a:lnTo>
                <a:lnTo>
                  <a:pt x="1837043" y="55260"/>
                </a:lnTo>
                <a:lnTo>
                  <a:pt x="1819288" y="44995"/>
                </a:lnTo>
                <a:lnTo>
                  <a:pt x="1795997" y="41464"/>
                </a:lnTo>
                <a:close/>
              </a:path>
              <a:path w="2265045" h="194944">
                <a:moveTo>
                  <a:pt x="1839071" y="58218"/>
                </a:moveTo>
                <a:lnTo>
                  <a:pt x="1795997" y="58218"/>
                </a:lnTo>
                <a:lnTo>
                  <a:pt x="1812289" y="60796"/>
                </a:lnTo>
                <a:lnTo>
                  <a:pt x="1824242" y="68008"/>
                </a:lnTo>
                <a:lnTo>
                  <a:pt x="1831601" y="79068"/>
                </a:lnTo>
                <a:lnTo>
                  <a:pt x="1834111" y="93190"/>
                </a:lnTo>
                <a:lnTo>
                  <a:pt x="1834111" y="142613"/>
                </a:lnTo>
                <a:lnTo>
                  <a:pt x="1831601" y="156736"/>
                </a:lnTo>
                <a:lnTo>
                  <a:pt x="1824242" y="167795"/>
                </a:lnTo>
                <a:lnTo>
                  <a:pt x="1812289" y="175007"/>
                </a:lnTo>
                <a:lnTo>
                  <a:pt x="1795997" y="177586"/>
                </a:lnTo>
                <a:lnTo>
                  <a:pt x="1839071" y="177586"/>
                </a:lnTo>
                <a:lnTo>
                  <a:pt x="1848358" y="164036"/>
                </a:lnTo>
                <a:lnTo>
                  <a:pt x="1852331" y="141775"/>
                </a:lnTo>
                <a:lnTo>
                  <a:pt x="1852331" y="94028"/>
                </a:lnTo>
                <a:lnTo>
                  <a:pt x="1848358" y="71768"/>
                </a:lnTo>
                <a:lnTo>
                  <a:pt x="1839071" y="58218"/>
                </a:lnTo>
                <a:close/>
              </a:path>
              <a:path w="2265045" h="194944">
                <a:moveTo>
                  <a:pt x="1903764" y="44605"/>
                </a:moveTo>
                <a:lnTo>
                  <a:pt x="1887010" y="44605"/>
                </a:lnTo>
                <a:lnTo>
                  <a:pt x="1887010" y="191198"/>
                </a:lnTo>
                <a:lnTo>
                  <a:pt x="1905229" y="191198"/>
                </a:lnTo>
                <a:lnTo>
                  <a:pt x="1905229" y="78531"/>
                </a:lnTo>
                <a:lnTo>
                  <a:pt x="1925667" y="78531"/>
                </a:lnTo>
                <a:lnTo>
                  <a:pt x="1903764" y="44605"/>
                </a:lnTo>
                <a:close/>
              </a:path>
              <a:path w="2265045" h="194944">
                <a:moveTo>
                  <a:pt x="1925667" y="78531"/>
                </a:moveTo>
                <a:lnTo>
                  <a:pt x="1905229" y="78531"/>
                </a:lnTo>
                <a:lnTo>
                  <a:pt x="1978107" y="191198"/>
                </a:lnTo>
                <a:lnTo>
                  <a:pt x="1994860" y="191198"/>
                </a:lnTo>
                <a:lnTo>
                  <a:pt x="1994860" y="157482"/>
                </a:lnTo>
                <a:lnTo>
                  <a:pt x="1976641" y="157482"/>
                </a:lnTo>
                <a:lnTo>
                  <a:pt x="1925667" y="78531"/>
                </a:lnTo>
                <a:close/>
              </a:path>
              <a:path w="2265045" h="194944">
                <a:moveTo>
                  <a:pt x="1994860" y="44605"/>
                </a:moveTo>
                <a:lnTo>
                  <a:pt x="1976641" y="44605"/>
                </a:lnTo>
                <a:lnTo>
                  <a:pt x="1976641" y="157482"/>
                </a:lnTo>
                <a:lnTo>
                  <a:pt x="1994860" y="157482"/>
                </a:lnTo>
                <a:lnTo>
                  <a:pt x="1994860" y="44605"/>
                </a:lnTo>
                <a:close/>
              </a:path>
              <a:path w="2265045" h="194944">
                <a:moveTo>
                  <a:pt x="2092061" y="44605"/>
                </a:moveTo>
                <a:lnTo>
                  <a:pt x="2073842" y="44605"/>
                </a:lnTo>
                <a:lnTo>
                  <a:pt x="2019184" y="185125"/>
                </a:lnTo>
                <a:lnTo>
                  <a:pt x="2019184" y="191198"/>
                </a:lnTo>
                <a:lnTo>
                  <a:pt x="2035938" y="191198"/>
                </a:lnTo>
                <a:lnTo>
                  <a:pt x="2051016" y="152246"/>
                </a:lnTo>
                <a:lnTo>
                  <a:pt x="2134091" y="152246"/>
                </a:lnTo>
                <a:lnTo>
                  <a:pt x="2128040" y="136749"/>
                </a:lnTo>
                <a:lnTo>
                  <a:pt x="2056460" y="136749"/>
                </a:lnTo>
                <a:lnTo>
                  <a:pt x="2082638" y="68898"/>
                </a:lnTo>
                <a:lnTo>
                  <a:pt x="2101547" y="68898"/>
                </a:lnTo>
                <a:lnTo>
                  <a:pt x="2092061" y="44605"/>
                </a:lnTo>
                <a:close/>
              </a:path>
              <a:path w="2265045" h="194944">
                <a:moveTo>
                  <a:pt x="2134091" y="152246"/>
                </a:moveTo>
                <a:lnTo>
                  <a:pt x="2114260" y="152246"/>
                </a:lnTo>
                <a:lnTo>
                  <a:pt x="2128919" y="191198"/>
                </a:lnTo>
                <a:lnTo>
                  <a:pt x="2146929" y="191198"/>
                </a:lnTo>
                <a:lnTo>
                  <a:pt x="2146929" y="185125"/>
                </a:lnTo>
                <a:lnTo>
                  <a:pt x="2134091" y="152246"/>
                </a:lnTo>
                <a:close/>
              </a:path>
              <a:path w="2265045" h="194944">
                <a:moveTo>
                  <a:pt x="2101547" y="68898"/>
                </a:moveTo>
                <a:lnTo>
                  <a:pt x="2082638" y="68898"/>
                </a:lnTo>
                <a:lnTo>
                  <a:pt x="2108605" y="136749"/>
                </a:lnTo>
                <a:lnTo>
                  <a:pt x="2128040" y="136749"/>
                </a:lnTo>
                <a:lnTo>
                  <a:pt x="2101547" y="68898"/>
                </a:lnTo>
                <a:close/>
              </a:path>
              <a:path w="2265045" h="194944">
                <a:moveTo>
                  <a:pt x="2189493" y="44605"/>
                </a:moveTo>
                <a:lnTo>
                  <a:pt x="2171274" y="44605"/>
                </a:lnTo>
                <a:lnTo>
                  <a:pt x="2171274" y="191198"/>
                </a:lnTo>
                <a:lnTo>
                  <a:pt x="2264465" y="191198"/>
                </a:lnTo>
                <a:lnTo>
                  <a:pt x="2264465" y="175073"/>
                </a:lnTo>
                <a:lnTo>
                  <a:pt x="2189493" y="175073"/>
                </a:lnTo>
                <a:lnTo>
                  <a:pt x="2189493" y="44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4293" y="1292107"/>
            <a:ext cx="1798320" cy="306070"/>
          </a:xfrm>
          <a:custGeom>
            <a:avLst/>
            <a:gdLst/>
            <a:ahLst/>
            <a:cxnLst/>
            <a:rect l="l" t="t" r="r" b="b"/>
            <a:pathLst>
              <a:path w="1798320" h="306069">
                <a:moveTo>
                  <a:pt x="122718" y="6282"/>
                </a:moveTo>
                <a:lnTo>
                  <a:pt x="0" y="6282"/>
                </a:lnTo>
                <a:lnTo>
                  <a:pt x="0" y="299467"/>
                </a:lnTo>
                <a:lnTo>
                  <a:pt x="36438" y="299467"/>
                </a:lnTo>
                <a:lnTo>
                  <a:pt x="36438" y="182612"/>
                </a:lnTo>
                <a:lnTo>
                  <a:pt x="122718" y="182612"/>
                </a:lnTo>
                <a:lnTo>
                  <a:pt x="156729" y="176408"/>
                </a:lnTo>
                <a:lnTo>
                  <a:pt x="182141" y="158738"/>
                </a:lnTo>
                <a:lnTo>
                  <a:pt x="186948" y="150361"/>
                </a:lnTo>
                <a:lnTo>
                  <a:pt x="36438" y="150361"/>
                </a:lnTo>
                <a:lnTo>
                  <a:pt x="36438" y="38532"/>
                </a:lnTo>
                <a:lnTo>
                  <a:pt x="186896" y="38532"/>
                </a:lnTo>
                <a:lnTo>
                  <a:pt x="182141" y="30208"/>
                </a:lnTo>
                <a:lnTo>
                  <a:pt x="156729" y="12493"/>
                </a:lnTo>
                <a:lnTo>
                  <a:pt x="122718" y="6282"/>
                </a:lnTo>
                <a:close/>
              </a:path>
              <a:path w="1798320" h="306069">
                <a:moveTo>
                  <a:pt x="186896" y="38532"/>
                </a:moveTo>
                <a:lnTo>
                  <a:pt x="116436" y="38532"/>
                </a:lnTo>
                <a:lnTo>
                  <a:pt x="136592" y="42178"/>
                </a:lnTo>
                <a:lnTo>
                  <a:pt x="152351" y="52930"/>
                </a:lnTo>
                <a:lnTo>
                  <a:pt x="162612" y="70514"/>
                </a:lnTo>
                <a:lnTo>
                  <a:pt x="166277" y="94656"/>
                </a:lnTo>
                <a:lnTo>
                  <a:pt x="162612" y="118556"/>
                </a:lnTo>
                <a:lnTo>
                  <a:pt x="152351" y="136016"/>
                </a:lnTo>
                <a:lnTo>
                  <a:pt x="136592" y="146723"/>
                </a:lnTo>
                <a:lnTo>
                  <a:pt x="116436" y="150361"/>
                </a:lnTo>
                <a:lnTo>
                  <a:pt x="186948" y="150361"/>
                </a:lnTo>
                <a:lnTo>
                  <a:pt x="198050" y="131016"/>
                </a:lnTo>
                <a:lnTo>
                  <a:pt x="203554" y="94656"/>
                </a:lnTo>
                <a:lnTo>
                  <a:pt x="198050" y="58054"/>
                </a:lnTo>
                <a:lnTo>
                  <a:pt x="186896" y="38532"/>
                </a:lnTo>
                <a:close/>
              </a:path>
              <a:path w="1798320" h="306069">
                <a:moveTo>
                  <a:pt x="445201" y="6282"/>
                </a:moveTo>
                <a:lnTo>
                  <a:pt x="262588" y="6282"/>
                </a:lnTo>
                <a:lnTo>
                  <a:pt x="262588" y="299467"/>
                </a:lnTo>
                <a:lnTo>
                  <a:pt x="445619" y="299467"/>
                </a:lnTo>
                <a:lnTo>
                  <a:pt x="445619" y="267216"/>
                </a:lnTo>
                <a:lnTo>
                  <a:pt x="299027" y="267216"/>
                </a:lnTo>
                <a:lnTo>
                  <a:pt x="299027" y="167953"/>
                </a:lnTo>
                <a:lnTo>
                  <a:pt x="425515" y="167953"/>
                </a:lnTo>
                <a:lnTo>
                  <a:pt x="425515" y="135702"/>
                </a:lnTo>
                <a:lnTo>
                  <a:pt x="299027" y="135702"/>
                </a:lnTo>
                <a:lnTo>
                  <a:pt x="299027" y="38532"/>
                </a:lnTo>
                <a:lnTo>
                  <a:pt x="445201" y="38532"/>
                </a:lnTo>
                <a:lnTo>
                  <a:pt x="445201" y="6282"/>
                </a:lnTo>
                <a:close/>
              </a:path>
              <a:path w="1798320" h="306069">
                <a:moveTo>
                  <a:pt x="524779" y="204391"/>
                </a:moveTo>
                <a:lnTo>
                  <a:pt x="488330" y="204391"/>
                </a:lnTo>
                <a:lnTo>
                  <a:pt x="497697" y="249737"/>
                </a:lnTo>
                <a:lnTo>
                  <a:pt x="522732" y="281300"/>
                </a:lnTo>
                <a:lnTo>
                  <a:pt x="558841" y="299748"/>
                </a:lnTo>
                <a:lnTo>
                  <a:pt x="601426" y="305749"/>
                </a:lnTo>
                <a:lnTo>
                  <a:pt x="647603" y="299395"/>
                </a:lnTo>
                <a:lnTo>
                  <a:pt x="680586" y="281928"/>
                </a:lnTo>
                <a:lnTo>
                  <a:pt x="687907" y="272243"/>
                </a:lnTo>
                <a:lnTo>
                  <a:pt x="603102" y="272243"/>
                </a:lnTo>
                <a:lnTo>
                  <a:pt x="576021" y="268885"/>
                </a:lnTo>
                <a:lnTo>
                  <a:pt x="550747" y="257636"/>
                </a:lnTo>
                <a:lnTo>
                  <a:pt x="532070" y="236727"/>
                </a:lnTo>
                <a:lnTo>
                  <a:pt x="524779" y="204391"/>
                </a:lnTo>
                <a:close/>
              </a:path>
              <a:path w="1798320" h="306069">
                <a:moveTo>
                  <a:pt x="598494" y="0"/>
                </a:moveTo>
                <a:lnTo>
                  <a:pt x="556040" y="5916"/>
                </a:lnTo>
                <a:lnTo>
                  <a:pt x="524303" y="22512"/>
                </a:lnTo>
                <a:lnTo>
                  <a:pt x="504424" y="48061"/>
                </a:lnTo>
                <a:lnTo>
                  <a:pt x="497545" y="80835"/>
                </a:lnTo>
                <a:lnTo>
                  <a:pt x="502906" y="109793"/>
                </a:lnTo>
                <a:lnTo>
                  <a:pt x="518753" y="131252"/>
                </a:lnTo>
                <a:lnTo>
                  <a:pt x="544731" y="147920"/>
                </a:lnTo>
                <a:lnTo>
                  <a:pt x="580484" y="162508"/>
                </a:lnTo>
                <a:lnTo>
                  <a:pt x="601426" y="170047"/>
                </a:lnTo>
                <a:lnTo>
                  <a:pt x="630622" y="181918"/>
                </a:lnTo>
                <a:lnTo>
                  <a:pt x="651578" y="193711"/>
                </a:lnTo>
                <a:lnTo>
                  <a:pt x="664211" y="207388"/>
                </a:lnTo>
                <a:lnTo>
                  <a:pt x="668440" y="224914"/>
                </a:lnTo>
                <a:lnTo>
                  <a:pt x="664356" y="243618"/>
                </a:lnTo>
                <a:lnTo>
                  <a:pt x="652105" y="258630"/>
                </a:lnTo>
                <a:lnTo>
                  <a:pt x="631687" y="268617"/>
                </a:lnTo>
                <a:lnTo>
                  <a:pt x="603102" y="272243"/>
                </a:lnTo>
                <a:lnTo>
                  <a:pt x="687907" y="272243"/>
                </a:lnTo>
                <a:lnTo>
                  <a:pt x="700376" y="255744"/>
                </a:lnTo>
                <a:lnTo>
                  <a:pt x="706973" y="223239"/>
                </a:lnTo>
                <a:lnTo>
                  <a:pt x="699767" y="191983"/>
                </a:lnTo>
                <a:lnTo>
                  <a:pt x="680115" y="169209"/>
                </a:lnTo>
                <a:lnTo>
                  <a:pt x="650960" y="152089"/>
                </a:lnTo>
                <a:lnTo>
                  <a:pt x="615248" y="137796"/>
                </a:lnTo>
                <a:lnTo>
                  <a:pt x="595552" y="130676"/>
                </a:lnTo>
                <a:lnTo>
                  <a:pt x="568086" y="119963"/>
                </a:lnTo>
                <a:lnTo>
                  <a:pt x="548904" y="109054"/>
                </a:lnTo>
                <a:lnTo>
                  <a:pt x="537655" y="95867"/>
                </a:lnTo>
                <a:lnTo>
                  <a:pt x="533983" y="78322"/>
                </a:lnTo>
                <a:lnTo>
                  <a:pt x="538401" y="60364"/>
                </a:lnTo>
                <a:lnTo>
                  <a:pt x="551104" y="46176"/>
                </a:lnTo>
                <a:lnTo>
                  <a:pt x="571271" y="36857"/>
                </a:lnTo>
                <a:lnTo>
                  <a:pt x="598076" y="33506"/>
                </a:lnTo>
                <a:lnTo>
                  <a:pt x="681830" y="33506"/>
                </a:lnTo>
                <a:lnTo>
                  <a:pt x="674141" y="23035"/>
                </a:lnTo>
                <a:lnTo>
                  <a:pt x="640383" y="5549"/>
                </a:lnTo>
                <a:lnTo>
                  <a:pt x="598494" y="0"/>
                </a:lnTo>
                <a:close/>
              </a:path>
              <a:path w="1798320" h="306069">
                <a:moveTo>
                  <a:pt x="681830" y="33506"/>
                </a:moveTo>
                <a:lnTo>
                  <a:pt x="598076" y="33506"/>
                </a:lnTo>
                <a:lnTo>
                  <a:pt x="624438" y="36942"/>
                </a:lnTo>
                <a:lnTo>
                  <a:pt x="646918" y="48113"/>
                </a:lnTo>
                <a:lnTo>
                  <a:pt x="662568" y="68315"/>
                </a:lnTo>
                <a:lnTo>
                  <a:pt x="668440" y="98845"/>
                </a:lnTo>
                <a:lnTo>
                  <a:pt x="704868" y="98845"/>
                </a:lnTo>
                <a:lnTo>
                  <a:pt x="696670" y="53715"/>
                </a:lnTo>
                <a:lnTo>
                  <a:pt x="681830" y="33506"/>
                </a:lnTo>
                <a:close/>
              </a:path>
              <a:path w="1798320" h="306069">
                <a:moveTo>
                  <a:pt x="789818" y="204391"/>
                </a:moveTo>
                <a:lnTo>
                  <a:pt x="753380" y="204391"/>
                </a:lnTo>
                <a:lnTo>
                  <a:pt x="762745" y="249737"/>
                </a:lnTo>
                <a:lnTo>
                  <a:pt x="787777" y="281300"/>
                </a:lnTo>
                <a:lnTo>
                  <a:pt x="823881" y="299748"/>
                </a:lnTo>
                <a:lnTo>
                  <a:pt x="866465" y="305749"/>
                </a:lnTo>
                <a:lnTo>
                  <a:pt x="912642" y="299395"/>
                </a:lnTo>
                <a:lnTo>
                  <a:pt x="945625" y="281928"/>
                </a:lnTo>
                <a:lnTo>
                  <a:pt x="952946" y="272243"/>
                </a:lnTo>
                <a:lnTo>
                  <a:pt x="868141" y="272243"/>
                </a:lnTo>
                <a:lnTo>
                  <a:pt x="841060" y="268885"/>
                </a:lnTo>
                <a:lnTo>
                  <a:pt x="815786" y="257636"/>
                </a:lnTo>
                <a:lnTo>
                  <a:pt x="797109" y="236727"/>
                </a:lnTo>
                <a:lnTo>
                  <a:pt x="789818" y="204391"/>
                </a:lnTo>
                <a:close/>
              </a:path>
              <a:path w="1798320" h="306069">
                <a:moveTo>
                  <a:pt x="863533" y="0"/>
                </a:moveTo>
                <a:lnTo>
                  <a:pt x="821081" y="5916"/>
                </a:lnTo>
                <a:lnTo>
                  <a:pt x="789347" y="22512"/>
                </a:lnTo>
                <a:lnTo>
                  <a:pt x="769472" y="48061"/>
                </a:lnTo>
                <a:lnTo>
                  <a:pt x="762594" y="80835"/>
                </a:lnTo>
                <a:lnTo>
                  <a:pt x="767954" y="109793"/>
                </a:lnTo>
                <a:lnTo>
                  <a:pt x="783798" y="131252"/>
                </a:lnTo>
                <a:lnTo>
                  <a:pt x="809772" y="147920"/>
                </a:lnTo>
                <a:lnTo>
                  <a:pt x="845523" y="162508"/>
                </a:lnTo>
                <a:lnTo>
                  <a:pt x="866465" y="170047"/>
                </a:lnTo>
                <a:lnTo>
                  <a:pt x="895666" y="181918"/>
                </a:lnTo>
                <a:lnTo>
                  <a:pt x="916621" y="193711"/>
                </a:lnTo>
                <a:lnTo>
                  <a:pt x="929251" y="207388"/>
                </a:lnTo>
                <a:lnTo>
                  <a:pt x="933479" y="224914"/>
                </a:lnTo>
                <a:lnTo>
                  <a:pt x="929395" y="243618"/>
                </a:lnTo>
                <a:lnTo>
                  <a:pt x="917144" y="258630"/>
                </a:lnTo>
                <a:lnTo>
                  <a:pt x="896726" y="268617"/>
                </a:lnTo>
                <a:lnTo>
                  <a:pt x="868141" y="272243"/>
                </a:lnTo>
                <a:lnTo>
                  <a:pt x="952946" y="272243"/>
                </a:lnTo>
                <a:lnTo>
                  <a:pt x="965415" y="255744"/>
                </a:lnTo>
                <a:lnTo>
                  <a:pt x="972012" y="223239"/>
                </a:lnTo>
                <a:lnTo>
                  <a:pt x="964807" y="191983"/>
                </a:lnTo>
                <a:lnTo>
                  <a:pt x="945154" y="169209"/>
                </a:lnTo>
                <a:lnTo>
                  <a:pt x="915999" y="152089"/>
                </a:lnTo>
                <a:lnTo>
                  <a:pt x="880287" y="137796"/>
                </a:lnTo>
                <a:lnTo>
                  <a:pt x="860602" y="130676"/>
                </a:lnTo>
                <a:lnTo>
                  <a:pt x="833135" y="119963"/>
                </a:lnTo>
                <a:lnTo>
                  <a:pt x="813954" y="109054"/>
                </a:lnTo>
                <a:lnTo>
                  <a:pt x="802704" y="95867"/>
                </a:lnTo>
                <a:lnTo>
                  <a:pt x="799033" y="78322"/>
                </a:lnTo>
                <a:lnTo>
                  <a:pt x="803450" y="60364"/>
                </a:lnTo>
                <a:lnTo>
                  <a:pt x="816153" y="46176"/>
                </a:lnTo>
                <a:lnTo>
                  <a:pt x="836316" y="36857"/>
                </a:lnTo>
                <a:lnTo>
                  <a:pt x="863115" y="33506"/>
                </a:lnTo>
                <a:lnTo>
                  <a:pt x="946876" y="33506"/>
                </a:lnTo>
                <a:lnTo>
                  <a:pt x="939186" y="23035"/>
                </a:lnTo>
                <a:lnTo>
                  <a:pt x="905424" y="5549"/>
                </a:lnTo>
                <a:lnTo>
                  <a:pt x="863533" y="0"/>
                </a:lnTo>
                <a:close/>
              </a:path>
              <a:path w="1798320" h="306069">
                <a:moveTo>
                  <a:pt x="946876" y="33506"/>
                </a:moveTo>
                <a:lnTo>
                  <a:pt x="863115" y="33506"/>
                </a:lnTo>
                <a:lnTo>
                  <a:pt x="889482" y="36942"/>
                </a:lnTo>
                <a:lnTo>
                  <a:pt x="911961" y="48113"/>
                </a:lnTo>
                <a:lnTo>
                  <a:pt x="927609" y="68315"/>
                </a:lnTo>
                <a:lnTo>
                  <a:pt x="933479" y="98845"/>
                </a:lnTo>
                <a:lnTo>
                  <a:pt x="969918" y="98845"/>
                </a:lnTo>
                <a:lnTo>
                  <a:pt x="961718" y="53715"/>
                </a:lnTo>
                <a:lnTo>
                  <a:pt x="946876" y="33506"/>
                </a:lnTo>
                <a:close/>
              </a:path>
              <a:path w="1798320" h="306069">
                <a:moveTo>
                  <a:pt x="1141567" y="0"/>
                </a:moveTo>
                <a:lnTo>
                  <a:pt x="1094983" y="7061"/>
                </a:lnTo>
                <a:lnTo>
                  <a:pt x="1059470" y="27590"/>
                </a:lnTo>
                <a:lnTo>
                  <a:pt x="1036836" y="60606"/>
                </a:lnTo>
                <a:lnTo>
                  <a:pt x="1028890" y="105127"/>
                </a:lnTo>
                <a:lnTo>
                  <a:pt x="1028890" y="200622"/>
                </a:lnTo>
                <a:lnTo>
                  <a:pt x="1036836" y="245143"/>
                </a:lnTo>
                <a:lnTo>
                  <a:pt x="1059470" y="278159"/>
                </a:lnTo>
                <a:lnTo>
                  <a:pt x="1094983" y="298688"/>
                </a:lnTo>
                <a:lnTo>
                  <a:pt x="1141567" y="305749"/>
                </a:lnTo>
                <a:lnTo>
                  <a:pt x="1188149" y="298688"/>
                </a:lnTo>
                <a:lnTo>
                  <a:pt x="1223659" y="278159"/>
                </a:lnTo>
                <a:lnTo>
                  <a:pt x="1227714" y="272243"/>
                </a:lnTo>
                <a:lnTo>
                  <a:pt x="1141567" y="272243"/>
                </a:lnTo>
                <a:lnTo>
                  <a:pt x="1108802" y="267086"/>
                </a:lnTo>
                <a:lnTo>
                  <a:pt x="1084915" y="252662"/>
                </a:lnTo>
                <a:lnTo>
                  <a:pt x="1070298" y="230542"/>
                </a:lnTo>
                <a:lnTo>
                  <a:pt x="1065339" y="202297"/>
                </a:lnTo>
                <a:lnTo>
                  <a:pt x="1065339" y="103452"/>
                </a:lnTo>
                <a:lnTo>
                  <a:pt x="1070298" y="75207"/>
                </a:lnTo>
                <a:lnTo>
                  <a:pt x="1084915" y="53087"/>
                </a:lnTo>
                <a:lnTo>
                  <a:pt x="1108802" y="38663"/>
                </a:lnTo>
                <a:lnTo>
                  <a:pt x="1141567" y="33506"/>
                </a:lnTo>
                <a:lnTo>
                  <a:pt x="1227714" y="33506"/>
                </a:lnTo>
                <a:lnTo>
                  <a:pt x="1223659" y="27590"/>
                </a:lnTo>
                <a:lnTo>
                  <a:pt x="1188149" y="7061"/>
                </a:lnTo>
                <a:lnTo>
                  <a:pt x="1141567" y="0"/>
                </a:lnTo>
                <a:close/>
              </a:path>
              <a:path w="1798320" h="306069">
                <a:moveTo>
                  <a:pt x="1227714" y="33506"/>
                </a:moveTo>
                <a:lnTo>
                  <a:pt x="1141567" y="33506"/>
                </a:lnTo>
                <a:lnTo>
                  <a:pt x="1174149" y="38663"/>
                </a:lnTo>
                <a:lnTo>
                  <a:pt x="1198052" y="53087"/>
                </a:lnTo>
                <a:lnTo>
                  <a:pt x="1212767" y="75207"/>
                </a:lnTo>
                <a:lnTo>
                  <a:pt x="1217784" y="103452"/>
                </a:lnTo>
                <a:lnTo>
                  <a:pt x="1217784" y="202297"/>
                </a:lnTo>
                <a:lnTo>
                  <a:pt x="1212767" y="230542"/>
                </a:lnTo>
                <a:lnTo>
                  <a:pt x="1198052" y="252662"/>
                </a:lnTo>
                <a:lnTo>
                  <a:pt x="1174149" y="267086"/>
                </a:lnTo>
                <a:lnTo>
                  <a:pt x="1141567" y="272243"/>
                </a:lnTo>
                <a:lnTo>
                  <a:pt x="1227714" y="272243"/>
                </a:lnTo>
                <a:lnTo>
                  <a:pt x="1246289" y="245143"/>
                </a:lnTo>
                <a:lnTo>
                  <a:pt x="1254234" y="200622"/>
                </a:lnTo>
                <a:lnTo>
                  <a:pt x="1254234" y="105127"/>
                </a:lnTo>
                <a:lnTo>
                  <a:pt x="1246289" y="60606"/>
                </a:lnTo>
                <a:lnTo>
                  <a:pt x="1227714" y="33506"/>
                </a:lnTo>
                <a:close/>
              </a:path>
              <a:path w="1798320" h="306069">
                <a:moveTo>
                  <a:pt x="1440018" y="6282"/>
                </a:moveTo>
                <a:lnTo>
                  <a:pt x="1403580" y="6282"/>
                </a:lnTo>
                <a:lnTo>
                  <a:pt x="1294264" y="287321"/>
                </a:lnTo>
                <a:lnTo>
                  <a:pt x="1294264" y="299467"/>
                </a:lnTo>
                <a:lnTo>
                  <a:pt x="1327771" y="299467"/>
                </a:lnTo>
                <a:lnTo>
                  <a:pt x="1357927" y="221563"/>
                </a:lnTo>
                <a:lnTo>
                  <a:pt x="1524078" y="221563"/>
                </a:lnTo>
                <a:lnTo>
                  <a:pt x="1511976" y="190570"/>
                </a:lnTo>
                <a:lnTo>
                  <a:pt x="1368816" y="190570"/>
                </a:lnTo>
                <a:lnTo>
                  <a:pt x="1421171" y="54867"/>
                </a:lnTo>
                <a:lnTo>
                  <a:pt x="1458989" y="54867"/>
                </a:lnTo>
                <a:lnTo>
                  <a:pt x="1440018" y="6282"/>
                </a:lnTo>
                <a:close/>
              </a:path>
              <a:path w="1798320" h="306069">
                <a:moveTo>
                  <a:pt x="1524078" y="221563"/>
                </a:moveTo>
                <a:lnTo>
                  <a:pt x="1484415" y="221563"/>
                </a:lnTo>
                <a:lnTo>
                  <a:pt x="1513734" y="299467"/>
                </a:lnTo>
                <a:lnTo>
                  <a:pt x="1549753" y="299467"/>
                </a:lnTo>
                <a:lnTo>
                  <a:pt x="1549753" y="287321"/>
                </a:lnTo>
                <a:lnTo>
                  <a:pt x="1524078" y="221563"/>
                </a:lnTo>
                <a:close/>
              </a:path>
              <a:path w="1798320" h="306069">
                <a:moveTo>
                  <a:pt x="1458989" y="54867"/>
                </a:moveTo>
                <a:lnTo>
                  <a:pt x="1421171" y="54867"/>
                </a:lnTo>
                <a:lnTo>
                  <a:pt x="1473106" y="190570"/>
                </a:lnTo>
                <a:lnTo>
                  <a:pt x="1511976" y="190570"/>
                </a:lnTo>
                <a:lnTo>
                  <a:pt x="1458989" y="54867"/>
                </a:lnTo>
                <a:close/>
              </a:path>
              <a:path w="1798320" h="306069">
                <a:moveTo>
                  <a:pt x="1616034" y="204391"/>
                </a:moveTo>
                <a:lnTo>
                  <a:pt x="1579595" y="204391"/>
                </a:lnTo>
                <a:lnTo>
                  <a:pt x="1588960" y="249737"/>
                </a:lnTo>
                <a:lnTo>
                  <a:pt x="1613992" y="281300"/>
                </a:lnTo>
                <a:lnTo>
                  <a:pt x="1650097" y="299748"/>
                </a:lnTo>
                <a:lnTo>
                  <a:pt x="1692681" y="305749"/>
                </a:lnTo>
                <a:lnTo>
                  <a:pt x="1738858" y="299395"/>
                </a:lnTo>
                <a:lnTo>
                  <a:pt x="1771841" y="281928"/>
                </a:lnTo>
                <a:lnTo>
                  <a:pt x="1779161" y="272243"/>
                </a:lnTo>
                <a:lnTo>
                  <a:pt x="1694356" y="272243"/>
                </a:lnTo>
                <a:lnTo>
                  <a:pt x="1667276" y="268885"/>
                </a:lnTo>
                <a:lnTo>
                  <a:pt x="1642002" y="257636"/>
                </a:lnTo>
                <a:lnTo>
                  <a:pt x="1623324" y="236727"/>
                </a:lnTo>
                <a:lnTo>
                  <a:pt x="1616034" y="204391"/>
                </a:lnTo>
                <a:close/>
              </a:path>
              <a:path w="1798320" h="306069">
                <a:moveTo>
                  <a:pt x="1689749" y="0"/>
                </a:moveTo>
                <a:lnTo>
                  <a:pt x="1647296" y="5916"/>
                </a:lnTo>
                <a:lnTo>
                  <a:pt x="1615563" y="22512"/>
                </a:lnTo>
                <a:lnTo>
                  <a:pt x="1595688" y="48061"/>
                </a:lnTo>
                <a:lnTo>
                  <a:pt x="1588810" y="80835"/>
                </a:lnTo>
                <a:lnTo>
                  <a:pt x="1594170" y="109793"/>
                </a:lnTo>
                <a:lnTo>
                  <a:pt x="1610013" y="131252"/>
                </a:lnTo>
                <a:lnTo>
                  <a:pt x="1635988" y="147920"/>
                </a:lnTo>
                <a:lnTo>
                  <a:pt x="1671739" y="162508"/>
                </a:lnTo>
                <a:lnTo>
                  <a:pt x="1692681" y="170047"/>
                </a:lnTo>
                <a:lnTo>
                  <a:pt x="1721882" y="181918"/>
                </a:lnTo>
                <a:lnTo>
                  <a:pt x="1742836" y="193711"/>
                </a:lnTo>
                <a:lnTo>
                  <a:pt x="1755467" y="207388"/>
                </a:lnTo>
                <a:lnTo>
                  <a:pt x="1759695" y="224914"/>
                </a:lnTo>
                <a:lnTo>
                  <a:pt x="1755611" y="243618"/>
                </a:lnTo>
                <a:lnTo>
                  <a:pt x="1743360" y="258630"/>
                </a:lnTo>
                <a:lnTo>
                  <a:pt x="1722942" y="268617"/>
                </a:lnTo>
                <a:lnTo>
                  <a:pt x="1694356" y="272243"/>
                </a:lnTo>
                <a:lnTo>
                  <a:pt x="1779161" y="272243"/>
                </a:lnTo>
                <a:lnTo>
                  <a:pt x="1791631" y="255744"/>
                </a:lnTo>
                <a:lnTo>
                  <a:pt x="1798227" y="223239"/>
                </a:lnTo>
                <a:lnTo>
                  <a:pt x="1791022" y="191983"/>
                </a:lnTo>
                <a:lnTo>
                  <a:pt x="1771370" y="169209"/>
                </a:lnTo>
                <a:lnTo>
                  <a:pt x="1742215" y="152089"/>
                </a:lnTo>
                <a:lnTo>
                  <a:pt x="1706503" y="137796"/>
                </a:lnTo>
                <a:lnTo>
                  <a:pt x="1686817" y="130676"/>
                </a:lnTo>
                <a:lnTo>
                  <a:pt x="1659351" y="119963"/>
                </a:lnTo>
                <a:lnTo>
                  <a:pt x="1640169" y="109054"/>
                </a:lnTo>
                <a:lnTo>
                  <a:pt x="1628920" y="95867"/>
                </a:lnTo>
                <a:lnTo>
                  <a:pt x="1625248" y="78322"/>
                </a:lnTo>
                <a:lnTo>
                  <a:pt x="1629666" y="60364"/>
                </a:lnTo>
                <a:lnTo>
                  <a:pt x="1642368" y="46176"/>
                </a:lnTo>
                <a:lnTo>
                  <a:pt x="1662531" y="36857"/>
                </a:lnTo>
                <a:lnTo>
                  <a:pt x="1689330" y="33506"/>
                </a:lnTo>
                <a:lnTo>
                  <a:pt x="1773091" y="33506"/>
                </a:lnTo>
                <a:lnTo>
                  <a:pt x="1765401" y="23035"/>
                </a:lnTo>
                <a:lnTo>
                  <a:pt x="1731639" y="5549"/>
                </a:lnTo>
                <a:lnTo>
                  <a:pt x="1689749" y="0"/>
                </a:lnTo>
                <a:close/>
              </a:path>
              <a:path w="1798320" h="306069">
                <a:moveTo>
                  <a:pt x="1773091" y="33506"/>
                </a:moveTo>
                <a:lnTo>
                  <a:pt x="1689330" y="33506"/>
                </a:lnTo>
                <a:lnTo>
                  <a:pt x="1715697" y="36942"/>
                </a:lnTo>
                <a:lnTo>
                  <a:pt x="1738177" y="48113"/>
                </a:lnTo>
                <a:lnTo>
                  <a:pt x="1753824" y="68315"/>
                </a:lnTo>
                <a:lnTo>
                  <a:pt x="1759695" y="98845"/>
                </a:lnTo>
                <a:lnTo>
                  <a:pt x="1796133" y="98845"/>
                </a:lnTo>
                <a:lnTo>
                  <a:pt x="1787933" y="53715"/>
                </a:lnTo>
                <a:lnTo>
                  <a:pt x="1773091" y="33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460414" y="0"/>
            <a:ext cx="6711950" cy="10471150"/>
            <a:chOff x="10460414" y="0"/>
            <a:chExt cx="6711950" cy="10471150"/>
          </a:xfrm>
        </p:grpSpPr>
        <p:sp>
          <p:nvSpPr>
            <p:cNvPr id="6" name="object 6"/>
            <p:cNvSpPr/>
            <p:nvPr/>
          </p:nvSpPr>
          <p:spPr>
            <a:xfrm>
              <a:off x="10460414" y="2952789"/>
              <a:ext cx="5927090" cy="3162300"/>
            </a:xfrm>
            <a:custGeom>
              <a:avLst/>
              <a:gdLst/>
              <a:ahLst/>
              <a:cxnLst/>
              <a:rect l="l" t="t" r="r" b="b"/>
              <a:pathLst>
                <a:path w="5927090" h="3162300">
                  <a:moveTo>
                    <a:pt x="5926521" y="0"/>
                  </a:moveTo>
                  <a:lnTo>
                    <a:pt x="0" y="0"/>
                  </a:lnTo>
                  <a:lnTo>
                    <a:pt x="0" y="3162207"/>
                  </a:lnTo>
                  <a:lnTo>
                    <a:pt x="5926521" y="3162207"/>
                  </a:lnTo>
                  <a:lnTo>
                    <a:pt x="5926521" y="0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60405" y="5"/>
              <a:ext cx="843280" cy="10471150"/>
            </a:xfrm>
            <a:custGeom>
              <a:avLst/>
              <a:gdLst/>
              <a:ahLst/>
              <a:cxnLst/>
              <a:rect l="l" t="t" r="r" b="b"/>
              <a:pathLst>
                <a:path w="843279" h="10471150">
                  <a:moveTo>
                    <a:pt x="282714" y="5654281"/>
                  </a:moveTo>
                  <a:lnTo>
                    <a:pt x="0" y="5654281"/>
                  </a:lnTo>
                  <a:lnTo>
                    <a:pt x="0" y="5717108"/>
                  </a:lnTo>
                  <a:lnTo>
                    <a:pt x="282714" y="5717108"/>
                  </a:lnTo>
                  <a:lnTo>
                    <a:pt x="282714" y="5654281"/>
                  </a:lnTo>
                  <a:close/>
                </a:path>
                <a:path w="843279" h="10471150">
                  <a:moveTo>
                    <a:pt x="282714" y="5486743"/>
                  </a:moveTo>
                  <a:lnTo>
                    <a:pt x="0" y="5486743"/>
                  </a:lnTo>
                  <a:lnTo>
                    <a:pt x="0" y="5549570"/>
                  </a:lnTo>
                  <a:lnTo>
                    <a:pt x="282714" y="5549570"/>
                  </a:lnTo>
                  <a:lnTo>
                    <a:pt x="282714" y="5486743"/>
                  </a:lnTo>
                  <a:close/>
                </a:path>
                <a:path w="843279" h="10471150">
                  <a:moveTo>
                    <a:pt x="282714" y="5319204"/>
                  </a:moveTo>
                  <a:lnTo>
                    <a:pt x="0" y="5319204"/>
                  </a:lnTo>
                  <a:lnTo>
                    <a:pt x="0" y="5382031"/>
                  </a:lnTo>
                  <a:lnTo>
                    <a:pt x="282714" y="5382031"/>
                  </a:lnTo>
                  <a:lnTo>
                    <a:pt x="282714" y="5319204"/>
                  </a:lnTo>
                  <a:close/>
                </a:path>
                <a:path w="843279" h="10471150">
                  <a:moveTo>
                    <a:pt x="282714" y="5151679"/>
                  </a:moveTo>
                  <a:lnTo>
                    <a:pt x="0" y="5151679"/>
                  </a:lnTo>
                  <a:lnTo>
                    <a:pt x="0" y="5214505"/>
                  </a:lnTo>
                  <a:lnTo>
                    <a:pt x="282714" y="5214505"/>
                  </a:lnTo>
                  <a:lnTo>
                    <a:pt x="282714" y="5151679"/>
                  </a:lnTo>
                  <a:close/>
                </a:path>
                <a:path w="843279" h="10471150">
                  <a:moveTo>
                    <a:pt x="282714" y="4984140"/>
                  </a:moveTo>
                  <a:lnTo>
                    <a:pt x="0" y="4984140"/>
                  </a:lnTo>
                  <a:lnTo>
                    <a:pt x="0" y="5046967"/>
                  </a:lnTo>
                  <a:lnTo>
                    <a:pt x="282714" y="5046967"/>
                  </a:lnTo>
                  <a:lnTo>
                    <a:pt x="282714" y="4984140"/>
                  </a:lnTo>
                  <a:close/>
                </a:path>
                <a:path w="843279" h="10471150">
                  <a:moveTo>
                    <a:pt x="282714" y="4816602"/>
                  </a:moveTo>
                  <a:lnTo>
                    <a:pt x="0" y="4816602"/>
                  </a:lnTo>
                  <a:lnTo>
                    <a:pt x="0" y="4879429"/>
                  </a:lnTo>
                  <a:lnTo>
                    <a:pt x="282714" y="4879429"/>
                  </a:lnTo>
                  <a:lnTo>
                    <a:pt x="282714" y="4816602"/>
                  </a:lnTo>
                  <a:close/>
                </a:path>
                <a:path w="843279" h="10471150">
                  <a:moveTo>
                    <a:pt x="282714" y="4649076"/>
                  </a:moveTo>
                  <a:lnTo>
                    <a:pt x="0" y="4649076"/>
                  </a:lnTo>
                  <a:lnTo>
                    <a:pt x="0" y="4711903"/>
                  </a:lnTo>
                  <a:lnTo>
                    <a:pt x="282714" y="4711903"/>
                  </a:lnTo>
                  <a:lnTo>
                    <a:pt x="282714" y="4649076"/>
                  </a:lnTo>
                  <a:close/>
                </a:path>
                <a:path w="843279" h="10471150">
                  <a:moveTo>
                    <a:pt x="842911" y="0"/>
                  </a:moveTo>
                  <a:lnTo>
                    <a:pt x="832434" y="0"/>
                  </a:lnTo>
                  <a:lnTo>
                    <a:pt x="832434" y="10470883"/>
                  </a:lnTo>
                  <a:lnTo>
                    <a:pt x="842911" y="10470883"/>
                  </a:lnTo>
                  <a:lnTo>
                    <a:pt x="8429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3624" y="3350683"/>
              <a:ext cx="5528627" cy="3151736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7936626" y="0"/>
            <a:ext cx="1330325" cy="125730"/>
          </a:xfrm>
          <a:custGeom>
            <a:avLst/>
            <a:gdLst/>
            <a:ahLst/>
            <a:cxnLst/>
            <a:rect l="l" t="t" r="r" b="b"/>
            <a:pathLst>
              <a:path w="1330325" h="125730">
                <a:moveTo>
                  <a:pt x="1329802" y="0"/>
                </a:moveTo>
                <a:lnTo>
                  <a:pt x="0" y="0"/>
                </a:lnTo>
                <a:lnTo>
                  <a:pt x="0" y="125650"/>
                </a:lnTo>
                <a:lnTo>
                  <a:pt x="1329802" y="125650"/>
                </a:lnTo>
                <a:lnTo>
                  <a:pt x="1329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56297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34114" y="288578"/>
            <a:ext cx="116698" cy="11978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6813" y="5067908"/>
            <a:ext cx="6602186" cy="421174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50126" y="7452694"/>
            <a:ext cx="6551507" cy="158432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513012" y="3306914"/>
            <a:ext cx="4502785" cy="535940"/>
            <a:chOff x="2513012" y="3306914"/>
            <a:chExt cx="4502785" cy="535940"/>
          </a:xfrm>
        </p:grpSpPr>
        <p:sp>
          <p:nvSpPr>
            <p:cNvPr id="16" name="object 16"/>
            <p:cNvSpPr/>
            <p:nvPr/>
          </p:nvSpPr>
          <p:spPr>
            <a:xfrm>
              <a:off x="2513012" y="3570572"/>
              <a:ext cx="4502785" cy="272415"/>
            </a:xfrm>
            <a:custGeom>
              <a:avLst/>
              <a:gdLst/>
              <a:ahLst/>
              <a:cxnLst/>
              <a:rect l="l" t="t" r="r" b="b"/>
              <a:pathLst>
                <a:path w="4502784" h="272414">
                  <a:moveTo>
                    <a:pt x="4502480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4502480" y="272243"/>
                  </a:lnTo>
                  <a:lnTo>
                    <a:pt x="4502480" y="0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63649" y="3306914"/>
              <a:ext cx="4408805" cy="397510"/>
            </a:xfrm>
            <a:custGeom>
              <a:avLst/>
              <a:gdLst/>
              <a:ahLst/>
              <a:cxnLst/>
              <a:rect l="l" t="t" r="r" b="b"/>
              <a:pathLst>
                <a:path w="4408805" h="397510">
                  <a:moveTo>
                    <a:pt x="43558" y="8167"/>
                  </a:moveTo>
                  <a:lnTo>
                    <a:pt x="0" y="8167"/>
                  </a:lnTo>
                  <a:lnTo>
                    <a:pt x="0" y="389307"/>
                  </a:lnTo>
                  <a:lnTo>
                    <a:pt x="47370" y="389307"/>
                  </a:lnTo>
                  <a:lnTo>
                    <a:pt x="47370" y="96374"/>
                  </a:lnTo>
                  <a:lnTo>
                    <a:pt x="100508" y="96374"/>
                  </a:lnTo>
                  <a:lnTo>
                    <a:pt x="43558" y="8167"/>
                  </a:lnTo>
                  <a:close/>
                </a:path>
                <a:path w="4408805" h="397510">
                  <a:moveTo>
                    <a:pt x="100508" y="96374"/>
                  </a:moveTo>
                  <a:lnTo>
                    <a:pt x="47370" y="96374"/>
                  </a:lnTo>
                  <a:lnTo>
                    <a:pt x="236851" y="389307"/>
                  </a:lnTo>
                  <a:lnTo>
                    <a:pt x="280410" y="389307"/>
                  </a:lnTo>
                  <a:lnTo>
                    <a:pt x="280410" y="301645"/>
                  </a:lnTo>
                  <a:lnTo>
                    <a:pt x="233040" y="301645"/>
                  </a:lnTo>
                  <a:lnTo>
                    <a:pt x="100508" y="96374"/>
                  </a:lnTo>
                  <a:close/>
                </a:path>
                <a:path w="4408805" h="397510">
                  <a:moveTo>
                    <a:pt x="280410" y="8167"/>
                  </a:moveTo>
                  <a:lnTo>
                    <a:pt x="233040" y="8167"/>
                  </a:lnTo>
                  <a:lnTo>
                    <a:pt x="233040" y="301645"/>
                  </a:lnTo>
                  <a:lnTo>
                    <a:pt x="280410" y="301645"/>
                  </a:lnTo>
                  <a:lnTo>
                    <a:pt x="280410" y="8167"/>
                  </a:lnTo>
                  <a:close/>
                </a:path>
                <a:path w="4408805" h="397510">
                  <a:moveTo>
                    <a:pt x="533146" y="8167"/>
                  </a:moveTo>
                  <a:lnTo>
                    <a:pt x="485775" y="8167"/>
                  </a:lnTo>
                  <a:lnTo>
                    <a:pt x="343664" y="373517"/>
                  </a:lnTo>
                  <a:lnTo>
                    <a:pt x="343664" y="389307"/>
                  </a:lnTo>
                  <a:lnTo>
                    <a:pt x="387223" y="389307"/>
                  </a:lnTo>
                  <a:lnTo>
                    <a:pt x="426426" y="288033"/>
                  </a:lnTo>
                  <a:lnTo>
                    <a:pt x="642423" y="288033"/>
                  </a:lnTo>
                  <a:lnTo>
                    <a:pt x="626690" y="247741"/>
                  </a:lnTo>
                  <a:lnTo>
                    <a:pt x="440583" y="247741"/>
                  </a:lnTo>
                  <a:lnTo>
                    <a:pt x="508644" y="71327"/>
                  </a:lnTo>
                  <a:lnTo>
                    <a:pt x="557807" y="71327"/>
                  </a:lnTo>
                  <a:lnTo>
                    <a:pt x="533146" y="8167"/>
                  </a:lnTo>
                  <a:close/>
                </a:path>
                <a:path w="4408805" h="397510">
                  <a:moveTo>
                    <a:pt x="642423" y="288033"/>
                  </a:moveTo>
                  <a:lnTo>
                    <a:pt x="590861" y="288033"/>
                  </a:lnTo>
                  <a:lnTo>
                    <a:pt x="628975" y="389307"/>
                  </a:lnTo>
                  <a:lnTo>
                    <a:pt x="675801" y="389307"/>
                  </a:lnTo>
                  <a:lnTo>
                    <a:pt x="675801" y="373517"/>
                  </a:lnTo>
                  <a:lnTo>
                    <a:pt x="642423" y="288033"/>
                  </a:lnTo>
                  <a:close/>
                </a:path>
                <a:path w="4408805" h="397510">
                  <a:moveTo>
                    <a:pt x="557807" y="71327"/>
                  </a:moveTo>
                  <a:lnTo>
                    <a:pt x="508644" y="71327"/>
                  </a:lnTo>
                  <a:lnTo>
                    <a:pt x="576160" y="247741"/>
                  </a:lnTo>
                  <a:lnTo>
                    <a:pt x="626690" y="247741"/>
                  </a:lnTo>
                  <a:lnTo>
                    <a:pt x="557807" y="71327"/>
                  </a:lnTo>
                  <a:close/>
                </a:path>
                <a:path w="4408805" h="397510">
                  <a:moveTo>
                    <a:pt x="1112081" y="8167"/>
                  </a:moveTo>
                  <a:lnTo>
                    <a:pt x="874685" y="8167"/>
                  </a:lnTo>
                  <a:lnTo>
                    <a:pt x="874685" y="389307"/>
                  </a:lnTo>
                  <a:lnTo>
                    <a:pt x="1112625" y="389307"/>
                  </a:lnTo>
                  <a:lnTo>
                    <a:pt x="1112625" y="347382"/>
                  </a:lnTo>
                  <a:lnTo>
                    <a:pt x="922055" y="347382"/>
                  </a:lnTo>
                  <a:lnTo>
                    <a:pt x="922055" y="218338"/>
                  </a:lnTo>
                  <a:lnTo>
                    <a:pt x="1086490" y="218338"/>
                  </a:lnTo>
                  <a:lnTo>
                    <a:pt x="1086490" y="176413"/>
                  </a:lnTo>
                  <a:lnTo>
                    <a:pt x="922055" y="176413"/>
                  </a:lnTo>
                  <a:lnTo>
                    <a:pt x="922055" y="50092"/>
                  </a:lnTo>
                  <a:lnTo>
                    <a:pt x="1112081" y="50092"/>
                  </a:lnTo>
                  <a:lnTo>
                    <a:pt x="1112081" y="8167"/>
                  </a:lnTo>
                  <a:close/>
                </a:path>
                <a:path w="4408805" h="397510">
                  <a:moveTo>
                    <a:pt x="1327687" y="0"/>
                  </a:moveTo>
                  <a:lnTo>
                    <a:pt x="1277176" y="5958"/>
                  </a:lnTo>
                  <a:lnTo>
                    <a:pt x="1236570" y="23364"/>
                  </a:lnTo>
                  <a:lnTo>
                    <a:pt x="1206628" y="51512"/>
                  </a:lnTo>
                  <a:lnTo>
                    <a:pt x="1188107" y="89696"/>
                  </a:lnTo>
                  <a:lnTo>
                    <a:pt x="1181765" y="137210"/>
                  </a:lnTo>
                  <a:lnTo>
                    <a:pt x="1181765" y="260264"/>
                  </a:lnTo>
                  <a:lnTo>
                    <a:pt x="1188107" y="307778"/>
                  </a:lnTo>
                  <a:lnTo>
                    <a:pt x="1206628" y="345962"/>
                  </a:lnTo>
                  <a:lnTo>
                    <a:pt x="1236570" y="374109"/>
                  </a:lnTo>
                  <a:lnTo>
                    <a:pt x="1277176" y="391515"/>
                  </a:lnTo>
                  <a:lnTo>
                    <a:pt x="1327687" y="397474"/>
                  </a:lnTo>
                  <a:lnTo>
                    <a:pt x="1370353" y="392517"/>
                  </a:lnTo>
                  <a:lnTo>
                    <a:pt x="1408314" y="377420"/>
                  </a:lnTo>
                  <a:lnTo>
                    <a:pt x="1436354" y="353915"/>
                  </a:lnTo>
                  <a:lnTo>
                    <a:pt x="1327142" y="353915"/>
                  </a:lnTo>
                  <a:lnTo>
                    <a:pt x="1284723" y="347756"/>
                  </a:lnTo>
                  <a:lnTo>
                    <a:pt x="1254045" y="329958"/>
                  </a:lnTo>
                  <a:lnTo>
                    <a:pt x="1235413" y="301543"/>
                  </a:lnTo>
                  <a:lnTo>
                    <a:pt x="1229135" y="263531"/>
                  </a:lnTo>
                  <a:lnTo>
                    <a:pt x="1229135" y="133943"/>
                  </a:lnTo>
                  <a:lnTo>
                    <a:pt x="1235413" y="95931"/>
                  </a:lnTo>
                  <a:lnTo>
                    <a:pt x="1254045" y="67516"/>
                  </a:lnTo>
                  <a:lnTo>
                    <a:pt x="1284723" y="49718"/>
                  </a:lnTo>
                  <a:lnTo>
                    <a:pt x="1327142" y="43558"/>
                  </a:lnTo>
                  <a:lnTo>
                    <a:pt x="1436354" y="43558"/>
                  </a:lnTo>
                  <a:lnTo>
                    <a:pt x="1408314" y="20054"/>
                  </a:lnTo>
                  <a:lnTo>
                    <a:pt x="1370353" y="4957"/>
                  </a:lnTo>
                  <a:lnTo>
                    <a:pt x="1327687" y="0"/>
                  </a:lnTo>
                  <a:close/>
                </a:path>
                <a:path w="4408805" h="397510">
                  <a:moveTo>
                    <a:pt x="1466531" y="262442"/>
                  </a:moveTo>
                  <a:lnTo>
                    <a:pt x="1419160" y="262442"/>
                  </a:lnTo>
                  <a:lnTo>
                    <a:pt x="1419160" y="267887"/>
                  </a:lnTo>
                  <a:lnTo>
                    <a:pt x="1410985" y="306366"/>
                  </a:lnTo>
                  <a:lnTo>
                    <a:pt x="1389690" y="333157"/>
                  </a:lnTo>
                  <a:lnTo>
                    <a:pt x="1360126" y="348819"/>
                  </a:lnTo>
                  <a:lnTo>
                    <a:pt x="1327142" y="353915"/>
                  </a:lnTo>
                  <a:lnTo>
                    <a:pt x="1436354" y="353915"/>
                  </a:lnTo>
                  <a:lnTo>
                    <a:pt x="1438827" y="351842"/>
                  </a:lnTo>
                  <a:lnTo>
                    <a:pt x="1459148" y="315444"/>
                  </a:lnTo>
                  <a:lnTo>
                    <a:pt x="1466531" y="267887"/>
                  </a:lnTo>
                  <a:lnTo>
                    <a:pt x="1466531" y="262442"/>
                  </a:lnTo>
                  <a:close/>
                </a:path>
                <a:path w="4408805" h="397510">
                  <a:moveTo>
                    <a:pt x="1436354" y="43558"/>
                  </a:moveTo>
                  <a:lnTo>
                    <a:pt x="1327142" y="43558"/>
                  </a:lnTo>
                  <a:lnTo>
                    <a:pt x="1360126" y="48654"/>
                  </a:lnTo>
                  <a:lnTo>
                    <a:pt x="1389690" y="64317"/>
                  </a:lnTo>
                  <a:lnTo>
                    <a:pt x="1410985" y="91107"/>
                  </a:lnTo>
                  <a:lnTo>
                    <a:pt x="1419160" y="129587"/>
                  </a:lnTo>
                  <a:lnTo>
                    <a:pt x="1419160" y="135032"/>
                  </a:lnTo>
                  <a:lnTo>
                    <a:pt x="1466531" y="135032"/>
                  </a:lnTo>
                  <a:lnTo>
                    <a:pt x="1466531" y="129587"/>
                  </a:lnTo>
                  <a:lnTo>
                    <a:pt x="1459148" y="82030"/>
                  </a:lnTo>
                  <a:lnTo>
                    <a:pt x="1438827" y="45632"/>
                  </a:lnTo>
                  <a:lnTo>
                    <a:pt x="1436354" y="43558"/>
                  </a:lnTo>
                  <a:close/>
                </a:path>
                <a:path w="4408805" h="397510">
                  <a:moveTo>
                    <a:pt x="1687152" y="0"/>
                  </a:moveTo>
                  <a:lnTo>
                    <a:pt x="1637630" y="5902"/>
                  </a:lnTo>
                  <a:lnTo>
                    <a:pt x="1597020" y="23173"/>
                  </a:lnTo>
                  <a:lnTo>
                    <a:pt x="1566525" y="51159"/>
                  </a:lnTo>
                  <a:lnTo>
                    <a:pt x="1547346" y="89208"/>
                  </a:lnTo>
                  <a:lnTo>
                    <a:pt x="1540686" y="136665"/>
                  </a:lnTo>
                  <a:lnTo>
                    <a:pt x="1540686" y="260808"/>
                  </a:lnTo>
                  <a:lnTo>
                    <a:pt x="1547346" y="308266"/>
                  </a:lnTo>
                  <a:lnTo>
                    <a:pt x="1566525" y="346314"/>
                  </a:lnTo>
                  <a:lnTo>
                    <a:pt x="1597020" y="374301"/>
                  </a:lnTo>
                  <a:lnTo>
                    <a:pt x="1637630" y="391572"/>
                  </a:lnTo>
                  <a:lnTo>
                    <a:pt x="1687152" y="397474"/>
                  </a:lnTo>
                  <a:lnTo>
                    <a:pt x="1736674" y="391572"/>
                  </a:lnTo>
                  <a:lnTo>
                    <a:pt x="1777284" y="374301"/>
                  </a:lnTo>
                  <a:lnTo>
                    <a:pt x="1799497" y="353915"/>
                  </a:lnTo>
                  <a:lnTo>
                    <a:pt x="1687152" y="353915"/>
                  </a:lnTo>
                  <a:lnTo>
                    <a:pt x="1644563" y="347211"/>
                  </a:lnTo>
                  <a:lnTo>
                    <a:pt x="1613511" y="328461"/>
                  </a:lnTo>
                  <a:lnTo>
                    <a:pt x="1594505" y="299705"/>
                  </a:lnTo>
                  <a:lnTo>
                    <a:pt x="1588056" y="262986"/>
                  </a:lnTo>
                  <a:lnTo>
                    <a:pt x="1588056" y="134488"/>
                  </a:lnTo>
                  <a:lnTo>
                    <a:pt x="1594505" y="97769"/>
                  </a:lnTo>
                  <a:lnTo>
                    <a:pt x="1613511" y="69013"/>
                  </a:lnTo>
                  <a:lnTo>
                    <a:pt x="1644563" y="50262"/>
                  </a:lnTo>
                  <a:lnTo>
                    <a:pt x="1687152" y="43558"/>
                  </a:lnTo>
                  <a:lnTo>
                    <a:pt x="1799497" y="43558"/>
                  </a:lnTo>
                  <a:lnTo>
                    <a:pt x="1777284" y="23173"/>
                  </a:lnTo>
                  <a:lnTo>
                    <a:pt x="1736674" y="5902"/>
                  </a:lnTo>
                  <a:lnTo>
                    <a:pt x="1687152" y="0"/>
                  </a:lnTo>
                  <a:close/>
                </a:path>
                <a:path w="4408805" h="397510">
                  <a:moveTo>
                    <a:pt x="1799497" y="43558"/>
                  </a:moveTo>
                  <a:lnTo>
                    <a:pt x="1687152" y="43558"/>
                  </a:lnTo>
                  <a:lnTo>
                    <a:pt x="1729512" y="50262"/>
                  </a:lnTo>
                  <a:lnTo>
                    <a:pt x="1760590" y="69013"/>
                  </a:lnTo>
                  <a:lnTo>
                    <a:pt x="1779723" y="97769"/>
                  </a:lnTo>
                  <a:lnTo>
                    <a:pt x="1786249" y="134488"/>
                  </a:lnTo>
                  <a:lnTo>
                    <a:pt x="1786249" y="262986"/>
                  </a:lnTo>
                  <a:lnTo>
                    <a:pt x="1779723" y="299705"/>
                  </a:lnTo>
                  <a:lnTo>
                    <a:pt x="1760590" y="328461"/>
                  </a:lnTo>
                  <a:lnTo>
                    <a:pt x="1729512" y="347211"/>
                  </a:lnTo>
                  <a:lnTo>
                    <a:pt x="1687152" y="353915"/>
                  </a:lnTo>
                  <a:lnTo>
                    <a:pt x="1799497" y="353915"/>
                  </a:lnTo>
                  <a:lnTo>
                    <a:pt x="1807780" y="346314"/>
                  </a:lnTo>
                  <a:lnTo>
                    <a:pt x="1826959" y="308266"/>
                  </a:lnTo>
                  <a:lnTo>
                    <a:pt x="1833619" y="260808"/>
                  </a:lnTo>
                  <a:lnTo>
                    <a:pt x="1833619" y="136665"/>
                  </a:lnTo>
                  <a:lnTo>
                    <a:pt x="1826959" y="89208"/>
                  </a:lnTo>
                  <a:lnTo>
                    <a:pt x="1807780" y="51159"/>
                  </a:lnTo>
                  <a:lnTo>
                    <a:pt x="1799497" y="43558"/>
                  </a:lnTo>
                  <a:close/>
                </a:path>
                <a:path w="4408805" h="397510">
                  <a:moveTo>
                    <a:pt x="1967343" y="8167"/>
                  </a:moveTo>
                  <a:lnTo>
                    <a:pt x="1923784" y="8167"/>
                  </a:lnTo>
                  <a:lnTo>
                    <a:pt x="1923784" y="389307"/>
                  </a:lnTo>
                  <a:lnTo>
                    <a:pt x="1971154" y="389307"/>
                  </a:lnTo>
                  <a:lnTo>
                    <a:pt x="1971154" y="96374"/>
                  </a:lnTo>
                  <a:lnTo>
                    <a:pt x="2024293" y="96374"/>
                  </a:lnTo>
                  <a:lnTo>
                    <a:pt x="1967343" y="8167"/>
                  </a:lnTo>
                  <a:close/>
                </a:path>
                <a:path w="4408805" h="397510">
                  <a:moveTo>
                    <a:pt x="2024293" y="96374"/>
                  </a:moveTo>
                  <a:lnTo>
                    <a:pt x="1971154" y="96374"/>
                  </a:lnTo>
                  <a:lnTo>
                    <a:pt x="2160635" y="389307"/>
                  </a:lnTo>
                  <a:lnTo>
                    <a:pt x="2204194" y="389307"/>
                  </a:lnTo>
                  <a:lnTo>
                    <a:pt x="2204194" y="301645"/>
                  </a:lnTo>
                  <a:lnTo>
                    <a:pt x="2156824" y="301645"/>
                  </a:lnTo>
                  <a:lnTo>
                    <a:pt x="2024293" y="96374"/>
                  </a:lnTo>
                  <a:close/>
                </a:path>
                <a:path w="4408805" h="397510">
                  <a:moveTo>
                    <a:pt x="2204194" y="8167"/>
                  </a:moveTo>
                  <a:lnTo>
                    <a:pt x="2156824" y="8167"/>
                  </a:lnTo>
                  <a:lnTo>
                    <a:pt x="2156824" y="301645"/>
                  </a:lnTo>
                  <a:lnTo>
                    <a:pt x="2204194" y="301645"/>
                  </a:lnTo>
                  <a:lnTo>
                    <a:pt x="2204194" y="8167"/>
                  </a:lnTo>
                  <a:close/>
                </a:path>
                <a:path w="4408805" h="397510">
                  <a:moveTo>
                    <a:pt x="2441129" y="0"/>
                  </a:moveTo>
                  <a:lnTo>
                    <a:pt x="2391608" y="5902"/>
                  </a:lnTo>
                  <a:lnTo>
                    <a:pt x="2351001" y="23173"/>
                  </a:lnTo>
                  <a:lnTo>
                    <a:pt x="2320509" y="51159"/>
                  </a:lnTo>
                  <a:lnTo>
                    <a:pt x="2301332" y="89208"/>
                  </a:lnTo>
                  <a:lnTo>
                    <a:pt x="2294673" y="136665"/>
                  </a:lnTo>
                  <a:lnTo>
                    <a:pt x="2294673" y="260808"/>
                  </a:lnTo>
                  <a:lnTo>
                    <a:pt x="2301332" y="308266"/>
                  </a:lnTo>
                  <a:lnTo>
                    <a:pt x="2320509" y="346314"/>
                  </a:lnTo>
                  <a:lnTo>
                    <a:pt x="2351001" y="374301"/>
                  </a:lnTo>
                  <a:lnTo>
                    <a:pt x="2391608" y="391572"/>
                  </a:lnTo>
                  <a:lnTo>
                    <a:pt x="2441129" y="397474"/>
                  </a:lnTo>
                  <a:lnTo>
                    <a:pt x="2490653" y="391572"/>
                  </a:lnTo>
                  <a:lnTo>
                    <a:pt x="2531265" y="374301"/>
                  </a:lnTo>
                  <a:lnTo>
                    <a:pt x="2553480" y="353915"/>
                  </a:lnTo>
                  <a:lnTo>
                    <a:pt x="2441129" y="353915"/>
                  </a:lnTo>
                  <a:lnTo>
                    <a:pt x="2398542" y="347211"/>
                  </a:lnTo>
                  <a:lnTo>
                    <a:pt x="2367493" y="328461"/>
                  </a:lnTo>
                  <a:lnTo>
                    <a:pt x="2348490" y="299705"/>
                  </a:lnTo>
                  <a:lnTo>
                    <a:pt x="2342043" y="262986"/>
                  </a:lnTo>
                  <a:lnTo>
                    <a:pt x="2342043" y="134488"/>
                  </a:lnTo>
                  <a:lnTo>
                    <a:pt x="2348490" y="97769"/>
                  </a:lnTo>
                  <a:lnTo>
                    <a:pt x="2367493" y="69013"/>
                  </a:lnTo>
                  <a:lnTo>
                    <a:pt x="2398542" y="50262"/>
                  </a:lnTo>
                  <a:lnTo>
                    <a:pt x="2441129" y="43558"/>
                  </a:lnTo>
                  <a:lnTo>
                    <a:pt x="2553480" y="43558"/>
                  </a:lnTo>
                  <a:lnTo>
                    <a:pt x="2531265" y="23173"/>
                  </a:lnTo>
                  <a:lnTo>
                    <a:pt x="2490653" y="5902"/>
                  </a:lnTo>
                  <a:lnTo>
                    <a:pt x="2441129" y="0"/>
                  </a:lnTo>
                  <a:close/>
                </a:path>
                <a:path w="4408805" h="397510">
                  <a:moveTo>
                    <a:pt x="2553480" y="43558"/>
                  </a:moveTo>
                  <a:lnTo>
                    <a:pt x="2441129" y="43558"/>
                  </a:lnTo>
                  <a:lnTo>
                    <a:pt x="2483490" y="50262"/>
                  </a:lnTo>
                  <a:lnTo>
                    <a:pt x="2514572" y="69013"/>
                  </a:lnTo>
                  <a:lnTo>
                    <a:pt x="2533709" y="97769"/>
                  </a:lnTo>
                  <a:lnTo>
                    <a:pt x="2540236" y="134488"/>
                  </a:lnTo>
                  <a:lnTo>
                    <a:pt x="2540236" y="262986"/>
                  </a:lnTo>
                  <a:lnTo>
                    <a:pt x="2533709" y="299705"/>
                  </a:lnTo>
                  <a:lnTo>
                    <a:pt x="2514572" y="328461"/>
                  </a:lnTo>
                  <a:lnTo>
                    <a:pt x="2483490" y="347211"/>
                  </a:lnTo>
                  <a:lnTo>
                    <a:pt x="2441129" y="353915"/>
                  </a:lnTo>
                  <a:lnTo>
                    <a:pt x="2553480" y="353915"/>
                  </a:lnTo>
                  <a:lnTo>
                    <a:pt x="2561764" y="346314"/>
                  </a:lnTo>
                  <a:lnTo>
                    <a:pt x="2580945" y="308266"/>
                  </a:lnTo>
                  <a:lnTo>
                    <a:pt x="2587607" y="260808"/>
                  </a:lnTo>
                  <a:lnTo>
                    <a:pt x="2587607" y="136665"/>
                  </a:lnTo>
                  <a:lnTo>
                    <a:pt x="2580945" y="89208"/>
                  </a:lnTo>
                  <a:lnTo>
                    <a:pt x="2561764" y="51159"/>
                  </a:lnTo>
                  <a:lnTo>
                    <a:pt x="2553480" y="43558"/>
                  </a:lnTo>
                  <a:close/>
                </a:path>
                <a:path w="4408805" h="397510">
                  <a:moveTo>
                    <a:pt x="2723498" y="8167"/>
                  </a:moveTo>
                  <a:lnTo>
                    <a:pt x="2677761" y="8167"/>
                  </a:lnTo>
                  <a:lnTo>
                    <a:pt x="2677761" y="389307"/>
                  </a:lnTo>
                  <a:lnTo>
                    <a:pt x="2723498" y="389307"/>
                  </a:lnTo>
                  <a:lnTo>
                    <a:pt x="2723498" y="92562"/>
                  </a:lnTo>
                  <a:lnTo>
                    <a:pt x="2777225" y="92562"/>
                  </a:lnTo>
                  <a:lnTo>
                    <a:pt x="2723498" y="8167"/>
                  </a:lnTo>
                  <a:close/>
                </a:path>
                <a:path w="4408805" h="397510">
                  <a:moveTo>
                    <a:pt x="3013709" y="92018"/>
                  </a:moveTo>
                  <a:lnTo>
                    <a:pt x="2967972" y="92018"/>
                  </a:lnTo>
                  <a:lnTo>
                    <a:pt x="2967972" y="389307"/>
                  </a:lnTo>
                  <a:lnTo>
                    <a:pt x="3013709" y="389307"/>
                  </a:lnTo>
                  <a:lnTo>
                    <a:pt x="3013709" y="92018"/>
                  </a:lnTo>
                  <a:close/>
                </a:path>
                <a:path w="4408805" h="397510">
                  <a:moveTo>
                    <a:pt x="2777225" y="92562"/>
                  </a:moveTo>
                  <a:lnTo>
                    <a:pt x="2723498" y="92562"/>
                  </a:lnTo>
                  <a:lnTo>
                    <a:pt x="2830217" y="259719"/>
                  </a:lnTo>
                  <a:lnTo>
                    <a:pt x="2861253" y="259719"/>
                  </a:lnTo>
                  <a:lnTo>
                    <a:pt x="2898327" y="201459"/>
                  </a:lnTo>
                  <a:lnTo>
                    <a:pt x="2846552" y="201459"/>
                  </a:lnTo>
                  <a:lnTo>
                    <a:pt x="2777225" y="92562"/>
                  </a:lnTo>
                  <a:close/>
                </a:path>
                <a:path w="4408805" h="397510">
                  <a:moveTo>
                    <a:pt x="3013709" y="8167"/>
                  </a:moveTo>
                  <a:lnTo>
                    <a:pt x="2969605" y="8167"/>
                  </a:lnTo>
                  <a:lnTo>
                    <a:pt x="2846552" y="201459"/>
                  </a:lnTo>
                  <a:lnTo>
                    <a:pt x="2898327" y="201459"/>
                  </a:lnTo>
                  <a:lnTo>
                    <a:pt x="2967972" y="92018"/>
                  </a:lnTo>
                  <a:lnTo>
                    <a:pt x="3013709" y="92018"/>
                  </a:lnTo>
                  <a:lnTo>
                    <a:pt x="3013709" y="8167"/>
                  </a:lnTo>
                  <a:close/>
                </a:path>
                <a:path w="4408805" h="397510">
                  <a:moveTo>
                    <a:pt x="3162217" y="8167"/>
                  </a:moveTo>
                  <a:lnTo>
                    <a:pt x="3114847" y="8167"/>
                  </a:lnTo>
                  <a:lnTo>
                    <a:pt x="3114847" y="389307"/>
                  </a:lnTo>
                  <a:lnTo>
                    <a:pt x="3162217" y="389307"/>
                  </a:lnTo>
                  <a:lnTo>
                    <a:pt x="3162217" y="8167"/>
                  </a:lnTo>
                  <a:close/>
                </a:path>
                <a:path w="4408805" h="397510">
                  <a:moveTo>
                    <a:pt x="3415089" y="8167"/>
                  </a:moveTo>
                  <a:lnTo>
                    <a:pt x="3367719" y="8167"/>
                  </a:lnTo>
                  <a:lnTo>
                    <a:pt x="3225608" y="373517"/>
                  </a:lnTo>
                  <a:lnTo>
                    <a:pt x="3225608" y="389307"/>
                  </a:lnTo>
                  <a:lnTo>
                    <a:pt x="3269167" y="389307"/>
                  </a:lnTo>
                  <a:lnTo>
                    <a:pt x="3308370" y="288033"/>
                  </a:lnTo>
                  <a:lnTo>
                    <a:pt x="3524366" y="288033"/>
                  </a:lnTo>
                  <a:lnTo>
                    <a:pt x="3508634" y="247741"/>
                  </a:lnTo>
                  <a:lnTo>
                    <a:pt x="3322527" y="247741"/>
                  </a:lnTo>
                  <a:lnTo>
                    <a:pt x="3390587" y="71327"/>
                  </a:lnTo>
                  <a:lnTo>
                    <a:pt x="3439751" y="71327"/>
                  </a:lnTo>
                  <a:lnTo>
                    <a:pt x="3415089" y="8167"/>
                  </a:lnTo>
                  <a:close/>
                </a:path>
                <a:path w="4408805" h="397510">
                  <a:moveTo>
                    <a:pt x="3524366" y="288033"/>
                  </a:moveTo>
                  <a:lnTo>
                    <a:pt x="3472805" y="288033"/>
                  </a:lnTo>
                  <a:lnTo>
                    <a:pt x="3510919" y="389307"/>
                  </a:lnTo>
                  <a:lnTo>
                    <a:pt x="3557745" y="389307"/>
                  </a:lnTo>
                  <a:lnTo>
                    <a:pt x="3557745" y="373517"/>
                  </a:lnTo>
                  <a:lnTo>
                    <a:pt x="3524366" y="288033"/>
                  </a:lnTo>
                  <a:close/>
                </a:path>
                <a:path w="4408805" h="397510">
                  <a:moveTo>
                    <a:pt x="3439751" y="71327"/>
                  </a:moveTo>
                  <a:lnTo>
                    <a:pt x="3390587" y="71327"/>
                  </a:lnTo>
                  <a:lnTo>
                    <a:pt x="3458104" y="247741"/>
                  </a:lnTo>
                  <a:lnTo>
                    <a:pt x="3508634" y="247741"/>
                  </a:lnTo>
                  <a:lnTo>
                    <a:pt x="3439751" y="71327"/>
                  </a:lnTo>
                  <a:close/>
                </a:path>
                <a:path w="4408805" h="397510">
                  <a:moveTo>
                    <a:pt x="3889494" y="8167"/>
                  </a:moveTo>
                  <a:lnTo>
                    <a:pt x="3756639" y="8167"/>
                  </a:lnTo>
                  <a:lnTo>
                    <a:pt x="3756639" y="389307"/>
                  </a:lnTo>
                  <a:lnTo>
                    <a:pt x="3889494" y="389307"/>
                  </a:lnTo>
                  <a:lnTo>
                    <a:pt x="3939016" y="383644"/>
                  </a:lnTo>
                  <a:lnTo>
                    <a:pt x="3979626" y="367005"/>
                  </a:lnTo>
                  <a:lnTo>
                    <a:pt x="4001713" y="347382"/>
                  </a:lnTo>
                  <a:lnTo>
                    <a:pt x="3804009" y="347382"/>
                  </a:lnTo>
                  <a:lnTo>
                    <a:pt x="3804009" y="50092"/>
                  </a:lnTo>
                  <a:lnTo>
                    <a:pt x="4001713" y="50092"/>
                  </a:lnTo>
                  <a:lnTo>
                    <a:pt x="3979626" y="30469"/>
                  </a:lnTo>
                  <a:lnTo>
                    <a:pt x="3939016" y="13829"/>
                  </a:lnTo>
                  <a:lnTo>
                    <a:pt x="3889494" y="8167"/>
                  </a:lnTo>
                  <a:close/>
                </a:path>
                <a:path w="4408805" h="397510">
                  <a:moveTo>
                    <a:pt x="4001713" y="50092"/>
                  </a:moveTo>
                  <a:lnTo>
                    <a:pt x="3889494" y="50092"/>
                  </a:lnTo>
                  <a:lnTo>
                    <a:pt x="3931623" y="56626"/>
                  </a:lnTo>
                  <a:lnTo>
                    <a:pt x="3962727" y="75002"/>
                  </a:lnTo>
                  <a:lnTo>
                    <a:pt x="3981988" y="103384"/>
                  </a:lnTo>
                  <a:lnTo>
                    <a:pt x="3988590" y="139932"/>
                  </a:lnTo>
                  <a:lnTo>
                    <a:pt x="3988590" y="257541"/>
                  </a:lnTo>
                  <a:lnTo>
                    <a:pt x="3981988" y="294090"/>
                  </a:lnTo>
                  <a:lnTo>
                    <a:pt x="3962727" y="322471"/>
                  </a:lnTo>
                  <a:lnTo>
                    <a:pt x="3931623" y="340848"/>
                  </a:lnTo>
                  <a:lnTo>
                    <a:pt x="3889494" y="347382"/>
                  </a:lnTo>
                  <a:lnTo>
                    <a:pt x="4001713" y="347382"/>
                  </a:lnTo>
                  <a:lnTo>
                    <a:pt x="4010121" y="339911"/>
                  </a:lnTo>
                  <a:lnTo>
                    <a:pt x="4029300" y="302886"/>
                  </a:lnTo>
                  <a:lnTo>
                    <a:pt x="4035960" y="256452"/>
                  </a:lnTo>
                  <a:lnTo>
                    <a:pt x="4035960" y="141021"/>
                  </a:lnTo>
                  <a:lnTo>
                    <a:pt x="4029300" y="94588"/>
                  </a:lnTo>
                  <a:lnTo>
                    <a:pt x="4010121" y="57563"/>
                  </a:lnTo>
                  <a:lnTo>
                    <a:pt x="4001713" y="50092"/>
                  </a:lnTo>
                  <a:close/>
                </a:path>
                <a:path w="4408805" h="397510">
                  <a:moveTo>
                    <a:pt x="4261755" y="0"/>
                  </a:moveTo>
                  <a:lnTo>
                    <a:pt x="4212236" y="5902"/>
                  </a:lnTo>
                  <a:lnTo>
                    <a:pt x="4171627" y="23173"/>
                  </a:lnTo>
                  <a:lnTo>
                    <a:pt x="4141130" y="51159"/>
                  </a:lnTo>
                  <a:lnTo>
                    <a:pt x="4121949" y="89208"/>
                  </a:lnTo>
                  <a:lnTo>
                    <a:pt x="4115288" y="136665"/>
                  </a:lnTo>
                  <a:lnTo>
                    <a:pt x="4115288" y="260808"/>
                  </a:lnTo>
                  <a:lnTo>
                    <a:pt x="4121949" y="308266"/>
                  </a:lnTo>
                  <a:lnTo>
                    <a:pt x="4141130" y="346314"/>
                  </a:lnTo>
                  <a:lnTo>
                    <a:pt x="4171627" y="374301"/>
                  </a:lnTo>
                  <a:lnTo>
                    <a:pt x="4212236" y="391572"/>
                  </a:lnTo>
                  <a:lnTo>
                    <a:pt x="4261755" y="397474"/>
                  </a:lnTo>
                  <a:lnTo>
                    <a:pt x="4311282" y="391572"/>
                  </a:lnTo>
                  <a:lnTo>
                    <a:pt x="4351895" y="374301"/>
                  </a:lnTo>
                  <a:lnTo>
                    <a:pt x="4374109" y="353915"/>
                  </a:lnTo>
                  <a:lnTo>
                    <a:pt x="4261755" y="353915"/>
                  </a:lnTo>
                  <a:lnTo>
                    <a:pt x="4219172" y="347211"/>
                  </a:lnTo>
                  <a:lnTo>
                    <a:pt x="4188122" y="328461"/>
                  </a:lnTo>
                  <a:lnTo>
                    <a:pt x="4169117" y="299705"/>
                  </a:lnTo>
                  <a:lnTo>
                    <a:pt x="4162669" y="262986"/>
                  </a:lnTo>
                  <a:lnTo>
                    <a:pt x="4162669" y="134488"/>
                  </a:lnTo>
                  <a:lnTo>
                    <a:pt x="4169117" y="97769"/>
                  </a:lnTo>
                  <a:lnTo>
                    <a:pt x="4188122" y="69013"/>
                  </a:lnTo>
                  <a:lnTo>
                    <a:pt x="4219172" y="50262"/>
                  </a:lnTo>
                  <a:lnTo>
                    <a:pt x="4261755" y="43558"/>
                  </a:lnTo>
                  <a:lnTo>
                    <a:pt x="4374109" y="43558"/>
                  </a:lnTo>
                  <a:lnTo>
                    <a:pt x="4351895" y="23173"/>
                  </a:lnTo>
                  <a:lnTo>
                    <a:pt x="4311282" y="5902"/>
                  </a:lnTo>
                  <a:lnTo>
                    <a:pt x="4261755" y="0"/>
                  </a:lnTo>
                  <a:close/>
                </a:path>
                <a:path w="4408805" h="397510">
                  <a:moveTo>
                    <a:pt x="4374109" y="43558"/>
                  </a:moveTo>
                  <a:lnTo>
                    <a:pt x="4261755" y="43558"/>
                  </a:lnTo>
                  <a:lnTo>
                    <a:pt x="4304120" y="50262"/>
                  </a:lnTo>
                  <a:lnTo>
                    <a:pt x="4335201" y="69013"/>
                  </a:lnTo>
                  <a:lnTo>
                    <a:pt x="4354336" y="97769"/>
                  </a:lnTo>
                  <a:lnTo>
                    <a:pt x="4360861" y="134488"/>
                  </a:lnTo>
                  <a:lnTo>
                    <a:pt x="4360861" y="262986"/>
                  </a:lnTo>
                  <a:lnTo>
                    <a:pt x="4354336" y="299705"/>
                  </a:lnTo>
                  <a:lnTo>
                    <a:pt x="4335201" y="328461"/>
                  </a:lnTo>
                  <a:lnTo>
                    <a:pt x="4304120" y="347211"/>
                  </a:lnTo>
                  <a:lnTo>
                    <a:pt x="4261755" y="353915"/>
                  </a:lnTo>
                  <a:lnTo>
                    <a:pt x="4374109" y="353915"/>
                  </a:lnTo>
                  <a:lnTo>
                    <a:pt x="4382392" y="346314"/>
                  </a:lnTo>
                  <a:lnTo>
                    <a:pt x="4401572" y="308266"/>
                  </a:lnTo>
                  <a:lnTo>
                    <a:pt x="4408232" y="260808"/>
                  </a:lnTo>
                  <a:lnTo>
                    <a:pt x="4408232" y="136665"/>
                  </a:lnTo>
                  <a:lnTo>
                    <a:pt x="4401572" y="89208"/>
                  </a:lnTo>
                  <a:lnTo>
                    <a:pt x="4382392" y="51159"/>
                  </a:lnTo>
                  <a:lnTo>
                    <a:pt x="4374109" y="43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513012" y="4113172"/>
            <a:ext cx="4136390" cy="535940"/>
            <a:chOff x="2513012" y="4113172"/>
            <a:chExt cx="4136390" cy="535940"/>
          </a:xfrm>
        </p:grpSpPr>
        <p:sp>
          <p:nvSpPr>
            <p:cNvPr id="19" name="object 19"/>
            <p:cNvSpPr/>
            <p:nvPr/>
          </p:nvSpPr>
          <p:spPr>
            <a:xfrm>
              <a:off x="2513012" y="4376830"/>
              <a:ext cx="4136390" cy="272415"/>
            </a:xfrm>
            <a:custGeom>
              <a:avLst/>
              <a:gdLst/>
              <a:ahLst/>
              <a:cxnLst/>
              <a:rect l="l" t="t" r="r" b="b"/>
              <a:pathLst>
                <a:path w="4136390" h="272414">
                  <a:moveTo>
                    <a:pt x="4135999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4135999" y="272243"/>
                  </a:lnTo>
                  <a:lnTo>
                    <a:pt x="4135999" y="0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52759" y="4113172"/>
              <a:ext cx="4053840" cy="397510"/>
            </a:xfrm>
            <a:custGeom>
              <a:avLst/>
              <a:gdLst/>
              <a:ahLst/>
              <a:cxnLst/>
              <a:rect l="l" t="t" r="r" b="b"/>
              <a:pathLst>
                <a:path w="4053840" h="397510">
                  <a:moveTo>
                    <a:pt x="145922" y="0"/>
                  </a:moveTo>
                  <a:lnTo>
                    <a:pt x="95411" y="5958"/>
                  </a:lnTo>
                  <a:lnTo>
                    <a:pt x="54805" y="23364"/>
                  </a:lnTo>
                  <a:lnTo>
                    <a:pt x="24863" y="51512"/>
                  </a:lnTo>
                  <a:lnTo>
                    <a:pt x="6342" y="89696"/>
                  </a:lnTo>
                  <a:lnTo>
                    <a:pt x="0" y="137210"/>
                  </a:lnTo>
                  <a:lnTo>
                    <a:pt x="0" y="260264"/>
                  </a:lnTo>
                  <a:lnTo>
                    <a:pt x="6342" y="307778"/>
                  </a:lnTo>
                  <a:lnTo>
                    <a:pt x="24863" y="345962"/>
                  </a:lnTo>
                  <a:lnTo>
                    <a:pt x="54805" y="374109"/>
                  </a:lnTo>
                  <a:lnTo>
                    <a:pt x="95411" y="391515"/>
                  </a:lnTo>
                  <a:lnTo>
                    <a:pt x="145922" y="397474"/>
                  </a:lnTo>
                  <a:lnTo>
                    <a:pt x="188588" y="392517"/>
                  </a:lnTo>
                  <a:lnTo>
                    <a:pt x="226549" y="377420"/>
                  </a:lnTo>
                  <a:lnTo>
                    <a:pt x="254589" y="353915"/>
                  </a:lnTo>
                  <a:lnTo>
                    <a:pt x="145377" y="353915"/>
                  </a:lnTo>
                  <a:lnTo>
                    <a:pt x="102958" y="347756"/>
                  </a:lnTo>
                  <a:lnTo>
                    <a:pt x="72280" y="329958"/>
                  </a:lnTo>
                  <a:lnTo>
                    <a:pt x="53648" y="301543"/>
                  </a:lnTo>
                  <a:lnTo>
                    <a:pt x="47370" y="263531"/>
                  </a:lnTo>
                  <a:lnTo>
                    <a:pt x="47370" y="133943"/>
                  </a:lnTo>
                  <a:lnTo>
                    <a:pt x="53648" y="95931"/>
                  </a:lnTo>
                  <a:lnTo>
                    <a:pt x="72280" y="67516"/>
                  </a:lnTo>
                  <a:lnTo>
                    <a:pt x="102958" y="49718"/>
                  </a:lnTo>
                  <a:lnTo>
                    <a:pt x="145377" y="43558"/>
                  </a:lnTo>
                  <a:lnTo>
                    <a:pt x="254589" y="43558"/>
                  </a:lnTo>
                  <a:lnTo>
                    <a:pt x="226549" y="20054"/>
                  </a:lnTo>
                  <a:lnTo>
                    <a:pt x="188588" y="4957"/>
                  </a:lnTo>
                  <a:lnTo>
                    <a:pt x="145922" y="0"/>
                  </a:lnTo>
                  <a:close/>
                </a:path>
                <a:path w="4053840" h="397510">
                  <a:moveTo>
                    <a:pt x="284766" y="262442"/>
                  </a:moveTo>
                  <a:lnTo>
                    <a:pt x="237395" y="262442"/>
                  </a:lnTo>
                  <a:lnTo>
                    <a:pt x="237395" y="267887"/>
                  </a:lnTo>
                  <a:lnTo>
                    <a:pt x="229220" y="306366"/>
                  </a:lnTo>
                  <a:lnTo>
                    <a:pt x="207925" y="333157"/>
                  </a:lnTo>
                  <a:lnTo>
                    <a:pt x="178361" y="348819"/>
                  </a:lnTo>
                  <a:lnTo>
                    <a:pt x="145377" y="353915"/>
                  </a:lnTo>
                  <a:lnTo>
                    <a:pt x="254589" y="353915"/>
                  </a:lnTo>
                  <a:lnTo>
                    <a:pt x="257062" y="351842"/>
                  </a:lnTo>
                  <a:lnTo>
                    <a:pt x="277382" y="315444"/>
                  </a:lnTo>
                  <a:lnTo>
                    <a:pt x="284766" y="267887"/>
                  </a:lnTo>
                  <a:lnTo>
                    <a:pt x="284766" y="262442"/>
                  </a:lnTo>
                  <a:close/>
                </a:path>
                <a:path w="4053840" h="397510">
                  <a:moveTo>
                    <a:pt x="254589" y="43558"/>
                  </a:moveTo>
                  <a:lnTo>
                    <a:pt x="145377" y="43558"/>
                  </a:lnTo>
                  <a:lnTo>
                    <a:pt x="178361" y="48654"/>
                  </a:lnTo>
                  <a:lnTo>
                    <a:pt x="207925" y="64317"/>
                  </a:lnTo>
                  <a:lnTo>
                    <a:pt x="229220" y="91107"/>
                  </a:lnTo>
                  <a:lnTo>
                    <a:pt x="237395" y="129587"/>
                  </a:lnTo>
                  <a:lnTo>
                    <a:pt x="237395" y="135032"/>
                  </a:lnTo>
                  <a:lnTo>
                    <a:pt x="284766" y="135032"/>
                  </a:lnTo>
                  <a:lnTo>
                    <a:pt x="284766" y="129587"/>
                  </a:lnTo>
                  <a:lnTo>
                    <a:pt x="277382" y="82030"/>
                  </a:lnTo>
                  <a:lnTo>
                    <a:pt x="257062" y="45632"/>
                  </a:lnTo>
                  <a:lnTo>
                    <a:pt x="254589" y="43558"/>
                  </a:lnTo>
                  <a:close/>
                </a:path>
                <a:path w="4053840" h="397510">
                  <a:moveTo>
                    <a:pt x="505377" y="0"/>
                  </a:moveTo>
                  <a:lnTo>
                    <a:pt x="455855" y="5902"/>
                  </a:lnTo>
                  <a:lnTo>
                    <a:pt x="415245" y="23173"/>
                  </a:lnTo>
                  <a:lnTo>
                    <a:pt x="384749" y="51159"/>
                  </a:lnTo>
                  <a:lnTo>
                    <a:pt x="365570" y="89208"/>
                  </a:lnTo>
                  <a:lnTo>
                    <a:pt x="358910" y="136665"/>
                  </a:lnTo>
                  <a:lnTo>
                    <a:pt x="358910" y="260808"/>
                  </a:lnTo>
                  <a:lnTo>
                    <a:pt x="365570" y="308266"/>
                  </a:lnTo>
                  <a:lnTo>
                    <a:pt x="384749" y="346314"/>
                  </a:lnTo>
                  <a:lnTo>
                    <a:pt x="415245" y="374301"/>
                  </a:lnTo>
                  <a:lnTo>
                    <a:pt x="455855" y="391572"/>
                  </a:lnTo>
                  <a:lnTo>
                    <a:pt x="505377" y="397474"/>
                  </a:lnTo>
                  <a:lnTo>
                    <a:pt x="554899" y="391572"/>
                  </a:lnTo>
                  <a:lnTo>
                    <a:pt x="595509" y="374301"/>
                  </a:lnTo>
                  <a:lnTo>
                    <a:pt x="617722" y="353915"/>
                  </a:lnTo>
                  <a:lnTo>
                    <a:pt x="505377" y="353915"/>
                  </a:lnTo>
                  <a:lnTo>
                    <a:pt x="462788" y="347211"/>
                  </a:lnTo>
                  <a:lnTo>
                    <a:pt x="431735" y="328461"/>
                  </a:lnTo>
                  <a:lnTo>
                    <a:pt x="412729" y="299705"/>
                  </a:lnTo>
                  <a:lnTo>
                    <a:pt x="406280" y="262986"/>
                  </a:lnTo>
                  <a:lnTo>
                    <a:pt x="406280" y="134488"/>
                  </a:lnTo>
                  <a:lnTo>
                    <a:pt x="412729" y="97769"/>
                  </a:lnTo>
                  <a:lnTo>
                    <a:pt x="431735" y="69013"/>
                  </a:lnTo>
                  <a:lnTo>
                    <a:pt x="462788" y="50262"/>
                  </a:lnTo>
                  <a:lnTo>
                    <a:pt x="505377" y="43558"/>
                  </a:lnTo>
                  <a:lnTo>
                    <a:pt x="617722" y="43558"/>
                  </a:lnTo>
                  <a:lnTo>
                    <a:pt x="595509" y="23173"/>
                  </a:lnTo>
                  <a:lnTo>
                    <a:pt x="554899" y="5902"/>
                  </a:lnTo>
                  <a:lnTo>
                    <a:pt x="505377" y="0"/>
                  </a:lnTo>
                  <a:close/>
                </a:path>
                <a:path w="4053840" h="397510">
                  <a:moveTo>
                    <a:pt x="617722" y="43558"/>
                  </a:moveTo>
                  <a:lnTo>
                    <a:pt x="505377" y="43558"/>
                  </a:lnTo>
                  <a:lnTo>
                    <a:pt x="547736" y="50262"/>
                  </a:lnTo>
                  <a:lnTo>
                    <a:pt x="578814" y="69013"/>
                  </a:lnTo>
                  <a:lnTo>
                    <a:pt x="597948" y="97769"/>
                  </a:lnTo>
                  <a:lnTo>
                    <a:pt x="604473" y="134488"/>
                  </a:lnTo>
                  <a:lnTo>
                    <a:pt x="604473" y="262986"/>
                  </a:lnTo>
                  <a:lnTo>
                    <a:pt x="597948" y="299705"/>
                  </a:lnTo>
                  <a:lnTo>
                    <a:pt x="578814" y="328461"/>
                  </a:lnTo>
                  <a:lnTo>
                    <a:pt x="547736" y="347211"/>
                  </a:lnTo>
                  <a:lnTo>
                    <a:pt x="505377" y="353915"/>
                  </a:lnTo>
                  <a:lnTo>
                    <a:pt x="617722" y="353915"/>
                  </a:lnTo>
                  <a:lnTo>
                    <a:pt x="626004" y="346314"/>
                  </a:lnTo>
                  <a:lnTo>
                    <a:pt x="645183" y="308266"/>
                  </a:lnTo>
                  <a:lnTo>
                    <a:pt x="651844" y="260808"/>
                  </a:lnTo>
                  <a:lnTo>
                    <a:pt x="651844" y="136665"/>
                  </a:lnTo>
                  <a:lnTo>
                    <a:pt x="645183" y="89208"/>
                  </a:lnTo>
                  <a:lnTo>
                    <a:pt x="626004" y="51159"/>
                  </a:lnTo>
                  <a:lnTo>
                    <a:pt x="617722" y="43558"/>
                  </a:lnTo>
                  <a:close/>
                </a:path>
                <a:path w="4053840" h="397510">
                  <a:moveTo>
                    <a:pt x="785567" y="8167"/>
                  </a:moveTo>
                  <a:lnTo>
                    <a:pt x="742008" y="8167"/>
                  </a:lnTo>
                  <a:lnTo>
                    <a:pt x="742008" y="389307"/>
                  </a:lnTo>
                  <a:lnTo>
                    <a:pt x="789379" y="389307"/>
                  </a:lnTo>
                  <a:lnTo>
                    <a:pt x="789379" y="96374"/>
                  </a:lnTo>
                  <a:lnTo>
                    <a:pt x="842517" y="96374"/>
                  </a:lnTo>
                  <a:lnTo>
                    <a:pt x="785567" y="8167"/>
                  </a:lnTo>
                  <a:close/>
                </a:path>
                <a:path w="4053840" h="397510">
                  <a:moveTo>
                    <a:pt x="842517" y="96374"/>
                  </a:moveTo>
                  <a:lnTo>
                    <a:pt x="789379" y="96374"/>
                  </a:lnTo>
                  <a:lnTo>
                    <a:pt x="978860" y="389307"/>
                  </a:lnTo>
                  <a:lnTo>
                    <a:pt x="1022419" y="389307"/>
                  </a:lnTo>
                  <a:lnTo>
                    <a:pt x="1022419" y="301645"/>
                  </a:lnTo>
                  <a:lnTo>
                    <a:pt x="975048" y="301645"/>
                  </a:lnTo>
                  <a:lnTo>
                    <a:pt x="842517" y="96374"/>
                  </a:lnTo>
                  <a:close/>
                </a:path>
                <a:path w="4053840" h="397510">
                  <a:moveTo>
                    <a:pt x="1022419" y="8167"/>
                  </a:moveTo>
                  <a:lnTo>
                    <a:pt x="975048" y="8167"/>
                  </a:lnTo>
                  <a:lnTo>
                    <a:pt x="975048" y="301645"/>
                  </a:lnTo>
                  <a:lnTo>
                    <a:pt x="1022419" y="301645"/>
                  </a:lnTo>
                  <a:lnTo>
                    <a:pt x="1022419" y="8167"/>
                  </a:lnTo>
                  <a:close/>
                </a:path>
                <a:path w="4053840" h="397510">
                  <a:moveTo>
                    <a:pt x="1171158" y="8167"/>
                  </a:moveTo>
                  <a:lnTo>
                    <a:pt x="1123787" y="8167"/>
                  </a:lnTo>
                  <a:lnTo>
                    <a:pt x="1123787" y="389307"/>
                  </a:lnTo>
                  <a:lnTo>
                    <a:pt x="1171158" y="389307"/>
                  </a:lnTo>
                  <a:lnTo>
                    <a:pt x="1171158" y="218883"/>
                  </a:lnTo>
                  <a:lnTo>
                    <a:pt x="1404198" y="218883"/>
                  </a:lnTo>
                  <a:lnTo>
                    <a:pt x="1404198" y="176957"/>
                  </a:lnTo>
                  <a:lnTo>
                    <a:pt x="1171158" y="176957"/>
                  </a:lnTo>
                  <a:lnTo>
                    <a:pt x="1171158" y="8167"/>
                  </a:lnTo>
                  <a:close/>
                </a:path>
                <a:path w="4053840" h="397510">
                  <a:moveTo>
                    <a:pt x="1404198" y="218883"/>
                  </a:moveTo>
                  <a:lnTo>
                    <a:pt x="1356827" y="218883"/>
                  </a:lnTo>
                  <a:lnTo>
                    <a:pt x="1356827" y="389307"/>
                  </a:lnTo>
                  <a:lnTo>
                    <a:pt x="1404198" y="389307"/>
                  </a:lnTo>
                  <a:lnTo>
                    <a:pt x="1404198" y="218883"/>
                  </a:lnTo>
                  <a:close/>
                </a:path>
                <a:path w="4053840" h="397510">
                  <a:moveTo>
                    <a:pt x="1404198" y="8167"/>
                  </a:moveTo>
                  <a:lnTo>
                    <a:pt x="1356827" y="8167"/>
                  </a:lnTo>
                  <a:lnTo>
                    <a:pt x="1356827" y="176957"/>
                  </a:lnTo>
                  <a:lnTo>
                    <a:pt x="1404198" y="176957"/>
                  </a:lnTo>
                  <a:lnTo>
                    <a:pt x="1404198" y="8167"/>
                  </a:lnTo>
                  <a:close/>
                </a:path>
                <a:path w="4053840" h="397510">
                  <a:moveTo>
                    <a:pt x="1742962" y="8167"/>
                  </a:moveTo>
                  <a:lnTo>
                    <a:pt x="1505566" y="8167"/>
                  </a:lnTo>
                  <a:lnTo>
                    <a:pt x="1505566" y="389307"/>
                  </a:lnTo>
                  <a:lnTo>
                    <a:pt x="1743507" y="389307"/>
                  </a:lnTo>
                  <a:lnTo>
                    <a:pt x="1743507" y="347382"/>
                  </a:lnTo>
                  <a:lnTo>
                    <a:pt x="1552937" y="347382"/>
                  </a:lnTo>
                  <a:lnTo>
                    <a:pt x="1552937" y="218338"/>
                  </a:lnTo>
                  <a:lnTo>
                    <a:pt x="1717371" y="218338"/>
                  </a:lnTo>
                  <a:lnTo>
                    <a:pt x="1717371" y="176413"/>
                  </a:lnTo>
                  <a:lnTo>
                    <a:pt x="1552937" y="176413"/>
                  </a:lnTo>
                  <a:lnTo>
                    <a:pt x="1552937" y="50092"/>
                  </a:lnTo>
                  <a:lnTo>
                    <a:pt x="1742962" y="50092"/>
                  </a:lnTo>
                  <a:lnTo>
                    <a:pt x="1742962" y="8167"/>
                  </a:lnTo>
                  <a:close/>
                </a:path>
                <a:path w="4053840" h="397510">
                  <a:moveTo>
                    <a:pt x="1958568" y="0"/>
                  </a:moveTo>
                  <a:lnTo>
                    <a:pt x="1908057" y="5958"/>
                  </a:lnTo>
                  <a:lnTo>
                    <a:pt x="1867452" y="23364"/>
                  </a:lnTo>
                  <a:lnTo>
                    <a:pt x="1837509" y="51512"/>
                  </a:lnTo>
                  <a:lnTo>
                    <a:pt x="1818988" y="89696"/>
                  </a:lnTo>
                  <a:lnTo>
                    <a:pt x="1812646" y="137210"/>
                  </a:lnTo>
                  <a:lnTo>
                    <a:pt x="1812646" y="260264"/>
                  </a:lnTo>
                  <a:lnTo>
                    <a:pt x="1818988" y="307778"/>
                  </a:lnTo>
                  <a:lnTo>
                    <a:pt x="1837509" y="345962"/>
                  </a:lnTo>
                  <a:lnTo>
                    <a:pt x="1867452" y="374109"/>
                  </a:lnTo>
                  <a:lnTo>
                    <a:pt x="1908057" y="391515"/>
                  </a:lnTo>
                  <a:lnTo>
                    <a:pt x="1958568" y="397474"/>
                  </a:lnTo>
                  <a:lnTo>
                    <a:pt x="2001234" y="392517"/>
                  </a:lnTo>
                  <a:lnTo>
                    <a:pt x="2039196" y="377420"/>
                  </a:lnTo>
                  <a:lnTo>
                    <a:pt x="2067235" y="353915"/>
                  </a:lnTo>
                  <a:lnTo>
                    <a:pt x="1958024" y="353915"/>
                  </a:lnTo>
                  <a:lnTo>
                    <a:pt x="1915605" y="347756"/>
                  </a:lnTo>
                  <a:lnTo>
                    <a:pt x="1884926" y="329958"/>
                  </a:lnTo>
                  <a:lnTo>
                    <a:pt x="1866295" y="301543"/>
                  </a:lnTo>
                  <a:lnTo>
                    <a:pt x="1860016" y="263531"/>
                  </a:lnTo>
                  <a:lnTo>
                    <a:pt x="1860016" y="133943"/>
                  </a:lnTo>
                  <a:lnTo>
                    <a:pt x="1866295" y="95931"/>
                  </a:lnTo>
                  <a:lnTo>
                    <a:pt x="1884926" y="67516"/>
                  </a:lnTo>
                  <a:lnTo>
                    <a:pt x="1915605" y="49718"/>
                  </a:lnTo>
                  <a:lnTo>
                    <a:pt x="1958024" y="43558"/>
                  </a:lnTo>
                  <a:lnTo>
                    <a:pt x="2067235" y="43558"/>
                  </a:lnTo>
                  <a:lnTo>
                    <a:pt x="2039196" y="20054"/>
                  </a:lnTo>
                  <a:lnTo>
                    <a:pt x="2001234" y="4957"/>
                  </a:lnTo>
                  <a:lnTo>
                    <a:pt x="1958568" y="0"/>
                  </a:lnTo>
                  <a:close/>
                </a:path>
                <a:path w="4053840" h="397510">
                  <a:moveTo>
                    <a:pt x="2097412" y="262442"/>
                  </a:moveTo>
                  <a:lnTo>
                    <a:pt x="2050042" y="262442"/>
                  </a:lnTo>
                  <a:lnTo>
                    <a:pt x="2050042" y="267887"/>
                  </a:lnTo>
                  <a:lnTo>
                    <a:pt x="2041866" y="306366"/>
                  </a:lnTo>
                  <a:lnTo>
                    <a:pt x="2020571" y="333157"/>
                  </a:lnTo>
                  <a:lnTo>
                    <a:pt x="1991008" y="348819"/>
                  </a:lnTo>
                  <a:lnTo>
                    <a:pt x="1958024" y="353915"/>
                  </a:lnTo>
                  <a:lnTo>
                    <a:pt x="2067235" y="353915"/>
                  </a:lnTo>
                  <a:lnTo>
                    <a:pt x="2069709" y="351842"/>
                  </a:lnTo>
                  <a:lnTo>
                    <a:pt x="2090029" y="315444"/>
                  </a:lnTo>
                  <a:lnTo>
                    <a:pt x="2097412" y="267887"/>
                  </a:lnTo>
                  <a:lnTo>
                    <a:pt x="2097412" y="262442"/>
                  </a:lnTo>
                  <a:close/>
                </a:path>
                <a:path w="4053840" h="397510">
                  <a:moveTo>
                    <a:pt x="2067235" y="43558"/>
                  </a:moveTo>
                  <a:lnTo>
                    <a:pt x="1958024" y="43558"/>
                  </a:lnTo>
                  <a:lnTo>
                    <a:pt x="1991008" y="48654"/>
                  </a:lnTo>
                  <a:lnTo>
                    <a:pt x="2020571" y="64317"/>
                  </a:lnTo>
                  <a:lnTo>
                    <a:pt x="2041866" y="91107"/>
                  </a:lnTo>
                  <a:lnTo>
                    <a:pt x="2050042" y="129587"/>
                  </a:lnTo>
                  <a:lnTo>
                    <a:pt x="2050042" y="135032"/>
                  </a:lnTo>
                  <a:lnTo>
                    <a:pt x="2097412" y="135032"/>
                  </a:lnTo>
                  <a:lnTo>
                    <a:pt x="2097412" y="129587"/>
                  </a:lnTo>
                  <a:lnTo>
                    <a:pt x="2090029" y="82030"/>
                  </a:lnTo>
                  <a:lnTo>
                    <a:pt x="2069709" y="45632"/>
                  </a:lnTo>
                  <a:lnTo>
                    <a:pt x="2067235" y="43558"/>
                  </a:lnTo>
                  <a:close/>
                </a:path>
                <a:path w="4053840" h="397510">
                  <a:moveTo>
                    <a:pt x="2229827" y="8167"/>
                  </a:moveTo>
                  <a:lnTo>
                    <a:pt x="2182457" y="8167"/>
                  </a:lnTo>
                  <a:lnTo>
                    <a:pt x="2182457" y="389307"/>
                  </a:lnTo>
                  <a:lnTo>
                    <a:pt x="2229827" y="389307"/>
                  </a:lnTo>
                  <a:lnTo>
                    <a:pt x="2229827" y="8167"/>
                  </a:lnTo>
                  <a:close/>
                </a:path>
                <a:path w="4053840" h="397510">
                  <a:moveTo>
                    <a:pt x="2377068" y="8167"/>
                  </a:moveTo>
                  <a:lnTo>
                    <a:pt x="2331332" y="8167"/>
                  </a:lnTo>
                  <a:lnTo>
                    <a:pt x="2331332" y="389307"/>
                  </a:lnTo>
                  <a:lnTo>
                    <a:pt x="2377068" y="389307"/>
                  </a:lnTo>
                  <a:lnTo>
                    <a:pt x="2377068" y="92562"/>
                  </a:lnTo>
                  <a:lnTo>
                    <a:pt x="2430796" y="92562"/>
                  </a:lnTo>
                  <a:lnTo>
                    <a:pt x="2377068" y="8167"/>
                  </a:lnTo>
                  <a:close/>
                </a:path>
                <a:path w="4053840" h="397510">
                  <a:moveTo>
                    <a:pt x="2667280" y="92018"/>
                  </a:moveTo>
                  <a:lnTo>
                    <a:pt x="2621543" y="92018"/>
                  </a:lnTo>
                  <a:lnTo>
                    <a:pt x="2621543" y="389307"/>
                  </a:lnTo>
                  <a:lnTo>
                    <a:pt x="2667280" y="389307"/>
                  </a:lnTo>
                  <a:lnTo>
                    <a:pt x="2667280" y="92018"/>
                  </a:lnTo>
                  <a:close/>
                </a:path>
                <a:path w="4053840" h="397510">
                  <a:moveTo>
                    <a:pt x="2430796" y="92562"/>
                  </a:moveTo>
                  <a:lnTo>
                    <a:pt x="2377068" y="92562"/>
                  </a:lnTo>
                  <a:lnTo>
                    <a:pt x="2483788" y="259719"/>
                  </a:lnTo>
                  <a:lnTo>
                    <a:pt x="2514823" y="259719"/>
                  </a:lnTo>
                  <a:lnTo>
                    <a:pt x="2551898" y="201459"/>
                  </a:lnTo>
                  <a:lnTo>
                    <a:pt x="2500122" y="201459"/>
                  </a:lnTo>
                  <a:lnTo>
                    <a:pt x="2430796" y="92562"/>
                  </a:lnTo>
                  <a:close/>
                </a:path>
                <a:path w="4053840" h="397510">
                  <a:moveTo>
                    <a:pt x="2667280" y="8167"/>
                  </a:moveTo>
                  <a:lnTo>
                    <a:pt x="2623176" y="8167"/>
                  </a:lnTo>
                  <a:lnTo>
                    <a:pt x="2500122" y="201459"/>
                  </a:lnTo>
                  <a:lnTo>
                    <a:pt x="2551898" y="201459"/>
                  </a:lnTo>
                  <a:lnTo>
                    <a:pt x="2621543" y="92018"/>
                  </a:lnTo>
                  <a:lnTo>
                    <a:pt x="2667280" y="92018"/>
                  </a:lnTo>
                  <a:lnTo>
                    <a:pt x="2667280" y="8167"/>
                  </a:lnTo>
                  <a:close/>
                </a:path>
                <a:path w="4053840" h="397510">
                  <a:moveTo>
                    <a:pt x="3005814" y="8167"/>
                  </a:moveTo>
                  <a:lnTo>
                    <a:pt x="2768418" y="8167"/>
                  </a:lnTo>
                  <a:lnTo>
                    <a:pt x="2768418" y="389307"/>
                  </a:lnTo>
                  <a:lnTo>
                    <a:pt x="3006358" y="389307"/>
                  </a:lnTo>
                  <a:lnTo>
                    <a:pt x="3006358" y="347382"/>
                  </a:lnTo>
                  <a:lnTo>
                    <a:pt x="2815788" y="347382"/>
                  </a:lnTo>
                  <a:lnTo>
                    <a:pt x="2815788" y="218338"/>
                  </a:lnTo>
                  <a:lnTo>
                    <a:pt x="2980223" y="218338"/>
                  </a:lnTo>
                  <a:lnTo>
                    <a:pt x="2980223" y="176413"/>
                  </a:lnTo>
                  <a:lnTo>
                    <a:pt x="2815788" y="176413"/>
                  </a:lnTo>
                  <a:lnTo>
                    <a:pt x="2815788" y="50092"/>
                  </a:lnTo>
                  <a:lnTo>
                    <a:pt x="3005814" y="50092"/>
                  </a:lnTo>
                  <a:lnTo>
                    <a:pt x="3005814" y="8167"/>
                  </a:lnTo>
                  <a:close/>
                </a:path>
                <a:path w="4053840" h="397510">
                  <a:moveTo>
                    <a:pt x="3129946" y="8167"/>
                  </a:moveTo>
                  <a:lnTo>
                    <a:pt x="3086387" y="8167"/>
                  </a:lnTo>
                  <a:lnTo>
                    <a:pt x="3086387" y="389307"/>
                  </a:lnTo>
                  <a:lnTo>
                    <a:pt x="3133757" y="389307"/>
                  </a:lnTo>
                  <a:lnTo>
                    <a:pt x="3133757" y="96374"/>
                  </a:lnTo>
                  <a:lnTo>
                    <a:pt x="3186896" y="96374"/>
                  </a:lnTo>
                  <a:lnTo>
                    <a:pt x="3129946" y="8167"/>
                  </a:lnTo>
                  <a:close/>
                </a:path>
                <a:path w="4053840" h="397510">
                  <a:moveTo>
                    <a:pt x="3186896" y="96374"/>
                  </a:moveTo>
                  <a:lnTo>
                    <a:pt x="3133757" y="96374"/>
                  </a:lnTo>
                  <a:lnTo>
                    <a:pt x="3323239" y="389307"/>
                  </a:lnTo>
                  <a:lnTo>
                    <a:pt x="3366798" y="389307"/>
                  </a:lnTo>
                  <a:lnTo>
                    <a:pt x="3366798" y="301645"/>
                  </a:lnTo>
                  <a:lnTo>
                    <a:pt x="3319427" y="301645"/>
                  </a:lnTo>
                  <a:lnTo>
                    <a:pt x="3186896" y="96374"/>
                  </a:lnTo>
                  <a:close/>
                </a:path>
                <a:path w="4053840" h="397510">
                  <a:moveTo>
                    <a:pt x="3366798" y="8167"/>
                  </a:moveTo>
                  <a:lnTo>
                    <a:pt x="3319427" y="8167"/>
                  </a:lnTo>
                  <a:lnTo>
                    <a:pt x="3319427" y="301645"/>
                  </a:lnTo>
                  <a:lnTo>
                    <a:pt x="3366798" y="301645"/>
                  </a:lnTo>
                  <a:lnTo>
                    <a:pt x="3366798" y="8167"/>
                  </a:lnTo>
                  <a:close/>
                </a:path>
                <a:path w="4053840" h="397510">
                  <a:moveTo>
                    <a:pt x="3593398" y="50092"/>
                  </a:moveTo>
                  <a:lnTo>
                    <a:pt x="3546028" y="50092"/>
                  </a:lnTo>
                  <a:lnTo>
                    <a:pt x="3546028" y="389307"/>
                  </a:lnTo>
                  <a:lnTo>
                    <a:pt x="3593398" y="389307"/>
                  </a:lnTo>
                  <a:lnTo>
                    <a:pt x="3593398" y="50092"/>
                  </a:lnTo>
                  <a:close/>
                </a:path>
                <a:path w="4053840" h="397510">
                  <a:moveTo>
                    <a:pt x="3708829" y="8167"/>
                  </a:moveTo>
                  <a:lnTo>
                    <a:pt x="3430052" y="8167"/>
                  </a:lnTo>
                  <a:lnTo>
                    <a:pt x="3430052" y="50092"/>
                  </a:lnTo>
                  <a:lnTo>
                    <a:pt x="3708829" y="50092"/>
                  </a:lnTo>
                  <a:lnTo>
                    <a:pt x="3708829" y="8167"/>
                  </a:lnTo>
                  <a:close/>
                </a:path>
                <a:path w="4053840" h="397510">
                  <a:moveTo>
                    <a:pt x="3907357" y="0"/>
                  </a:moveTo>
                  <a:lnTo>
                    <a:pt x="3857835" y="5902"/>
                  </a:lnTo>
                  <a:lnTo>
                    <a:pt x="3817225" y="23173"/>
                  </a:lnTo>
                  <a:lnTo>
                    <a:pt x="3786729" y="51159"/>
                  </a:lnTo>
                  <a:lnTo>
                    <a:pt x="3767550" y="89208"/>
                  </a:lnTo>
                  <a:lnTo>
                    <a:pt x="3760890" y="136665"/>
                  </a:lnTo>
                  <a:lnTo>
                    <a:pt x="3760890" y="260808"/>
                  </a:lnTo>
                  <a:lnTo>
                    <a:pt x="3767550" y="308266"/>
                  </a:lnTo>
                  <a:lnTo>
                    <a:pt x="3786729" y="346314"/>
                  </a:lnTo>
                  <a:lnTo>
                    <a:pt x="3817225" y="374301"/>
                  </a:lnTo>
                  <a:lnTo>
                    <a:pt x="3857835" y="391572"/>
                  </a:lnTo>
                  <a:lnTo>
                    <a:pt x="3907357" y="397474"/>
                  </a:lnTo>
                  <a:lnTo>
                    <a:pt x="3956879" y="391572"/>
                  </a:lnTo>
                  <a:lnTo>
                    <a:pt x="3997489" y="374301"/>
                  </a:lnTo>
                  <a:lnTo>
                    <a:pt x="4019702" y="353915"/>
                  </a:lnTo>
                  <a:lnTo>
                    <a:pt x="3907357" y="353915"/>
                  </a:lnTo>
                  <a:lnTo>
                    <a:pt x="3864768" y="347211"/>
                  </a:lnTo>
                  <a:lnTo>
                    <a:pt x="3833715" y="328461"/>
                  </a:lnTo>
                  <a:lnTo>
                    <a:pt x="3814709" y="299705"/>
                  </a:lnTo>
                  <a:lnTo>
                    <a:pt x="3808261" y="262986"/>
                  </a:lnTo>
                  <a:lnTo>
                    <a:pt x="3808261" y="134488"/>
                  </a:lnTo>
                  <a:lnTo>
                    <a:pt x="3814709" y="97769"/>
                  </a:lnTo>
                  <a:lnTo>
                    <a:pt x="3833715" y="69013"/>
                  </a:lnTo>
                  <a:lnTo>
                    <a:pt x="3864768" y="50262"/>
                  </a:lnTo>
                  <a:lnTo>
                    <a:pt x="3907357" y="43558"/>
                  </a:lnTo>
                  <a:lnTo>
                    <a:pt x="4019702" y="43558"/>
                  </a:lnTo>
                  <a:lnTo>
                    <a:pt x="3997489" y="23173"/>
                  </a:lnTo>
                  <a:lnTo>
                    <a:pt x="3956879" y="5902"/>
                  </a:lnTo>
                  <a:lnTo>
                    <a:pt x="3907357" y="0"/>
                  </a:lnTo>
                  <a:close/>
                </a:path>
                <a:path w="4053840" h="397510">
                  <a:moveTo>
                    <a:pt x="4019702" y="43558"/>
                  </a:moveTo>
                  <a:lnTo>
                    <a:pt x="3907357" y="43558"/>
                  </a:lnTo>
                  <a:lnTo>
                    <a:pt x="3949716" y="50262"/>
                  </a:lnTo>
                  <a:lnTo>
                    <a:pt x="3980795" y="69013"/>
                  </a:lnTo>
                  <a:lnTo>
                    <a:pt x="3999928" y="97769"/>
                  </a:lnTo>
                  <a:lnTo>
                    <a:pt x="4006453" y="134488"/>
                  </a:lnTo>
                  <a:lnTo>
                    <a:pt x="4006453" y="262986"/>
                  </a:lnTo>
                  <a:lnTo>
                    <a:pt x="3999928" y="299705"/>
                  </a:lnTo>
                  <a:lnTo>
                    <a:pt x="3980795" y="328461"/>
                  </a:lnTo>
                  <a:lnTo>
                    <a:pt x="3949716" y="347211"/>
                  </a:lnTo>
                  <a:lnTo>
                    <a:pt x="3907357" y="353915"/>
                  </a:lnTo>
                  <a:lnTo>
                    <a:pt x="4019702" y="353915"/>
                  </a:lnTo>
                  <a:lnTo>
                    <a:pt x="4027985" y="346314"/>
                  </a:lnTo>
                  <a:lnTo>
                    <a:pt x="4047164" y="308266"/>
                  </a:lnTo>
                  <a:lnTo>
                    <a:pt x="4053824" y="260808"/>
                  </a:lnTo>
                  <a:lnTo>
                    <a:pt x="4053824" y="136665"/>
                  </a:lnTo>
                  <a:lnTo>
                    <a:pt x="4047164" y="89208"/>
                  </a:lnTo>
                  <a:lnTo>
                    <a:pt x="4027985" y="51159"/>
                  </a:lnTo>
                  <a:lnTo>
                    <a:pt x="4019702" y="43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513012" y="2404282"/>
            <a:ext cx="5130800" cy="632460"/>
            <a:chOff x="2513012" y="2404282"/>
            <a:chExt cx="5130800" cy="632460"/>
          </a:xfrm>
        </p:grpSpPr>
        <p:sp>
          <p:nvSpPr>
            <p:cNvPr id="22" name="object 22"/>
            <p:cNvSpPr/>
            <p:nvPr/>
          </p:nvSpPr>
          <p:spPr>
            <a:xfrm>
              <a:off x="2513012" y="2764313"/>
              <a:ext cx="5130800" cy="272415"/>
            </a:xfrm>
            <a:custGeom>
              <a:avLst/>
              <a:gdLst/>
              <a:ahLst/>
              <a:cxnLst/>
              <a:rect l="l" t="t" r="r" b="b"/>
              <a:pathLst>
                <a:path w="5130800" h="272414">
                  <a:moveTo>
                    <a:pt x="5130733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5130733" y="272243"/>
                  </a:lnTo>
                  <a:lnTo>
                    <a:pt x="5130733" y="0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563649" y="2404282"/>
              <a:ext cx="5064760" cy="573405"/>
            </a:xfrm>
            <a:custGeom>
              <a:avLst/>
              <a:gdLst/>
              <a:ahLst/>
              <a:cxnLst/>
              <a:rect l="l" t="t" r="r" b="b"/>
              <a:pathLst>
                <a:path w="5064759" h="573405">
                  <a:moveTo>
                    <a:pt x="237395" y="104541"/>
                  </a:moveTo>
                  <a:lnTo>
                    <a:pt x="0" y="104541"/>
                  </a:lnTo>
                  <a:lnTo>
                    <a:pt x="0" y="485681"/>
                  </a:lnTo>
                  <a:lnTo>
                    <a:pt x="237940" y="485681"/>
                  </a:lnTo>
                  <a:lnTo>
                    <a:pt x="237940" y="443756"/>
                  </a:lnTo>
                  <a:lnTo>
                    <a:pt x="47370" y="443756"/>
                  </a:lnTo>
                  <a:lnTo>
                    <a:pt x="47370" y="314712"/>
                  </a:lnTo>
                  <a:lnTo>
                    <a:pt x="211805" y="314712"/>
                  </a:lnTo>
                  <a:lnTo>
                    <a:pt x="211805" y="272787"/>
                  </a:lnTo>
                  <a:lnTo>
                    <a:pt x="47370" y="272787"/>
                  </a:lnTo>
                  <a:lnTo>
                    <a:pt x="47370" y="146466"/>
                  </a:lnTo>
                  <a:lnTo>
                    <a:pt x="237395" y="146466"/>
                  </a:lnTo>
                  <a:lnTo>
                    <a:pt x="237395" y="104541"/>
                  </a:lnTo>
                  <a:close/>
                </a:path>
                <a:path w="5064759" h="573405">
                  <a:moveTo>
                    <a:pt x="450823" y="104541"/>
                  </a:moveTo>
                  <a:lnTo>
                    <a:pt x="317969" y="104541"/>
                  </a:lnTo>
                  <a:lnTo>
                    <a:pt x="317969" y="485681"/>
                  </a:lnTo>
                  <a:lnTo>
                    <a:pt x="450823" y="485681"/>
                  </a:lnTo>
                  <a:lnTo>
                    <a:pt x="500346" y="480018"/>
                  </a:lnTo>
                  <a:lnTo>
                    <a:pt x="540956" y="463379"/>
                  </a:lnTo>
                  <a:lnTo>
                    <a:pt x="563043" y="443756"/>
                  </a:lnTo>
                  <a:lnTo>
                    <a:pt x="365339" y="443756"/>
                  </a:lnTo>
                  <a:lnTo>
                    <a:pt x="365339" y="146466"/>
                  </a:lnTo>
                  <a:lnTo>
                    <a:pt x="563043" y="146466"/>
                  </a:lnTo>
                  <a:lnTo>
                    <a:pt x="540956" y="126843"/>
                  </a:lnTo>
                  <a:lnTo>
                    <a:pt x="500346" y="110203"/>
                  </a:lnTo>
                  <a:lnTo>
                    <a:pt x="450823" y="104541"/>
                  </a:lnTo>
                  <a:close/>
                </a:path>
                <a:path w="5064759" h="573405">
                  <a:moveTo>
                    <a:pt x="563043" y="146466"/>
                  </a:moveTo>
                  <a:lnTo>
                    <a:pt x="450823" y="146466"/>
                  </a:lnTo>
                  <a:lnTo>
                    <a:pt x="492953" y="153000"/>
                  </a:lnTo>
                  <a:lnTo>
                    <a:pt x="524057" y="171376"/>
                  </a:lnTo>
                  <a:lnTo>
                    <a:pt x="543318" y="199758"/>
                  </a:lnTo>
                  <a:lnTo>
                    <a:pt x="549920" y="236306"/>
                  </a:lnTo>
                  <a:lnTo>
                    <a:pt x="549920" y="353915"/>
                  </a:lnTo>
                  <a:lnTo>
                    <a:pt x="543318" y="390464"/>
                  </a:lnTo>
                  <a:lnTo>
                    <a:pt x="524057" y="418845"/>
                  </a:lnTo>
                  <a:lnTo>
                    <a:pt x="492953" y="437222"/>
                  </a:lnTo>
                  <a:lnTo>
                    <a:pt x="450823" y="443756"/>
                  </a:lnTo>
                  <a:lnTo>
                    <a:pt x="563043" y="443756"/>
                  </a:lnTo>
                  <a:lnTo>
                    <a:pt x="571451" y="436285"/>
                  </a:lnTo>
                  <a:lnTo>
                    <a:pt x="590630" y="399260"/>
                  </a:lnTo>
                  <a:lnTo>
                    <a:pt x="597290" y="352826"/>
                  </a:lnTo>
                  <a:lnTo>
                    <a:pt x="597290" y="237395"/>
                  </a:lnTo>
                  <a:lnTo>
                    <a:pt x="590630" y="190962"/>
                  </a:lnTo>
                  <a:lnTo>
                    <a:pt x="571451" y="153937"/>
                  </a:lnTo>
                  <a:lnTo>
                    <a:pt x="563043" y="146466"/>
                  </a:lnTo>
                  <a:close/>
                </a:path>
                <a:path w="5064759" h="573405">
                  <a:moveTo>
                    <a:pt x="729443" y="104541"/>
                  </a:moveTo>
                  <a:lnTo>
                    <a:pt x="682073" y="104541"/>
                  </a:lnTo>
                  <a:lnTo>
                    <a:pt x="682073" y="361538"/>
                  </a:lnTo>
                  <a:lnTo>
                    <a:pt x="688790" y="408124"/>
                  </a:lnTo>
                  <a:lnTo>
                    <a:pt x="707842" y="445041"/>
                  </a:lnTo>
                  <a:lnTo>
                    <a:pt x="737584" y="471895"/>
                  </a:lnTo>
                  <a:lnTo>
                    <a:pt x="776369" y="488295"/>
                  </a:lnTo>
                  <a:lnTo>
                    <a:pt x="822550" y="493848"/>
                  </a:lnTo>
                  <a:lnTo>
                    <a:pt x="868466" y="488242"/>
                  </a:lnTo>
                  <a:lnTo>
                    <a:pt x="907089" y="471738"/>
                  </a:lnTo>
                  <a:lnTo>
                    <a:pt x="930709" y="450289"/>
                  </a:lnTo>
                  <a:lnTo>
                    <a:pt x="822550" y="450289"/>
                  </a:lnTo>
                  <a:lnTo>
                    <a:pt x="783194" y="444104"/>
                  </a:lnTo>
                  <a:lnTo>
                    <a:pt x="753945" y="426536"/>
                  </a:lnTo>
                  <a:lnTo>
                    <a:pt x="735722" y="399065"/>
                  </a:lnTo>
                  <a:lnTo>
                    <a:pt x="729443" y="363172"/>
                  </a:lnTo>
                  <a:lnTo>
                    <a:pt x="729443" y="104541"/>
                  </a:lnTo>
                  <a:close/>
                </a:path>
                <a:path w="5064759" h="573405">
                  <a:moveTo>
                    <a:pt x="962483" y="104541"/>
                  </a:moveTo>
                  <a:lnTo>
                    <a:pt x="915113" y="104541"/>
                  </a:lnTo>
                  <a:lnTo>
                    <a:pt x="915113" y="363172"/>
                  </a:lnTo>
                  <a:lnTo>
                    <a:pt x="908843" y="399295"/>
                  </a:lnTo>
                  <a:lnTo>
                    <a:pt x="890679" y="426740"/>
                  </a:lnTo>
                  <a:lnTo>
                    <a:pt x="861592" y="444181"/>
                  </a:lnTo>
                  <a:lnTo>
                    <a:pt x="822550" y="450289"/>
                  </a:lnTo>
                  <a:lnTo>
                    <a:pt x="930709" y="450289"/>
                  </a:lnTo>
                  <a:lnTo>
                    <a:pt x="936749" y="444805"/>
                  </a:lnTo>
                  <a:lnTo>
                    <a:pt x="955771" y="407915"/>
                  </a:lnTo>
                  <a:lnTo>
                    <a:pt x="962483" y="361538"/>
                  </a:lnTo>
                  <a:lnTo>
                    <a:pt x="962483" y="104541"/>
                  </a:lnTo>
                  <a:close/>
                </a:path>
                <a:path w="5064759" h="573405">
                  <a:moveTo>
                    <a:pt x="1193167" y="96374"/>
                  </a:moveTo>
                  <a:lnTo>
                    <a:pt x="1142656" y="102332"/>
                  </a:lnTo>
                  <a:lnTo>
                    <a:pt x="1102051" y="119739"/>
                  </a:lnTo>
                  <a:lnTo>
                    <a:pt x="1072109" y="147886"/>
                  </a:lnTo>
                  <a:lnTo>
                    <a:pt x="1053587" y="186070"/>
                  </a:lnTo>
                  <a:lnTo>
                    <a:pt x="1047245" y="233584"/>
                  </a:lnTo>
                  <a:lnTo>
                    <a:pt x="1047245" y="356638"/>
                  </a:lnTo>
                  <a:lnTo>
                    <a:pt x="1053587" y="404152"/>
                  </a:lnTo>
                  <a:lnTo>
                    <a:pt x="1072109" y="442336"/>
                  </a:lnTo>
                  <a:lnTo>
                    <a:pt x="1102051" y="470483"/>
                  </a:lnTo>
                  <a:lnTo>
                    <a:pt x="1142656" y="487889"/>
                  </a:lnTo>
                  <a:lnTo>
                    <a:pt x="1193167" y="493848"/>
                  </a:lnTo>
                  <a:lnTo>
                    <a:pt x="1235833" y="488891"/>
                  </a:lnTo>
                  <a:lnTo>
                    <a:pt x="1273795" y="473794"/>
                  </a:lnTo>
                  <a:lnTo>
                    <a:pt x="1301834" y="450289"/>
                  </a:lnTo>
                  <a:lnTo>
                    <a:pt x="1192623" y="450289"/>
                  </a:lnTo>
                  <a:lnTo>
                    <a:pt x="1150204" y="444130"/>
                  </a:lnTo>
                  <a:lnTo>
                    <a:pt x="1119526" y="426332"/>
                  </a:lnTo>
                  <a:lnTo>
                    <a:pt x="1100894" y="397917"/>
                  </a:lnTo>
                  <a:lnTo>
                    <a:pt x="1094615" y="359905"/>
                  </a:lnTo>
                  <a:lnTo>
                    <a:pt x="1094615" y="230317"/>
                  </a:lnTo>
                  <a:lnTo>
                    <a:pt x="1100894" y="192305"/>
                  </a:lnTo>
                  <a:lnTo>
                    <a:pt x="1119526" y="163890"/>
                  </a:lnTo>
                  <a:lnTo>
                    <a:pt x="1150204" y="146092"/>
                  </a:lnTo>
                  <a:lnTo>
                    <a:pt x="1192623" y="139932"/>
                  </a:lnTo>
                  <a:lnTo>
                    <a:pt x="1301834" y="139932"/>
                  </a:lnTo>
                  <a:lnTo>
                    <a:pt x="1273795" y="116428"/>
                  </a:lnTo>
                  <a:lnTo>
                    <a:pt x="1235833" y="101331"/>
                  </a:lnTo>
                  <a:lnTo>
                    <a:pt x="1193167" y="96374"/>
                  </a:lnTo>
                  <a:close/>
                </a:path>
                <a:path w="5064759" h="573405">
                  <a:moveTo>
                    <a:pt x="1332011" y="358816"/>
                  </a:moveTo>
                  <a:lnTo>
                    <a:pt x="1284641" y="358816"/>
                  </a:lnTo>
                  <a:lnTo>
                    <a:pt x="1284641" y="364261"/>
                  </a:lnTo>
                  <a:lnTo>
                    <a:pt x="1276465" y="402741"/>
                  </a:lnTo>
                  <a:lnTo>
                    <a:pt x="1255171" y="429531"/>
                  </a:lnTo>
                  <a:lnTo>
                    <a:pt x="1225607" y="445193"/>
                  </a:lnTo>
                  <a:lnTo>
                    <a:pt x="1192623" y="450289"/>
                  </a:lnTo>
                  <a:lnTo>
                    <a:pt x="1301834" y="450289"/>
                  </a:lnTo>
                  <a:lnTo>
                    <a:pt x="1304308" y="448216"/>
                  </a:lnTo>
                  <a:lnTo>
                    <a:pt x="1324628" y="411818"/>
                  </a:lnTo>
                  <a:lnTo>
                    <a:pt x="1332011" y="364261"/>
                  </a:lnTo>
                  <a:lnTo>
                    <a:pt x="1332011" y="358816"/>
                  </a:lnTo>
                  <a:close/>
                </a:path>
                <a:path w="5064759" h="573405">
                  <a:moveTo>
                    <a:pt x="1301834" y="139932"/>
                  </a:moveTo>
                  <a:lnTo>
                    <a:pt x="1192623" y="139932"/>
                  </a:lnTo>
                  <a:lnTo>
                    <a:pt x="1225607" y="145028"/>
                  </a:lnTo>
                  <a:lnTo>
                    <a:pt x="1255171" y="160691"/>
                  </a:lnTo>
                  <a:lnTo>
                    <a:pt x="1276465" y="187481"/>
                  </a:lnTo>
                  <a:lnTo>
                    <a:pt x="1284641" y="225961"/>
                  </a:lnTo>
                  <a:lnTo>
                    <a:pt x="1284641" y="231406"/>
                  </a:lnTo>
                  <a:lnTo>
                    <a:pt x="1332011" y="231406"/>
                  </a:lnTo>
                  <a:lnTo>
                    <a:pt x="1332011" y="225961"/>
                  </a:lnTo>
                  <a:lnTo>
                    <a:pt x="1324628" y="178404"/>
                  </a:lnTo>
                  <a:lnTo>
                    <a:pt x="1304308" y="142006"/>
                  </a:lnTo>
                  <a:lnTo>
                    <a:pt x="1301834" y="139932"/>
                  </a:lnTo>
                  <a:close/>
                </a:path>
                <a:path w="5064759" h="573405">
                  <a:moveTo>
                    <a:pt x="1568412" y="104541"/>
                  </a:moveTo>
                  <a:lnTo>
                    <a:pt x="1521042" y="104541"/>
                  </a:lnTo>
                  <a:lnTo>
                    <a:pt x="1378931" y="469891"/>
                  </a:lnTo>
                  <a:lnTo>
                    <a:pt x="1378931" y="485681"/>
                  </a:lnTo>
                  <a:lnTo>
                    <a:pt x="1422490" y="485681"/>
                  </a:lnTo>
                  <a:lnTo>
                    <a:pt x="1461693" y="384407"/>
                  </a:lnTo>
                  <a:lnTo>
                    <a:pt x="1677689" y="384407"/>
                  </a:lnTo>
                  <a:lnTo>
                    <a:pt x="1661957" y="344115"/>
                  </a:lnTo>
                  <a:lnTo>
                    <a:pt x="1475850" y="344115"/>
                  </a:lnTo>
                  <a:lnTo>
                    <a:pt x="1543911" y="167701"/>
                  </a:lnTo>
                  <a:lnTo>
                    <a:pt x="1593074" y="167701"/>
                  </a:lnTo>
                  <a:lnTo>
                    <a:pt x="1568412" y="104541"/>
                  </a:lnTo>
                  <a:close/>
                </a:path>
                <a:path w="5064759" h="573405">
                  <a:moveTo>
                    <a:pt x="1677689" y="384407"/>
                  </a:moveTo>
                  <a:lnTo>
                    <a:pt x="1626128" y="384407"/>
                  </a:lnTo>
                  <a:lnTo>
                    <a:pt x="1664242" y="485681"/>
                  </a:lnTo>
                  <a:lnTo>
                    <a:pt x="1711068" y="485681"/>
                  </a:lnTo>
                  <a:lnTo>
                    <a:pt x="1711068" y="469891"/>
                  </a:lnTo>
                  <a:lnTo>
                    <a:pt x="1677689" y="384407"/>
                  </a:lnTo>
                  <a:close/>
                </a:path>
                <a:path w="5064759" h="573405">
                  <a:moveTo>
                    <a:pt x="1593074" y="167701"/>
                  </a:moveTo>
                  <a:lnTo>
                    <a:pt x="1543911" y="167701"/>
                  </a:lnTo>
                  <a:lnTo>
                    <a:pt x="1611427" y="344115"/>
                  </a:lnTo>
                  <a:lnTo>
                    <a:pt x="1661957" y="344115"/>
                  </a:lnTo>
                  <a:lnTo>
                    <a:pt x="1593074" y="167701"/>
                  </a:lnTo>
                  <a:close/>
                </a:path>
                <a:path w="5064759" h="573405">
                  <a:moveTo>
                    <a:pt x="1909397" y="96374"/>
                  </a:moveTo>
                  <a:lnTo>
                    <a:pt x="1858886" y="102332"/>
                  </a:lnTo>
                  <a:lnTo>
                    <a:pt x="1818280" y="119739"/>
                  </a:lnTo>
                  <a:lnTo>
                    <a:pt x="1788338" y="147886"/>
                  </a:lnTo>
                  <a:lnTo>
                    <a:pt x="1769817" y="186070"/>
                  </a:lnTo>
                  <a:lnTo>
                    <a:pt x="1763475" y="233584"/>
                  </a:lnTo>
                  <a:lnTo>
                    <a:pt x="1763475" y="356638"/>
                  </a:lnTo>
                  <a:lnTo>
                    <a:pt x="1771582" y="409980"/>
                  </a:lnTo>
                  <a:lnTo>
                    <a:pt x="1795259" y="450970"/>
                  </a:lnTo>
                  <a:lnTo>
                    <a:pt x="1833535" y="478688"/>
                  </a:lnTo>
                  <a:lnTo>
                    <a:pt x="1885439" y="492215"/>
                  </a:lnTo>
                  <a:lnTo>
                    <a:pt x="1837525" y="557553"/>
                  </a:lnTo>
                  <a:lnTo>
                    <a:pt x="1837525" y="572799"/>
                  </a:lnTo>
                  <a:lnTo>
                    <a:pt x="1878906" y="572799"/>
                  </a:lnTo>
                  <a:lnTo>
                    <a:pt x="1924098" y="493304"/>
                  </a:lnTo>
                  <a:lnTo>
                    <a:pt x="1971979" y="482482"/>
                  </a:lnTo>
                  <a:lnTo>
                    <a:pt x="2011488" y="457776"/>
                  </a:lnTo>
                  <a:lnTo>
                    <a:pt x="2016616" y="450289"/>
                  </a:lnTo>
                  <a:lnTo>
                    <a:pt x="1908852" y="450289"/>
                  </a:lnTo>
                  <a:lnTo>
                    <a:pt x="1866434" y="444130"/>
                  </a:lnTo>
                  <a:lnTo>
                    <a:pt x="1835755" y="426332"/>
                  </a:lnTo>
                  <a:lnTo>
                    <a:pt x="1817123" y="397917"/>
                  </a:lnTo>
                  <a:lnTo>
                    <a:pt x="1810845" y="359905"/>
                  </a:lnTo>
                  <a:lnTo>
                    <a:pt x="1810845" y="230317"/>
                  </a:lnTo>
                  <a:lnTo>
                    <a:pt x="1817123" y="192305"/>
                  </a:lnTo>
                  <a:lnTo>
                    <a:pt x="1835755" y="163890"/>
                  </a:lnTo>
                  <a:lnTo>
                    <a:pt x="1866434" y="146092"/>
                  </a:lnTo>
                  <a:lnTo>
                    <a:pt x="1908852" y="139932"/>
                  </a:lnTo>
                  <a:lnTo>
                    <a:pt x="2018064" y="139932"/>
                  </a:lnTo>
                  <a:lnTo>
                    <a:pt x="1990024" y="116428"/>
                  </a:lnTo>
                  <a:lnTo>
                    <a:pt x="1952063" y="101331"/>
                  </a:lnTo>
                  <a:lnTo>
                    <a:pt x="1909397" y="96374"/>
                  </a:lnTo>
                  <a:close/>
                </a:path>
                <a:path w="5064759" h="573405">
                  <a:moveTo>
                    <a:pt x="2048241" y="358816"/>
                  </a:moveTo>
                  <a:lnTo>
                    <a:pt x="2000871" y="358816"/>
                  </a:lnTo>
                  <a:lnTo>
                    <a:pt x="2000871" y="364261"/>
                  </a:lnTo>
                  <a:lnTo>
                    <a:pt x="1992695" y="402741"/>
                  </a:lnTo>
                  <a:lnTo>
                    <a:pt x="1971400" y="429531"/>
                  </a:lnTo>
                  <a:lnTo>
                    <a:pt x="1941836" y="445193"/>
                  </a:lnTo>
                  <a:lnTo>
                    <a:pt x="1908852" y="450289"/>
                  </a:lnTo>
                  <a:lnTo>
                    <a:pt x="2016616" y="450289"/>
                  </a:lnTo>
                  <a:lnTo>
                    <a:pt x="2038338" y="418573"/>
                  </a:lnTo>
                  <a:lnTo>
                    <a:pt x="2048241" y="364261"/>
                  </a:lnTo>
                  <a:lnTo>
                    <a:pt x="2048241" y="358816"/>
                  </a:lnTo>
                  <a:close/>
                </a:path>
                <a:path w="5064759" h="573405">
                  <a:moveTo>
                    <a:pt x="2018064" y="139932"/>
                  </a:moveTo>
                  <a:lnTo>
                    <a:pt x="1908852" y="139932"/>
                  </a:lnTo>
                  <a:lnTo>
                    <a:pt x="1941836" y="145028"/>
                  </a:lnTo>
                  <a:lnTo>
                    <a:pt x="1971400" y="160691"/>
                  </a:lnTo>
                  <a:lnTo>
                    <a:pt x="1992695" y="187481"/>
                  </a:lnTo>
                  <a:lnTo>
                    <a:pt x="2000871" y="225961"/>
                  </a:lnTo>
                  <a:lnTo>
                    <a:pt x="2000871" y="231406"/>
                  </a:lnTo>
                  <a:lnTo>
                    <a:pt x="2048241" y="231406"/>
                  </a:lnTo>
                  <a:lnTo>
                    <a:pt x="2048241" y="225961"/>
                  </a:lnTo>
                  <a:lnTo>
                    <a:pt x="2040858" y="178404"/>
                  </a:lnTo>
                  <a:lnTo>
                    <a:pt x="2020537" y="142006"/>
                  </a:lnTo>
                  <a:lnTo>
                    <a:pt x="2018064" y="139932"/>
                  </a:lnTo>
                  <a:close/>
                </a:path>
                <a:path w="5064759" h="573405">
                  <a:moveTo>
                    <a:pt x="2284642" y="104541"/>
                  </a:moveTo>
                  <a:lnTo>
                    <a:pt x="2237272" y="104541"/>
                  </a:lnTo>
                  <a:lnTo>
                    <a:pt x="2095161" y="469891"/>
                  </a:lnTo>
                  <a:lnTo>
                    <a:pt x="2095161" y="485681"/>
                  </a:lnTo>
                  <a:lnTo>
                    <a:pt x="2138720" y="485681"/>
                  </a:lnTo>
                  <a:lnTo>
                    <a:pt x="2177923" y="384407"/>
                  </a:lnTo>
                  <a:lnTo>
                    <a:pt x="2393919" y="384407"/>
                  </a:lnTo>
                  <a:lnTo>
                    <a:pt x="2378186" y="344115"/>
                  </a:lnTo>
                  <a:lnTo>
                    <a:pt x="2192079" y="344115"/>
                  </a:lnTo>
                  <a:lnTo>
                    <a:pt x="2260140" y="167701"/>
                  </a:lnTo>
                  <a:lnTo>
                    <a:pt x="2309304" y="167701"/>
                  </a:lnTo>
                  <a:lnTo>
                    <a:pt x="2284642" y="104541"/>
                  </a:lnTo>
                  <a:close/>
                </a:path>
                <a:path w="5064759" h="573405">
                  <a:moveTo>
                    <a:pt x="2393919" y="384407"/>
                  </a:moveTo>
                  <a:lnTo>
                    <a:pt x="2342357" y="384407"/>
                  </a:lnTo>
                  <a:lnTo>
                    <a:pt x="2380472" y="485681"/>
                  </a:lnTo>
                  <a:lnTo>
                    <a:pt x="2427297" y="485681"/>
                  </a:lnTo>
                  <a:lnTo>
                    <a:pt x="2427297" y="469891"/>
                  </a:lnTo>
                  <a:lnTo>
                    <a:pt x="2393919" y="384407"/>
                  </a:lnTo>
                  <a:close/>
                </a:path>
                <a:path w="5064759" h="573405">
                  <a:moveTo>
                    <a:pt x="2309304" y="167701"/>
                  </a:moveTo>
                  <a:lnTo>
                    <a:pt x="2260140" y="167701"/>
                  </a:lnTo>
                  <a:lnTo>
                    <a:pt x="2327656" y="344115"/>
                  </a:lnTo>
                  <a:lnTo>
                    <a:pt x="2378186" y="344115"/>
                  </a:lnTo>
                  <a:lnTo>
                    <a:pt x="2309304" y="167701"/>
                  </a:lnTo>
                  <a:close/>
                </a:path>
                <a:path w="5064759" h="573405">
                  <a:moveTo>
                    <a:pt x="2349565" y="38114"/>
                  </a:moveTo>
                  <a:lnTo>
                    <a:pt x="2224204" y="38114"/>
                  </a:lnTo>
                  <a:lnTo>
                    <a:pt x="2231801" y="39330"/>
                  </a:lnTo>
                  <a:lnTo>
                    <a:pt x="2239245" y="42537"/>
                  </a:lnTo>
                  <a:lnTo>
                    <a:pt x="2246792" y="47072"/>
                  </a:lnTo>
                  <a:lnTo>
                    <a:pt x="2273565" y="64521"/>
                  </a:lnTo>
                  <a:lnTo>
                    <a:pt x="2282056" y="68469"/>
                  </a:lnTo>
                  <a:lnTo>
                    <a:pt x="2291159" y="70987"/>
                  </a:lnTo>
                  <a:lnTo>
                    <a:pt x="2300977" y="71872"/>
                  </a:lnTo>
                  <a:lnTo>
                    <a:pt x="2317771" y="68452"/>
                  </a:lnTo>
                  <a:lnTo>
                    <a:pt x="2332829" y="58396"/>
                  </a:lnTo>
                  <a:lnTo>
                    <a:pt x="2347071" y="42010"/>
                  </a:lnTo>
                  <a:lnTo>
                    <a:pt x="2349565" y="38114"/>
                  </a:lnTo>
                  <a:close/>
                </a:path>
                <a:path w="5064759" h="573405">
                  <a:moveTo>
                    <a:pt x="2221482" y="0"/>
                  </a:moveTo>
                  <a:lnTo>
                    <a:pt x="2205309" y="3420"/>
                  </a:lnTo>
                  <a:lnTo>
                    <a:pt x="2190514" y="13476"/>
                  </a:lnTo>
                  <a:lnTo>
                    <a:pt x="2176230" y="29861"/>
                  </a:lnTo>
                  <a:lnTo>
                    <a:pt x="2161588" y="52270"/>
                  </a:lnTo>
                  <a:lnTo>
                    <a:pt x="2188268" y="70238"/>
                  </a:lnTo>
                  <a:lnTo>
                    <a:pt x="2199626" y="55112"/>
                  </a:lnTo>
                  <a:lnTo>
                    <a:pt x="2208482" y="45192"/>
                  </a:lnTo>
                  <a:lnTo>
                    <a:pt x="2216215" y="39764"/>
                  </a:lnTo>
                  <a:lnTo>
                    <a:pt x="2224204" y="38114"/>
                  </a:lnTo>
                  <a:lnTo>
                    <a:pt x="2349565" y="38114"/>
                  </a:lnTo>
                  <a:lnTo>
                    <a:pt x="2352353" y="33758"/>
                  </a:lnTo>
                  <a:lnTo>
                    <a:pt x="2299343" y="33758"/>
                  </a:lnTo>
                  <a:lnTo>
                    <a:pt x="2292460" y="32873"/>
                  </a:lnTo>
                  <a:lnTo>
                    <a:pt x="2285527" y="30355"/>
                  </a:lnTo>
                  <a:lnTo>
                    <a:pt x="2278287" y="26407"/>
                  </a:lnTo>
                  <a:lnTo>
                    <a:pt x="2270485" y="21234"/>
                  </a:lnTo>
                  <a:lnTo>
                    <a:pt x="2250578" y="8958"/>
                  </a:lnTo>
                  <a:lnTo>
                    <a:pt x="2241491" y="4423"/>
                  </a:lnTo>
                  <a:lnTo>
                    <a:pt x="2231793" y="1216"/>
                  </a:lnTo>
                  <a:lnTo>
                    <a:pt x="2221482" y="0"/>
                  </a:lnTo>
                  <a:close/>
                </a:path>
                <a:path w="5064759" h="573405">
                  <a:moveTo>
                    <a:pt x="2334735" y="1633"/>
                  </a:moveTo>
                  <a:lnTo>
                    <a:pt x="2323309" y="17219"/>
                  </a:lnTo>
                  <a:lnTo>
                    <a:pt x="2314385" y="27088"/>
                  </a:lnTo>
                  <a:lnTo>
                    <a:pt x="2306787" y="32260"/>
                  </a:lnTo>
                  <a:lnTo>
                    <a:pt x="2299343" y="33758"/>
                  </a:lnTo>
                  <a:lnTo>
                    <a:pt x="2352353" y="33758"/>
                  </a:lnTo>
                  <a:lnTo>
                    <a:pt x="2361415" y="19601"/>
                  </a:lnTo>
                  <a:lnTo>
                    <a:pt x="2334735" y="1633"/>
                  </a:lnTo>
                  <a:close/>
                </a:path>
                <a:path w="5064759" h="573405">
                  <a:moveTo>
                    <a:pt x="2626171" y="96374"/>
                  </a:moveTo>
                  <a:lnTo>
                    <a:pt x="2576649" y="102276"/>
                  </a:lnTo>
                  <a:lnTo>
                    <a:pt x="2536039" y="119547"/>
                  </a:lnTo>
                  <a:lnTo>
                    <a:pt x="2505543" y="147533"/>
                  </a:lnTo>
                  <a:lnTo>
                    <a:pt x="2486364" y="185582"/>
                  </a:lnTo>
                  <a:lnTo>
                    <a:pt x="2479704" y="233040"/>
                  </a:lnTo>
                  <a:lnTo>
                    <a:pt x="2479704" y="357182"/>
                  </a:lnTo>
                  <a:lnTo>
                    <a:pt x="2486364" y="404640"/>
                  </a:lnTo>
                  <a:lnTo>
                    <a:pt x="2505543" y="442688"/>
                  </a:lnTo>
                  <a:lnTo>
                    <a:pt x="2536039" y="470675"/>
                  </a:lnTo>
                  <a:lnTo>
                    <a:pt x="2576649" y="487946"/>
                  </a:lnTo>
                  <a:lnTo>
                    <a:pt x="2626171" y="493848"/>
                  </a:lnTo>
                  <a:lnTo>
                    <a:pt x="2675693" y="487946"/>
                  </a:lnTo>
                  <a:lnTo>
                    <a:pt x="2716303" y="470675"/>
                  </a:lnTo>
                  <a:lnTo>
                    <a:pt x="2738516" y="450289"/>
                  </a:lnTo>
                  <a:lnTo>
                    <a:pt x="2626171" y="450289"/>
                  </a:lnTo>
                  <a:lnTo>
                    <a:pt x="2583582" y="443585"/>
                  </a:lnTo>
                  <a:lnTo>
                    <a:pt x="2552529" y="424835"/>
                  </a:lnTo>
                  <a:lnTo>
                    <a:pt x="2533523" y="396079"/>
                  </a:lnTo>
                  <a:lnTo>
                    <a:pt x="2527074" y="359360"/>
                  </a:lnTo>
                  <a:lnTo>
                    <a:pt x="2527074" y="230862"/>
                  </a:lnTo>
                  <a:lnTo>
                    <a:pt x="2533523" y="194143"/>
                  </a:lnTo>
                  <a:lnTo>
                    <a:pt x="2552529" y="165387"/>
                  </a:lnTo>
                  <a:lnTo>
                    <a:pt x="2583582" y="146636"/>
                  </a:lnTo>
                  <a:lnTo>
                    <a:pt x="2626171" y="139932"/>
                  </a:lnTo>
                  <a:lnTo>
                    <a:pt x="2738516" y="139932"/>
                  </a:lnTo>
                  <a:lnTo>
                    <a:pt x="2716303" y="119547"/>
                  </a:lnTo>
                  <a:lnTo>
                    <a:pt x="2675693" y="102276"/>
                  </a:lnTo>
                  <a:lnTo>
                    <a:pt x="2626171" y="96374"/>
                  </a:lnTo>
                  <a:close/>
                </a:path>
                <a:path w="5064759" h="573405">
                  <a:moveTo>
                    <a:pt x="2738516" y="139932"/>
                  </a:moveTo>
                  <a:lnTo>
                    <a:pt x="2626171" y="139932"/>
                  </a:lnTo>
                  <a:lnTo>
                    <a:pt x="2668530" y="146636"/>
                  </a:lnTo>
                  <a:lnTo>
                    <a:pt x="2699608" y="165387"/>
                  </a:lnTo>
                  <a:lnTo>
                    <a:pt x="2718742" y="194143"/>
                  </a:lnTo>
                  <a:lnTo>
                    <a:pt x="2725267" y="230862"/>
                  </a:lnTo>
                  <a:lnTo>
                    <a:pt x="2725267" y="359360"/>
                  </a:lnTo>
                  <a:lnTo>
                    <a:pt x="2718742" y="396079"/>
                  </a:lnTo>
                  <a:lnTo>
                    <a:pt x="2699608" y="424835"/>
                  </a:lnTo>
                  <a:lnTo>
                    <a:pt x="2668530" y="443585"/>
                  </a:lnTo>
                  <a:lnTo>
                    <a:pt x="2626171" y="450289"/>
                  </a:lnTo>
                  <a:lnTo>
                    <a:pt x="2738516" y="450289"/>
                  </a:lnTo>
                  <a:lnTo>
                    <a:pt x="2746798" y="442688"/>
                  </a:lnTo>
                  <a:lnTo>
                    <a:pt x="2765977" y="404640"/>
                  </a:lnTo>
                  <a:lnTo>
                    <a:pt x="2772638" y="357182"/>
                  </a:lnTo>
                  <a:lnTo>
                    <a:pt x="2772638" y="233040"/>
                  </a:lnTo>
                  <a:lnTo>
                    <a:pt x="2765977" y="185582"/>
                  </a:lnTo>
                  <a:lnTo>
                    <a:pt x="2746798" y="147533"/>
                  </a:lnTo>
                  <a:lnTo>
                    <a:pt x="2738516" y="139932"/>
                  </a:lnTo>
                  <a:close/>
                </a:path>
                <a:path w="5064759" h="573405">
                  <a:moveTo>
                    <a:pt x="3238508" y="104541"/>
                  </a:moveTo>
                  <a:lnTo>
                    <a:pt x="2998390" y="104541"/>
                  </a:lnTo>
                  <a:lnTo>
                    <a:pt x="2998390" y="485681"/>
                  </a:lnTo>
                  <a:lnTo>
                    <a:pt x="3046305" y="485681"/>
                  </a:lnTo>
                  <a:lnTo>
                    <a:pt x="3046305" y="317435"/>
                  </a:lnTo>
                  <a:lnTo>
                    <a:pt x="3212373" y="317435"/>
                  </a:lnTo>
                  <a:lnTo>
                    <a:pt x="3212373" y="275509"/>
                  </a:lnTo>
                  <a:lnTo>
                    <a:pt x="3046305" y="275509"/>
                  </a:lnTo>
                  <a:lnTo>
                    <a:pt x="3046305" y="146466"/>
                  </a:lnTo>
                  <a:lnTo>
                    <a:pt x="3238508" y="146466"/>
                  </a:lnTo>
                  <a:lnTo>
                    <a:pt x="3238508" y="104541"/>
                  </a:lnTo>
                  <a:close/>
                </a:path>
                <a:path w="5064759" h="573405">
                  <a:moveTo>
                    <a:pt x="3448219" y="96374"/>
                  </a:moveTo>
                  <a:lnTo>
                    <a:pt x="3398697" y="102276"/>
                  </a:lnTo>
                  <a:lnTo>
                    <a:pt x="3358087" y="119547"/>
                  </a:lnTo>
                  <a:lnTo>
                    <a:pt x="3327591" y="147533"/>
                  </a:lnTo>
                  <a:lnTo>
                    <a:pt x="3308413" y="185582"/>
                  </a:lnTo>
                  <a:lnTo>
                    <a:pt x="3301752" y="233040"/>
                  </a:lnTo>
                  <a:lnTo>
                    <a:pt x="3301752" y="357182"/>
                  </a:lnTo>
                  <a:lnTo>
                    <a:pt x="3308413" y="404640"/>
                  </a:lnTo>
                  <a:lnTo>
                    <a:pt x="3327591" y="442688"/>
                  </a:lnTo>
                  <a:lnTo>
                    <a:pt x="3358087" y="470675"/>
                  </a:lnTo>
                  <a:lnTo>
                    <a:pt x="3398697" y="487946"/>
                  </a:lnTo>
                  <a:lnTo>
                    <a:pt x="3448219" y="493848"/>
                  </a:lnTo>
                  <a:lnTo>
                    <a:pt x="3497741" y="487946"/>
                  </a:lnTo>
                  <a:lnTo>
                    <a:pt x="3538351" y="470675"/>
                  </a:lnTo>
                  <a:lnTo>
                    <a:pt x="3560564" y="450289"/>
                  </a:lnTo>
                  <a:lnTo>
                    <a:pt x="3448219" y="450289"/>
                  </a:lnTo>
                  <a:lnTo>
                    <a:pt x="3405630" y="443585"/>
                  </a:lnTo>
                  <a:lnTo>
                    <a:pt x="3374577" y="424835"/>
                  </a:lnTo>
                  <a:lnTo>
                    <a:pt x="3355571" y="396079"/>
                  </a:lnTo>
                  <a:lnTo>
                    <a:pt x="3349123" y="359360"/>
                  </a:lnTo>
                  <a:lnTo>
                    <a:pt x="3349123" y="230862"/>
                  </a:lnTo>
                  <a:lnTo>
                    <a:pt x="3355571" y="194143"/>
                  </a:lnTo>
                  <a:lnTo>
                    <a:pt x="3374577" y="165387"/>
                  </a:lnTo>
                  <a:lnTo>
                    <a:pt x="3405630" y="146636"/>
                  </a:lnTo>
                  <a:lnTo>
                    <a:pt x="3448219" y="139932"/>
                  </a:lnTo>
                  <a:lnTo>
                    <a:pt x="3560564" y="139932"/>
                  </a:lnTo>
                  <a:lnTo>
                    <a:pt x="3538351" y="119547"/>
                  </a:lnTo>
                  <a:lnTo>
                    <a:pt x="3497741" y="102276"/>
                  </a:lnTo>
                  <a:lnTo>
                    <a:pt x="3448219" y="96374"/>
                  </a:lnTo>
                  <a:close/>
                </a:path>
                <a:path w="5064759" h="573405">
                  <a:moveTo>
                    <a:pt x="3560564" y="139932"/>
                  </a:moveTo>
                  <a:lnTo>
                    <a:pt x="3448219" y="139932"/>
                  </a:lnTo>
                  <a:lnTo>
                    <a:pt x="3490578" y="146636"/>
                  </a:lnTo>
                  <a:lnTo>
                    <a:pt x="3521657" y="165387"/>
                  </a:lnTo>
                  <a:lnTo>
                    <a:pt x="3540790" y="194143"/>
                  </a:lnTo>
                  <a:lnTo>
                    <a:pt x="3547316" y="230862"/>
                  </a:lnTo>
                  <a:lnTo>
                    <a:pt x="3547316" y="359360"/>
                  </a:lnTo>
                  <a:lnTo>
                    <a:pt x="3540790" y="396079"/>
                  </a:lnTo>
                  <a:lnTo>
                    <a:pt x="3521657" y="424835"/>
                  </a:lnTo>
                  <a:lnTo>
                    <a:pt x="3490578" y="443585"/>
                  </a:lnTo>
                  <a:lnTo>
                    <a:pt x="3448219" y="450289"/>
                  </a:lnTo>
                  <a:lnTo>
                    <a:pt x="3560564" y="450289"/>
                  </a:lnTo>
                  <a:lnTo>
                    <a:pt x="3568847" y="442688"/>
                  </a:lnTo>
                  <a:lnTo>
                    <a:pt x="3588026" y="404640"/>
                  </a:lnTo>
                  <a:lnTo>
                    <a:pt x="3594686" y="357182"/>
                  </a:lnTo>
                  <a:lnTo>
                    <a:pt x="3594686" y="233040"/>
                  </a:lnTo>
                  <a:lnTo>
                    <a:pt x="3588026" y="185582"/>
                  </a:lnTo>
                  <a:lnTo>
                    <a:pt x="3568847" y="147533"/>
                  </a:lnTo>
                  <a:lnTo>
                    <a:pt x="3560564" y="139932"/>
                  </a:lnTo>
                  <a:close/>
                </a:path>
                <a:path w="5064759" h="573405">
                  <a:moveTo>
                    <a:pt x="3819883" y="96374"/>
                  </a:moveTo>
                  <a:lnTo>
                    <a:pt x="3769372" y="102332"/>
                  </a:lnTo>
                  <a:lnTo>
                    <a:pt x="3728767" y="119739"/>
                  </a:lnTo>
                  <a:lnTo>
                    <a:pt x="3698824" y="147886"/>
                  </a:lnTo>
                  <a:lnTo>
                    <a:pt x="3680303" y="186070"/>
                  </a:lnTo>
                  <a:lnTo>
                    <a:pt x="3673961" y="233584"/>
                  </a:lnTo>
                  <a:lnTo>
                    <a:pt x="3673961" y="356638"/>
                  </a:lnTo>
                  <a:lnTo>
                    <a:pt x="3680303" y="404152"/>
                  </a:lnTo>
                  <a:lnTo>
                    <a:pt x="3698824" y="442336"/>
                  </a:lnTo>
                  <a:lnTo>
                    <a:pt x="3728767" y="470483"/>
                  </a:lnTo>
                  <a:lnTo>
                    <a:pt x="3769372" y="487889"/>
                  </a:lnTo>
                  <a:lnTo>
                    <a:pt x="3819883" y="493848"/>
                  </a:lnTo>
                  <a:lnTo>
                    <a:pt x="3862549" y="488891"/>
                  </a:lnTo>
                  <a:lnTo>
                    <a:pt x="3900511" y="473794"/>
                  </a:lnTo>
                  <a:lnTo>
                    <a:pt x="3928550" y="450289"/>
                  </a:lnTo>
                  <a:lnTo>
                    <a:pt x="3819339" y="450289"/>
                  </a:lnTo>
                  <a:lnTo>
                    <a:pt x="3776920" y="444130"/>
                  </a:lnTo>
                  <a:lnTo>
                    <a:pt x="3746241" y="426332"/>
                  </a:lnTo>
                  <a:lnTo>
                    <a:pt x="3727610" y="397917"/>
                  </a:lnTo>
                  <a:lnTo>
                    <a:pt x="3721331" y="359905"/>
                  </a:lnTo>
                  <a:lnTo>
                    <a:pt x="3721331" y="230317"/>
                  </a:lnTo>
                  <a:lnTo>
                    <a:pt x="3727610" y="192305"/>
                  </a:lnTo>
                  <a:lnTo>
                    <a:pt x="3746241" y="163890"/>
                  </a:lnTo>
                  <a:lnTo>
                    <a:pt x="3776920" y="146092"/>
                  </a:lnTo>
                  <a:lnTo>
                    <a:pt x="3819339" y="139932"/>
                  </a:lnTo>
                  <a:lnTo>
                    <a:pt x="3928550" y="139932"/>
                  </a:lnTo>
                  <a:lnTo>
                    <a:pt x="3900511" y="116428"/>
                  </a:lnTo>
                  <a:lnTo>
                    <a:pt x="3862549" y="101331"/>
                  </a:lnTo>
                  <a:lnTo>
                    <a:pt x="3819883" y="96374"/>
                  </a:lnTo>
                  <a:close/>
                </a:path>
                <a:path w="5064759" h="573405">
                  <a:moveTo>
                    <a:pt x="3958727" y="358816"/>
                  </a:moveTo>
                  <a:lnTo>
                    <a:pt x="3911357" y="358816"/>
                  </a:lnTo>
                  <a:lnTo>
                    <a:pt x="3911357" y="364261"/>
                  </a:lnTo>
                  <a:lnTo>
                    <a:pt x="3903181" y="402741"/>
                  </a:lnTo>
                  <a:lnTo>
                    <a:pt x="3881887" y="429531"/>
                  </a:lnTo>
                  <a:lnTo>
                    <a:pt x="3852323" y="445193"/>
                  </a:lnTo>
                  <a:lnTo>
                    <a:pt x="3819339" y="450289"/>
                  </a:lnTo>
                  <a:lnTo>
                    <a:pt x="3928550" y="450289"/>
                  </a:lnTo>
                  <a:lnTo>
                    <a:pt x="3931024" y="448216"/>
                  </a:lnTo>
                  <a:lnTo>
                    <a:pt x="3951344" y="411818"/>
                  </a:lnTo>
                  <a:lnTo>
                    <a:pt x="3958727" y="364261"/>
                  </a:lnTo>
                  <a:lnTo>
                    <a:pt x="3958727" y="358816"/>
                  </a:lnTo>
                  <a:close/>
                </a:path>
                <a:path w="5064759" h="573405">
                  <a:moveTo>
                    <a:pt x="3928550" y="139932"/>
                  </a:moveTo>
                  <a:lnTo>
                    <a:pt x="3819339" y="139932"/>
                  </a:lnTo>
                  <a:lnTo>
                    <a:pt x="3852323" y="145028"/>
                  </a:lnTo>
                  <a:lnTo>
                    <a:pt x="3881887" y="160691"/>
                  </a:lnTo>
                  <a:lnTo>
                    <a:pt x="3903181" y="187481"/>
                  </a:lnTo>
                  <a:lnTo>
                    <a:pt x="3911357" y="225961"/>
                  </a:lnTo>
                  <a:lnTo>
                    <a:pt x="3911357" y="231406"/>
                  </a:lnTo>
                  <a:lnTo>
                    <a:pt x="3958727" y="231406"/>
                  </a:lnTo>
                  <a:lnTo>
                    <a:pt x="3958727" y="225961"/>
                  </a:lnTo>
                  <a:lnTo>
                    <a:pt x="3951344" y="178404"/>
                  </a:lnTo>
                  <a:lnTo>
                    <a:pt x="3931024" y="142006"/>
                  </a:lnTo>
                  <a:lnTo>
                    <a:pt x="3928550" y="139932"/>
                  </a:lnTo>
                  <a:close/>
                </a:path>
                <a:path w="5064759" h="573405">
                  <a:moveTo>
                    <a:pt x="4195128" y="104541"/>
                  </a:moveTo>
                  <a:lnTo>
                    <a:pt x="4147758" y="104541"/>
                  </a:lnTo>
                  <a:lnTo>
                    <a:pt x="4005647" y="469891"/>
                  </a:lnTo>
                  <a:lnTo>
                    <a:pt x="4005647" y="485681"/>
                  </a:lnTo>
                  <a:lnTo>
                    <a:pt x="4049206" y="485681"/>
                  </a:lnTo>
                  <a:lnTo>
                    <a:pt x="4088409" y="384407"/>
                  </a:lnTo>
                  <a:lnTo>
                    <a:pt x="4304405" y="384407"/>
                  </a:lnTo>
                  <a:lnTo>
                    <a:pt x="4288673" y="344115"/>
                  </a:lnTo>
                  <a:lnTo>
                    <a:pt x="4102566" y="344115"/>
                  </a:lnTo>
                  <a:lnTo>
                    <a:pt x="4170626" y="167701"/>
                  </a:lnTo>
                  <a:lnTo>
                    <a:pt x="4219790" y="167701"/>
                  </a:lnTo>
                  <a:lnTo>
                    <a:pt x="4195128" y="104541"/>
                  </a:lnTo>
                  <a:close/>
                </a:path>
                <a:path w="5064759" h="573405">
                  <a:moveTo>
                    <a:pt x="4304405" y="384407"/>
                  </a:moveTo>
                  <a:lnTo>
                    <a:pt x="4252844" y="384407"/>
                  </a:lnTo>
                  <a:lnTo>
                    <a:pt x="4290958" y="485681"/>
                  </a:lnTo>
                  <a:lnTo>
                    <a:pt x="4337784" y="485681"/>
                  </a:lnTo>
                  <a:lnTo>
                    <a:pt x="4337784" y="469891"/>
                  </a:lnTo>
                  <a:lnTo>
                    <a:pt x="4304405" y="384407"/>
                  </a:lnTo>
                  <a:close/>
                </a:path>
                <a:path w="5064759" h="573405">
                  <a:moveTo>
                    <a:pt x="4219790" y="167701"/>
                  </a:moveTo>
                  <a:lnTo>
                    <a:pt x="4170626" y="167701"/>
                  </a:lnTo>
                  <a:lnTo>
                    <a:pt x="4238143" y="344115"/>
                  </a:lnTo>
                  <a:lnTo>
                    <a:pt x="4288673" y="344115"/>
                  </a:lnTo>
                  <a:lnTo>
                    <a:pt x="4219790" y="167701"/>
                  </a:lnTo>
                  <a:close/>
                </a:path>
                <a:path w="5064759" h="573405">
                  <a:moveTo>
                    <a:pt x="4533935" y="104541"/>
                  </a:moveTo>
                  <a:lnTo>
                    <a:pt x="4401080" y="104541"/>
                  </a:lnTo>
                  <a:lnTo>
                    <a:pt x="4401080" y="485681"/>
                  </a:lnTo>
                  <a:lnTo>
                    <a:pt x="4533935" y="485681"/>
                  </a:lnTo>
                  <a:lnTo>
                    <a:pt x="4583457" y="480018"/>
                  </a:lnTo>
                  <a:lnTo>
                    <a:pt x="4624067" y="463379"/>
                  </a:lnTo>
                  <a:lnTo>
                    <a:pt x="4646154" y="443756"/>
                  </a:lnTo>
                  <a:lnTo>
                    <a:pt x="4448450" y="443756"/>
                  </a:lnTo>
                  <a:lnTo>
                    <a:pt x="4448450" y="146466"/>
                  </a:lnTo>
                  <a:lnTo>
                    <a:pt x="4646154" y="146466"/>
                  </a:lnTo>
                  <a:lnTo>
                    <a:pt x="4624067" y="126843"/>
                  </a:lnTo>
                  <a:lnTo>
                    <a:pt x="4583457" y="110203"/>
                  </a:lnTo>
                  <a:lnTo>
                    <a:pt x="4533935" y="104541"/>
                  </a:lnTo>
                  <a:close/>
                </a:path>
                <a:path w="5064759" h="573405">
                  <a:moveTo>
                    <a:pt x="4646154" y="146466"/>
                  </a:moveTo>
                  <a:lnTo>
                    <a:pt x="4533935" y="146466"/>
                  </a:lnTo>
                  <a:lnTo>
                    <a:pt x="4576064" y="153000"/>
                  </a:lnTo>
                  <a:lnTo>
                    <a:pt x="4607168" y="171376"/>
                  </a:lnTo>
                  <a:lnTo>
                    <a:pt x="4626429" y="199758"/>
                  </a:lnTo>
                  <a:lnTo>
                    <a:pt x="4633031" y="236306"/>
                  </a:lnTo>
                  <a:lnTo>
                    <a:pt x="4633031" y="353915"/>
                  </a:lnTo>
                  <a:lnTo>
                    <a:pt x="4626429" y="390464"/>
                  </a:lnTo>
                  <a:lnTo>
                    <a:pt x="4607168" y="418845"/>
                  </a:lnTo>
                  <a:lnTo>
                    <a:pt x="4576064" y="437222"/>
                  </a:lnTo>
                  <a:lnTo>
                    <a:pt x="4533935" y="443756"/>
                  </a:lnTo>
                  <a:lnTo>
                    <a:pt x="4646154" y="443756"/>
                  </a:lnTo>
                  <a:lnTo>
                    <a:pt x="4654562" y="436285"/>
                  </a:lnTo>
                  <a:lnTo>
                    <a:pt x="4673741" y="399260"/>
                  </a:lnTo>
                  <a:lnTo>
                    <a:pt x="4680401" y="352826"/>
                  </a:lnTo>
                  <a:lnTo>
                    <a:pt x="4680401" y="237395"/>
                  </a:lnTo>
                  <a:lnTo>
                    <a:pt x="4673741" y="190962"/>
                  </a:lnTo>
                  <a:lnTo>
                    <a:pt x="4654562" y="153937"/>
                  </a:lnTo>
                  <a:lnTo>
                    <a:pt x="4646154" y="146466"/>
                  </a:lnTo>
                  <a:close/>
                </a:path>
                <a:path w="5064759" h="573405">
                  <a:moveTo>
                    <a:pt x="4921996" y="104541"/>
                  </a:moveTo>
                  <a:lnTo>
                    <a:pt x="4874626" y="104541"/>
                  </a:lnTo>
                  <a:lnTo>
                    <a:pt x="4732515" y="469891"/>
                  </a:lnTo>
                  <a:lnTo>
                    <a:pt x="4732515" y="485681"/>
                  </a:lnTo>
                  <a:lnTo>
                    <a:pt x="4776074" y="485681"/>
                  </a:lnTo>
                  <a:lnTo>
                    <a:pt x="4815277" y="384407"/>
                  </a:lnTo>
                  <a:lnTo>
                    <a:pt x="5031273" y="384407"/>
                  </a:lnTo>
                  <a:lnTo>
                    <a:pt x="5015541" y="344115"/>
                  </a:lnTo>
                  <a:lnTo>
                    <a:pt x="4829434" y="344115"/>
                  </a:lnTo>
                  <a:lnTo>
                    <a:pt x="4897494" y="167701"/>
                  </a:lnTo>
                  <a:lnTo>
                    <a:pt x="4946658" y="167701"/>
                  </a:lnTo>
                  <a:lnTo>
                    <a:pt x="4921996" y="104541"/>
                  </a:lnTo>
                  <a:close/>
                </a:path>
                <a:path w="5064759" h="573405">
                  <a:moveTo>
                    <a:pt x="5031273" y="384407"/>
                  </a:moveTo>
                  <a:lnTo>
                    <a:pt x="4979712" y="384407"/>
                  </a:lnTo>
                  <a:lnTo>
                    <a:pt x="5017826" y="485681"/>
                  </a:lnTo>
                  <a:lnTo>
                    <a:pt x="5064652" y="485681"/>
                  </a:lnTo>
                  <a:lnTo>
                    <a:pt x="5064652" y="469891"/>
                  </a:lnTo>
                  <a:lnTo>
                    <a:pt x="5031273" y="384407"/>
                  </a:lnTo>
                  <a:close/>
                </a:path>
                <a:path w="5064759" h="573405">
                  <a:moveTo>
                    <a:pt x="4946658" y="167701"/>
                  </a:moveTo>
                  <a:lnTo>
                    <a:pt x="4897494" y="167701"/>
                  </a:lnTo>
                  <a:lnTo>
                    <a:pt x="4965011" y="344115"/>
                  </a:lnTo>
                  <a:lnTo>
                    <a:pt x="5015541" y="344115"/>
                  </a:lnTo>
                  <a:lnTo>
                    <a:pt x="4946658" y="1677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822072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538356" y="7973369"/>
            <a:ext cx="2376170" cy="389255"/>
          </a:xfrm>
          <a:custGeom>
            <a:avLst/>
            <a:gdLst/>
            <a:ahLst/>
            <a:cxnLst/>
            <a:rect l="l" t="t" r="r" b="b"/>
            <a:pathLst>
              <a:path w="2376169" h="389254">
                <a:moveTo>
                  <a:pt x="182612" y="89211"/>
                </a:moveTo>
                <a:lnTo>
                  <a:pt x="0" y="89211"/>
                </a:lnTo>
                <a:lnTo>
                  <a:pt x="0" y="382396"/>
                </a:lnTo>
                <a:lnTo>
                  <a:pt x="183031" y="382396"/>
                </a:lnTo>
                <a:lnTo>
                  <a:pt x="183031" y="350146"/>
                </a:lnTo>
                <a:lnTo>
                  <a:pt x="36438" y="350146"/>
                </a:lnTo>
                <a:lnTo>
                  <a:pt x="36438" y="250882"/>
                </a:lnTo>
                <a:lnTo>
                  <a:pt x="162926" y="250882"/>
                </a:lnTo>
                <a:lnTo>
                  <a:pt x="162926" y="218632"/>
                </a:lnTo>
                <a:lnTo>
                  <a:pt x="36438" y="218632"/>
                </a:lnTo>
                <a:lnTo>
                  <a:pt x="36438" y="121462"/>
                </a:lnTo>
                <a:lnTo>
                  <a:pt x="182612" y="121462"/>
                </a:lnTo>
                <a:lnTo>
                  <a:pt x="182612" y="89211"/>
                </a:lnTo>
                <a:close/>
              </a:path>
              <a:path w="2376169" h="389254">
                <a:moveTo>
                  <a:pt x="262180" y="287321"/>
                </a:moveTo>
                <a:lnTo>
                  <a:pt x="225741" y="287321"/>
                </a:lnTo>
                <a:lnTo>
                  <a:pt x="235106" y="332666"/>
                </a:lnTo>
                <a:lnTo>
                  <a:pt x="260138" y="364229"/>
                </a:lnTo>
                <a:lnTo>
                  <a:pt x="296243" y="382678"/>
                </a:lnTo>
                <a:lnTo>
                  <a:pt x="338827" y="388679"/>
                </a:lnTo>
                <a:lnTo>
                  <a:pt x="385003" y="382324"/>
                </a:lnTo>
                <a:lnTo>
                  <a:pt x="417987" y="364858"/>
                </a:lnTo>
                <a:lnTo>
                  <a:pt x="425307" y="355172"/>
                </a:lnTo>
                <a:lnTo>
                  <a:pt x="340502" y="355172"/>
                </a:lnTo>
                <a:lnTo>
                  <a:pt x="313422" y="351815"/>
                </a:lnTo>
                <a:lnTo>
                  <a:pt x="288148" y="340565"/>
                </a:lnTo>
                <a:lnTo>
                  <a:pt x="269470" y="319656"/>
                </a:lnTo>
                <a:lnTo>
                  <a:pt x="262180" y="287321"/>
                </a:lnTo>
                <a:close/>
              </a:path>
              <a:path w="2376169" h="389254">
                <a:moveTo>
                  <a:pt x="335895" y="82929"/>
                </a:moveTo>
                <a:lnTo>
                  <a:pt x="293442" y="88845"/>
                </a:lnTo>
                <a:lnTo>
                  <a:pt x="261709" y="105441"/>
                </a:lnTo>
                <a:lnTo>
                  <a:pt x="241834" y="130990"/>
                </a:lnTo>
                <a:lnTo>
                  <a:pt x="234956" y="163764"/>
                </a:lnTo>
                <a:lnTo>
                  <a:pt x="240315" y="192723"/>
                </a:lnTo>
                <a:lnTo>
                  <a:pt x="256159" y="214181"/>
                </a:lnTo>
                <a:lnTo>
                  <a:pt x="282134" y="230850"/>
                </a:lnTo>
                <a:lnTo>
                  <a:pt x="317885" y="245437"/>
                </a:lnTo>
                <a:lnTo>
                  <a:pt x="338827" y="252976"/>
                </a:lnTo>
                <a:lnTo>
                  <a:pt x="368028" y="264847"/>
                </a:lnTo>
                <a:lnTo>
                  <a:pt x="388982" y="276640"/>
                </a:lnTo>
                <a:lnTo>
                  <a:pt x="401613" y="290318"/>
                </a:lnTo>
                <a:lnTo>
                  <a:pt x="405841" y="307844"/>
                </a:lnTo>
                <a:lnTo>
                  <a:pt x="401757" y="326547"/>
                </a:lnTo>
                <a:lnTo>
                  <a:pt x="389506" y="341560"/>
                </a:lnTo>
                <a:lnTo>
                  <a:pt x="369088" y="351546"/>
                </a:lnTo>
                <a:lnTo>
                  <a:pt x="340502" y="355172"/>
                </a:lnTo>
                <a:lnTo>
                  <a:pt x="425307" y="355172"/>
                </a:lnTo>
                <a:lnTo>
                  <a:pt x="437777" y="338674"/>
                </a:lnTo>
                <a:lnTo>
                  <a:pt x="444373" y="306168"/>
                </a:lnTo>
                <a:lnTo>
                  <a:pt x="437168" y="274913"/>
                </a:lnTo>
                <a:lnTo>
                  <a:pt x="417516" y="252138"/>
                </a:lnTo>
                <a:lnTo>
                  <a:pt x="388361" y="235019"/>
                </a:lnTo>
                <a:lnTo>
                  <a:pt x="352648" y="220726"/>
                </a:lnTo>
                <a:lnTo>
                  <a:pt x="332963" y="213606"/>
                </a:lnTo>
                <a:lnTo>
                  <a:pt x="305497" y="202893"/>
                </a:lnTo>
                <a:lnTo>
                  <a:pt x="286315" y="191983"/>
                </a:lnTo>
                <a:lnTo>
                  <a:pt x="275066" y="178796"/>
                </a:lnTo>
                <a:lnTo>
                  <a:pt x="271394" y="161251"/>
                </a:lnTo>
                <a:lnTo>
                  <a:pt x="275812" y="143294"/>
                </a:lnTo>
                <a:lnTo>
                  <a:pt x="288514" y="129106"/>
                </a:lnTo>
                <a:lnTo>
                  <a:pt x="308677" y="119786"/>
                </a:lnTo>
                <a:lnTo>
                  <a:pt x="335476" y="116436"/>
                </a:lnTo>
                <a:lnTo>
                  <a:pt x="419237" y="116436"/>
                </a:lnTo>
                <a:lnTo>
                  <a:pt x="411547" y="105965"/>
                </a:lnTo>
                <a:lnTo>
                  <a:pt x="377785" y="88478"/>
                </a:lnTo>
                <a:lnTo>
                  <a:pt x="335895" y="82929"/>
                </a:lnTo>
                <a:close/>
              </a:path>
              <a:path w="2376169" h="389254">
                <a:moveTo>
                  <a:pt x="419237" y="116436"/>
                </a:moveTo>
                <a:lnTo>
                  <a:pt x="335476" y="116436"/>
                </a:lnTo>
                <a:lnTo>
                  <a:pt x="361843" y="119872"/>
                </a:lnTo>
                <a:lnTo>
                  <a:pt x="384323" y="131043"/>
                </a:lnTo>
                <a:lnTo>
                  <a:pt x="399970" y="151245"/>
                </a:lnTo>
                <a:lnTo>
                  <a:pt x="405841" y="181774"/>
                </a:lnTo>
                <a:lnTo>
                  <a:pt x="442279" y="181774"/>
                </a:lnTo>
                <a:lnTo>
                  <a:pt x="434079" y="136645"/>
                </a:lnTo>
                <a:lnTo>
                  <a:pt x="419237" y="116436"/>
                </a:lnTo>
                <a:close/>
              </a:path>
              <a:path w="2376169" h="389254">
                <a:moveTo>
                  <a:pt x="605971" y="121462"/>
                </a:moveTo>
                <a:lnTo>
                  <a:pt x="569532" y="121462"/>
                </a:lnTo>
                <a:lnTo>
                  <a:pt x="569532" y="382396"/>
                </a:lnTo>
                <a:lnTo>
                  <a:pt x="605971" y="382396"/>
                </a:lnTo>
                <a:lnTo>
                  <a:pt x="605971" y="121462"/>
                </a:lnTo>
                <a:close/>
              </a:path>
              <a:path w="2376169" h="389254">
                <a:moveTo>
                  <a:pt x="694764" y="89211"/>
                </a:moveTo>
                <a:lnTo>
                  <a:pt x="480320" y="89211"/>
                </a:lnTo>
                <a:lnTo>
                  <a:pt x="480320" y="121462"/>
                </a:lnTo>
                <a:lnTo>
                  <a:pt x="694764" y="121462"/>
                </a:lnTo>
                <a:lnTo>
                  <a:pt x="694764" y="89211"/>
                </a:lnTo>
                <a:close/>
              </a:path>
              <a:path w="2376169" h="389254">
                <a:moveTo>
                  <a:pt x="865910" y="89211"/>
                </a:moveTo>
                <a:lnTo>
                  <a:pt x="743192" y="89211"/>
                </a:lnTo>
                <a:lnTo>
                  <a:pt x="743192" y="382396"/>
                </a:lnTo>
                <a:lnTo>
                  <a:pt x="779630" y="382396"/>
                </a:lnTo>
                <a:lnTo>
                  <a:pt x="779630" y="266379"/>
                </a:lnTo>
                <a:lnTo>
                  <a:pt x="897389" y="266379"/>
                </a:lnTo>
                <a:lnTo>
                  <a:pt x="894810" y="261772"/>
                </a:lnTo>
                <a:lnTo>
                  <a:pt x="918068" y="250208"/>
                </a:lnTo>
                <a:lnTo>
                  <a:pt x="934322" y="234128"/>
                </a:lnTo>
                <a:lnTo>
                  <a:pt x="779630" y="234128"/>
                </a:lnTo>
                <a:lnTo>
                  <a:pt x="779630" y="121462"/>
                </a:lnTo>
                <a:lnTo>
                  <a:pt x="934082" y="121462"/>
                </a:lnTo>
                <a:lnTo>
                  <a:pt x="928997" y="112823"/>
                </a:lnTo>
                <a:lnTo>
                  <a:pt x="902342" y="95304"/>
                </a:lnTo>
                <a:lnTo>
                  <a:pt x="865910" y="89211"/>
                </a:lnTo>
                <a:close/>
              </a:path>
              <a:path w="2376169" h="389254">
                <a:moveTo>
                  <a:pt x="897389" y="266379"/>
                </a:moveTo>
                <a:lnTo>
                  <a:pt x="854602" y="266379"/>
                </a:lnTo>
                <a:lnTo>
                  <a:pt x="919521" y="382396"/>
                </a:lnTo>
                <a:lnTo>
                  <a:pt x="955541" y="382396"/>
                </a:lnTo>
                <a:lnTo>
                  <a:pt x="955541" y="370250"/>
                </a:lnTo>
                <a:lnTo>
                  <a:pt x="897389" y="266379"/>
                </a:lnTo>
                <a:close/>
              </a:path>
              <a:path w="2376169" h="389254">
                <a:moveTo>
                  <a:pt x="934082" y="121462"/>
                </a:moveTo>
                <a:lnTo>
                  <a:pt x="859628" y="121462"/>
                </a:lnTo>
                <a:lnTo>
                  <a:pt x="882559" y="124930"/>
                </a:lnTo>
                <a:lnTo>
                  <a:pt x="899522" y="135388"/>
                </a:lnTo>
                <a:lnTo>
                  <a:pt x="910045" y="152914"/>
                </a:lnTo>
                <a:lnTo>
                  <a:pt x="913658" y="177586"/>
                </a:lnTo>
                <a:lnTo>
                  <a:pt x="910045" y="202146"/>
                </a:lnTo>
                <a:lnTo>
                  <a:pt x="899522" y="219836"/>
                </a:lnTo>
                <a:lnTo>
                  <a:pt x="882559" y="230536"/>
                </a:lnTo>
                <a:lnTo>
                  <a:pt x="859628" y="234128"/>
                </a:lnTo>
                <a:lnTo>
                  <a:pt x="934322" y="234128"/>
                </a:lnTo>
                <a:lnTo>
                  <a:pt x="935751" y="232715"/>
                </a:lnTo>
                <a:lnTo>
                  <a:pt x="946994" y="208704"/>
                </a:lnTo>
                <a:lnTo>
                  <a:pt x="950934" y="177586"/>
                </a:lnTo>
                <a:lnTo>
                  <a:pt x="945365" y="140630"/>
                </a:lnTo>
                <a:lnTo>
                  <a:pt x="934082" y="121462"/>
                </a:lnTo>
                <a:close/>
              </a:path>
              <a:path w="2376169" h="389254">
                <a:moveTo>
                  <a:pt x="1132436" y="89211"/>
                </a:moveTo>
                <a:lnTo>
                  <a:pt x="1095998" y="89211"/>
                </a:lnTo>
                <a:lnTo>
                  <a:pt x="986681" y="370250"/>
                </a:lnTo>
                <a:lnTo>
                  <a:pt x="986681" y="382396"/>
                </a:lnTo>
                <a:lnTo>
                  <a:pt x="1020188" y="382396"/>
                </a:lnTo>
                <a:lnTo>
                  <a:pt x="1050344" y="304493"/>
                </a:lnTo>
                <a:lnTo>
                  <a:pt x="1216495" y="304493"/>
                </a:lnTo>
                <a:lnTo>
                  <a:pt x="1204394" y="273499"/>
                </a:lnTo>
                <a:lnTo>
                  <a:pt x="1061234" y="273499"/>
                </a:lnTo>
                <a:lnTo>
                  <a:pt x="1113589" y="137796"/>
                </a:lnTo>
                <a:lnTo>
                  <a:pt x="1151407" y="137796"/>
                </a:lnTo>
                <a:lnTo>
                  <a:pt x="1132436" y="89211"/>
                </a:lnTo>
                <a:close/>
              </a:path>
              <a:path w="2376169" h="389254">
                <a:moveTo>
                  <a:pt x="1216495" y="304493"/>
                </a:moveTo>
                <a:lnTo>
                  <a:pt x="1176833" y="304493"/>
                </a:lnTo>
                <a:lnTo>
                  <a:pt x="1206151" y="382396"/>
                </a:lnTo>
                <a:lnTo>
                  <a:pt x="1242171" y="382396"/>
                </a:lnTo>
                <a:lnTo>
                  <a:pt x="1242171" y="370250"/>
                </a:lnTo>
                <a:lnTo>
                  <a:pt x="1216495" y="304493"/>
                </a:lnTo>
                <a:close/>
              </a:path>
              <a:path w="2376169" h="389254">
                <a:moveTo>
                  <a:pt x="1364293" y="121462"/>
                </a:moveTo>
                <a:lnTo>
                  <a:pt x="1327854" y="121462"/>
                </a:lnTo>
                <a:lnTo>
                  <a:pt x="1327854" y="382396"/>
                </a:lnTo>
                <a:lnTo>
                  <a:pt x="1364293" y="382396"/>
                </a:lnTo>
                <a:lnTo>
                  <a:pt x="1364293" y="121462"/>
                </a:lnTo>
                <a:close/>
              </a:path>
              <a:path w="2376169" h="389254">
                <a:moveTo>
                  <a:pt x="1151407" y="137796"/>
                </a:moveTo>
                <a:lnTo>
                  <a:pt x="1113589" y="137796"/>
                </a:lnTo>
                <a:lnTo>
                  <a:pt x="1165524" y="273499"/>
                </a:lnTo>
                <a:lnTo>
                  <a:pt x="1204394" y="273499"/>
                </a:lnTo>
                <a:lnTo>
                  <a:pt x="1151407" y="137796"/>
                </a:lnTo>
                <a:close/>
              </a:path>
              <a:path w="2376169" h="389254">
                <a:moveTo>
                  <a:pt x="1453086" y="89211"/>
                </a:moveTo>
                <a:lnTo>
                  <a:pt x="1238642" y="89211"/>
                </a:lnTo>
                <a:lnTo>
                  <a:pt x="1238642" y="121462"/>
                </a:lnTo>
                <a:lnTo>
                  <a:pt x="1453086" y="121462"/>
                </a:lnTo>
                <a:lnTo>
                  <a:pt x="1453086" y="89211"/>
                </a:lnTo>
                <a:close/>
              </a:path>
              <a:path w="2376169" h="389254">
                <a:moveTo>
                  <a:pt x="1684116" y="89211"/>
                </a:moveTo>
                <a:lnTo>
                  <a:pt x="1501504" y="89211"/>
                </a:lnTo>
                <a:lnTo>
                  <a:pt x="1501504" y="382396"/>
                </a:lnTo>
                <a:lnTo>
                  <a:pt x="1684535" y="382396"/>
                </a:lnTo>
                <a:lnTo>
                  <a:pt x="1684535" y="350146"/>
                </a:lnTo>
                <a:lnTo>
                  <a:pt x="1537942" y="350146"/>
                </a:lnTo>
                <a:lnTo>
                  <a:pt x="1537942" y="250882"/>
                </a:lnTo>
                <a:lnTo>
                  <a:pt x="1664430" y="250882"/>
                </a:lnTo>
                <a:lnTo>
                  <a:pt x="1664430" y="218632"/>
                </a:lnTo>
                <a:lnTo>
                  <a:pt x="1537942" y="218632"/>
                </a:lnTo>
                <a:lnTo>
                  <a:pt x="1537942" y="121462"/>
                </a:lnTo>
                <a:lnTo>
                  <a:pt x="1684116" y="121462"/>
                </a:lnTo>
                <a:lnTo>
                  <a:pt x="1684116" y="89211"/>
                </a:lnTo>
                <a:close/>
              </a:path>
              <a:path w="2376169" h="389254">
                <a:moveTo>
                  <a:pt x="1642651" y="0"/>
                </a:moveTo>
                <a:lnTo>
                  <a:pt x="1608307" y="0"/>
                </a:lnTo>
                <a:lnTo>
                  <a:pt x="1565585" y="63244"/>
                </a:lnTo>
                <a:lnTo>
                  <a:pt x="1597836" y="63244"/>
                </a:lnTo>
                <a:lnTo>
                  <a:pt x="1642651" y="12565"/>
                </a:lnTo>
                <a:lnTo>
                  <a:pt x="1642651" y="0"/>
                </a:lnTo>
                <a:close/>
              </a:path>
              <a:path w="2376169" h="389254">
                <a:moveTo>
                  <a:pt x="1852069" y="82929"/>
                </a:moveTo>
                <a:lnTo>
                  <a:pt x="1804164" y="90056"/>
                </a:lnTo>
                <a:lnTo>
                  <a:pt x="1768197" y="110729"/>
                </a:lnTo>
                <a:lnTo>
                  <a:pt x="1745580" y="143889"/>
                </a:lnTo>
                <a:lnTo>
                  <a:pt x="1737727" y="188475"/>
                </a:lnTo>
                <a:lnTo>
                  <a:pt x="1737727" y="283132"/>
                </a:lnTo>
                <a:lnTo>
                  <a:pt x="1745390" y="327188"/>
                </a:lnTo>
                <a:lnTo>
                  <a:pt x="1767307" y="360407"/>
                </a:lnTo>
                <a:lnTo>
                  <a:pt x="1801867" y="381375"/>
                </a:lnTo>
                <a:lnTo>
                  <a:pt x="1847462" y="388679"/>
                </a:lnTo>
                <a:lnTo>
                  <a:pt x="1873554" y="385891"/>
                </a:lnTo>
                <a:lnTo>
                  <a:pt x="1895994" y="377684"/>
                </a:lnTo>
                <a:lnTo>
                  <a:pt x="1914901" y="364295"/>
                </a:lnTo>
                <a:lnTo>
                  <a:pt x="1922607" y="355172"/>
                </a:lnTo>
                <a:lnTo>
                  <a:pt x="1849556" y="355172"/>
                </a:lnTo>
                <a:lnTo>
                  <a:pt x="1817809" y="350041"/>
                </a:lnTo>
                <a:lnTo>
                  <a:pt x="1794112" y="335487"/>
                </a:lnTo>
                <a:lnTo>
                  <a:pt x="1779290" y="312765"/>
                </a:lnTo>
                <a:lnTo>
                  <a:pt x="1774165" y="283132"/>
                </a:lnTo>
                <a:lnTo>
                  <a:pt x="1774165" y="185962"/>
                </a:lnTo>
                <a:lnTo>
                  <a:pt x="1779492" y="156722"/>
                </a:lnTo>
                <a:lnTo>
                  <a:pt x="1794793" y="134865"/>
                </a:lnTo>
                <a:lnTo>
                  <a:pt x="1819046" y="121174"/>
                </a:lnTo>
                <a:lnTo>
                  <a:pt x="1851231" y="116436"/>
                </a:lnTo>
                <a:lnTo>
                  <a:pt x="1935054" y="116436"/>
                </a:lnTo>
                <a:lnTo>
                  <a:pt x="1927564" y="106960"/>
                </a:lnTo>
                <a:lnTo>
                  <a:pt x="1892879" y="88878"/>
                </a:lnTo>
                <a:lnTo>
                  <a:pt x="1852069" y="82929"/>
                </a:lnTo>
                <a:close/>
              </a:path>
              <a:path w="2376169" h="389254">
                <a:moveTo>
                  <a:pt x="1960966" y="345958"/>
                </a:moveTo>
                <a:lnTo>
                  <a:pt x="1930391" y="345958"/>
                </a:lnTo>
                <a:lnTo>
                  <a:pt x="1940443" y="382396"/>
                </a:lnTo>
                <a:lnTo>
                  <a:pt x="1960966" y="382396"/>
                </a:lnTo>
                <a:lnTo>
                  <a:pt x="1960966" y="345958"/>
                </a:lnTo>
                <a:close/>
              </a:path>
              <a:path w="2376169" h="389254">
                <a:moveTo>
                  <a:pt x="1960966" y="232872"/>
                </a:moveTo>
                <a:lnTo>
                  <a:pt x="1857514" y="232872"/>
                </a:lnTo>
                <a:lnTo>
                  <a:pt x="1857514" y="263866"/>
                </a:lnTo>
                <a:lnTo>
                  <a:pt x="1924527" y="263866"/>
                </a:lnTo>
                <a:lnTo>
                  <a:pt x="1924527" y="308262"/>
                </a:lnTo>
                <a:lnTo>
                  <a:pt x="1911223" y="328491"/>
                </a:lnTo>
                <a:lnTo>
                  <a:pt x="1894109" y="343183"/>
                </a:lnTo>
                <a:lnTo>
                  <a:pt x="1873462" y="352142"/>
                </a:lnTo>
                <a:lnTo>
                  <a:pt x="1849556" y="355172"/>
                </a:lnTo>
                <a:lnTo>
                  <a:pt x="1922607" y="355172"/>
                </a:lnTo>
                <a:lnTo>
                  <a:pt x="1930391" y="345958"/>
                </a:lnTo>
                <a:lnTo>
                  <a:pt x="1960966" y="345958"/>
                </a:lnTo>
                <a:lnTo>
                  <a:pt x="1960966" y="232872"/>
                </a:lnTo>
                <a:close/>
              </a:path>
              <a:path w="2376169" h="389254">
                <a:moveTo>
                  <a:pt x="1935054" y="116436"/>
                </a:moveTo>
                <a:lnTo>
                  <a:pt x="1851231" y="116436"/>
                </a:lnTo>
                <a:lnTo>
                  <a:pt x="1879588" y="120683"/>
                </a:lnTo>
                <a:lnTo>
                  <a:pt x="1902800" y="133137"/>
                </a:lnTo>
                <a:lnTo>
                  <a:pt x="1918552" y="153365"/>
                </a:lnTo>
                <a:lnTo>
                  <a:pt x="1924527" y="180936"/>
                </a:lnTo>
                <a:lnTo>
                  <a:pt x="1924527" y="183449"/>
                </a:lnTo>
                <a:lnTo>
                  <a:pt x="1960966" y="183449"/>
                </a:lnTo>
                <a:lnTo>
                  <a:pt x="1960966" y="180936"/>
                </a:lnTo>
                <a:lnTo>
                  <a:pt x="1951725" y="137528"/>
                </a:lnTo>
                <a:lnTo>
                  <a:pt x="1935054" y="116436"/>
                </a:lnTo>
                <a:close/>
              </a:path>
              <a:path w="2376169" h="389254">
                <a:moveTo>
                  <a:pt x="2071308" y="89211"/>
                </a:moveTo>
                <a:lnTo>
                  <a:pt x="2034869" y="89211"/>
                </a:lnTo>
                <a:lnTo>
                  <a:pt x="2034869" y="382396"/>
                </a:lnTo>
                <a:lnTo>
                  <a:pt x="2071308" y="382396"/>
                </a:lnTo>
                <a:lnTo>
                  <a:pt x="2071308" y="89211"/>
                </a:lnTo>
                <a:close/>
              </a:path>
              <a:path w="2376169" h="389254">
                <a:moveTo>
                  <a:pt x="2265826" y="89211"/>
                </a:moveTo>
                <a:lnTo>
                  <a:pt x="2229387" y="89211"/>
                </a:lnTo>
                <a:lnTo>
                  <a:pt x="2120071" y="370250"/>
                </a:lnTo>
                <a:lnTo>
                  <a:pt x="2120071" y="382396"/>
                </a:lnTo>
                <a:lnTo>
                  <a:pt x="2153578" y="382396"/>
                </a:lnTo>
                <a:lnTo>
                  <a:pt x="2183734" y="304493"/>
                </a:lnTo>
                <a:lnTo>
                  <a:pt x="2349885" y="304493"/>
                </a:lnTo>
                <a:lnTo>
                  <a:pt x="2337783" y="273499"/>
                </a:lnTo>
                <a:lnTo>
                  <a:pt x="2194624" y="273499"/>
                </a:lnTo>
                <a:lnTo>
                  <a:pt x="2246978" y="137796"/>
                </a:lnTo>
                <a:lnTo>
                  <a:pt x="2284796" y="137796"/>
                </a:lnTo>
                <a:lnTo>
                  <a:pt x="2265826" y="89211"/>
                </a:lnTo>
                <a:close/>
              </a:path>
              <a:path w="2376169" h="389254">
                <a:moveTo>
                  <a:pt x="2349885" y="304493"/>
                </a:moveTo>
                <a:lnTo>
                  <a:pt x="2310222" y="304493"/>
                </a:lnTo>
                <a:lnTo>
                  <a:pt x="2339541" y="382396"/>
                </a:lnTo>
                <a:lnTo>
                  <a:pt x="2375561" y="382396"/>
                </a:lnTo>
                <a:lnTo>
                  <a:pt x="2375561" y="370250"/>
                </a:lnTo>
                <a:lnTo>
                  <a:pt x="2349885" y="304493"/>
                </a:lnTo>
                <a:close/>
              </a:path>
              <a:path w="2376169" h="389254">
                <a:moveTo>
                  <a:pt x="2284796" y="137796"/>
                </a:moveTo>
                <a:lnTo>
                  <a:pt x="2246978" y="137796"/>
                </a:lnTo>
                <a:lnTo>
                  <a:pt x="2298914" y="273499"/>
                </a:lnTo>
                <a:lnTo>
                  <a:pt x="2337783" y="273499"/>
                </a:lnTo>
                <a:lnTo>
                  <a:pt x="2284796" y="1377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27320" y="8702352"/>
            <a:ext cx="3245485" cy="459105"/>
          </a:xfrm>
          <a:custGeom>
            <a:avLst/>
            <a:gdLst/>
            <a:ahLst/>
            <a:cxnLst/>
            <a:rect l="l" t="t" r="r" b="b"/>
            <a:pathLst>
              <a:path w="3245484" h="459104">
                <a:moveTo>
                  <a:pt x="89211" y="306587"/>
                </a:moveTo>
                <a:lnTo>
                  <a:pt x="0" y="306587"/>
                </a:lnTo>
                <a:lnTo>
                  <a:pt x="6206" y="353188"/>
                </a:lnTo>
                <a:lnTo>
                  <a:pt x="23687" y="391238"/>
                </a:lnTo>
                <a:lnTo>
                  <a:pt x="50731" y="420772"/>
                </a:lnTo>
                <a:lnTo>
                  <a:pt x="85628" y="441824"/>
                </a:lnTo>
                <a:lnTo>
                  <a:pt x="126668" y="454430"/>
                </a:lnTo>
                <a:lnTo>
                  <a:pt x="172141" y="458624"/>
                </a:lnTo>
                <a:lnTo>
                  <a:pt x="233644" y="452065"/>
                </a:lnTo>
                <a:lnTo>
                  <a:pt x="281638" y="433595"/>
                </a:lnTo>
                <a:lnTo>
                  <a:pt x="316031" y="405022"/>
                </a:lnTo>
                <a:lnTo>
                  <a:pt x="331794" y="376951"/>
                </a:lnTo>
                <a:lnTo>
                  <a:pt x="177167" y="376951"/>
                </a:lnTo>
                <a:lnTo>
                  <a:pt x="148051" y="373997"/>
                </a:lnTo>
                <a:lnTo>
                  <a:pt x="119525" y="363208"/>
                </a:lnTo>
                <a:lnTo>
                  <a:pt x="97830" y="341700"/>
                </a:lnTo>
                <a:lnTo>
                  <a:pt x="89211" y="306587"/>
                </a:lnTo>
                <a:close/>
              </a:path>
              <a:path w="3245484" h="459104">
                <a:moveTo>
                  <a:pt x="174026" y="0"/>
                </a:moveTo>
                <a:lnTo>
                  <a:pt x="118262" y="6126"/>
                </a:lnTo>
                <a:lnTo>
                  <a:pt x="73053" y="23682"/>
                </a:lnTo>
                <a:lnTo>
                  <a:pt x="39454" y="51431"/>
                </a:lnTo>
                <a:lnTo>
                  <a:pt x="18520" y="88136"/>
                </a:lnTo>
                <a:lnTo>
                  <a:pt x="11308" y="132561"/>
                </a:lnTo>
                <a:lnTo>
                  <a:pt x="21802" y="180534"/>
                </a:lnTo>
                <a:lnTo>
                  <a:pt x="49082" y="214784"/>
                </a:lnTo>
                <a:lnTo>
                  <a:pt x="86846" y="239020"/>
                </a:lnTo>
                <a:lnTo>
                  <a:pt x="128791" y="256955"/>
                </a:lnTo>
                <a:lnTo>
                  <a:pt x="191106" y="280259"/>
                </a:lnTo>
                <a:lnTo>
                  <a:pt x="223186" y="294179"/>
                </a:lnTo>
                <a:lnTo>
                  <a:pt x="242780" y="309277"/>
                </a:lnTo>
                <a:lnTo>
                  <a:pt x="249416" y="329204"/>
                </a:lnTo>
                <a:lnTo>
                  <a:pt x="244753" y="348327"/>
                </a:lnTo>
                <a:lnTo>
                  <a:pt x="230961" y="363444"/>
                </a:lnTo>
                <a:lnTo>
                  <a:pt x="208334" y="373378"/>
                </a:lnTo>
                <a:lnTo>
                  <a:pt x="177167" y="376951"/>
                </a:lnTo>
                <a:lnTo>
                  <a:pt x="331794" y="376951"/>
                </a:lnTo>
                <a:lnTo>
                  <a:pt x="336733" y="368156"/>
                </a:lnTo>
                <a:lnTo>
                  <a:pt x="343654" y="324806"/>
                </a:lnTo>
                <a:lnTo>
                  <a:pt x="335512" y="282527"/>
                </a:lnTo>
                <a:lnTo>
                  <a:pt x="313196" y="250441"/>
                </a:lnTo>
                <a:lnTo>
                  <a:pt x="279874" y="225924"/>
                </a:lnTo>
                <a:lnTo>
                  <a:pt x="238711" y="206353"/>
                </a:lnTo>
                <a:lnTo>
                  <a:pt x="192873" y="189104"/>
                </a:lnTo>
                <a:lnTo>
                  <a:pt x="145941" y="172416"/>
                </a:lnTo>
                <a:lnTo>
                  <a:pt x="122430" y="161775"/>
                </a:lnTo>
                <a:lnTo>
                  <a:pt x="106812" y="147835"/>
                </a:lnTo>
                <a:lnTo>
                  <a:pt x="101148" y="127535"/>
                </a:lnTo>
                <a:lnTo>
                  <a:pt x="106155" y="108442"/>
                </a:lnTo>
                <a:lnTo>
                  <a:pt x="120467" y="94002"/>
                </a:lnTo>
                <a:lnTo>
                  <a:pt x="143025" y="84863"/>
                </a:lnTo>
                <a:lnTo>
                  <a:pt x="172769" y="81672"/>
                </a:lnTo>
                <a:lnTo>
                  <a:pt x="326138" y="81672"/>
                </a:lnTo>
                <a:lnTo>
                  <a:pt x="317965" y="62639"/>
                </a:lnTo>
                <a:lnTo>
                  <a:pt x="292530" y="34318"/>
                </a:lnTo>
                <a:lnTo>
                  <a:pt x="259189" y="14845"/>
                </a:lnTo>
                <a:lnTo>
                  <a:pt x="219251" y="3609"/>
                </a:lnTo>
                <a:lnTo>
                  <a:pt x="174026" y="0"/>
                </a:lnTo>
                <a:close/>
              </a:path>
              <a:path w="3245484" h="459104">
                <a:moveTo>
                  <a:pt x="326138" y="81672"/>
                </a:moveTo>
                <a:lnTo>
                  <a:pt x="172769" y="81672"/>
                </a:lnTo>
                <a:lnTo>
                  <a:pt x="201904" y="85010"/>
                </a:lnTo>
                <a:lnTo>
                  <a:pt x="226799" y="96122"/>
                </a:lnTo>
                <a:lnTo>
                  <a:pt x="244154" y="116658"/>
                </a:lnTo>
                <a:lnTo>
                  <a:pt x="250672" y="148267"/>
                </a:lnTo>
                <a:lnTo>
                  <a:pt x="339884" y="148267"/>
                </a:lnTo>
                <a:lnTo>
                  <a:pt x="334187" y="100418"/>
                </a:lnTo>
                <a:lnTo>
                  <a:pt x="326138" y="81672"/>
                </a:lnTo>
                <a:close/>
              </a:path>
              <a:path w="3245484" h="459104">
                <a:moveTo>
                  <a:pt x="598369" y="0"/>
                </a:moveTo>
                <a:lnTo>
                  <a:pt x="548300" y="4793"/>
                </a:lnTo>
                <a:lnTo>
                  <a:pt x="505457" y="18870"/>
                </a:lnTo>
                <a:lnTo>
                  <a:pt x="470676" y="41778"/>
                </a:lnTo>
                <a:lnTo>
                  <a:pt x="444796" y="73063"/>
                </a:lnTo>
                <a:lnTo>
                  <a:pt x="428653" y="112271"/>
                </a:lnTo>
                <a:lnTo>
                  <a:pt x="423086" y="158948"/>
                </a:lnTo>
                <a:lnTo>
                  <a:pt x="423086" y="299676"/>
                </a:lnTo>
                <a:lnTo>
                  <a:pt x="428653" y="346353"/>
                </a:lnTo>
                <a:lnTo>
                  <a:pt x="444796" y="385561"/>
                </a:lnTo>
                <a:lnTo>
                  <a:pt x="470676" y="416845"/>
                </a:lnTo>
                <a:lnTo>
                  <a:pt x="505457" y="439753"/>
                </a:lnTo>
                <a:lnTo>
                  <a:pt x="548300" y="453831"/>
                </a:lnTo>
                <a:lnTo>
                  <a:pt x="598369" y="458624"/>
                </a:lnTo>
                <a:lnTo>
                  <a:pt x="648655" y="453831"/>
                </a:lnTo>
                <a:lnTo>
                  <a:pt x="691560" y="439753"/>
                </a:lnTo>
                <a:lnTo>
                  <a:pt x="726297" y="416845"/>
                </a:lnTo>
                <a:lnTo>
                  <a:pt x="752081" y="385561"/>
                </a:lnTo>
                <a:lnTo>
                  <a:pt x="755605" y="376951"/>
                </a:lnTo>
                <a:lnTo>
                  <a:pt x="598369" y="376951"/>
                </a:lnTo>
                <a:lnTo>
                  <a:pt x="559741" y="370865"/>
                </a:lnTo>
                <a:lnTo>
                  <a:pt x="532952" y="354648"/>
                </a:lnTo>
                <a:lnTo>
                  <a:pt x="517354" y="331364"/>
                </a:lnTo>
                <a:lnTo>
                  <a:pt x="512298" y="304074"/>
                </a:lnTo>
                <a:lnTo>
                  <a:pt x="512298" y="154550"/>
                </a:lnTo>
                <a:lnTo>
                  <a:pt x="517354" y="127260"/>
                </a:lnTo>
                <a:lnTo>
                  <a:pt x="532952" y="103975"/>
                </a:lnTo>
                <a:lnTo>
                  <a:pt x="559741" y="87759"/>
                </a:lnTo>
                <a:lnTo>
                  <a:pt x="598369" y="81672"/>
                </a:lnTo>
                <a:lnTo>
                  <a:pt x="755605" y="81672"/>
                </a:lnTo>
                <a:lnTo>
                  <a:pt x="752081" y="73063"/>
                </a:lnTo>
                <a:lnTo>
                  <a:pt x="726297" y="41778"/>
                </a:lnTo>
                <a:lnTo>
                  <a:pt x="691560" y="18870"/>
                </a:lnTo>
                <a:lnTo>
                  <a:pt x="648655" y="4793"/>
                </a:lnTo>
                <a:lnTo>
                  <a:pt x="598369" y="0"/>
                </a:lnTo>
                <a:close/>
              </a:path>
              <a:path w="3245484" h="459104">
                <a:moveTo>
                  <a:pt x="755605" y="81672"/>
                </a:moveTo>
                <a:lnTo>
                  <a:pt x="598369" y="81672"/>
                </a:lnTo>
                <a:lnTo>
                  <a:pt x="636996" y="87759"/>
                </a:lnTo>
                <a:lnTo>
                  <a:pt x="663786" y="103975"/>
                </a:lnTo>
                <a:lnTo>
                  <a:pt x="679384" y="127260"/>
                </a:lnTo>
                <a:lnTo>
                  <a:pt x="684439" y="154550"/>
                </a:lnTo>
                <a:lnTo>
                  <a:pt x="684439" y="304074"/>
                </a:lnTo>
                <a:lnTo>
                  <a:pt x="679384" y="331364"/>
                </a:lnTo>
                <a:lnTo>
                  <a:pt x="663786" y="354648"/>
                </a:lnTo>
                <a:lnTo>
                  <a:pt x="636996" y="370865"/>
                </a:lnTo>
                <a:lnTo>
                  <a:pt x="598369" y="376951"/>
                </a:lnTo>
                <a:lnTo>
                  <a:pt x="755605" y="376951"/>
                </a:lnTo>
                <a:lnTo>
                  <a:pt x="768128" y="346353"/>
                </a:lnTo>
                <a:lnTo>
                  <a:pt x="773651" y="299676"/>
                </a:lnTo>
                <a:lnTo>
                  <a:pt x="773651" y="158948"/>
                </a:lnTo>
                <a:lnTo>
                  <a:pt x="768128" y="112271"/>
                </a:lnTo>
                <a:lnTo>
                  <a:pt x="755605" y="81672"/>
                </a:lnTo>
                <a:close/>
              </a:path>
              <a:path w="3245484" h="459104">
                <a:moveTo>
                  <a:pt x="1163378" y="9423"/>
                </a:moveTo>
                <a:lnTo>
                  <a:pt x="871868" y="9423"/>
                </a:lnTo>
                <a:lnTo>
                  <a:pt x="871868" y="449200"/>
                </a:lnTo>
                <a:lnTo>
                  <a:pt x="961080" y="449200"/>
                </a:lnTo>
                <a:lnTo>
                  <a:pt x="961080" y="271405"/>
                </a:lnTo>
                <a:lnTo>
                  <a:pt x="1133222" y="271405"/>
                </a:lnTo>
                <a:lnTo>
                  <a:pt x="1133222" y="197271"/>
                </a:lnTo>
                <a:lnTo>
                  <a:pt x="961080" y="197271"/>
                </a:lnTo>
                <a:lnTo>
                  <a:pt x="961080" y="87327"/>
                </a:lnTo>
                <a:lnTo>
                  <a:pt x="1163378" y="87327"/>
                </a:lnTo>
                <a:lnTo>
                  <a:pt x="1163378" y="9423"/>
                </a:lnTo>
                <a:close/>
              </a:path>
              <a:path w="3245484" h="459104">
                <a:moveTo>
                  <a:pt x="1411443" y="87327"/>
                </a:moveTo>
                <a:lnTo>
                  <a:pt x="1322231" y="87327"/>
                </a:lnTo>
                <a:lnTo>
                  <a:pt x="1322231" y="449200"/>
                </a:lnTo>
                <a:lnTo>
                  <a:pt x="1411443" y="449200"/>
                </a:lnTo>
                <a:lnTo>
                  <a:pt x="1411443" y="87327"/>
                </a:lnTo>
                <a:close/>
              </a:path>
              <a:path w="3245484" h="459104">
                <a:moveTo>
                  <a:pt x="1534581" y="9423"/>
                </a:moveTo>
                <a:lnTo>
                  <a:pt x="1198466" y="9423"/>
                </a:lnTo>
                <a:lnTo>
                  <a:pt x="1198466" y="87327"/>
                </a:lnTo>
                <a:lnTo>
                  <a:pt x="1534581" y="87327"/>
                </a:lnTo>
                <a:lnTo>
                  <a:pt x="1534581" y="9423"/>
                </a:lnTo>
                <a:close/>
              </a:path>
              <a:path w="3245484" h="459104">
                <a:moveTo>
                  <a:pt x="1656640" y="9423"/>
                </a:moveTo>
                <a:lnTo>
                  <a:pt x="1569941" y="9423"/>
                </a:lnTo>
                <a:lnTo>
                  <a:pt x="1569941" y="38951"/>
                </a:lnTo>
                <a:lnTo>
                  <a:pt x="1658525" y="449200"/>
                </a:lnTo>
                <a:lnTo>
                  <a:pt x="1741454" y="449200"/>
                </a:lnTo>
                <a:lnTo>
                  <a:pt x="1791414" y="306587"/>
                </a:lnTo>
                <a:lnTo>
                  <a:pt x="1717581" y="306587"/>
                </a:lnTo>
                <a:lnTo>
                  <a:pt x="1656640" y="9423"/>
                </a:lnTo>
                <a:close/>
              </a:path>
              <a:path w="3245484" h="459104">
                <a:moveTo>
                  <a:pt x="1887486" y="251929"/>
                </a:moveTo>
                <a:lnTo>
                  <a:pt x="1810562" y="251929"/>
                </a:lnTo>
                <a:lnTo>
                  <a:pt x="1879670" y="449200"/>
                </a:lnTo>
                <a:lnTo>
                  <a:pt x="1962599" y="449200"/>
                </a:lnTo>
                <a:lnTo>
                  <a:pt x="1992986" y="308472"/>
                </a:lnTo>
                <a:lnTo>
                  <a:pt x="1907313" y="308472"/>
                </a:lnTo>
                <a:lnTo>
                  <a:pt x="1887486" y="251929"/>
                </a:lnTo>
                <a:close/>
              </a:path>
              <a:path w="3245484" h="459104">
                <a:moveTo>
                  <a:pt x="2051183" y="9423"/>
                </a:moveTo>
                <a:lnTo>
                  <a:pt x="1966369" y="9423"/>
                </a:lnTo>
                <a:lnTo>
                  <a:pt x="1907313" y="308472"/>
                </a:lnTo>
                <a:lnTo>
                  <a:pt x="1992986" y="308472"/>
                </a:lnTo>
                <a:lnTo>
                  <a:pt x="2051183" y="38951"/>
                </a:lnTo>
                <a:lnTo>
                  <a:pt x="2051183" y="9423"/>
                </a:lnTo>
                <a:close/>
              </a:path>
              <a:path w="3245484" h="459104">
                <a:moveTo>
                  <a:pt x="1839462" y="114970"/>
                </a:moveTo>
                <a:lnTo>
                  <a:pt x="1783547" y="114970"/>
                </a:lnTo>
                <a:lnTo>
                  <a:pt x="1717581" y="306587"/>
                </a:lnTo>
                <a:lnTo>
                  <a:pt x="1791414" y="306587"/>
                </a:lnTo>
                <a:lnTo>
                  <a:pt x="1810562" y="251929"/>
                </a:lnTo>
                <a:lnTo>
                  <a:pt x="1887486" y="251929"/>
                </a:lnTo>
                <a:lnTo>
                  <a:pt x="1839462" y="114970"/>
                </a:lnTo>
                <a:close/>
              </a:path>
              <a:path w="3245484" h="459104">
                <a:moveTo>
                  <a:pt x="2313332" y="9423"/>
                </a:moveTo>
                <a:lnTo>
                  <a:pt x="2226005" y="9423"/>
                </a:lnTo>
                <a:lnTo>
                  <a:pt x="2073968" y="419673"/>
                </a:lnTo>
                <a:lnTo>
                  <a:pt x="2073968" y="449200"/>
                </a:lnTo>
                <a:lnTo>
                  <a:pt x="2156269" y="449200"/>
                </a:lnTo>
                <a:lnTo>
                  <a:pt x="2192708" y="346167"/>
                </a:lnTo>
                <a:lnTo>
                  <a:pt x="2438644" y="346167"/>
                </a:lnTo>
                <a:lnTo>
                  <a:pt x="2411057" y="272033"/>
                </a:lnTo>
                <a:lnTo>
                  <a:pt x="2219094" y="272033"/>
                </a:lnTo>
                <a:lnTo>
                  <a:pt x="2268098" y="128791"/>
                </a:lnTo>
                <a:lnTo>
                  <a:pt x="2357752" y="128791"/>
                </a:lnTo>
                <a:lnTo>
                  <a:pt x="2313332" y="9423"/>
                </a:lnTo>
                <a:close/>
              </a:path>
              <a:path w="3245484" h="459104">
                <a:moveTo>
                  <a:pt x="2438644" y="346167"/>
                </a:moveTo>
                <a:lnTo>
                  <a:pt x="2342860" y="346167"/>
                </a:lnTo>
                <a:lnTo>
                  <a:pt x="2378042" y="449200"/>
                </a:lnTo>
                <a:lnTo>
                  <a:pt x="2465998" y="449200"/>
                </a:lnTo>
                <a:lnTo>
                  <a:pt x="2465998" y="419673"/>
                </a:lnTo>
                <a:lnTo>
                  <a:pt x="2438644" y="346167"/>
                </a:lnTo>
                <a:close/>
              </a:path>
              <a:path w="3245484" h="459104">
                <a:moveTo>
                  <a:pt x="2357752" y="128791"/>
                </a:moveTo>
                <a:lnTo>
                  <a:pt x="2268098" y="128791"/>
                </a:lnTo>
                <a:lnTo>
                  <a:pt x="2315845" y="272033"/>
                </a:lnTo>
                <a:lnTo>
                  <a:pt x="2411057" y="272033"/>
                </a:lnTo>
                <a:lnTo>
                  <a:pt x="2357752" y="128791"/>
                </a:lnTo>
                <a:close/>
              </a:path>
              <a:path w="3245484" h="459104">
                <a:moveTo>
                  <a:pt x="2723058" y="9423"/>
                </a:moveTo>
                <a:lnTo>
                  <a:pt x="2532697" y="9423"/>
                </a:lnTo>
                <a:lnTo>
                  <a:pt x="2532697" y="449200"/>
                </a:lnTo>
                <a:lnTo>
                  <a:pt x="2621909" y="449200"/>
                </a:lnTo>
                <a:lnTo>
                  <a:pt x="2621909" y="283970"/>
                </a:lnTo>
                <a:lnTo>
                  <a:pt x="2793053" y="283970"/>
                </a:lnTo>
                <a:lnTo>
                  <a:pt x="2787140" y="273290"/>
                </a:lnTo>
                <a:lnTo>
                  <a:pt x="2816717" y="253195"/>
                </a:lnTo>
                <a:lnTo>
                  <a:pt x="2839520" y="225150"/>
                </a:lnTo>
                <a:lnTo>
                  <a:pt x="2846332" y="208580"/>
                </a:lnTo>
                <a:lnTo>
                  <a:pt x="2621909" y="208580"/>
                </a:lnTo>
                <a:lnTo>
                  <a:pt x="2621909" y="87327"/>
                </a:lnTo>
                <a:lnTo>
                  <a:pt x="2848614" y="87327"/>
                </a:lnTo>
                <a:lnTo>
                  <a:pt x="2837274" y="61262"/>
                </a:lnTo>
                <a:lnTo>
                  <a:pt x="2809857" y="33026"/>
                </a:lnTo>
                <a:lnTo>
                  <a:pt x="2771735" y="15465"/>
                </a:lnTo>
                <a:lnTo>
                  <a:pt x="2723058" y="9423"/>
                </a:lnTo>
                <a:close/>
              </a:path>
              <a:path w="3245484" h="459104">
                <a:moveTo>
                  <a:pt x="2793053" y="283970"/>
                </a:moveTo>
                <a:lnTo>
                  <a:pt x="2689761" y="283970"/>
                </a:lnTo>
                <a:lnTo>
                  <a:pt x="2781485" y="449200"/>
                </a:lnTo>
                <a:lnTo>
                  <a:pt x="2868184" y="449200"/>
                </a:lnTo>
                <a:lnTo>
                  <a:pt x="2868184" y="419673"/>
                </a:lnTo>
                <a:lnTo>
                  <a:pt x="2793053" y="283970"/>
                </a:lnTo>
                <a:close/>
              </a:path>
              <a:path w="3245484" h="459104">
                <a:moveTo>
                  <a:pt x="2848614" y="87327"/>
                </a:moveTo>
                <a:lnTo>
                  <a:pt x="2706723" y="87327"/>
                </a:lnTo>
                <a:lnTo>
                  <a:pt x="2732776" y="90566"/>
                </a:lnTo>
                <a:lnTo>
                  <a:pt x="2752115" y="100991"/>
                </a:lnTo>
                <a:lnTo>
                  <a:pt x="2764150" y="119662"/>
                </a:lnTo>
                <a:lnTo>
                  <a:pt x="2768292" y="147639"/>
                </a:lnTo>
                <a:lnTo>
                  <a:pt x="2764150" y="175979"/>
                </a:lnTo>
                <a:lnTo>
                  <a:pt x="2752115" y="194836"/>
                </a:lnTo>
                <a:lnTo>
                  <a:pt x="2732776" y="205330"/>
                </a:lnTo>
                <a:lnTo>
                  <a:pt x="2706723" y="208580"/>
                </a:lnTo>
                <a:lnTo>
                  <a:pt x="2846332" y="208580"/>
                </a:lnTo>
                <a:lnTo>
                  <a:pt x="2854196" y="189447"/>
                </a:lnTo>
                <a:lnTo>
                  <a:pt x="2859389" y="146382"/>
                </a:lnTo>
                <a:lnTo>
                  <a:pt x="2853835" y="99329"/>
                </a:lnTo>
                <a:lnTo>
                  <a:pt x="2848614" y="87327"/>
                </a:lnTo>
                <a:close/>
              </a:path>
              <a:path w="3245484" h="459104">
                <a:moveTo>
                  <a:pt x="3243744" y="9423"/>
                </a:moveTo>
                <a:lnTo>
                  <a:pt x="2957260" y="9423"/>
                </a:lnTo>
                <a:lnTo>
                  <a:pt x="2957260" y="449200"/>
                </a:lnTo>
                <a:lnTo>
                  <a:pt x="3245000" y="449200"/>
                </a:lnTo>
                <a:lnTo>
                  <a:pt x="3245000" y="371297"/>
                </a:lnTo>
                <a:lnTo>
                  <a:pt x="3046472" y="371297"/>
                </a:lnTo>
                <a:lnTo>
                  <a:pt x="3046472" y="265751"/>
                </a:lnTo>
                <a:lnTo>
                  <a:pt x="3214844" y="265751"/>
                </a:lnTo>
                <a:lnTo>
                  <a:pt x="3214844" y="191617"/>
                </a:lnTo>
                <a:lnTo>
                  <a:pt x="3046472" y="191617"/>
                </a:lnTo>
                <a:lnTo>
                  <a:pt x="3046472" y="87327"/>
                </a:lnTo>
                <a:lnTo>
                  <a:pt x="3243744" y="87327"/>
                </a:lnTo>
                <a:lnTo>
                  <a:pt x="3243744" y="94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72759"/>
            <a:ext cx="20104100" cy="323850"/>
            <a:chOff x="0" y="7372759"/>
            <a:chExt cx="20104100" cy="323850"/>
          </a:xfrm>
        </p:grpSpPr>
        <p:sp>
          <p:nvSpPr>
            <p:cNvPr id="3" name="object 3"/>
            <p:cNvSpPr/>
            <p:nvPr/>
          </p:nvSpPr>
          <p:spPr>
            <a:xfrm>
              <a:off x="0" y="7507624"/>
              <a:ext cx="20104100" cy="188595"/>
            </a:xfrm>
            <a:custGeom>
              <a:avLst/>
              <a:gdLst/>
              <a:ahLst/>
              <a:cxnLst/>
              <a:rect l="l" t="t" r="r" b="b"/>
              <a:pathLst>
                <a:path w="20104100" h="188595">
                  <a:moveTo>
                    <a:pt x="20104099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20104099" y="18847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62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86658" y="7372762"/>
              <a:ext cx="12964160" cy="245110"/>
            </a:xfrm>
            <a:custGeom>
              <a:avLst/>
              <a:gdLst/>
              <a:ahLst/>
              <a:cxnLst/>
              <a:rect l="l" t="t" r="r" b="b"/>
              <a:pathLst>
                <a:path w="12964160" h="245109">
                  <a:moveTo>
                    <a:pt x="180263" y="84099"/>
                  </a:moveTo>
                  <a:lnTo>
                    <a:pt x="173913" y="48488"/>
                  </a:lnTo>
                  <a:lnTo>
                    <a:pt x="159054" y="26809"/>
                  </a:lnTo>
                  <a:lnTo>
                    <a:pt x="155803" y="22072"/>
                  </a:lnTo>
                  <a:lnTo>
                    <a:pt x="151117" y="19367"/>
                  </a:lnTo>
                  <a:lnTo>
                    <a:pt x="151117" y="82765"/>
                  </a:lnTo>
                  <a:lnTo>
                    <a:pt x="151117" y="161836"/>
                  </a:lnTo>
                  <a:lnTo>
                    <a:pt x="147104" y="184442"/>
                  </a:lnTo>
                  <a:lnTo>
                    <a:pt x="135331" y="202133"/>
                  </a:lnTo>
                  <a:lnTo>
                    <a:pt x="116205" y="213677"/>
                  </a:lnTo>
                  <a:lnTo>
                    <a:pt x="90131" y="217792"/>
                  </a:lnTo>
                  <a:lnTo>
                    <a:pt x="63931" y="213677"/>
                  </a:lnTo>
                  <a:lnTo>
                    <a:pt x="44818" y="202133"/>
                  </a:lnTo>
                  <a:lnTo>
                    <a:pt x="33121" y="184442"/>
                  </a:lnTo>
                  <a:lnTo>
                    <a:pt x="29159" y="161836"/>
                  </a:lnTo>
                  <a:lnTo>
                    <a:pt x="29159" y="82765"/>
                  </a:lnTo>
                  <a:lnTo>
                    <a:pt x="33121" y="60172"/>
                  </a:lnTo>
                  <a:lnTo>
                    <a:pt x="44818" y="42468"/>
                  </a:lnTo>
                  <a:lnTo>
                    <a:pt x="63931" y="30937"/>
                  </a:lnTo>
                  <a:lnTo>
                    <a:pt x="90131" y="26809"/>
                  </a:lnTo>
                  <a:lnTo>
                    <a:pt x="116205" y="30937"/>
                  </a:lnTo>
                  <a:lnTo>
                    <a:pt x="135331" y="42468"/>
                  </a:lnTo>
                  <a:lnTo>
                    <a:pt x="147104" y="60172"/>
                  </a:lnTo>
                  <a:lnTo>
                    <a:pt x="151117" y="82765"/>
                  </a:lnTo>
                  <a:lnTo>
                    <a:pt x="151117" y="19367"/>
                  </a:lnTo>
                  <a:lnTo>
                    <a:pt x="127406" y="5651"/>
                  </a:lnTo>
                  <a:lnTo>
                    <a:pt x="90131" y="0"/>
                  </a:lnTo>
                  <a:lnTo>
                    <a:pt x="52870" y="5651"/>
                  </a:lnTo>
                  <a:lnTo>
                    <a:pt x="24460" y="22072"/>
                  </a:lnTo>
                  <a:lnTo>
                    <a:pt x="6362" y="48488"/>
                  </a:lnTo>
                  <a:lnTo>
                    <a:pt x="0" y="84099"/>
                  </a:lnTo>
                  <a:lnTo>
                    <a:pt x="0" y="160502"/>
                  </a:lnTo>
                  <a:lnTo>
                    <a:pt x="6362" y="196113"/>
                  </a:lnTo>
                  <a:lnTo>
                    <a:pt x="24460" y="222529"/>
                  </a:lnTo>
                  <a:lnTo>
                    <a:pt x="52870" y="238950"/>
                  </a:lnTo>
                  <a:lnTo>
                    <a:pt x="90131" y="244602"/>
                  </a:lnTo>
                  <a:lnTo>
                    <a:pt x="127406" y="238950"/>
                  </a:lnTo>
                  <a:lnTo>
                    <a:pt x="155803" y="222529"/>
                  </a:lnTo>
                  <a:lnTo>
                    <a:pt x="159054" y="217792"/>
                  </a:lnTo>
                  <a:lnTo>
                    <a:pt x="173913" y="196113"/>
                  </a:lnTo>
                  <a:lnTo>
                    <a:pt x="180263" y="160502"/>
                  </a:lnTo>
                  <a:lnTo>
                    <a:pt x="180263" y="84099"/>
                  </a:lnTo>
                  <a:close/>
                </a:path>
                <a:path w="12964160" h="245109">
                  <a:moveTo>
                    <a:pt x="398602" y="75730"/>
                  </a:moveTo>
                  <a:lnTo>
                    <a:pt x="394195" y="46443"/>
                  </a:lnTo>
                  <a:lnTo>
                    <a:pt x="385267" y="30822"/>
                  </a:lnTo>
                  <a:lnTo>
                    <a:pt x="381469" y="24168"/>
                  </a:lnTo>
                  <a:lnTo>
                    <a:pt x="368782" y="15328"/>
                  </a:lnTo>
                  <a:lnTo>
                    <a:pt x="368782" y="75730"/>
                  </a:lnTo>
                  <a:lnTo>
                    <a:pt x="365848" y="94843"/>
                  </a:lnTo>
                  <a:lnTo>
                    <a:pt x="357632" y="108813"/>
                  </a:lnTo>
                  <a:lnTo>
                    <a:pt x="345033" y="117386"/>
                  </a:lnTo>
                  <a:lnTo>
                    <a:pt x="328904" y="120294"/>
                  </a:lnTo>
                  <a:lnTo>
                    <a:pt x="264909" y="120294"/>
                  </a:lnTo>
                  <a:lnTo>
                    <a:pt x="264909" y="30822"/>
                  </a:lnTo>
                  <a:lnTo>
                    <a:pt x="328904" y="30822"/>
                  </a:lnTo>
                  <a:lnTo>
                    <a:pt x="345033" y="33743"/>
                  </a:lnTo>
                  <a:lnTo>
                    <a:pt x="357632" y="42341"/>
                  </a:lnTo>
                  <a:lnTo>
                    <a:pt x="365848" y="56413"/>
                  </a:lnTo>
                  <a:lnTo>
                    <a:pt x="368782" y="75730"/>
                  </a:lnTo>
                  <a:lnTo>
                    <a:pt x="368782" y="15328"/>
                  </a:lnTo>
                  <a:lnTo>
                    <a:pt x="361137" y="9994"/>
                  </a:lnTo>
                  <a:lnTo>
                    <a:pt x="333933" y="5029"/>
                  </a:lnTo>
                  <a:lnTo>
                    <a:pt x="235750" y="5029"/>
                  </a:lnTo>
                  <a:lnTo>
                    <a:pt x="235750" y="239572"/>
                  </a:lnTo>
                  <a:lnTo>
                    <a:pt x="264909" y="239572"/>
                  </a:lnTo>
                  <a:lnTo>
                    <a:pt x="264909" y="146088"/>
                  </a:lnTo>
                  <a:lnTo>
                    <a:pt x="333933" y="146088"/>
                  </a:lnTo>
                  <a:lnTo>
                    <a:pt x="361137" y="141135"/>
                  </a:lnTo>
                  <a:lnTo>
                    <a:pt x="381469" y="127000"/>
                  </a:lnTo>
                  <a:lnTo>
                    <a:pt x="385318" y="120294"/>
                  </a:lnTo>
                  <a:lnTo>
                    <a:pt x="394195" y="104813"/>
                  </a:lnTo>
                  <a:lnTo>
                    <a:pt x="398602" y="75730"/>
                  </a:lnTo>
                  <a:close/>
                </a:path>
                <a:path w="12964160" h="245109">
                  <a:moveTo>
                    <a:pt x="592251" y="213779"/>
                  </a:moveTo>
                  <a:lnTo>
                    <a:pt x="474980" y="213779"/>
                  </a:lnTo>
                  <a:lnTo>
                    <a:pt x="474980" y="134366"/>
                  </a:lnTo>
                  <a:lnTo>
                    <a:pt x="576160" y="134366"/>
                  </a:lnTo>
                  <a:lnTo>
                    <a:pt x="576160" y="108559"/>
                  </a:lnTo>
                  <a:lnTo>
                    <a:pt x="474980" y="108559"/>
                  </a:lnTo>
                  <a:lnTo>
                    <a:pt x="474980" y="30822"/>
                  </a:lnTo>
                  <a:lnTo>
                    <a:pt x="591921" y="30822"/>
                  </a:lnTo>
                  <a:lnTo>
                    <a:pt x="591921" y="5029"/>
                  </a:lnTo>
                  <a:lnTo>
                    <a:pt x="445833" y="5029"/>
                  </a:lnTo>
                  <a:lnTo>
                    <a:pt x="445833" y="239572"/>
                  </a:lnTo>
                  <a:lnTo>
                    <a:pt x="592251" y="239572"/>
                  </a:lnTo>
                  <a:lnTo>
                    <a:pt x="592251" y="213779"/>
                  </a:lnTo>
                  <a:close/>
                </a:path>
                <a:path w="12964160" h="245109">
                  <a:moveTo>
                    <a:pt x="814057" y="5029"/>
                  </a:moveTo>
                  <a:lnTo>
                    <a:pt x="784910" y="5029"/>
                  </a:lnTo>
                  <a:lnTo>
                    <a:pt x="784910" y="185635"/>
                  </a:lnTo>
                  <a:lnTo>
                    <a:pt x="703351" y="59309"/>
                  </a:lnTo>
                  <a:lnTo>
                    <a:pt x="668312" y="5029"/>
                  </a:lnTo>
                  <a:lnTo>
                    <a:pt x="641502" y="5029"/>
                  </a:lnTo>
                  <a:lnTo>
                    <a:pt x="641502" y="239572"/>
                  </a:lnTo>
                  <a:lnTo>
                    <a:pt x="670648" y="239572"/>
                  </a:lnTo>
                  <a:lnTo>
                    <a:pt x="670648" y="59309"/>
                  </a:lnTo>
                  <a:lnTo>
                    <a:pt x="787260" y="239572"/>
                  </a:lnTo>
                  <a:lnTo>
                    <a:pt x="814057" y="239572"/>
                  </a:lnTo>
                  <a:lnTo>
                    <a:pt x="814057" y="185635"/>
                  </a:lnTo>
                  <a:lnTo>
                    <a:pt x="814057" y="5029"/>
                  </a:lnTo>
                  <a:close/>
                </a:path>
                <a:path w="12964160" h="245109">
                  <a:moveTo>
                    <a:pt x="1119708" y="178600"/>
                  </a:moveTo>
                  <a:lnTo>
                    <a:pt x="1098219" y="135369"/>
                  </a:lnTo>
                  <a:lnTo>
                    <a:pt x="1046327" y="110236"/>
                  </a:lnTo>
                  <a:lnTo>
                    <a:pt x="1030579" y="104546"/>
                  </a:lnTo>
                  <a:lnTo>
                    <a:pt x="1008608" y="95973"/>
                  </a:lnTo>
                  <a:lnTo>
                    <a:pt x="993254" y="87249"/>
                  </a:lnTo>
                  <a:lnTo>
                    <a:pt x="984262" y="76695"/>
                  </a:lnTo>
                  <a:lnTo>
                    <a:pt x="981329" y="62661"/>
                  </a:lnTo>
                  <a:lnTo>
                    <a:pt x="984859" y="48298"/>
                  </a:lnTo>
                  <a:lnTo>
                    <a:pt x="995019" y="36944"/>
                  </a:lnTo>
                  <a:lnTo>
                    <a:pt x="1011148" y="29489"/>
                  </a:lnTo>
                  <a:lnTo>
                    <a:pt x="1032586" y="26809"/>
                  </a:lnTo>
                  <a:lnTo>
                    <a:pt x="1053680" y="29552"/>
                  </a:lnTo>
                  <a:lnTo>
                    <a:pt x="1071664" y="38493"/>
                  </a:lnTo>
                  <a:lnTo>
                    <a:pt x="1084186" y="54660"/>
                  </a:lnTo>
                  <a:lnTo>
                    <a:pt x="1088885" y="79082"/>
                  </a:lnTo>
                  <a:lnTo>
                    <a:pt x="1118031" y="79082"/>
                  </a:lnTo>
                  <a:lnTo>
                    <a:pt x="1111465" y="42976"/>
                  </a:lnTo>
                  <a:lnTo>
                    <a:pt x="1099591" y="26809"/>
                  </a:lnTo>
                  <a:lnTo>
                    <a:pt x="1093444" y="18427"/>
                  </a:lnTo>
                  <a:lnTo>
                    <a:pt x="1066431" y="4445"/>
                  </a:lnTo>
                  <a:lnTo>
                    <a:pt x="1032929" y="0"/>
                  </a:lnTo>
                  <a:lnTo>
                    <a:pt x="998956" y="4737"/>
                  </a:lnTo>
                  <a:lnTo>
                    <a:pt x="973569" y="18008"/>
                  </a:lnTo>
                  <a:lnTo>
                    <a:pt x="957668" y="38455"/>
                  </a:lnTo>
                  <a:lnTo>
                    <a:pt x="952169" y="64668"/>
                  </a:lnTo>
                  <a:lnTo>
                    <a:pt x="956462" y="87833"/>
                  </a:lnTo>
                  <a:lnTo>
                    <a:pt x="969137" y="105003"/>
                  </a:lnTo>
                  <a:lnTo>
                    <a:pt x="989914" y="118338"/>
                  </a:lnTo>
                  <a:lnTo>
                    <a:pt x="1018514" y="130009"/>
                  </a:lnTo>
                  <a:lnTo>
                    <a:pt x="1035265" y="136042"/>
                  </a:lnTo>
                  <a:lnTo>
                    <a:pt x="1058633" y="145542"/>
                  </a:lnTo>
                  <a:lnTo>
                    <a:pt x="1075397" y="154978"/>
                  </a:lnTo>
                  <a:lnTo>
                    <a:pt x="1085494" y="165912"/>
                  </a:lnTo>
                  <a:lnTo>
                    <a:pt x="1088885" y="179933"/>
                  </a:lnTo>
                  <a:lnTo>
                    <a:pt x="1085608" y="194894"/>
                  </a:lnTo>
                  <a:lnTo>
                    <a:pt x="1075817" y="206908"/>
                  </a:lnTo>
                  <a:lnTo>
                    <a:pt x="1059472" y="214896"/>
                  </a:lnTo>
                  <a:lnTo>
                    <a:pt x="1036612" y="217792"/>
                  </a:lnTo>
                  <a:lnTo>
                    <a:pt x="1014945" y="215112"/>
                  </a:lnTo>
                  <a:lnTo>
                    <a:pt x="994727" y="206108"/>
                  </a:lnTo>
                  <a:lnTo>
                    <a:pt x="979779" y="189382"/>
                  </a:lnTo>
                  <a:lnTo>
                    <a:pt x="973950" y="163512"/>
                  </a:lnTo>
                  <a:lnTo>
                    <a:pt x="944803" y="163512"/>
                  </a:lnTo>
                  <a:lnTo>
                    <a:pt x="952296" y="199796"/>
                  </a:lnTo>
                  <a:lnTo>
                    <a:pt x="972324" y="225044"/>
                  </a:lnTo>
                  <a:lnTo>
                    <a:pt x="1001204" y="239801"/>
                  </a:lnTo>
                  <a:lnTo>
                    <a:pt x="1035265" y="244602"/>
                  </a:lnTo>
                  <a:lnTo>
                    <a:pt x="1072210" y="239522"/>
                  </a:lnTo>
                  <a:lnTo>
                    <a:pt x="1098600" y="225552"/>
                  </a:lnTo>
                  <a:lnTo>
                    <a:pt x="1104455" y="217792"/>
                  </a:lnTo>
                  <a:lnTo>
                    <a:pt x="1114425" y="204597"/>
                  </a:lnTo>
                  <a:lnTo>
                    <a:pt x="1119708" y="178600"/>
                  </a:lnTo>
                  <a:close/>
                </a:path>
                <a:path w="12964160" h="245109">
                  <a:moveTo>
                    <a:pt x="1345476" y="84099"/>
                  </a:moveTo>
                  <a:lnTo>
                    <a:pt x="1339126" y="48488"/>
                  </a:lnTo>
                  <a:lnTo>
                    <a:pt x="1324267" y="26809"/>
                  </a:lnTo>
                  <a:lnTo>
                    <a:pt x="1321015" y="22072"/>
                  </a:lnTo>
                  <a:lnTo>
                    <a:pt x="1316329" y="19367"/>
                  </a:lnTo>
                  <a:lnTo>
                    <a:pt x="1316329" y="82765"/>
                  </a:lnTo>
                  <a:lnTo>
                    <a:pt x="1316329" y="161836"/>
                  </a:lnTo>
                  <a:lnTo>
                    <a:pt x="1312316" y="184442"/>
                  </a:lnTo>
                  <a:lnTo>
                    <a:pt x="1300543" y="202133"/>
                  </a:lnTo>
                  <a:lnTo>
                    <a:pt x="1281417" y="213677"/>
                  </a:lnTo>
                  <a:lnTo>
                    <a:pt x="1255344" y="217792"/>
                  </a:lnTo>
                  <a:lnTo>
                    <a:pt x="1229144" y="213677"/>
                  </a:lnTo>
                  <a:lnTo>
                    <a:pt x="1210030" y="202133"/>
                  </a:lnTo>
                  <a:lnTo>
                    <a:pt x="1198333" y="184442"/>
                  </a:lnTo>
                  <a:lnTo>
                    <a:pt x="1194358" y="161836"/>
                  </a:lnTo>
                  <a:lnTo>
                    <a:pt x="1194358" y="82765"/>
                  </a:lnTo>
                  <a:lnTo>
                    <a:pt x="1198333" y="60172"/>
                  </a:lnTo>
                  <a:lnTo>
                    <a:pt x="1210030" y="42468"/>
                  </a:lnTo>
                  <a:lnTo>
                    <a:pt x="1229144" y="30937"/>
                  </a:lnTo>
                  <a:lnTo>
                    <a:pt x="1255344" y="26809"/>
                  </a:lnTo>
                  <a:lnTo>
                    <a:pt x="1281417" y="30937"/>
                  </a:lnTo>
                  <a:lnTo>
                    <a:pt x="1300543" y="42468"/>
                  </a:lnTo>
                  <a:lnTo>
                    <a:pt x="1312316" y="60172"/>
                  </a:lnTo>
                  <a:lnTo>
                    <a:pt x="1316329" y="82765"/>
                  </a:lnTo>
                  <a:lnTo>
                    <a:pt x="1316329" y="19367"/>
                  </a:lnTo>
                  <a:lnTo>
                    <a:pt x="1292606" y="5651"/>
                  </a:lnTo>
                  <a:lnTo>
                    <a:pt x="1255344" y="0"/>
                  </a:lnTo>
                  <a:lnTo>
                    <a:pt x="1218082" y="5651"/>
                  </a:lnTo>
                  <a:lnTo>
                    <a:pt x="1189672" y="22072"/>
                  </a:lnTo>
                  <a:lnTo>
                    <a:pt x="1171575" y="48488"/>
                  </a:lnTo>
                  <a:lnTo>
                    <a:pt x="1165212" y="84099"/>
                  </a:lnTo>
                  <a:lnTo>
                    <a:pt x="1165212" y="160502"/>
                  </a:lnTo>
                  <a:lnTo>
                    <a:pt x="1171575" y="196113"/>
                  </a:lnTo>
                  <a:lnTo>
                    <a:pt x="1189672" y="222529"/>
                  </a:lnTo>
                  <a:lnTo>
                    <a:pt x="1218082" y="238950"/>
                  </a:lnTo>
                  <a:lnTo>
                    <a:pt x="1255344" y="244602"/>
                  </a:lnTo>
                  <a:lnTo>
                    <a:pt x="1292606" y="238950"/>
                  </a:lnTo>
                  <a:lnTo>
                    <a:pt x="1321015" y="222529"/>
                  </a:lnTo>
                  <a:lnTo>
                    <a:pt x="1324267" y="217792"/>
                  </a:lnTo>
                  <a:lnTo>
                    <a:pt x="1339126" y="196113"/>
                  </a:lnTo>
                  <a:lnTo>
                    <a:pt x="1345476" y="160502"/>
                  </a:lnTo>
                  <a:lnTo>
                    <a:pt x="1345476" y="84099"/>
                  </a:lnTo>
                  <a:close/>
                </a:path>
                <a:path w="12964160" h="245109">
                  <a:moveTo>
                    <a:pt x="1570177" y="5029"/>
                  </a:moveTo>
                  <a:lnTo>
                    <a:pt x="1541018" y="5029"/>
                  </a:lnTo>
                  <a:lnTo>
                    <a:pt x="1541018" y="164185"/>
                  </a:lnTo>
                  <a:lnTo>
                    <a:pt x="1537169" y="186410"/>
                  </a:lnTo>
                  <a:lnTo>
                    <a:pt x="1525981" y="203301"/>
                  </a:lnTo>
                  <a:lnTo>
                    <a:pt x="1508086" y="214033"/>
                  </a:lnTo>
                  <a:lnTo>
                    <a:pt x="1484058" y="217792"/>
                  </a:lnTo>
                  <a:lnTo>
                    <a:pt x="1459839" y="213995"/>
                  </a:lnTo>
                  <a:lnTo>
                    <a:pt x="1441843" y="203174"/>
                  </a:lnTo>
                  <a:lnTo>
                    <a:pt x="1430629" y="186270"/>
                  </a:lnTo>
                  <a:lnTo>
                    <a:pt x="1426768" y="164185"/>
                  </a:lnTo>
                  <a:lnTo>
                    <a:pt x="1426768" y="5029"/>
                  </a:lnTo>
                  <a:lnTo>
                    <a:pt x="1397609" y="5029"/>
                  </a:lnTo>
                  <a:lnTo>
                    <a:pt x="1397609" y="163182"/>
                  </a:lnTo>
                  <a:lnTo>
                    <a:pt x="1404010" y="198094"/>
                  </a:lnTo>
                  <a:lnTo>
                    <a:pt x="1421866" y="223621"/>
                  </a:lnTo>
                  <a:lnTo>
                    <a:pt x="1449209" y="239280"/>
                  </a:lnTo>
                  <a:lnTo>
                    <a:pt x="1484058" y="244602"/>
                  </a:lnTo>
                  <a:lnTo>
                    <a:pt x="1518716" y="239229"/>
                  </a:lnTo>
                  <a:lnTo>
                    <a:pt x="1545971" y="223494"/>
                  </a:lnTo>
                  <a:lnTo>
                    <a:pt x="1549946" y="217792"/>
                  </a:lnTo>
                  <a:lnTo>
                    <a:pt x="1563789" y="197954"/>
                  </a:lnTo>
                  <a:lnTo>
                    <a:pt x="1570177" y="163182"/>
                  </a:lnTo>
                  <a:lnTo>
                    <a:pt x="1570177" y="5029"/>
                  </a:lnTo>
                  <a:close/>
                </a:path>
                <a:path w="12964160" h="245109">
                  <a:moveTo>
                    <a:pt x="1798916" y="229857"/>
                  </a:moveTo>
                  <a:lnTo>
                    <a:pt x="1752384" y="146761"/>
                  </a:lnTo>
                  <a:lnTo>
                    <a:pt x="1750326" y="143078"/>
                  </a:lnTo>
                  <a:lnTo>
                    <a:pt x="1768944" y="133819"/>
                  </a:lnTo>
                  <a:lnTo>
                    <a:pt x="1781949" y="120967"/>
                  </a:lnTo>
                  <a:lnTo>
                    <a:pt x="1783092" y="119837"/>
                  </a:lnTo>
                  <a:lnTo>
                    <a:pt x="1792084" y="100622"/>
                  </a:lnTo>
                  <a:lnTo>
                    <a:pt x="1795233" y="75730"/>
                  </a:lnTo>
                  <a:lnTo>
                    <a:pt x="1790776" y="46164"/>
                  </a:lnTo>
                  <a:lnTo>
                    <a:pt x="1781759" y="30822"/>
                  </a:lnTo>
                  <a:lnTo>
                    <a:pt x="1777682" y="23914"/>
                  </a:lnTo>
                  <a:lnTo>
                    <a:pt x="1765401" y="15849"/>
                  </a:lnTo>
                  <a:lnTo>
                    <a:pt x="1765401" y="75730"/>
                  </a:lnTo>
                  <a:lnTo>
                    <a:pt x="1762518" y="95377"/>
                  </a:lnTo>
                  <a:lnTo>
                    <a:pt x="1754098" y="109524"/>
                  </a:lnTo>
                  <a:lnTo>
                    <a:pt x="1740535" y="118084"/>
                  </a:lnTo>
                  <a:lnTo>
                    <a:pt x="1722183" y="120967"/>
                  </a:lnTo>
                  <a:lnTo>
                    <a:pt x="1658188" y="120967"/>
                  </a:lnTo>
                  <a:lnTo>
                    <a:pt x="1658188" y="30822"/>
                  </a:lnTo>
                  <a:lnTo>
                    <a:pt x="1722183" y="30822"/>
                  </a:lnTo>
                  <a:lnTo>
                    <a:pt x="1740535" y="33604"/>
                  </a:lnTo>
                  <a:lnTo>
                    <a:pt x="1754098" y="41973"/>
                  </a:lnTo>
                  <a:lnTo>
                    <a:pt x="1762518" y="55994"/>
                  </a:lnTo>
                  <a:lnTo>
                    <a:pt x="1765401" y="75730"/>
                  </a:lnTo>
                  <a:lnTo>
                    <a:pt x="1765401" y="15849"/>
                  </a:lnTo>
                  <a:lnTo>
                    <a:pt x="1756359" y="9906"/>
                  </a:lnTo>
                  <a:lnTo>
                    <a:pt x="1727212" y="5029"/>
                  </a:lnTo>
                  <a:lnTo>
                    <a:pt x="1629029" y="5029"/>
                  </a:lnTo>
                  <a:lnTo>
                    <a:pt x="1629029" y="239572"/>
                  </a:lnTo>
                  <a:lnTo>
                    <a:pt x="1658188" y="239572"/>
                  </a:lnTo>
                  <a:lnTo>
                    <a:pt x="1658188" y="146761"/>
                  </a:lnTo>
                  <a:lnTo>
                    <a:pt x="1718170" y="146761"/>
                  </a:lnTo>
                  <a:lnTo>
                    <a:pt x="1770100" y="239572"/>
                  </a:lnTo>
                  <a:lnTo>
                    <a:pt x="1798916" y="239572"/>
                  </a:lnTo>
                  <a:lnTo>
                    <a:pt x="1798916" y="229857"/>
                  </a:lnTo>
                  <a:close/>
                </a:path>
                <a:path w="12964160" h="245109">
                  <a:moveTo>
                    <a:pt x="2015820" y="79743"/>
                  </a:moveTo>
                  <a:lnTo>
                    <a:pt x="2008835" y="44246"/>
                  </a:lnTo>
                  <a:lnTo>
                    <a:pt x="1995665" y="26809"/>
                  </a:lnTo>
                  <a:lnTo>
                    <a:pt x="1990064" y="19392"/>
                  </a:lnTo>
                  <a:lnTo>
                    <a:pt x="1962823" y="4787"/>
                  </a:lnTo>
                  <a:lnTo>
                    <a:pt x="1930387" y="0"/>
                  </a:lnTo>
                  <a:lnTo>
                    <a:pt x="1892465" y="5702"/>
                  </a:lnTo>
                  <a:lnTo>
                    <a:pt x="1864245" y="22237"/>
                  </a:lnTo>
                  <a:lnTo>
                    <a:pt x="1846656" y="48768"/>
                  </a:lnTo>
                  <a:lnTo>
                    <a:pt x="1840585" y="84442"/>
                  </a:lnTo>
                  <a:lnTo>
                    <a:pt x="1840585" y="160159"/>
                  </a:lnTo>
                  <a:lnTo>
                    <a:pt x="1846656" y="195834"/>
                  </a:lnTo>
                  <a:lnTo>
                    <a:pt x="1864245" y="222364"/>
                  </a:lnTo>
                  <a:lnTo>
                    <a:pt x="1892465" y="238899"/>
                  </a:lnTo>
                  <a:lnTo>
                    <a:pt x="1930387" y="244602"/>
                  </a:lnTo>
                  <a:lnTo>
                    <a:pt x="1962823" y="239826"/>
                  </a:lnTo>
                  <a:lnTo>
                    <a:pt x="1990064" y="225209"/>
                  </a:lnTo>
                  <a:lnTo>
                    <a:pt x="1995665" y="217792"/>
                  </a:lnTo>
                  <a:lnTo>
                    <a:pt x="2008835" y="200355"/>
                  </a:lnTo>
                  <a:lnTo>
                    <a:pt x="2015820" y="164858"/>
                  </a:lnTo>
                  <a:lnTo>
                    <a:pt x="2015820" y="161505"/>
                  </a:lnTo>
                  <a:lnTo>
                    <a:pt x="1986673" y="161505"/>
                  </a:lnTo>
                  <a:lnTo>
                    <a:pt x="1986673" y="164858"/>
                  </a:lnTo>
                  <a:lnTo>
                    <a:pt x="1981644" y="188531"/>
                  </a:lnTo>
                  <a:lnTo>
                    <a:pt x="1968538" y="205028"/>
                  </a:lnTo>
                  <a:lnTo>
                    <a:pt x="1950351" y="214655"/>
                  </a:lnTo>
                  <a:lnTo>
                    <a:pt x="1930044" y="217792"/>
                  </a:lnTo>
                  <a:lnTo>
                    <a:pt x="1903945" y="214007"/>
                  </a:lnTo>
                  <a:lnTo>
                    <a:pt x="1885061" y="203060"/>
                  </a:lnTo>
                  <a:lnTo>
                    <a:pt x="1873605" y="185572"/>
                  </a:lnTo>
                  <a:lnTo>
                    <a:pt x="1869732" y="162179"/>
                  </a:lnTo>
                  <a:lnTo>
                    <a:pt x="1869732" y="82435"/>
                  </a:lnTo>
                  <a:lnTo>
                    <a:pt x="1873605" y="59042"/>
                  </a:lnTo>
                  <a:lnTo>
                    <a:pt x="1885061" y="41554"/>
                  </a:lnTo>
                  <a:lnTo>
                    <a:pt x="1903945" y="30594"/>
                  </a:lnTo>
                  <a:lnTo>
                    <a:pt x="1930044" y="26809"/>
                  </a:lnTo>
                  <a:lnTo>
                    <a:pt x="1950351" y="29946"/>
                  </a:lnTo>
                  <a:lnTo>
                    <a:pt x="1968538" y="39585"/>
                  </a:lnTo>
                  <a:lnTo>
                    <a:pt x="1981644" y="56070"/>
                  </a:lnTo>
                  <a:lnTo>
                    <a:pt x="1986673" y="79743"/>
                  </a:lnTo>
                  <a:lnTo>
                    <a:pt x="1986673" y="83096"/>
                  </a:lnTo>
                  <a:lnTo>
                    <a:pt x="2015820" y="83096"/>
                  </a:lnTo>
                  <a:lnTo>
                    <a:pt x="2015820" y="79743"/>
                  </a:lnTo>
                  <a:close/>
                </a:path>
                <a:path w="12964160" h="245109">
                  <a:moveTo>
                    <a:pt x="2214588" y="213779"/>
                  </a:moveTo>
                  <a:lnTo>
                    <a:pt x="2097316" y="213779"/>
                  </a:lnTo>
                  <a:lnTo>
                    <a:pt x="2097316" y="134366"/>
                  </a:lnTo>
                  <a:lnTo>
                    <a:pt x="2198497" y="134366"/>
                  </a:lnTo>
                  <a:lnTo>
                    <a:pt x="2198497" y="108559"/>
                  </a:lnTo>
                  <a:lnTo>
                    <a:pt x="2097316" y="108559"/>
                  </a:lnTo>
                  <a:lnTo>
                    <a:pt x="2097316" y="30822"/>
                  </a:lnTo>
                  <a:lnTo>
                    <a:pt x="2214245" y="30822"/>
                  </a:lnTo>
                  <a:lnTo>
                    <a:pt x="2214245" y="5029"/>
                  </a:lnTo>
                  <a:lnTo>
                    <a:pt x="2068156" y="5029"/>
                  </a:lnTo>
                  <a:lnTo>
                    <a:pt x="2068156" y="239572"/>
                  </a:lnTo>
                  <a:lnTo>
                    <a:pt x="2214588" y="239572"/>
                  </a:lnTo>
                  <a:lnTo>
                    <a:pt x="2214588" y="213779"/>
                  </a:lnTo>
                  <a:close/>
                </a:path>
                <a:path w="12964160" h="245109">
                  <a:moveTo>
                    <a:pt x="5635599" y="84099"/>
                  </a:moveTo>
                  <a:lnTo>
                    <a:pt x="5629249" y="48488"/>
                  </a:lnTo>
                  <a:lnTo>
                    <a:pt x="5614390" y="26809"/>
                  </a:lnTo>
                  <a:lnTo>
                    <a:pt x="5611139" y="22072"/>
                  </a:lnTo>
                  <a:lnTo>
                    <a:pt x="5606453" y="19367"/>
                  </a:lnTo>
                  <a:lnTo>
                    <a:pt x="5606453" y="82765"/>
                  </a:lnTo>
                  <a:lnTo>
                    <a:pt x="5606453" y="161836"/>
                  </a:lnTo>
                  <a:lnTo>
                    <a:pt x="5602440" y="184442"/>
                  </a:lnTo>
                  <a:lnTo>
                    <a:pt x="5590654" y="202133"/>
                  </a:lnTo>
                  <a:lnTo>
                    <a:pt x="5571528" y="213677"/>
                  </a:lnTo>
                  <a:lnTo>
                    <a:pt x="5545467" y="217792"/>
                  </a:lnTo>
                  <a:lnTo>
                    <a:pt x="5519255" y="213677"/>
                  </a:lnTo>
                  <a:lnTo>
                    <a:pt x="5500154" y="202133"/>
                  </a:lnTo>
                  <a:lnTo>
                    <a:pt x="5488457" y="184442"/>
                  </a:lnTo>
                  <a:lnTo>
                    <a:pt x="5484482" y="161836"/>
                  </a:lnTo>
                  <a:lnTo>
                    <a:pt x="5484482" y="82765"/>
                  </a:lnTo>
                  <a:lnTo>
                    <a:pt x="5488457" y="60172"/>
                  </a:lnTo>
                  <a:lnTo>
                    <a:pt x="5500154" y="42468"/>
                  </a:lnTo>
                  <a:lnTo>
                    <a:pt x="5519255" y="30937"/>
                  </a:lnTo>
                  <a:lnTo>
                    <a:pt x="5545467" y="26809"/>
                  </a:lnTo>
                  <a:lnTo>
                    <a:pt x="5571528" y="30937"/>
                  </a:lnTo>
                  <a:lnTo>
                    <a:pt x="5590654" y="42468"/>
                  </a:lnTo>
                  <a:lnTo>
                    <a:pt x="5602440" y="60172"/>
                  </a:lnTo>
                  <a:lnTo>
                    <a:pt x="5606453" y="82765"/>
                  </a:lnTo>
                  <a:lnTo>
                    <a:pt x="5606453" y="19367"/>
                  </a:lnTo>
                  <a:lnTo>
                    <a:pt x="5582729" y="5651"/>
                  </a:lnTo>
                  <a:lnTo>
                    <a:pt x="5545467" y="0"/>
                  </a:lnTo>
                  <a:lnTo>
                    <a:pt x="5508206" y="5651"/>
                  </a:lnTo>
                  <a:lnTo>
                    <a:pt x="5479796" y="22072"/>
                  </a:lnTo>
                  <a:lnTo>
                    <a:pt x="5461686" y="48488"/>
                  </a:lnTo>
                  <a:lnTo>
                    <a:pt x="5455336" y="84099"/>
                  </a:lnTo>
                  <a:lnTo>
                    <a:pt x="5455336" y="160502"/>
                  </a:lnTo>
                  <a:lnTo>
                    <a:pt x="5461686" y="196113"/>
                  </a:lnTo>
                  <a:lnTo>
                    <a:pt x="5479796" y="222529"/>
                  </a:lnTo>
                  <a:lnTo>
                    <a:pt x="5508206" y="238950"/>
                  </a:lnTo>
                  <a:lnTo>
                    <a:pt x="5545467" y="244602"/>
                  </a:lnTo>
                  <a:lnTo>
                    <a:pt x="5582729" y="238950"/>
                  </a:lnTo>
                  <a:lnTo>
                    <a:pt x="5611139" y="222529"/>
                  </a:lnTo>
                  <a:lnTo>
                    <a:pt x="5614390" y="217792"/>
                  </a:lnTo>
                  <a:lnTo>
                    <a:pt x="5629249" y="196113"/>
                  </a:lnTo>
                  <a:lnTo>
                    <a:pt x="5635599" y="160502"/>
                  </a:lnTo>
                  <a:lnTo>
                    <a:pt x="5635599" y="84099"/>
                  </a:lnTo>
                  <a:close/>
                </a:path>
                <a:path w="12964160" h="245109">
                  <a:moveTo>
                    <a:pt x="5853925" y="75730"/>
                  </a:moveTo>
                  <a:lnTo>
                    <a:pt x="5849531" y="46443"/>
                  </a:lnTo>
                  <a:lnTo>
                    <a:pt x="5840603" y="30822"/>
                  </a:lnTo>
                  <a:lnTo>
                    <a:pt x="5836793" y="24168"/>
                  </a:lnTo>
                  <a:lnTo>
                    <a:pt x="5824105" y="15328"/>
                  </a:lnTo>
                  <a:lnTo>
                    <a:pt x="5824105" y="75730"/>
                  </a:lnTo>
                  <a:lnTo>
                    <a:pt x="5821172" y="94843"/>
                  </a:lnTo>
                  <a:lnTo>
                    <a:pt x="5812968" y="108813"/>
                  </a:lnTo>
                  <a:lnTo>
                    <a:pt x="5800356" y="117386"/>
                  </a:lnTo>
                  <a:lnTo>
                    <a:pt x="5784240" y="120294"/>
                  </a:lnTo>
                  <a:lnTo>
                    <a:pt x="5720232" y="120294"/>
                  </a:lnTo>
                  <a:lnTo>
                    <a:pt x="5720232" y="30822"/>
                  </a:lnTo>
                  <a:lnTo>
                    <a:pt x="5784240" y="30822"/>
                  </a:lnTo>
                  <a:lnTo>
                    <a:pt x="5800356" y="33743"/>
                  </a:lnTo>
                  <a:lnTo>
                    <a:pt x="5812968" y="42341"/>
                  </a:lnTo>
                  <a:lnTo>
                    <a:pt x="5821172" y="56413"/>
                  </a:lnTo>
                  <a:lnTo>
                    <a:pt x="5824105" y="75730"/>
                  </a:lnTo>
                  <a:lnTo>
                    <a:pt x="5824105" y="15328"/>
                  </a:lnTo>
                  <a:lnTo>
                    <a:pt x="5816473" y="9994"/>
                  </a:lnTo>
                  <a:lnTo>
                    <a:pt x="5789257" y="5029"/>
                  </a:lnTo>
                  <a:lnTo>
                    <a:pt x="5691086" y="5029"/>
                  </a:lnTo>
                  <a:lnTo>
                    <a:pt x="5691086" y="239572"/>
                  </a:lnTo>
                  <a:lnTo>
                    <a:pt x="5720232" y="239572"/>
                  </a:lnTo>
                  <a:lnTo>
                    <a:pt x="5720232" y="146088"/>
                  </a:lnTo>
                  <a:lnTo>
                    <a:pt x="5789257" y="146088"/>
                  </a:lnTo>
                  <a:lnTo>
                    <a:pt x="5816473" y="141135"/>
                  </a:lnTo>
                  <a:lnTo>
                    <a:pt x="5836793" y="127000"/>
                  </a:lnTo>
                  <a:lnTo>
                    <a:pt x="5840641" y="120294"/>
                  </a:lnTo>
                  <a:lnTo>
                    <a:pt x="5849531" y="104813"/>
                  </a:lnTo>
                  <a:lnTo>
                    <a:pt x="5853925" y="75730"/>
                  </a:lnTo>
                  <a:close/>
                </a:path>
                <a:path w="12964160" h="245109">
                  <a:moveTo>
                    <a:pt x="6047575" y="213779"/>
                  </a:moveTo>
                  <a:lnTo>
                    <a:pt x="5930316" y="213779"/>
                  </a:lnTo>
                  <a:lnTo>
                    <a:pt x="5930316" y="134366"/>
                  </a:lnTo>
                  <a:lnTo>
                    <a:pt x="6031496" y="134366"/>
                  </a:lnTo>
                  <a:lnTo>
                    <a:pt x="6031496" y="108559"/>
                  </a:lnTo>
                  <a:lnTo>
                    <a:pt x="5930316" y="108559"/>
                  </a:lnTo>
                  <a:lnTo>
                    <a:pt x="5930316" y="30822"/>
                  </a:lnTo>
                  <a:lnTo>
                    <a:pt x="6047257" y="30822"/>
                  </a:lnTo>
                  <a:lnTo>
                    <a:pt x="6047257" y="5029"/>
                  </a:lnTo>
                  <a:lnTo>
                    <a:pt x="5901169" y="5029"/>
                  </a:lnTo>
                  <a:lnTo>
                    <a:pt x="5901169" y="239572"/>
                  </a:lnTo>
                  <a:lnTo>
                    <a:pt x="6047575" y="239572"/>
                  </a:lnTo>
                  <a:lnTo>
                    <a:pt x="6047575" y="213779"/>
                  </a:lnTo>
                  <a:close/>
                </a:path>
                <a:path w="12964160" h="245109">
                  <a:moveTo>
                    <a:pt x="6269393" y="5029"/>
                  </a:moveTo>
                  <a:lnTo>
                    <a:pt x="6240246" y="5029"/>
                  </a:lnTo>
                  <a:lnTo>
                    <a:pt x="6240246" y="185635"/>
                  </a:lnTo>
                  <a:lnTo>
                    <a:pt x="6158687" y="59309"/>
                  </a:lnTo>
                  <a:lnTo>
                    <a:pt x="6123635" y="5029"/>
                  </a:lnTo>
                  <a:lnTo>
                    <a:pt x="6096838" y="5029"/>
                  </a:lnTo>
                  <a:lnTo>
                    <a:pt x="6096838" y="239572"/>
                  </a:lnTo>
                  <a:lnTo>
                    <a:pt x="6125984" y="239572"/>
                  </a:lnTo>
                  <a:lnTo>
                    <a:pt x="6125984" y="59309"/>
                  </a:lnTo>
                  <a:lnTo>
                    <a:pt x="6242583" y="239572"/>
                  </a:lnTo>
                  <a:lnTo>
                    <a:pt x="6269393" y="239572"/>
                  </a:lnTo>
                  <a:lnTo>
                    <a:pt x="6269393" y="185635"/>
                  </a:lnTo>
                  <a:lnTo>
                    <a:pt x="6269393" y="5029"/>
                  </a:lnTo>
                  <a:close/>
                </a:path>
                <a:path w="12964160" h="245109">
                  <a:moveTo>
                    <a:pt x="6586982" y="86118"/>
                  </a:moveTo>
                  <a:lnTo>
                    <a:pt x="6580746" y="51955"/>
                  </a:lnTo>
                  <a:lnTo>
                    <a:pt x="6565836" y="30822"/>
                  </a:lnTo>
                  <a:lnTo>
                    <a:pt x="6562636" y="26301"/>
                  </a:lnTo>
                  <a:lnTo>
                    <a:pt x="6557950" y="23698"/>
                  </a:lnTo>
                  <a:lnTo>
                    <a:pt x="6557950" y="86118"/>
                  </a:lnTo>
                  <a:lnTo>
                    <a:pt x="6557950" y="158496"/>
                  </a:lnTo>
                  <a:lnTo>
                    <a:pt x="6553886" y="180987"/>
                  </a:lnTo>
                  <a:lnTo>
                    <a:pt x="6542037" y="198450"/>
                  </a:lnTo>
                  <a:lnTo>
                    <a:pt x="6522898" y="209753"/>
                  </a:lnTo>
                  <a:lnTo>
                    <a:pt x="6496964" y="213779"/>
                  </a:lnTo>
                  <a:lnTo>
                    <a:pt x="6444361" y="213779"/>
                  </a:lnTo>
                  <a:lnTo>
                    <a:pt x="6444361" y="30822"/>
                  </a:lnTo>
                  <a:lnTo>
                    <a:pt x="6496964" y="30822"/>
                  </a:lnTo>
                  <a:lnTo>
                    <a:pt x="6522898" y="34848"/>
                  </a:lnTo>
                  <a:lnTo>
                    <a:pt x="6542037" y="46164"/>
                  </a:lnTo>
                  <a:lnTo>
                    <a:pt x="6553886" y="63627"/>
                  </a:lnTo>
                  <a:lnTo>
                    <a:pt x="6557950" y="86118"/>
                  </a:lnTo>
                  <a:lnTo>
                    <a:pt x="6557950" y="23698"/>
                  </a:lnTo>
                  <a:lnTo>
                    <a:pt x="6534239" y="10452"/>
                  </a:lnTo>
                  <a:lnTo>
                    <a:pt x="6496964" y="5029"/>
                  </a:lnTo>
                  <a:lnTo>
                    <a:pt x="6415214" y="5029"/>
                  </a:lnTo>
                  <a:lnTo>
                    <a:pt x="6415214" y="239572"/>
                  </a:lnTo>
                  <a:lnTo>
                    <a:pt x="6496964" y="239572"/>
                  </a:lnTo>
                  <a:lnTo>
                    <a:pt x="6562636" y="218300"/>
                  </a:lnTo>
                  <a:lnTo>
                    <a:pt x="6586982" y="158496"/>
                  </a:lnTo>
                  <a:lnTo>
                    <a:pt x="6586982" y="86118"/>
                  </a:lnTo>
                  <a:close/>
                </a:path>
                <a:path w="12964160" h="245109">
                  <a:moveTo>
                    <a:pt x="6823570" y="229857"/>
                  </a:moveTo>
                  <a:lnTo>
                    <a:pt x="6803022" y="177253"/>
                  </a:lnTo>
                  <a:lnTo>
                    <a:pt x="6793344" y="152463"/>
                  </a:lnTo>
                  <a:lnTo>
                    <a:pt x="6762242" y="72809"/>
                  </a:lnTo>
                  <a:lnTo>
                    <a:pt x="6762242" y="152463"/>
                  </a:lnTo>
                  <a:lnTo>
                    <a:pt x="6678816" y="152463"/>
                  </a:lnTo>
                  <a:lnTo>
                    <a:pt x="6720700" y="43891"/>
                  </a:lnTo>
                  <a:lnTo>
                    <a:pt x="6762242" y="152463"/>
                  </a:lnTo>
                  <a:lnTo>
                    <a:pt x="6762242" y="72809"/>
                  </a:lnTo>
                  <a:lnTo>
                    <a:pt x="6750952" y="43891"/>
                  </a:lnTo>
                  <a:lnTo>
                    <a:pt x="6735775" y="5029"/>
                  </a:lnTo>
                  <a:lnTo>
                    <a:pt x="6706629" y="5029"/>
                  </a:lnTo>
                  <a:lnTo>
                    <a:pt x="6619176" y="229857"/>
                  </a:lnTo>
                  <a:lnTo>
                    <a:pt x="6619176" y="239572"/>
                  </a:lnTo>
                  <a:lnTo>
                    <a:pt x="6645973" y="239572"/>
                  </a:lnTo>
                  <a:lnTo>
                    <a:pt x="6670103" y="177253"/>
                  </a:lnTo>
                  <a:lnTo>
                    <a:pt x="6771297" y="177253"/>
                  </a:lnTo>
                  <a:lnTo>
                    <a:pt x="6794754" y="239572"/>
                  </a:lnTo>
                  <a:lnTo>
                    <a:pt x="6823570" y="239572"/>
                  </a:lnTo>
                  <a:lnTo>
                    <a:pt x="6823570" y="229857"/>
                  </a:lnTo>
                  <a:close/>
                </a:path>
                <a:path w="12964160" h="245109">
                  <a:moveTo>
                    <a:pt x="6992290" y="5029"/>
                  </a:moveTo>
                  <a:lnTo>
                    <a:pt x="6820738" y="5029"/>
                  </a:lnTo>
                  <a:lnTo>
                    <a:pt x="6820738" y="30822"/>
                  </a:lnTo>
                  <a:lnTo>
                    <a:pt x="6892112" y="30822"/>
                  </a:lnTo>
                  <a:lnTo>
                    <a:pt x="6892112" y="239572"/>
                  </a:lnTo>
                  <a:lnTo>
                    <a:pt x="6921259" y="239572"/>
                  </a:lnTo>
                  <a:lnTo>
                    <a:pt x="6921259" y="30822"/>
                  </a:lnTo>
                  <a:lnTo>
                    <a:pt x="6992290" y="30822"/>
                  </a:lnTo>
                  <a:lnTo>
                    <a:pt x="6992290" y="5029"/>
                  </a:lnTo>
                  <a:close/>
                </a:path>
                <a:path w="12964160" h="245109">
                  <a:moveTo>
                    <a:pt x="7193648" y="229857"/>
                  </a:moveTo>
                  <a:lnTo>
                    <a:pt x="7173112" y="177253"/>
                  </a:lnTo>
                  <a:lnTo>
                    <a:pt x="7163422" y="152463"/>
                  </a:lnTo>
                  <a:lnTo>
                    <a:pt x="7132333" y="72847"/>
                  </a:lnTo>
                  <a:lnTo>
                    <a:pt x="7132333" y="152463"/>
                  </a:lnTo>
                  <a:lnTo>
                    <a:pt x="7048894" y="152463"/>
                  </a:lnTo>
                  <a:lnTo>
                    <a:pt x="7090778" y="43891"/>
                  </a:lnTo>
                  <a:lnTo>
                    <a:pt x="7132333" y="152463"/>
                  </a:lnTo>
                  <a:lnTo>
                    <a:pt x="7132333" y="72847"/>
                  </a:lnTo>
                  <a:lnTo>
                    <a:pt x="7121030" y="43891"/>
                  </a:lnTo>
                  <a:lnTo>
                    <a:pt x="7105853" y="5029"/>
                  </a:lnTo>
                  <a:lnTo>
                    <a:pt x="7076707" y="5029"/>
                  </a:lnTo>
                  <a:lnTo>
                    <a:pt x="6989254" y="229857"/>
                  </a:lnTo>
                  <a:lnTo>
                    <a:pt x="6989254" y="239572"/>
                  </a:lnTo>
                  <a:lnTo>
                    <a:pt x="7016064" y="239572"/>
                  </a:lnTo>
                  <a:lnTo>
                    <a:pt x="7040181" y="177253"/>
                  </a:lnTo>
                  <a:lnTo>
                    <a:pt x="7141375" y="177253"/>
                  </a:lnTo>
                  <a:lnTo>
                    <a:pt x="7164832" y="239572"/>
                  </a:lnTo>
                  <a:lnTo>
                    <a:pt x="7193648" y="239572"/>
                  </a:lnTo>
                  <a:lnTo>
                    <a:pt x="7193648" y="229857"/>
                  </a:lnTo>
                  <a:close/>
                </a:path>
                <a:path w="12964160" h="245109">
                  <a:moveTo>
                    <a:pt x="10954804" y="84099"/>
                  </a:moveTo>
                  <a:lnTo>
                    <a:pt x="10948454" y="48488"/>
                  </a:lnTo>
                  <a:lnTo>
                    <a:pt x="10933595" y="26809"/>
                  </a:lnTo>
                  <a:lnTo>
                    <a:pt x="10930357" y="22072"/>
                  </a:lnTo>
                  <a:lnTo>
                    <a:pt x="10925658" y="19367"/>
                  </a:lnTo>
                  <a:lnTo>
                    <a:pt x="10925658" y="82765"/>
                  </a:lnTo>
                  <a:lnTo>
                    <a:pt x="10925658" y="161836"/>
                  </a:lnTo>
                  <a:lnTo>
                    <a:pt x="10921644" y="184442"/>
                  </a:lnTo>
                  <a:lnTo>
                    <a:pt x="10909872" y="202133"/>
                  </a:lnTo>
                  <a:lnTo>
                    <a:pt x="10890745" y="213677"/>
                  </a:lnTo>
                  <a:lnTo>
                    <a:pt x="10864672" y="217792"/>
                  </a:lnTo>
                  <a:lnTo>
                    <a:pt x="10838472" y="213677"/>
                  </a:lnTo>
                  <a:lnTo>
                    <a:pt x="10819359" y="202133"/>
                  </a:lnTo>
                  <a:lnTo>
                    <a:pt x="10807662" y="184442"/>
                  </a:lnTo>
                  <a:lnTo>
                    <a:pt x="10803700" y="161836"/>
                  </a:lnTo>
                  <a:lnTo>
                    <a:pt x="10803700" y="82765"/>
                  </a:lnTo>
                  <a:lnTo>
                    <a:pt x="10807662" y="60172"/>
                  </a:lnTo>
                  <a:lnTo>
                    <a:pt x="10819359" y="42468"/>
                  </a:lnTo>
                  <a:lnTo>
                    <a:pt x="10838472" y="30937"/>
                  </a:lnTo>
                  <a:lnTo>
                    <a:pt x="10864672" y="26809"/>
                  </a:lnTo>
                  <a:lnTo>
                    <a:pt x="10890745" y="30937"/>
                  </a:lnTo>
                  <a:lnTo>
                    <a:pt x="10909872" y="42468"/>
                  </a:lnTo>
                  <a:lnTo>
                    <a:pt x="10921644" y="60172"/>
                  </a:lnTo>
                  <a:lnTo>
                    <a:pt x="10925658" y="82765"/>
                  </a:lnTo>
                  <a:lnTo>
                    <a:pt x="10925658" y="19367"/>
                  </a:lnTo>
                  <a:lnTo>
                    <a:pt x="10901947" y="5651"/>
                  </a:lnTo>
                  <a:lnTo>
                    <a:pt x="10864672" y="0"/>
                  </a:lnTo>
                  <a:lnTo>
                    <a:pt x="10827410" y="5651"/>
                  </a:lnTo>
                  <a:lnTo>
                    <a:pt x="10799001" y="22072"/>
                  </a:lnTo>
                  <a:lnTo>
                    <a:pt x="10780903" y="48488"/>
                  </a:lnTo>
                  <a:lnTo>
                    <a:pt x="10774540" y="84099"/>
                  </a:lnTo>
                  <a:lnTo>
                    <a:pt x="10774540" y="160502"/>
                  </a:lnTo>
                  <a:lnTo>
                    <a:pt x="10780903" y="196113"/>
                  </a:lnTo>
                  <a:lnTo>
                    <a:pt x="10799001" y="222529"/>
                  </a:lnTo>
                  <a:lnTo>
                    <a:pt x="10827410" y="238950"/>
                  </a:lnTo>
                  <a:lnTo>
                    <a:pt x="10864672" y="244602"/>
                  </a:lnTo>
                  <a:lnTo>
                    <a:pt x="10901947" y="238950"/>
                  </a:lnTo>
                  <a:lnTo>
                    <a:pt x="10930357" y="222529"/>
                  </a:lnTo>
                  <a:lnTo>
                    <a:pt x="10933595" y="217792"/>
                  </a:lnTo>
                  <a:lnTo>
                    <a:pt x="10948454" y="196113"/>
                  </a:lnTo>
                  <a:lnTo>
                    <a:pt x="10954804" y="160502"/>
                  </a:lnTo>
                  <a:lnTo>
                    <a:pt x="10954804" y="84099"/>
                  </a:lnTo>
                  <a:close/>
                </a:path>
                <a:path w="12964160" h="245109">
                  <a:moveTo>
                    <a:pt x="11173143" y="75730"/>
                  </a:moveTo>
                  <a:lnTo>
                    <a:pt x="11168736" y="46443"/>
                  </a:lnTo>
                  <a:lnTo>
                    <a:pt x="11159808" y="30822"/>
                  </a:lnTo>
                  <a:lnTo>
                    <a:pt x="11156010" y="24168"/>
                  </a:lnTo>
                  <a:lnTo>
                    <a:pt x="11143323" y="15328"/>
                  </a:lnTo>
                  <a:lnTo>
                    <a:pt x="11143323" y="75730"/>
                  </a:lnTo>
                  <a:lnTo>
                    <a:pt x="11140389" y="94843"/>
                  </a:lnTo>
                  <a:lnTo>
                    <a:pt x="11132172" y="108813"/>
                  </a:lnTo>
                  <a:lnTo>
                    <a:pt x="11119574" y="117386"/>
                  </a:lnTo>
                  <a:lnTo>
                    <a:pt x="11103445" y="120294"/>
                  </a:lnTo>
                  <a:lnTo>
                    <a:pt x="11039450" y="120294"/>
                  </a:lnTo>
                  <a:lnTo>
                    <a:pt x="11039450" y="30822"/>
                  </a:lnTo>
                  <a:lnTo>
                    <a:pt x="11103445" y="30822"/>
                  </a:lnTo>
                  <a:lnTo>
                    <a:pt x="11119574" y="33743"/>
                  </a:lnTo>
                  <a:lnTo>
                    <a:pt x="11132172" y="42341"/>
                  </a:lnTo>
                  <a:lnTo>
                    <a:pt x="11140389" y="56413"/>
                  </a:lnTo>
                  <a:lnTo>
                    <a:pt x="11143323" y="75730"/>
                  </a:lnTo>
                  <a:lnTo>
                    <a:pt x="11143323" y="15328"/>
                  </a:lnTo>
                  <a:lnTo>
                    <a:pt x="11135678" y="9994"/>
                  </a:lnTo>
                  <a:lnTo>
                    <a:pt x="11108474" y="5029"/>
                  </a:lnTo>
                  <a:lnTo>
                    <a:pt x="11010290" y="5029"/>
                  </a:lnTo>
                  <a:lnTo>
                    <a:pt x="11010290" y="239572"/>
                  </a:lnTo>
                  <a:lnTo>
                    <a:pt x="11039450" y="239572"/>
                  </a:lnTo>
                  <a:lnTo>
                    <a:pt x="11039450" y="146088"/>
                  </a:lnTo>
                  <a:lnTo>
                    <a:pt x="11108474" y="146088"/>
                  </a:lnTo>
                  <a:lnTo>
                    <a:pt x="11135678" y="141135"/>
                  </a:lnTo>
                  <a:lnTo>
                    <a:pt x="11156010" y="127000"/>
                  </a:lnTo>
                  <a:lnTo>
                    <a:pt x="11159858" y="120294"/>
                  </a:lnTo>
                  <a:lnTo>
                    <a:pt x="11168736" y="104813"/>
                  </a:lnTo>
                  <a:lnTo>
                    <a:pt x="11173143" y="75730"/>
                  </a:lnTo>
                  <a:close/>
                </a:path>
                <a:path w="12964160" h="245109">
                  <a:moveTo>
                    <a:pt x="11366792" y="213779"/>
                  </a:moveTo>
                  <a:lnTo>
                    <a:pt x="11249520" y="213779"/>
                  </a:lnTo>
                  <a:lnTo>
                    <a:pt x="11249520" y="134366"/>
                  </a:lnTo>
                  <a:lnTo>
                    <a:pt x="11350701" y="134366"/>
                  </a:lnTo>
                  <a:lnTo>
                    <a:pt x="11350701" y="108559"/>
                  </a:lnTo>
                  <a:lnTo>
                    <a:pt x="11249520" y="108559"/>
                  </a:lnTo>
                  <a:lnTo>
                    <a:pt x="11249520" y="30822"/>
                  </a:lnTo>
                  <a:lnTo>
                    <a:pt x="11366462" y="30822"/>
                  </a:lnTo>
                  <a:lnTo>
                    <a:pt x="11366462" y="5029"/>
                  </a:lnTo>
                  <a:lnTo>
                    <a:pt x="11220374" y="5029"/>
                  </a:lnTo>
                  <a:lnTo>
                    <a:pt x="11220374" y="239572"/>
                  </a:lnTo>
                  <a:lnTo>
                    <a:pt x="11366792" y="239572"/>
                  </a:lnTo>
                  <a:lnTo>
                    <a:pt x="11366792" y="213779"/>
                  </a:lnTo>
                  <a:close/>
                </a:path>
                <a:path w="12964160" h="245109">
                  <a:moveTo>
                    <a:pt x="11588598" y="5029"/>
                  </a:moveTo>
                  <a:lnTo>
                    <a:pt x="11559451" y="5029"/>
                  </a:lnTo>
                  <a:lnTo>
                    <a:pt x="11559451" y="185635"/>
                  </a:lnTo>
                  <a:lnTo>
                    <a:pt x="11477892" y="59309"/>
                  </a:lnTo>
                  <a:lnTo>
                    <a:pt x="11442852" y="5029"/>
                  </a:lnTo>
                  <a:lnTo>
                    <a:pt x="11416043" y="5029"/>
                  </a:lnTo>
                  <a:lnTo>
                    <a:pt x="11416043" y="239572"/>
                  </a:lnTo>
                  <a:lnTo>
                    <a:pt x="11445189" y="239572"/>
                  </a:lnTo>
                  <a:lnTo>
                    <a:pt x="11445189" y="59309"/>
                  </a:lnTo>
                  <a:lnTo>
                    <a:pt x="11561801" y="239572"/>
                  </a:lnTo>
                  <a:lnTo>
                    <a:pt x="11588598" y="239572"/>
                  </a:lnTo>
                  <a:lnTo>
                    <a:pt x="11588598" y="185635"/>
                  </a:lnTo>
                  <a:lnTo>
                    <a:pt x="11588598" y="5029"/>
                  </a:lnTo>
                  <a:close/>
                </a:path>
                <a:path w="12964160" h="245109">
                  <a:moveTo>
                    <a:pt x="11915356" y="229857"/>
                  </a:moveTo>
                  <a:lnTo>
                    <a:pt x="11894820" y="177253"/>
                  </a:lnTo>
                  <a:lnTo>
                    <a:pt x="11885130" y="152463"/>
                  </a:lnTo>
                  <a:lnTo>
                    <a:pt x="11854040" y="72821"/>
                  </a:lnTo>
                  <a:lnTo>
                    <a:pt x="11854040" y="152463"/>
                  </a:lnTo>
                  <a:lnTo>
                    <a:pt x="11770601" y="152463"/>
                  </a:lnTo>
                  <a:lnTo>
                    <a:pt x="11812486" y="43891"/>
                  </a:lnTo>
                  <a:lnTo>
                    <a:pt x="11854040" y="152463"/>
                  </a:lnTo>
                  <a:lnTo>
                    <a:pt x="11854040" y="72821"/>
                  </a:lnTo>
                  <a:lnTo>
                    <a:pt x="11842750" y="43891"/>
                  </a:lnTo>
                  <a:lnTo>
                    <a:pt x="11827574" y="5029"/>
                  </a:lnTo>
                  <a:lnTo>
                    <a:pt x="11798414" y="5029"/>
                  </a:lnTo>
                  <a:lnTo>
                    <a:pt x="11710962" y="229857"/>
                  </a:lnTo>
                  <a:lnTo>
                    <a:pt x="11710962" y="239572"/>
                  </a:lnTo>
                  <a:lnTo>
                    <a:pt x="11737772" y="239572"/>
                  </a:lnTo>
                  <a:lnTo>
                    <a:pt x="11761902" y="177253"/>
                  </a:lnTo>
                  <a:lnTo>
                    <a:pt x="11863083" y="177253"/>
                  </a:lnTo>
                  <a:lnTo>
                    <a:pt x="11886540" y="239572"/>
                  </a:lnTo>
                  <a:lnTo>
                    <a:pt x="11915356" y="239572"/>
                  </a:lnTo>
                  <a:lnTo>
                    <a:pt x="11915356" y="229857"/>
                  </a:lnTo>
                  <a:close/>
                </a:path>
                <a:path w="12964160" h="245109">
                  <a:moveTo>
                    <a:pt x="12122849" y="79743"/>
                  </a:moveTo>
                  <a:lnTo>
                    <a:pt x="12115864" y="44246"/>
                  </a:lnTo>
                  <a:lnTo>
                    <a:pt x="12102694" y="26809"/>
                  </a:lnTo>
                  <a:lnTo>
                    <a:pt x="12097093" y="19392"/>
                  </a:lnTo>
                  <a:lnTo>
                    <a:pt x="12069839" y="4787"/>
                  </a:lnTo>
                  <a:lnTo>
                    <a:pt x="12037403" y="0"/>
                  </a:lnTo>
                  <a:lnTo>
                    <a:pt x="11999481" y="5702"/>
                  </a:lnTo>
                  <a:lnTo>
                    <a:pt x="11971274" y="22237"/>
                  </a:lnTo>
                  <a:lnTo>
                    <a:pt x="11953672" y="48768"/>
                  </a:lnTo>
                  <a:lnTo>
                    <a:pt x="11947601" y="84442"/>
                  </a:lnTo>
                  <a:lnTo>
                    <a:pt x="11947601" y="160159"/>
                  </a:lnTo>
                  <a:lnTo>
                    <a:pt x="11953672" y="195834"/>
                  </a:lnTo>
                  <a:lnTo>
                    <a:pt x="11971274" y="222364"/>
                  </a:lnTo>
                  <a:lnTo>
                    <a:pt x="11999481" y="238899"/>
                  </a:lnTo>
                  <a:lnTo>
                    <a:pt x="12037403" y="244602"/>
                  </a:lnTo>
                  <a:lnTo>
                    <a:pt x="12069839" y="239826"/>
                  </a:lnTo>
                  <a:lnTo>
                    <a:pt x="12097093" y="225209"/>
                  </a:lnTo>
                  <a:lnTo>
                    <a:pt x="12102694" y="217792"/>
                  </a:lnTo>
                  <a:lnTo>
                    <a:pt x="12115864" y="200355"/>
                  </a:lnTo>
                  <a:lnTo>
                    <a:pt x="12122849" y="164858"/>
                  </a:lnTo>
                  <a:lnTo>
                    <a:pt x="12122849" y="161505"/>
                  </a:lnTo>
                  <a:lnTo>
                    <a:pt x="12093702" y="161505"/>
                  </a:lnTo>
                  <a:lnTo>
                    <a:pt x="12093702" y="164858"/>
                  </a:lnTo>
                  <a:lnTo>
                    <a:pt x="12088660" y="188531"/>
                  </a:lnTo>
                  <a:lnTo>
                    <a:pt x="12075566" y="205028"/>
                  </a:lnTo>
                  <a:lnTo>
                    <a:pt x="12057367" y="214655"/>
                  </a:lnTo>
                  <a:lnTo>
                    <a:pt x="12037073" y="217792"/>
                  </a:lnTo>
                  <a:lnTo>
                    <a:pt x="12010962" y="214007"/>
                  </a:lnTo>
                  <a:lnTo>
                    <a:pt x="11992089" y="203060"/>
                  </a:lnTo>
                  <a:lnTo>
                    <a:pt x="11980621" y="185572"/>
                  </a:lnTo>
                  <a:lnTo>
                    <a:pt x="11976760" y="162179"/>
                  </a:lnTo>
                  <a:lnTo>
                    <a:pt x="11976760" y="82435"/>
                  </a:lnTo>
                  <a:lnTo>
                    <a:pt x="11980621" y="59042"/>
                  </a:lnTo>
                  <a:lnTo>
                    <a:pt x="11992089" y="41554"/>
                  </a:lnTo>
                  <a:lnTo>
                    <a:pt x="12010962" y="30594"/>
                  </a:lnTo>
                  <a:lnTo>
                    <a:pt x="12037073" y="26809"/>
                  </a:lnTo>
                  <a:lnTo>
                    <a:pt x="12057367" y="29946"/>
                  </a:lnTo>
                  <a:lnTo>
                    <a:pt x="12075566" y="39585"/>
                  </a:lnTo>
                  <a:lnTo>
                    <a:pt x="12088660" y="56070"/>
                  </a:lnTo>
                  <a:lnTo>
                    <a:pt x="12093702" y="79743"/>
                  </a:lnTo>
                  <a:lnTo>
                    <a:pt x="12093702" y="83096"/>
                  </a:lnTo>
                  <a:lnTo>
                    <a:pt x="12122849" y="83096"/>
                  </a:lnTo>
                  <a:lnTo>
                    <a:pt x="12122849" y="79743"/>
                  </a:lnTo>
                  <a:close/>
                </a:path>
                <a:path w="12964160" h="245109">
                  <a:moveTo>
                    <a:pt x="12343727" y="79743"/>
                  </a:moveTo>
                  <a:lnTo>
                    <a:pt x="12336729" y="44246"/>
                  </a:lnTo>
                  <a:lnTo>
                    <a:pt x="12323559" y="26809"/>
                  </a:lnTo>
                  <a:lnTo>
                    <a:pt x="12317959" y="19392"/>
                  </a:lnTo>
                  <a:lnTo>
                    <a:pt x="12290717" y="4787"/>
                  </a:lnTo>
                  <a:lnTo>
                    <a:pt x="12258281" y="0"/>
                  </a:lnTo>
                  <a:lnTo>
                    <a:pt x="12220359" y="5702"/>
                  </a:lnTo>
                  <a:lnTo>
                    <a:pt x="12192140" y="22237"/>
                  </a:lnTo>
                  <a:lnTo>
                    <a:pt x="12174550" y="48768"/>
                  </a:lnTo>
                  <a:lnTo>
                    <a:pt x="12168480" y="84442"/>
                  </a:lnTo>
                  <a:lnTo>
                    <a:pt x="12168480" y="160159"/>
                  </a:lnTo>
                  <a:lnTo>
                    <a:pt x="12174550" y="195834"/>
                  </a:lnTo>
                  <a:lnTo>
                    <a:pt x="12192140" y="222364"/>
                  </a:lnTo>
                  <a:lnTo>
                    <a:pt x="12220359" y="238899"/>
                  </a:lnTo>
                  <a:lnTo>
                    <a:pt x="12258281" y="244602"/>
                  </a:lnTo>
                  <a:lnTo>
                    <a:pt x="12290717" y="239826"/>
                  </a:lnTo>
                  <a:lnTo>
                    <a:pt x="12317959" y="225209"/>
                  </a:lnTo>
                  <a:lnTo>
                    <a:pt x="12323559" y="217792"/>
                  </a:lnTo>
                  <a:lnTo>
                    <a:pt x="12336729" y="200355"/>
                  </a:lnTo>
                  <a:lnTo>
                    <a:pt x="12343727" y="164858"/>
                  </a:lnTo>
                  <a:lnTo>
                    <a:pt x="12343727" y="161505"/>
                  </a:lnTo>
                  <a:lnTo>
                    <a:pt x="12314568" y="161505"/>
                  </a:lnTo>
                  <a:lnTo>
                    <a:pt x="12314568" y="164858"/>
                  </a:lnTo>
                  <a:lnTo>
                    <a:pt x="12309539" y="188531"/>
                  </a:lnTo>
                  <a:lnTo>
                    <a:pt x="12296432" y="205028"/>
                  </a:lnTo>
                  <a:lnTo>
                    <a:pt x="12278246" y="214655"/>
                  </a:lnTo>
                  <a:lnTo>
                    <a:pt x="12257938" y="217792"/>
                  </a:lnTo>
                  <a:lnTo>
                    <a:pt x="12231840" y="214007"/>
                  </a:lnTo>
                  <a:lnTo>
                    <a:pt x="12212955" y="203060"/>
                  </a:lnTo>
                  <a:lnTo>
                    <a:pt x="12201500" y="185572"/>
                  </a:lnTo>
                  <a:lnTo>
                    <a:pt x="12197626" y="162179"/>
                  </a:lnTo>
                  <a:lnTo>
                    <a:pt x="12197626" y="82435"/>
                  </a:lnTo>
                  <a:lnTo>
                    <a:pt x="12201500" y="59042"/>
                  </a:lnTo>
                  <a:lnTo>
                    <a:pt x="12212955" y="41554"/>
                  </a:lnTo>
                  <a:lnTo>
                    <a:pt x="12231840" y="30594"/>
                  </a:lnTo>
                  <a:lnTo>
                    <a:pt x="12257938" y="26809"/>
                  </a:lnTo>
                  <a:lnTo>
                    <a:pt x="12278246" y="29946"/>
                  </a:lnTo>
                  <a:lnTo>
                    <a:pt x="12296432" y="39585"/>
                  </a:lnTo>
                  <a:lnTo>
                    <a:pt x="12309539" y="56070"/>
                  </a:lnTo>
                  <a:lnTo>
                    <a:pt x="12314568" y="79743"/>
                  </a:lnTo>
                  <a:lnTo>
                    <a:pt x="12314568" y="83096"/>
                  </a:lnTo>
                  <a:lnTo>
                    <a:pt x="12343727" y="83096"/>
                  </a:lnTo>
                  <a:lnTo>
                    <a:pt x="12343727" y="79743"/>
                  </a:lnTo>
                  <a:close/>
                </a:path>
                <a:path w="12964160" h="245109">
                  <a:moveTo>
                    <a:pt x="12542482" y="213779"/>
                  </a:moveTo>
                  <a:lnTo>
                    <a:pt x="12425210" y="213779"/>
                  </a:lnTo>
                  <a:lnTo>
                    <a:pt x="12425210" y="134366"/>
                  </a:lnTo>
                  <a:lnTo>
                    <a:pt x="12526391" y="134366"/>
                  </a:lnTo>
                  <a:lnTo>
                    <a:pt x="12526391" y="108559"/>
                  </a:lnTo>
                  <a:lnTo>
                    <a:pt x="12425210" y="108559"/>
                  </a:lnTo>
                  <a:lnTo>
                    <a:pt x="12425210" y="30822"/>
                  </a:lnTo>
                  <a:lnTo>
                    <a:pt x="12542139" y="30822"/>
                  </a:lnTo>
                  <a:lnTo>
                    <a:pt x="12542139" y="5029"/>
                  </a:lnTo>
                  <a:lnTo>
                    <a:pt x="12396051" y="5029"/>
                  </a:lnTo>
                  <a:lnTo>
                    <a:pt x="12396051" y="239572"/>
                  </a:lnTo>
                  <a:lnTo>
                    <a:pt x="12542482" y="239572"/>
                  </a:lnTo>
                  <a:lnTo>
                    <a:pt x="12542482" y="213779"/>
                  </a:lnTo>
                  <a:close/>
                </a:path>
                <a:path w="12964160" h="245109">
                  <a:moveTo>
                    <a:pt x="12751549" y="178600"/>
                  </a:moveTo>
                  <a:lnTo>
                    <a:pt x="12730061" y="135369"/>
                  </a:lnTo>
                  <a:lnTo>
                    <a:pt x="12678169" y="110236"/>
                  </a:lnTo>
                  <a:lnTo>
                    <a:pt x="12662421" y="104546"/>
                  </a:lnTo>
                  <a:lnTo>
                    <a:pt x="12640450" y="95973"/>
                  </a:lnTo>
                  <a:lnTo>
                    <a:pt x="12625108" y="87249"/>
                  </a:lnTo>
                  <a:lnTo>
                    <a:pt x="12616104" y="76695"/>
                  </a:lnTo>
                  <a:lnTo>
                    <a:pt x="12613170" y="62661"/>
                  </a:lnTo>
                  <a:lnTo>
                    <a:pt x="12616701" y="48298"/>
                  </a:lnTo>
                  <a:lnTo>
                    <a:pt x="12626861" y="36944"/>
                  </a:lnTo>
                  <a:lnTo>
                    <a:pt x="12642990" y="29489"/>
                  </a:lnTo>
                  <a:lnTo>
                    <a:pt x="12664440" y="26809"/>
                  </a:lnTo>
                  <a:lnTo>
                    <a:pt x="12685522" y="29552"/>
                  </a:lnTo>
                  <a:lnTo>
                    <a:pt x="12703505" y="38493"/>
                  </a:lnTo>
                  <a:lnTo>
                    <a:pt x="12716028" y="54660"/>
                  </a:lnTo>
                  <a:lnTo>
                    <a:pt x="12720727" y="79082"/>
                  </a:lnTo>
                  <a:lnTo>
                    <a:pt x="12749873" y="79082"/>
                  </a:lnTo>
                  <a:lnTo>
                    <a:pt x="12731445" y="26809"/>
                  </a:lnTo>
                  <a:lnTo>
                    <a:pt x="12698286" y="4445"/>
                  </a:lnTo>
                  <a:lnTo>
                    <a:pt x="12664770" y="0"/>
                  </a:lnTo>
                  <a:lnTo>
                    <a:pt x="12630810" y="4737"/>
                  </a:lnTo>
                  <a:lnTo>
                    <a:pt x="12605423" y="18008"/>
                  </a:lnTo>
                  <a:lnTo>
                    <a:pt x="12589523" y="38455"/>
                  </a:lnTo>
                  <a:lnTo>
                    <a:pt x="12584024" y="64668"/>
                  </a:lnTo>
                  <a:lnTo>
                    <a:pt x="12588304" y="87833"/>
                  </a:lnTo>
                  <a:lnTo>
                    <a:pt x="12600978" y="105003"/>
                  </a:lnTo>
                  <a:lnTo>
                    <a:pt x="12621755" y="118338"/>
                  </a:lnTo>
                  <a:lnTo>
                    <a:pt x="12650356" y="130009"/>
                  </a:lnTo>
                  <a:lnTo>
                    <a:pt x="12667120" y="136042"/>
                  </a:lnTo>
                  <a:lnTo>
                    <a:pt x="12690475" y="145542"/>
                  </a:lnTo>
                  <a:lnTo>
                    <a:pt x="12707239" y="154978"/>
                  </a:lnTo>
                  <a:lnTo>
                    <a:pt x="12717348" y="165912"/>
                  </a:lnTo>
                  <a:lnTo>
                    <a:pt x="12720727" y="179933"/>
                  </a:lnTo>
                  <a:lnTo>
                    <a:pt x="12717463" y="194894"/>
                  </a:lnTo>
                  <a:lnTo>
                    <a:pt x="12707658" y="206908"/>
                  </a:lnTo>
                  <a:lnTo>
                    <a:pt x="12691326" y="214896"/>
                  </a:lnTo>
                  <a:lnTo>
                    <a:pt x="12668453" y="217792"/>
                  </a:lnTo>
                  <a:lnTo>
                    <a:pt x="12646787" y="215112"/>
                  </a:lnTo>
                  <a:lnTo>
                    <a:pt x="12626569" y="206108"/>
                  </a:lnTo>
                  <a:lnTo>
                    <a:pt x="12611633" y="189382"/>
                  </a:lnTo>
                  <a:lnTo>
                    <a:pt x="12605791" y="163512"/>
                  </a:lnTo>
                  <a:lnTo>
                    <a:pt x="12576645" y="163512"/>
                  </a:lnTo>
                  <a:lnTo>
                    <a:pt x="12584138" y="199796"/>
                  </a:lnTo>
                  <a:lnTo>
                    <a:pt x="12604166" y="225044"/>
                  </a:lnTo>
                  <a:lnTo>
                    <a:pt x="12633046" y="239801"/>
                  </a:lnTo>
                  <a:lnTo>
                    <a:pt x="12667120" y="244602"/>
                  </a:lnTo>
                  <a:lnTo>
                    <a:pt x="12704051" y="239522"/>
                  </a:lnTo>
                  <a:lnTo>
                    <a:pt x="12730442" y="225552"/>
                  </a:lnTo>
                  <a:lnTo>
                    <a:pt x="12736297" y="217792"/>
                  </a:lnTo>
                  <a:lnTo>
                    <a:pt x="12746279" y="204597"/>
                  </a:lnTo>
                  <a:lnTo>
                    <a:pt x="12751549" y="178600"/>
                  </a:lnTo>
                  <a:close/>
                </a:path>
                <a:path w="12964160" h="245109">
                  <a:moveTo>
                    <a:pt x="12963589" y="178600"/>
                  </a:moveTo>
                  <a:lnTo>
                    <a:pt x="12942100" y="135369"/>
                  </a:lnTo>
                  <a:lnTo>
                    <a:pt x="12890208" y="110236"/>
                  </a:lnTo>
                  <a:lnTo>
                    <a:pt x="12874460" y="104546"/>
                  </a:lnTo>
                  <a:lnTo>
                    <a:pt x="12852489" y="95973"/>
                  </a:lnTo>
                  <a:lnTo>
                    <a:pt x="12837135" y="87249"/>
                  </a:lnTo>
                  <a:lnTo>
                    <a:pt x="12828143" y="76695"/>
                  </a:lnTo>
                  <a:lnTo>
                    <a:pt x="12825209" y="62661"/>
                  </a:lnTo>
                  <a:lnTo>
                    <a:pt x="12828740" y="48298"/>
                  </a:lnTo>
                  <a:lnTo>
                    <a:pt x="12838900" y="36944"/>
                  </a:lnTo>
                  <a:lnTo>
                    <a:pt x="12855029" y="29489"/>
                  </a:lnTo>
                  <a:lnTo>
                    <a:pt x="12876467" y="26809"/>
                  </a:lnTo>
                  <a:lnTo>
                    <a:pt x="12897561" y="29552"/>
                  </a:lnTo>
                  <a:lnTo>
                    <a:pt x="12915545" y="38493"/>
                  </a:lnTo>
                  <a:lnTo>
                    <a:pt x="12928067" y="54660"/>
                  </a:lnTo>
                  <a:lnTo>
                    <a:pt x="12932766" y="79082"/>
                  </a:lnTo>
                  <a:lnTo>
                    <a:pt x="12961912" y="79082"/>
                  </a:lnTo>
                  <a:lnTo>
                    <a:pt x="12955346" y="42976"/>
                  </a:lnTo>
                  <a:lnTo>
                    <a:pt x="12943472" y="26809"/>
                  </a:lnTo>
                  <a:lnTo>
                    <a:pt x="12937325" y="18427"/>
                  </a:lnTo>
                  <a:lnTo>
                    <a:pt x="12910312" y="4445"/>
                  </a:lnTo>
                  <a:lnTo>
                    <a:pt x="12876810" y="0"/>
                  </a:lnTo>
                  <a:lnTo>
                    <a:pt x="12842837" y="4737"/>
                  </a:lnTo>
                  <a:lnTo>
                    <a:pt x="12817450" y="18008"/>
                  </a:lnTo>
                  <a:lnTo>
                    <a:pt x="12801549" y="38455"/>
                  </a:lnTo>
                  <a:lnTo>
                    <a:pt x="12796050" y="64668"/>
                  </a:lnTo>
                  <a:lnTo>
                    <a:pt x="12800343" y="87833"/>
                  </a:lnTo>
                  <a:lnTo>
                    <a:pt x="12813017" y="105003"/>
                  </a:lnTo>
                  <a:lnTo>
                    <a:pt x="12833795" y="118338"/>
                  </a:lnTo>
                  <a:lnTo>
                    <a:pt x="12862395" y="130009"/>
                  </a:lnTo>
                  <a:lnTo>
                    <a:pt x="12879146" y="136042"/>
                  </a:lnTo>
                  <a:lnTo>
                    <a:pt x="12902514" y="145542"/>
                  </a:lnTo>
                  <a:lnTo>
                    <a:pt x="12919278" y="154978"/>
                  </a:lnTo>
                  <a:lnTo>
                    <a:pt x="12929375" y="165912"/>
                  </a:lnTo>
                  <a:lnTo>
                    <a:pt x="12932766" y="179933"/>
                  </a:lnTo>
                  <a:lnTo>
                    <a:pt x="12929489" y="194894"/>
                  </a:lnTo>
                  <a:lnTo>
                    <a:pt x="12919697" y="206908"/>
                  </a:lnTo>
                  <a:lnTo>
                    <a:pt x="12903353" y="214896"/>
                  </a:lnTo>
                  <a:lnTo>
                    <a:pt x="12880493" y="217792"/>
                  </a:lnTo>
                  <a:lnTo>
                    <a:pt x="12858826" y="215112"/>
                  </a:lnTo>
                  <a:lnTo>
                    <a:pt x="12838608" y="206108"/>
                  </a:lnTo>
                  <a:lnTo>
                    <a:pt x="12823660" y="189382"/>
                  </a:lnTo>
                  <a:lnTo>
                    <a:pt x="12817831" y="163512"/>
                  </a:lnTo>
                  <a:lnTo>
                    <a:pt x="12788684" y="163512"/>
                  </a:lnTo>
                  <a:lnTo>
                    <a:pt x="12796177" y="199796"/>
                  </a:lnTo>
                  <a:lnTo>
                    <a:pt x="12816205" y="225044"/>
                  </a:lnTo>
                  <a:lnTo>
                    <a:pt x="12845085" y="239801"/>
                  </a:lnTo>
                  <a:lnTo>
                    <a:pt x="12879146" y="244602"/>
                  </a:lnTo>
                  <a:lnTo>
                    <a:pt x="12916091" y="239522"/>
                  </a:lnTo>
                  <a:lnTo>
                    <a:pt x="12942481" y="225552"/>
                  </a:lnTo>
                  <a:lnTo>
                    <a:pt x="12948336" y="217792"/>
                  </a:lnTo>
                  <a:lnTo>
                    <a:pt x="12958305" y="204597"/>
                  </a:lnTo>
                  <a:lnTo>
                    <a:pt x="12963589" y="178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6008" y="7936931"/>
            <a:ext cx="4696809" cy="29236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28585" y="7936931"/>
            <a:ext cx="4533359" cy="22518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44601" y="7936931"/>
            <a:ext cx="4411635" cy="253640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98595" y="255406"/>
            <a:ext cx="995680" cy="155575"/>
          </a:xfrm>
          <a:custGeom>
            <a:avLst/>
            <a:gdLst/>
            <a:ahLst/>
            <a:cxnLst/>
            <a:rect l="l" t="t" r="r" b="b"/>
            <a:pathLst>
              <a:path w="995680" h="155575">
                <a:moveTo>
                  <a:pt x="50260" y="48584"/>
                </a:moveTo>
                <a:lnTo>
                  <a:pt x="35684" y="48584"/>
                </a:lnTo>
                <a:lnTo>
                  <a:pt x="35684" y="152958"/>
                </a:lnTo>
                <a:lnTo>
                  <a:pt x="50260" y="152958"/>
                </a:lnTo>
                <a:lnTo>
                  <a:pt x="50260" y="48584"/>
                </a:lnTo>
                <a:close/>
              </a:path>
              <a:path w="995680" h="155575">
                <a:moveTo>
                  <a:pt x="85777" y="35684"/>
                </a:moveTo>
                <a:lnTo>
                  <a:pt x="0" y="35684"/>
                </a:lnTo>
                <a:lnTo>
                  <a:pt x="0" y="48584"/>
                </a:lnTo>
                <a:lnTo>
                  <a:pt x="85777" y="48584"/>
                </a:lnTo>
                <a:lnTo>
                  <a:pt x="85777" y="35684"/>
                </a:lnTo>
                <a:close/>
              </a:path>
              <a:path w="995680" h="155575">
                <a:moveTo>
                  <a:pt x="178193" y="35684"/>
                </a:moveTo>
                <a:lnTo>
                  <a:pt x="105148" y="35684"/>
                </a:lnTo>
                <a:lnTo>
                  <a:pt x="105148" y="152958"/>
                </a:lnTo>
                <a:lnTo>
                  <a:pt x="178361" y="152958"/>
                </a:lnTo>
                <a:lnTo>
                  <a:pt x="178361" y="140058"/>
                </a:lnTo>
                <a:lnTo>
                  <a:pt x="119724" y="140058"/>
                </a:lnTo>
                <a:lnTo>
                  <a:pt x="119724" y="100352"/>
                </a:lnTo>
                <a:lnTo>
                  <a:pt x="170319" y="100352"/>
                </a:lnTo>
                <a:lnTo>
                  <a:pt x="170319" y="87452"/>
                </a:lnTo>
                <a:lnTo>
                  <a:pt x="119724" y="87452"/>
                </a:lnTo>
                <a:lnTo>
                  <a:pt x="119724" y="48584"/>
                </a:lnTo>
                <a:lnTo>
                  <a:pt x="178193" y="48584"/>
                </a:lnTo>
                <a:lnTo>
                  <a:pt x="178193" y="35684"/>
                </a:lnTo>
                <a:close/>
              </a:path>
              <a:path w="995680" h="155575">
                <a:moveTo>
                  <a:pt x="216391" y="35684"/>
                </a:moveTo>
                <a:lnTo>
                  <a:pt x="202988" y="35684"/>
                </a:lnTo>
                <a:lnTo>
                  <a:pt x="202988" y="152958"/>
                </a:lnTo>
                <a:lnTo>
                  <a:pt x="217564" y="152958"/>
                </a:lnTo>
                <a:lnTo>
                  <a:pt x="217564" y="62825"/>
                </a:lnTo>
                <a:lnTo>
                  <a:pt x="233914" y="62825"/>
                </a:lnTo>
                <a:lnTo>
                  <a:pt x="216391" y="35684"/>
                </a:lnTo>
                <a:close/>
              </a:path>
              <a:path w="995680" h="155575">
                <a:moveTo>
                  <a:pt x="233914" y="62825"/>
                </a:moveTo>
                <a:lnTo>
                  <a:pt x="217564" y="62825"/>
                </a:lnTo>
                <a:lnTo>
                  <a:pt x="275865" y="152958"/>
                </a:lnTo>
                <a:lnTo>
                  <a:pt x="289268" y="152958"/>
                </a:lnTo>
                <a:lnTo>
                  <a:pt x="289268" y="125985"/>
                </a:lnTo>
                <a:lnTo>
                  <a:pt x="274693" y="125985"/>
                </a:lnTo>
                <a:lnTo>
                  <a:pt x="233914" y="62825"/>
                </a:lnTo>
                <a:close/>
              </a:path>
              <a:path w="995680" h="155575">
                <a:moveTo>
                  <a:pt x="289268" y="35684"/>
                </a:moveTo>
                <a:lnTo>
                  <a:pt x="274693" y="35684"/>
                </a:lnTo>
                <a:lnTo>
                  <a:pt x="274693" y="125985"/>
                </a:lnTo>
                <a:lnTo>
                  <a:pt x="289268" y="125985"/>
                </a:lnTo>
                <a:lnTo>
                  <a:pt x="289268" y="35684"/>
                </a:lnTo>
                <a:close/>
              </a:path>
              <a:path w="995680" h="155575">
                <a:moveTo>
                  <a:pt x="361329" y="35684"/>
                </a:moveTo>
                <a:lnTo>
                  <a:pt x="320450" y="35684"/>
                </a:lnTo>
                <a:lnTo>
                  <a:pt x="320450" y="152958"/>
                </a:lnTo>
                <a:lnTo>
                  <a:pt x="361329" y="152958"/>
                </a:lnTo>
                <a:lnTo>
                  <a:pt x="379962" y="150246"/>
                </a:lnTo>
                <a:lnTo>
                  <a:pt x="394166" y="142320"/>
                </a:lnTo>
                <a:lnTo>
                  <a:pt x="395762" y="140058"/>
                </a:lnTo>
                <a:lnTo>
                  <a:pt x="335026" y="140058"/>
                </a:lnTo>
                <a:lnTo>
                  <a:pt x="335026" y="48584"/>
                </a:lnTo>
                <a:lnTo>
                  <a:pt x="395762" y="48584"/>
                </a:lnTo>
                <a:lnTo>
                  <a:pt x="394166" y="46323"/>
                </a:lnTo>
                <a:lnTo>
                  <a:pt x="379962" y="38396"/>
                </a:lnTo>
                <a:lnTo>
                  <a:pt x="361329" y="35684"/>
                </a:lnTo>
                <a:close/>
              </a:path>
              <a:path w="995680" h="155575">
                <a:moveTo>
                  <a:pt x="395762" y="48584"/>
                </a:moveTo>
                <a:lnTo>
                  <a:pt x="361329" y="48584"/>
                </a:lnTo>
                <a:lnTo>
                  <a:pt x="374292" y="50595"/>
                </a:lnTo>
                <a:lnTo>
                  <a:pt x="383862" y="56249"/>
                </a:lnTo>
                <a:lnTo>
                  <a:pt x="389789" y="64982"/>
                </a:lnTo>
                <a:lnTo>
                  <a:pt x="391820" y="76228"/>
                </a:lnTo>
                <a:lnTo>
                  <a:pt x="391820" y="112415"/>
                </a:lnTo>
                <a:lnTo>
                  <a:pt x="389789" y="123661"/>
                </a:lnTo>
                <a:lnTo>
                  <a:pt x="383862" y="132393"/>
                </a:lnTo>
                <a:lnTo>
                  <a:pt x="374292" y="138048"/>
                </a:lnTo>
                <a:lnTo>
                  <a:pt x="361329" y="140058"/>
                </a:lnTo>
                <a:lnTo>
                  <a:pt x="395762" y="140058"/>
                </a:lnTo>
                <a:lnTo>
                  <a:pt x="403218" y="129493"/>
                </a:lnTo>
                <a:lnTo>
                  <a:pt x="406334" y="112415"/>
                </a:lnTo>
                <a:lnTo>
                  <a:pt x="406334" y="76228"/>
                </a:lnTo>
                <a:lnTo>
                  <a:pt x="403218" y="59150"/>
                </a:lnTo>
                <a:lnTo>
                  <a:pt x="395762" y="48584"/>
                </a:lnTo>
                <a:close/>
              </a:path>
              <a:path w="995680" h="155575">
                <a:moveTo>
                  <a:pt x="507209" y="35684"/>
                </a:moveTo>
                <a:lnTo>
                  <a:pt x="434164" y="35684"/>
                </a:lnTo>
                <a:lnTo>
                  <a:pt x="434164" y="152958"/>
                </a:lnTo>
                <a:lnTo>
                  <a:pt x="507377" y="152958"/>
                </a:lnTo>
                <a:lnTo>
                  <a:pt x="507377" y="140058"/>
                </a:lnTo>
                <a:lnTo>
                  <a:pt x="448740" y="140058"/>
                </a:lnTo>
                <a:lnTo>
                  <a:pt x="448740" y="100352"/>
                </a:lnTo>
                <a:lnTo>
                  <a:pt x="499335" y="100352"/>
                </a:lnTo>
                <a:lnTo>
                  <a:pt x="499335" y="87452"/>
                </a:lnTo>
                <a:lnTo>
                  <a:pt x="448740" y="87452"/>
                </a:lnTo>
                <a:lnTo>
                  <a:pt x="448740" y="48584"/>
                </a:lnTo>
                <a:lnTo>
                  <a:pt x="507209" y="48584"/>
                </a:lnTo>
                <a:lnTo>
                  <a:pt x="507209" y="35684"/>
                </a:lnTo>
                <a:close/>
              </a:path>
              <a:path w="995680" h="155575">
                <a:moveTo>
                  <a:pt x="477388" y="0"/>
                </a:moveTo>
                <a:lnTo>
                  <a:pt x="464991" y="0"/>
                </a:lnTo>
                <a:lnTo>
                  <a:pt x="446394" y="20439"/>
                </a:lnTo>
                <a:lnTo>
                  <a:pt x="446394" y="25297"/>
                </a:lnTo>
                <a:lnTo>
                  <a:pt x="458122" y="25297"/>
                </a:lnTo>
                <a:lnTo>
                  <a:pt x="471022" y="10052"/>
                </a:lnTo>
                <a:lnTo>
                  <a:pt x="486534" y="10052"/>
                </a:lnTo>
                <a:lnTo>
                  <a:pt x="477388" y="0"/>
                </a:lnTo>
                <a:close/>
              </a:path>
              <a:path w="995680" h="155575">
                <a:moveTo>
                  <a:pt x="486534" y="10052"/>
                </a:moveTo>
                <a:lnTo>
                  <a:pt x="471022" y="10052"/>
                </a:lnTo>
                <a:lnTo>
                  <a:pt x="484089" y="25297"/>
                </a:lnTo>
                <a:lnTo>
                  <a:pt x="495984" y="25297"/>
                </a:lnTo>
                <a:lnTo>
                  <a:pt x="495984" y="20439"/>
                </a:lnTo>
                <a:lnTo>
                  <a:pt x="486534" y="10052"/>
                </a:lnTo>
                <a:close/>
              </a:path>
              <a:path w="995680" h="155575">
                <a:moveTo>
                  <a:pt x="545407" y="35684"/>
                </a:moveTo>
                <a:lnTo>
                  <a:pt x="531994" y="35684"/>
                </a:lnTo>
                <a:lnTo>
                  <a:pt x="531994" y="152958"/>
                </a:lnTo>
                <a:lnTo>
                  <a:pt x="546580" y="152958"/>
                </a:lnTo>
                <a:lnTo>
                  <a:pt x="546580" y="62825"/>
                </a:lnTo>
                <a:lnTo>
                  <a:pt x="562927" y="62825"/>
                </a:lnTo>
                <a:lnTo>
                  <a:pt x="545407" y="35684"/>
                </a:lnTo>
                <a:close/>
              </a:path>
              <a:path w="995680" h="155575">
                <a:moveTo>
                  <a:pt x="562927" y="62825"/>
                </a:moveTo>
                <a:lnTo>
                  <a:pt x="546580" y="62825"/>
                </a:lnTo>
                <a:lnTo>
                  <a:pt x="604871" y="152958"/>
                </a:lnTo>
                <a:lnTo>
                  <a:pt x="618284" y="152958"/>
                </a:lnTo>
                <a:lnTo>
                  <a:pt x="618284" y="125985"/>
                </a:lnTo>
                <a:lnTo>
                  <a:pt x="603698" y="125985"/>
                </a:lnTo>
                <a:lnTo>
                  <a:pt x="562927" y="62825"/>
                </a:lnTo>
                <a:close/>
              </a:path>
              <a:path w="995680" h="155575">
                <a:moveTo>
                  <a:pt x="618284" y="35684"/>
                </a:moveTo>
                <a:lnTo>
                  <a:pt x="603698" y="35684"/>
                </a:lnTo>
                <a:lnTo>
                  <a:pt x="603698" y="125985"/>
                </a:lnTo>
                <a:lnTo>
                  <a:pt x="618284" y="125985"/>
                </a:lnTo>
                <a:lnTo>
                  <a:pt x="618284" y="35684"/>
                </a:lnTo>
                <a:close/>
              </a:path>
              <a:path w="995680" h="155575">
                <a:moveTo>
                  <a:pt x="691015" y="33171"/>
                </a:moveTo>
                <a:lnTo>
                  <a:pt x="649150" y="57555"/>
                </a:lnTo>
                <a:lnTo>
                  <a:pt x="646230" y="113923"/>
                </a:lnTo>
                <a:lnTo>
                  <a:pt x="649150" y="131087"/>
                </a:lnTo>
                <a:lnTo>
                  <a:pt x="657948" y="144351"/>
                </a:lnTo>
                <a:lnTo>
                  <a:pt x="672055" y="152621"/>
                </a:lnTo>
                <a:lnTo>
                  <a:pt x="691015" y="155471"/>
                </a:lnTo>
                <a:lnTo>
                  <a:pt x="707232" y="153081"/>
                </a:lnTo>
                <a:lnTo>
                  <a:pt x="720857" y="145775"/>
                </a:lnTo>
                <a:lnTo>
                  <a:pt x="723656" y="142068"/>
                </a:lnTo>
                <a:lnTo>
                  <a:pt x="690848" y="142068"/>
                </a:lnTo>
                <a:lnTo>
                  <a:pt x="677796" y="140173"/>
                </a:lnTo>
                <a:lnTo>
                  <a:pt x="668356" y="134697"/>
                </a:lnTo>
                <a:lnTo>
                  <a:pt x="662623" y="125954"/>
                </a:lnTo>
                <a:lnTo>
                  <a:pt x="660691" y="114258"/>
                </a:lnTo>
                <a:lnTo>
                  <a:pt x="660691" y="74385"/>
                </a:lnTo>
                <a:lnTo>
                  <a:pt x="662623" y="62689"/>
                </a:lnTo>
                <a:lnTo>
                  <a:pt x="668356" y="53946"/>
                </a:lnTo>
                <a:lnTo>
                  <a:pt x="677796" y="48469"/>
                </a:lnTo>
                <a:lnTo>
                  <a:pt x="690848" y="46574"/>
                </a:lnTo>
                <a:lnTo>
                  <a:pt x="723656" y="46574"/>
                </a:lnTo>
                <a:lnTo>
                  <a:pt x="720857" y="42867"/>
                </a:lnTo>
                <a:lnTo>
                  <a:pt x="707232" y="35561"/>
                </a:lnTo>
                <a:lnTo>
                  <a:pt x="691015" y="33171"/>
                </a:lnTo>
                <a:close/>
              </a:path>
              <a:path w="995680" h="155575">
                <a:moveTo>
                  <a:pt x="733736" y="113923"/>
                </a:moveTo>
                <a:lnTo>
                  <a:pt x="719161" y="113923"/>
                </a:lnTo>
                <a:lnTo>
                  <a:pt x="719161" y="115598"/>
                </a:lnTo>
                <a:lnTo>
                  <a:pt x="716645" y="127438"/>
                </a:lnTo>
                <a:lnTo>
                  <a:pt x="710093" y="135681"/>
                </a:lnTo>
                <a:lnTo>
                  <a:pt x="700996" y="140500"/>
                </a:lnTo>
                <a:lnTo>
                  <a:pt x="690848" y="142068"/>
                </a:lnTo>
                <a:lnTo>
                  <a:pt x="723656" y="142068"/>
                </a:lnTo>
                <a:lnTo>
                  <a:pt x="730242" y="133349"/>
                </a:lnTo>
                <a:lnTo>
                  <a:pt x="733736" y="115598"/>
                </a:lnTo>
                <a:lnTo>
                  <a:pt x="733736" y="113923"/>
                </a:lnTo>
                <a:close/>
              </a:path>
              <a:path w="995680" h="155575">
                <a:moveTo>
                  <a:pt x="723656" y="46574"/>
                </a:moveTo>
                <a:lnTo>
                  <a:pt x="690848" y="46574"/>
                </a:lnTo>
                <a:lnTo>
                  <a:pt x="700996" y="48142"/>
                </a:lnTo>
                <a:lnTo>
                  <a:pt x="710093" y="52961"/>
                </a:lnTo>
                <a:lnTo>
                  <a:pt x="716645" y="61204"/>
                </a:lnTo>
                <a:lnTo>
                  <a:pt x="719161" y="73044"/>
                </a:lnTo>
                <a:lnTo>
                  <a:pt x="719161" y="74720"/>
                </a:lnTo>
                <a:lnTo>
                  <a:pt x="733736" y="74720"/>
                </a:lnTo>
                <a:lnTo>
                  <a:pt x="733736" y="73044"/>
                </a:lnTo>
                <a:lnTo>
                  <a:pt x="730242" y="55294"/>
                </a:lnTo>
                <a:lnTo>
                  <a:pt x="723656" y="46574"/>
                </a:lnTo>
                <a:close/>
              </a:path>
              <a:path w="995680" h="155575">
                <a:moveTo>
                  <a:pt x="774479" y="35684"/>
                </a:moveTo>
                <a:lnTo>
                  <a:pt x="759903" y="35684"/>
                </a:lnTo>
                <a:lnTo>
                  <a:pt x="759903" y="152958"/>
                </a:lnTo>
                <a:lnTo>
                  <a:pt x="774479" y="152958"/>
                </a:lnTo>
                <a:lnTo>
                  <a:pt x="774479" y="35684"/>
                </a:lnTo>
                <a:close/>
              </a:path>
              <a:path w="995680" h="155575">
                <a:moveTo>
                  <a:pt x="852288" y="35684"/>
                </a:moveTo>
                <a:lnTo>
                  <a:pt x="837712" y="35684"/>
                </a:lnTo>
                <a:lnTo>
                  <a:pt x="793986" y="148100"/>
                </a:lnTo>
                <a:lnTo>
                  <a:pt x="793986" y="152958"/>
                </a:lnTo>
                <a:lnTo>
                  <a:pt x="807389" y="152958"/>
                </a:lnTo>
                <a:lnTo>
                  <a:pt x="819451" y="121797"/>
                </a:lnTo>
                <a:lnTo>
                  <a:pt x="885911" y="121797"/>
                </a:lnTo>
                <a:lnTo>
                  <a:pt x="881071" y="109399"/>
                </a:lnTo>
                <a:lnTo>
                  <a:pt x="823807" y="109399"/>
                </a:lnTo>
                <a:lnTo>
                  <a:pt x="844749" y="55118"/>
                </a:lnTo>
                <a:lnTo>
                  <a:pt x="859876" y="55118"/>
                </a:lnTo>
                <a:lnTo>
                  <a:pt x="852288" y="35684"/>
                </a:lnTo>
                <a:close/>
              </a:path>
              <a:path w="995680" h="155575">
                <a:moveTo>
                  <a:pt x="885911" y="121797"/>
                </a:moveTo>
                <a:lnTo>
                  <a:pt x="870046" y="121797"/>
                </a:lnTo>
                <a:lnTo>
                  <a:pt x="881774" y="152958"/>
                </a:lnTo>
                <a:lnTo>
                  <a:pt x="896182" y="152958"/>
                </a:lnTo>
                <a:lnTo>
                  <a:pt x="896182" y="148100"/>
                </a:lnTo>
                <a:lnTo>
                  <a:pt x="885911" y="121797"/>
                </a:lnTo>
                <a:close/>
              </a:path>
              <a:path w="995680" h="155575">
                <a:moveTo>
                  <a:pt x="859876" y="55118"/>
                </a:moveTo>
                <a:lnTo>
                  <a:pt x="844749" y="55118"/>
                </a:lnTo>
                <a:lnTo>
                  <a:pt x="865523" y="109399"/>
                </a:lnTo>
                <a:lnTo>
                  <a:pt x="881071" y="109399"/>
                </a:lnTo>
                <a:lnTo>
                  <a:pt x="859876" y="55118"/>
                </a:lnTo>
                <a:close/>
              </a:path>
              <a:path w="995680" h="155575">
                <a:moveTo>
                  <a:pt x="922694" y="114928"/>
                </a:moveTo>
                <a:lnTo>
                  <a:pt x="908118" y="114928"/>
                </a:lnTo>
                <a:lnTo>
                  <a:pt x="911864" y="133066"/>
                </a:lnTo>
                <a:lnTo>
                  <a:pt x="921877" y="145691"/>
                </a:lnTo>
                <a:lnTo>
                  <a:pt x="936319" y="153071"/>
                </a:lnTo>
                <a:lnTo>
                  <a:pt x="953353" y="155471"/>
                </a:lnTo>
                <a:lnTo>
                  <a:pt x="971823" y="152929"/>
                </a:lnTo>
                <a:lnTo>
                  <a:pt x="985017" y="145943"/>
                </a:lnTo>
                <a:lnTo>
                  <a:pt x="987945" y="142068"/>
                </a:lnTo>
                <a:lnTo>
                  <a:pt x="954023" y="142068"/>
                </a:lnTo>
                <a:lnTo>
                  <a:pt x="943191" y="140726"/>
                </a:lnTo>
                <a:lnTo>
                  <a:pt x="933081" y="136226"/>
                </a:lnTo>
                <a:lnTo>
                  <a:pt x="925610" y="127862"/>
                </a:lnTo>
                <a:lnTo>
                  <a:pt x="922694" y="114928"/>
                </a:lnTo>
                <a:close/>
              </a:path>
              <a:path w="995680" h="155575">
                <a:moveTo>
                  <a:pt x="952180" y="33171"/>
                </a:moveTo>
                <a:lnTo>
                  <a:pt x="935199" y="35538"/>
                </a:lnTo>
                <a:lnTo>
                  <a:pt x="922505" y="42176"/>
                </a:lnTo>
                <a:lnTo>
                  <a:pt x="914551" y="52417"/>
                </a:lnTo>
                <a:lnTo>
                  <a:pt x="911804" y="65505"/>
                </a:lnTo>
                <a:lnTo>
                  <a:pt x="913948" y="77089"/>
                </a:lnTo>
                <a:lnTo>
                  <a:pt x="920286" y="85672"/>
                </a:lnTo>
                <a:lnTo>
                  <a:pt x="930675" y="92340"/>
                </a:lnTo>
                <a:lnTo>
                  <a:pt x="944976" y="98175"/>
                </a:lnTo>
                <a:lnTo>
                  <a:pt x="953353" y="101190"/>
                </a:lnTo>
                <a:lnTo>
                  <a:pt x="965033" y="105939"/>
                </a:lnTo>
                <a:lnTo>
                  <a:pt x="973415" y="110656"/>
                </a:lnTo>
                <a:lnTo>
                  <a:pt x="978467" y="116127"/>
                </a:lnTo>
                <a:lnTo>
                  <a:pt x="980158" y="123137"/>
                </a:lnTo>
                <a:lnTo>
                  <a:pt x="978525" y="130619"/>
                </a:lnTo>
                <a:lnTo>
                  <a:pt x="973624" y="136624"/>
                </a:lnTo>
                <a:lnTo>
                  <a:pt x="965457" y="140618"/>
                </a:lnTo>
                <a:lnTo>
                  <a:pt x="954023" y="142068"/>
                </a:lnTo>
                <a:lnTo>
                  <a:pt x="987945" y="142068"/>
                </a:lnTo>
                <a:lnTo>
                  <a:pt x="992933" y="135469"/>
                </a:lnTo>
                <a:lnTo>
                  <a:pt x="995571" y="122467"/>
                </a:lnTo>
                <a:lnTo>
                  <a:pt x="992689" y="109965"/>
                </a:lnTo>
                <a:lnTo>
                  <a:pt x="984828" y="100855"/>
                </a:lnTo>
                <a:lnTo>
                  <a:pt x="973166" y="94007"/>
                </a:lnTo>
                <a:lnTo>
                  <a:pt x="958881" y="88290"/>
                </a:lnTo>
                <a:lnTo>
                  <a:pt x="951007" y="85442"/>
                </a:lnTo>
                <a:lnTo>
                  <a:pt x="940021" y="81157"/>
                </a:lnTo>
                <a:lnTo>
                  <a:pt x="932348" y="76793"/>
                </a:lnTo>
                <a:lnTo>
                  <a:pt x="927848" y="71518"/>
                </a:lnTo>
                <a:lnTo>
                  <a:pt x="926380" y="64500"/>
                </a:lnTo>
                <a:lnTo>
                  <a:pt x="928147" y="57317"/>
                </a:lnTo>
                <a:lnTo>
                  <a:pt x="933228" y="51642"/>
                </a:lnTo>
                <a:lnTo>
                  <a:pt x="941293" y="47914"/>
                </a:lnTo>
                <a:lnTo>
                  <a:pt x="952012" y="46574"/>
                </a:lnTo>
                <a:lnTo>
                  <a:pt x="985517" y="46574"/>
                </a:lnTo>
                <a:lnTo>
                  <a:pt x="982441" y="42386"/>
                </a:lnTo>
                <a:lnTo>
                  <a:pt x="968936" y="35391"/>
                </a:lnTo>
                <a:lnTo>
                  <a:pt x="952180" y="33171"/>
                </a:lnTo>
                <a:close/>
              </a:path>
              <a:path w="995680" h="155575">
                <a:moveTo>
                  <a:pt x="985517" y="46574"/>
                </a:moveTo>
                <a:lnTo>
                  <a:pt x="952012" y="46574"/>
                </a:lnTo>
                <a:lnTo>
                  <a:pt x="962559" y="47948"/>
                </a:lnTo>
                <a:lnTo>
                  <a:pt x="971551" y="52417"/>
                </a:lnTo>
                <a:lnTo>
                  <a:pt x="977810" y="60498"/>
                </a:lnTo>
                <a:lnTo>
                  <a:pt x="980158" y="72709"/>
                </a:lnTo>
                <a:lnTo>
                  <a:pt x="994734" y="72709"/>
                </a:lnTo>
                <a:lnTo>
                  <a:pt x="991454" y="54658"/>
                </a:lnTo>
                <a:lnTo>
                  <a:pt x="985517" y="46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134397" y="291090"/>
            <a:ext cx="128195" cy="11727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37670" y="2228413"/>
            <a:ext cx="4659630" cy="556895"/>
            <a:chOff x="837670" y="2228413"/>
            <a:chExt cx="4659630" cy="556895"/>
          </a:xfrm>
        </p:grpSpPr>
        <p:sp>
          <p:nvSpPr>
            <p:cNvPr id="13" name="object 13"/>
            <p:cNvSpPr/>
            <p:nvPr/>
          </p:nvSpPr>
          <p:spPr>
            <a:xfrm>
              <a:off x="837670" y="2450187"/>
              <a:ext cx="4659630" cy="335280"/>
            </a:xfrm>
            <a:custGeom>
              <a:avLst/>
              <a:gdLst/>
              <a:ahLst/>
              <a:cxnLst/>
              <a:rect l="l" t="t" r="r" b="b"/>
              <a:pathLst>
                <a:path w="4659630" h="335280">
                  <a:moveTo>
                    <a:pt x="4659543" y="0"/>
                  </a:moveTo>
                  <a:lnTo>
                    <a:pt x="0" y="0"/>
                  </a:lnTo>
                  <a:lnTo>
                    <a:pt x="0" y="335068"/>
                  </a:lnTo>
                  <a:lnTo>
                    <a:pt x="4659543" y="335068"/>
                  </a:lnTo>
                  <a:lnTo>
                    <a:pt x="4659543" y="0"/>
                  </a:lnTo>
                  <a:close/>
                </a:path>
              </a:pathLst>
            </a:custGeom>
            <a:solidFill>
              <a:srgbClr val="62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249" y="2228413"/>
              <a:ext cx="4571365" cy="397510"/>
            </a:xfrm>
            <a:custGeom>
              <a:avLst/>
              <a:gdLst/>
              <a:ahLst/>
              <a:cxnLst/>
              <a:rect l="l" t="t" r="r" b="b"/>
              <a:pathLst>
                <a:path w="4571365" h="397510">
                  <a:moveTo>
                    <a:pt x="47370" y="8167"/>
                  </a:moveTo>
                  <a:lnTo>
                    <a:pt x="0" y="8167"/>
                  </a:lnTo>
                  <a:lnTo>
                    <a:pt x="0" y="389307"/>
                  </a:lnTo>
                  <a:lnTo>
                    <a:pt x="47370" y="389307"/>
                  </a:lnTo>
                  <a:lnTo>
                    <a:pt x="47370" y="8167"/>
                  </a:lnTo>
                  <a:close/>
                </a:path>
                <a:path w="4571365" h="397510">
                  <a:moveTo>
                    <a:pt x="192444" y="8167"/>
                  </a:moveTo>
                  <a:lnTo>
                    <a:pt x="148885" y="8167"/>
                  </a:lnTo>
                  <a:lnTo>
                    <a:pt x="148885" y="389307"/>
                  </a:lnTo>
                  <a:lnTo>
                    <a:pt x="196255" y="389307"/>
                  </a:lnTo>
                  <a:lnTo>
                    <a:pt x="196255" y="96374"/>
                  </a:lnTo>
                  <a:lnTo>
                    <a:pt x="249394" y="96374"/>
                  </a:lnTo>
                  <a:lnTo>
                    <a:pt x="192444" y="8167"/>
                  </a:lnTo>
                  <a:close/>
                </a:path>
                <a:path w="4571365" h="397510">
                  <a:moveTo>
                    <a:pt x="249394" y="96374"/>
                  </a:moveTo>
                  <a:lnTo>
                    <a:pt x="196255" y="96374"/>
                  </a:lnTo>
                  <a:lnTo>
                    <a:pt x="385736" y="389307"/>
                  </a:lnTo>
                  <a:lnTo>
                    <a:pt x="429295" y="389307"/>
                  </a:lnTo>
                  <a:lnTo>
                    <a:pt x="429295" y="301645"/>
                  </a:lnTo>
                  <a:lnTo>
                    <a:pt x="381925" y="301645"/>
                  </a:lnTo>
                  <a:lnTo>
                    <a:pt x="249394" y="96374"/>
                  </a:lnTo>
                  <a:close/>
                </a:path>
                <a:path w="4571365" h="397510">
                  <a:moveTo>
                    <a:pt x="429295" y="8167"/>
                  </a:moveTo>
                  <a:lnTo>
                    <a:pt x="381925" y="8167"/>
                  </a:lnTo>
                  <a:lnTo>
                    <a:pt x="381925" y="301645"/>
                  </a:lnTo>
                  <a:lnTo>
                    <a:pt x="429295" y="301645"/>
                  </a:lnTo>
                  <a:lnTo>
                    <a:pt x="429295" y="8167"/>
                  </a:lnTo>
                  <a:close/>
                </a:path>
                <a:path w="4571365" h="397510">
                  <a:moveTo>
                    <a:pt x="770782" y="8167"/>
                  </a:moveTo>
                  <a:lnTo>
                    <a:pt x="530664" y="8167"/>
                  </a:lnTo>
                  <a:lnTo>
                    <a:pt x="530664" y="389307"/>
                  </a:lnTo>
                  <a:lnTo>
                    <a:pt x="578579" y="389307"/>
                  </a:lnTo>
                  <a:lnTo>
                    <a:pt x="578579" y="221061"/>
                  </a:lnTo>
                  <a:lnTo>
                    <a:pt x="744647" y="221061"/>
                  </a:lnTo>
                  <a:lnTo>
                    <a:pt x="744647" y="179135"/>
                  </a:lnTo>
                  <a:lnTo>
                    <a:pt x="578579" y="179135"/>
                  </a:lnTo>
                  <a:lnTo>
                    <a:pt x="578579" y="50092"/>
                  </a:lnTo>
                  <a:lnTo>
                    <a:pt x="770782" y="50092"/>
                  </a:lnTo>
                  <a:lnTo>
                    <a:pt x="770782" y="8167"/>
                  </a:lnTo>
                  <a:close/>
                </a:path>
                <a:path w="4571365" h="397510">
                  <a:moveTo>
                    <a:pt x="1004440" y="8167"/>
                  </a:moveTo>
                  <a:lnTo>
                    <a:pt x="844906" y="8167"/>
                  </a:lnTo>
                  <a:lnTo>
                    <a:pt x="844906" y="389307"/>
                  </a:lnTo>
                  <a:lnTo>
                    <a:pt x="892276" y="389307"/>
                  </a:lnTo>
                  <a:lnTo>
                    <a:pt x="892276" y="238484"/>
                  </a:lnTo>
                  <a:lnTo>
                    <a:pt x="1045363" y="238484"/>
                  </a:lnTo>
                  <a:lnTo>
                    <a:pt x="1042010" y="232495"/>
                  </a:lnTo>
                  <a:lnTo>
                    <a:pt x="1072246" y="217462"/>
                  </a:lnTo>
                  <a:lnTo>
                    <a:pt x="1093376" y="196559"/>
                  </a:lnTo>
                  <a:lnTo>
                    <a:pt x="892276" y="196559"/>
                  </a:lnTo>
                  <a:lnTo>
                    <a:pt x="892276" y="50092"/>
                  </a:lnTo>
                  <a:lnTo>
                    <a:pt x="1093063" y="50092"/>
                  </a:lnTo>
                  <a:lnTo>
                    <a:pt x="1086453" y="38862"/>
                  </a:lnTo>
                  <a:lnTo>
                    <a:pt x="1051802" y="16087"/>
                  </a:lnTo>
                  <a:lnTo>
                    <a:pt x="1004440" y="8167"/>
                  </a:lnTo>
                  <a:close/>
                </a:path>
                <a:path w="4571365" h="397510">
                  <a:moveTo>
                    <a:pt x="1045363" y="238484"/>
                  </a:moveTo>
                  <a:lnTo>
                    <a:pt x="989739" y="238484"/>
                  </a:lnTo>
                  <a:lnTo>
                    <a:pt x="1074134" y="389307"/>
                  </a:lnTo>
                  <a:lnTo>
                    <a:pt x="1120960" y="389307"/>
                  </a:lnTo>
                  <a:lnTo>
                    <a:pt x="1120960" y="373517"/>
                  </a:lnTo>
                  <a:lnTo>
                    <a:pt x="1045363" y="238484"/>
                  </a:lnTo>
                  <a:close/>
                </a:path>
                <a:path w="4571365" h="397510">
                  <a:moveTo>
                    <a:pt x="1093063" y="50092"/>
                  </a:moveTo>
                  <a:lnTo>
                    <a:pt x="996273" y="50092"/>
                  </a:lnTo>
                  <a:lnTo>
                    <a:pt x="1026083" y="54601"/>
                  </a:lnTo>
                  <a:lnTo>
                    <a:pt x="1048135" y="68196"/>
                  </a:lnTo>
                  <a:lnTo>
                    <a:pt x="1061815" y="90980"/>
                  </a:lnTo>
                  <a:lnTo>
                    <a:pt x="1066512" y="123053"/>
                  </a:lnTo>
                  <a:lnTo>
                    <a:pt x="1061815" y="154982"/>
                  </a:lnTo>
                  <a:lnTo>
                    <a:pt x="1048135" y="177978"/>
                  </a:lnTo>
                  <a:lnTo>
                    <a:pt x="1026083" y="191888"/>
                  </a:lnTo>
                  <a:lnTo>
                    <a:pt x="996273" y="196559"/>
                  </a:lnTo>
                  <a:lnTo>
                    <a:pt x="1093376" y="196559"/>
                  </a:lnTo>
                  <a:lnTo>
                    <a:pt x="1095233" y="194721"/>
                  </a:lnTo>
                  <a:lnTo>
                    <a:pt x="1109849" y="163507"/>
                  </a:lnTo>
                  <a:lnTo>
                    <a:pt x="1114971" y="123053"/>
                  </a:lnTo>
                  <a:lnTo>
                    <a:pt x="1107731" y="75011"/>
                  </a:lnTo>
                  <a:lnTo>
                    <a:pt x="1093063" y="50092"/>
                  </a:lnTo>
                  <a:close/>
                </a:path>
                <a:path w="4571365" h="397510">
                  <a:moveTo>
                    <a:pt x="1350943" y="8167"/>
                  </a:moveTo>
                  <a:lnTo>
                    <a:pt x="1303572" y="8167"/>
                  </a:lnTo>
                  <a:lnTo>
                    <a:pt x="1161451" y="373517"/>
                  </a:lnTo>
                  <a:lnTo>
                    <a:pt x="1161451" y="389307"/>
                  </a:lnTo>
                  <a:lnTo>
                    <a:pt x="1205020" y="389307"/>
                  </a:lnTo>
                  <a:lnTo>
                    <a:pt x="1244213" y="288033"/>
                  </a:lnTo>
                  <a:lnTo>
                    <a:pt x="1460220" y="288033"/>
                  </a:lnTo>
                  <a:lnTo>
                    <a:pt x="1444487" y="247741"/>
                  </a:lnTo>
                  <a:lnTo>
                    <a:pt x="1258380" y="247741"/>
                  </a:lnTo>
                  <a:lnTo>
                    <a:pt x="1326430" y="71327"/>
                  </a:lnTo>
                  <a:lnTo>
                    <a:pt x="1375604" y="71327"/>
                  </a:lnTo>
                  <a:lnTo>
                    <a:pt x="1350943" y="8167"/>
                  </a:lnTo>
                  <a:close/>
                </a:path>
                <a:path w="4571365" h="397510">
                  <a:moveTo>
                    <a:pt x="1460220" y="288033"/>
                  </a:moveTo>
                  <a:lnTo>
                    <a:pt x="1408658" y="288033"/>
                  </a:lnTo>
                  <a:lnTo>
                    <a:pt x="1446772" y="389307"/>
                  </a:lnTo>
                  <a:lnTo>
                    <a:pt x="1493598" y="389307"/>
                  </a:lnTo>
                  <a:lnTo>
                    <a:pt x="1493598" y="373517"/>
                  </a:lnTo>
                  <a:lnTo>
                    <a:pt x="1460220" y="288033"/>
                  </a:lnTo>
                  <a:close/>
                </a:path>
                <a:path w="4571365" h="397510">
                  <a:moveTo>
                    <a:pt x="1375604" y="71327"/>
                  </a:moveTo>
                  <a:lnTo>
                    <a:pt x="1326430" y="71327"/>
                  </a:lnTo>
                  <a:lnTo>
                    <a:pt x="1393947" y="247741"/>
                  </a:lnTo>
                  <a:lnTo>
                    <a:pt x="1444487" y="247741"/>
                  </a:lnTo>
                  <a:lnTo>
                    <a:pt x="1375604" y="71327"/>
                  </a:lnTo>
                  <a:close/>
                </a:path>
                <a:path w="4571365" h="397510">
                  <a:moveTo>
                    <a:pt x="1794280" y="8167"/>
                  </a:moveTo>
                  <a:lnTo>
                    <a:pt x="1556884" y="8167"/>
                  </a:lnTo>
                  <a:lnTo>
                    <a:pt x="1556884" y="389307"/>
                  </a:lnTo>
                  <a:lnTo>
                    <a:pt x="1794824" y="389307"/>
                  </a:lnTo>
                  <a:lnTo>
                    <a:pt x="1794824" y="347382"/>
                  </a:lnTo>
                  <a:lnTo>
                    <a:pt x="1604265" y="347382"/>
                  </a:lnTo>
                  <a:lnTo>
                    <a:pt x="1604265" y="218338"/>
                  </a:lnTo>
                  <a:lnTo>
                    <a:pt x="1768689" y="218338"/>
                  </a:lnTo>
                  <a:lnTo>
                    <a:pt x="1768689" y="176413"/>
                  </a:lnTo>
                  <a:lnTo>
                    <a:pt x="1604265" y="176413"/>
                  </a:lnTo>
                  <a:lnTo>
                    <a:pt x="1604265" y="50092"/>
                  </a:lnTo>
                  <a:lnTo>
                    <a:pt x="1794280" y="50092"/>
                  </a:lnTo>
                  <a:lnTo>
                    <a:pt x="1794280" y="8167"/>
                  </a:lnTo>
                  <a:close/>
                </a:path>
                <a:path w="4571365" h="397510">
                  <a:moveTo>
                    <a:pt x="1897732" y="265709"/>
                  </a:moveTo>
                  <a:lnTo>
                    <a:pt x="1850362" y="265709"/>
                  </a:lnTo>
                  <a:lnTo>
                    <a:pt x="1858281" y="314329"/>
                  </a:lnTo>
                  <a:lnTo>
                    <a:pt x="1879999" y="351372"/>
                  </a:lnTo>
                  <a:lnTo>
                    <a:pt x="1912460" y="377280"/>
                  </a:lnTo>
                  <a:lnTo>
                    <a:pt x="1952603" y="392500"/>
                  </a:lnTo>
                  <a:lnTo>
                    <a:pt x="1997373" y="397474"/>
                  </a:lnTo>
                  <a:lnTo>
                    <a:pt x="2057403" y="389213"/>
                  </a:lnTo>
                  <a:lnTo>
                    <a:pt x="2100281" y="366507"/>
                  </a:lnTo>
                  <a:lnTo>
                    <a:pt x="2109798" y="353915"/>
                  </a:lnTo>
                  <a:lnTo>
                    <a:pt x="1999551" y="353915"/>
                  </a:lnTo>
                  <a:lnTo>
                    <a:pt x="1964347" y="349551"/>
                  </a:lnTo>
                  <a:lnTo>
                    <a:pt x="1931490" y="334926"/>
                  </a:lnTo>
                  <a:lnTo>
                    <a:pt x="1907210" y="307745"/>
                  </a:lnTo>
                  <a:lnTo>
                    <a:pt x="1897732" y="265709"/>
                  </a:lnTo>
                  <a:close/>
                </a:path>
                <a:path w="4571365" h="397510">
                  <a:moveTo>
                    <a:pt x="1993562" y="0"/>
                  </a:moveTo>
                  <a:lnTo>
                    <a:pt x="1938373" y="7690"/>
                  </a:lnTo>
                  <a:lnTo>
                    <a:pt x="1897120" y="29266"/>
                  </a:lnTo>
                  <a:lnTo>
                    <a:pt x="1871282" y="62479"/>
                  </a:lnTo>
                  <a:lnTo>
                    <a:pt x="1862341" y="105085"/>
                  </a:lnTo>
                  <a:lnTo>
                    <a:pt x="1869308" y="142731"/>
                  </a:lnTo>
                  <a:lnTo>
                    <a:pt x="1889905" y="170628"/>
                  </a:lnTo>
                  <a:lnTo>
                    <a:pt x="1923672" y="192297"/>
                  </a:lnTo>
                  <a:lnTo>
                    <a:pt x="1970149" y="211260"/>
                  </a:lnTo>
                  <a:lnTo>
                    <a:pt x="1997373" y="221061"/>
                  </a:lnTo>
                  <a:lnTo>
                    <a:pt x="2035334" y="236494"/>
                  </a:lnTo>
                  <a:lnTo>
                    <a:pt x="2062575" y="251824"/>
                  </a:lnTo>
                  <a:lnTo>
                    <a:pt x="2078995" y="269605"/>
                  </a:lnTo>
                  <a:lnTo>
                    <a:pt x="2084491" y="292389"/>
                  </a:lnTo>
                  <a:lnTo>
                    <a:pt x="2079182" y="316703"/>
                  </a:lnTo>
                  <a:lnTo>
                    <a:pt x="2063256" y="336220"/>
                  </a:lnTo>
                  <a:lnTo>
                    <a:pt x="2036712" y="349202"/>
                  </a:lnTo>
                  <a:lnTo>
                    <a:pt x="1999551" y="353915"/>
                  </a:lnTo>
                  <a:lnTo>
                    <a:pt x="2109798" y="353915"/>
                  </a:lnTo>
                  <a:lnTo>
                    <a:pt x="2126008" y="332468"/>
                  </a:lnTo>
                  <a:lnTo>
                    <a:pt x="2134584" y="290211"/>
                  </a:lnTo>
                  <a:lnTo>
                    <a:pt x="2125217" y="249578"/>
                  </a:lnTo>
                  <a:lnTo>
                    <a:pt x="2099669" y="219972"/>
                  </a:lnTo>
                  <a:lnTo>
                    <a:pt x="2061767" y="197716"/>
                  </a:lnTo>
                  <a:lnTo>
                    <a:pt x="2015341" y="179135"/>
                  </a:lnTo>
                  <a:lnTo>
                    <a:pt x="1989750" y="169879"/>
                  </a:lnTo>
                  <a:lnTo>
                    <a:pt x="1954044" y="155952"/>
                  </a:lnTo>
                  <a:lnTo>
                    <a:pt x="1929108" y="141770"/>
                  </a:lnTo>
                  <a:lnTo>
                    <a:pt x="1914484" y="124627"/>
                  </a:lnTo>
                  <a:lnTo>
                    <a:pt x="1909711" y="101818"/>
                  </a:lnTo>
                  <a:lnTo>
                    <a:pt x="1915454" y="78474"/>
                  </a:lnTo>
                  <a:lnTo>
                    <a:pt x="1931967" y="60029"/>
                  </a:lnTo>
                  <a:lnTo>
                    <a:pt x="1958179" y="47914"/>
                  </a:lnTo>
                  <a:lnTo>
                    <a:pt x="1993017" y="43558"/>
                  </a:lnTo>
                  <a:lnTo>
                    <a:pt x="2105375" y="43558"/>
                  </a:lnTo>
                  <a:lnTo>
                    <a:pt x="2075879" y="18887"/>
                  </a:lnTo>
                  <a:lnTo>
                    <a:pt x="2037844" y="4582"/>
                  </a:lnTo>
                  <a:lnTo>
                    <a:pt x="1993562" y="0"/>
                  </a:lnTo>
                  <a:close/>
                </a:path>
                <a:path w="4571365" h="397510">
                  <a:moveTo>
                    <a:pt x="2105375" y="43558"/>
                  </a:moveTo>
                  <a:lnTo>
                    <a:pt x="1993017" y="43558"/>
                  </a:lnTo>
                  <a:lnTo>
                    <a:pt x="2027294" y="48025"/>
                  </a:lnTo>
                  <a:lnTo>
                    <a:pt x="2056518" y="62547"/>
                  </a:lnTo>
                  <a:lnTo>
                    <a:pt x="2076860" y="88810"/>
                  </a:lnTo>
                  <a:lnTo>
                    <a:pt x="2084491" y="128498"/>
                  </a:lnTo>
                  <a:lnTo>
                    <a:pt x="2131861" y="128498"/>
                  </a:lnTo>
                  <a:lnTo>
                    <a:pt x="2124953" y="80008"/>
                  </a:lnTo>
                  <a:lnTo>
                    <a:pt x="2105604" y="43750"/>
                  </a:lnTo>
                  <a:lnTo>
                    <a:pt x="2105375" y="43558"/>
                  </a:lnTo>
                  <a:close/>
                </a:path>
                <a:path w="4571365" h="397510">
                  <a:moveTo>
                    <a:pt x="2344651" y="50092"/>
                  </a:moveTo>
                  <a:lnTo>
                    <a:pt x="2297280" y="50092"/>
                  </a:lnTo>
                  <a:lnTo>
                    <a:pt x="2297280" y="389307"/>
                  </a:lnTo>
                  <a:lnTo>
                    <a:pt x="2344651" y="389307"/>
                  </a:lnTo>
                  <a:lnTo>
                    <a:pt x="2344651" y="50092"/>
                  </a:lnTo>
                  <a:close/>
                </a:path>
                <a:path w="4571365" h="397510">
                  <a:moveTo>
                    <a:pt x="2460082" y="8167"/>
                  </a:moveTo>
                  <a:lnTo>
                    <a:pt x="2181305" y="8167"/>
                  </a:lnTo>
                  <a:lnTo>
                    <a:pt x="2181305" y="50092"/>
                  </a:lnTo>
                  <a:lnTo>
                    <a:pt x="2460082" y="50092"/>
                  </a:lnTo>
                  <a:lnTo>
                    <a:pt x="2460082" y="8167"/>
                  </a:lnTo>
                  <a:close/>
                </a:path>
                <a:path w="4571365" h="397510">
                  <a:moveTo>
                    <a:pt x="2682567" y="8167"/>
                  </a:moveTo>
                  <a:lnTo>
                    <a:pt x="2523033" y="8167"/>
                  </a:lnTo>
                  <a:lnTo>
                    <a:pt x="2523033" y="389307"/>
                  </a:lnTo>
                  <a:lnTo>
                    <a:pt x="2570403" y="389307"/>
                  </a:lnTo>
                  <a:lnTo>
                    <a:pt x="2570403" y="238484"/>
                  </a:lnTo>
                  <a:lnTo>
                    <a:pt x="2723490" y="238484"/>
                  </a:lnTo>
                  <a:lnTo>
                    <a:pt x="2720137" y="232495"/>
                  </a:lnTo>
                  <a:lnTo>
                    <a:pt x="2750373" y="217462"/>
                  </a:lnTo>
                  <a:lnTo>
                    <a:pt x="2771503" y="196559"/>
                  </a:lnTo>
                  <a:lnTo>
                    <a:pt x="2570403" y="196559"/>
                  </a:lnTo>
                  <a:lnTo>
                    <a:pt x="2570403" y="50092"/>
                  </a:lnTo>
                  <a:lnTo>
                    <a:pt x="2771190" y="50092"/>
                  </a:lnTo>
                  <a:lnTo>
                    <a:pt x="2764580" y="38862"/>
                  </a:lnTo>
                  <a:lnTo>
                    <a:pt x="2729929" y="16087"/>
                  </a:lnTo>
                  <a:lnTo>
                    <a:pt x="2682567" y="8167"/>
                  </a:lnTo>
                  <a:close/>
                </a:path>
                <a:path w="4571365" h="397510">
                  <a:moveTo>
                    <a:pt x="2723490" y="238484"/>
                  </a:moveTo>
                  <a:lnTo>
                    <a:pt x="2667866" y="238484"/>
                  </a:lnTo>
                  <a:lnTo>
                    <a:pt x="2752261" y="389307"/>
                  </a:lnTo>
                  <a:lnTo>
                    <a:pt x="2799087" y="389307"/>
                  </a:lnTo>
                  <a:lnTo>
                    <a:pt x="2799087" y="373517"/>
                  </a:lnTo>
                  <a:lnTo>
                    <a:pt x="2723490" y="238484"/>
                  </a:lnTo>
                  <a:close/>
                </a:path>
                <a:path w="4571365" h="397510">
                  <a:moveTo>
                    <a:pt x="2771190" y="50092"/>
                  </a:moveTo>
                  <a:lnTo>
                    <a:pt x="2674400" y="50092"/>
                  </a:lnTo>
                  <a:lnTo>
                    <a:pt x="2704210" y="54601"/>
                  </a:lnTo>
                  <a:lnTo>
                    <a:pt x="2726262" y="68196"/>
                  </a:lnTo>
                  <a:lnTo>
                    <a:pt x="2739942" y="90980"/>
                  </a:lnTo>
                  <a:lnTo>
                    <a:pt x="2744638" y="123053"/>
                  </a:lnTo>
                  <a:lnTo>
                    <a:pt x="2739942" y="154982"/>
                  </a:lnTo>
                  <a:lnTo>
                    <a:pt x="2726262" y="177978"/>
                  </a:lnTo>
                  <a:lnTo>
                    <a:pt x="2704210" y="191888"/>
                  </a:lnTo>
                  <a:lnTo>
                    <a:pt x="2674400" y="196559"/>
                  </a:lnTo>
                  <a:lnTo>
                    <a:pt x="2771503" y="196559"/>
                  </a:lnTo>
                  <a:lnTo>
                    <a:pt x="2773360" y="194721"/>
                  </a:lnTo>
                  <a:lnTo>
                    <a:pt x="2787976" y="163507"/>
                  </a:lnTo>
                  <a:lnTo>
                    <a:pt x="2793098" y="123053"/>
                  </a:lnTo>
                  <a:lnTo>
                    <a:pt x="2785858" y="75011"/>
                  </a:lnTo>
                  <a:lnTo>
                    <a:pt x="2771190" y="50092"/>
                  </a:lnTo>
                  <a:close/>
                </a:path>
                <a:path w="4571365" h="397510">
                  <a:moveTo>
                    <a:pt x="2919617" y="8167"/>
                  </a:moveTo>
                  <a:lnTo>
                    <a:pt x="2872247" y="8167"/>
                  </a:lnTo>
                  <a:lnTo>
                    <a:pt x="2872247" y="265164"/>
                  </a:lnTo>
                  <a:lnTo>
                    <a:pt x="2878964" y="311750"/>
                  </a:lnTo>
                  <a:lnTo>
                    <a:pt x="2898017" y="348667"/>
                  </a:lnTo>
                  <a:lnTo>
                    <a:pt x="2927759" y="375521"/>
                  </a:lnTo>
                  <a:lnTo>
                    <a:pt x="2966543" y="391921"/>
                  </a:lnTo>
                  <a:lnTo>
                    <a:pt x="3012725" y="397474"/>
                  </a:lnTo>
                  <a:lnTo>
                    <a:pt x="3058640" y="391868"/>
                  </a:lnTo>
                  <a:lnTo>
                    <a:pt x="3097264" y="375364"/>
                  </a:lnTo>
                  <a:lnTo>
                    <a:pt x="3120884" y="353915"/>
                  </a:lnTo>
                  <a:lnTo>
                    <a:pt x="3012725" y="353915"/>
                  </a:lnTo>
                  <a:lnTo>
                    <a:pt x="2973368" y="347730"/>
                  </a:lnTo>
                  <a:lnTo>
                    <a:pt x="2944119" y="330162"/>
                  </a:lnTo>
                  <a:lnTo>
                    <a:pt x="2925896" y="302691"/>
                  </a:lnTo>
                  <a:lnTo>
                    <a:pt x="2919617" y="266798"/>
                  </a:lnTo>
                  <a:lnTo>
                    <a:pt x="2919617" y="8167"/>
                  </a:lnTo>
                  <a:close/>
                </a:path>
                <a:path w="4571365" h="397510">
                  <a:moveTo>
                    <a:pt x="3152657" y="8167"/>
                  </a:moveTo>
                  <a:lnTo>
                    <a:pt x="3105287" y="8167"/>
                  </a:lnTo>
                  <a:lnTo>
                    <a:pt x="3105287" y="266798"/>
                  </a:lnTo>
                  <a:lnTo>
                    <a:pt x="3099017" y="302921"/>
                  </a:lnTo>
                  <a:lnTo>
                    <a:pt x="3080853" y="330366"/>
                  </a:lnTo>
                  <a:lnTo>
                    <a:pt x="3051766" y="347807"/>
                  </a:lnTo>
                  <a:lnTo>
                    <a:pt x="3012725" y="353915"/>
                  </a:lnTo>
                  <a:lnTo>
                    <a:pt x="3120884" y="353915"/>
                  </a:lnTo>
                  <a:lnTo>
                    <a:pt x="3126923" y="348431"/>
                  </a:lnTo>
                  <a:lnTo>
                    <a:pt x="3145945" y="311541"/>
                  </a:lnTo>
                  <a:lnTo>
                    <a:pt x="3152657" y="265164"/>
                  </a:lnTo>
                  <a:lnTo>
                    <a:pt x="3152657" y="8167"/>
                  </a:lnTo>
                  <a:close/>
                </a:path>
                <a:path w="4571365" h="397510">
                  <a:moveTo>
                    <a:pt x="3373541" y="50092"/>
                  </a:moveTo>
                  <a:lnTo>
                    <a:pt x="3326170" y="50092"/>
                  </a:lnTo>
                  <a:lnTo>
                    <a:pt x="3326170" y="389307"/>
                  </a:lnTo>
                  <a:lnTo>
                    <a:pt x="3373541" y="389307"/>
                  </a:lnTo>
                  <a:lnTo>
                    <a:pt x="3373541" y="50092"/>
                  </a:lnTo>
                  <a:close/>
                </a:path>
                <a:path w="4571365" h="397510">
                  <a:moveTo>
                    <a:pt x="3488972" y="8167"/>
                  </a:moveTo>
                  <a:lnTo>
                    <a:pt x="3210195" y="8167"/>
                  </a:lnTo>
                  <a:lnTo>
                    <a:pt x="3210195" y="50092"/>
                  </a:lnTo>
                  <a:lnTo>
                    <a:pt x="3488972" y="50092"/>
                  </a:lnTo>
                  <a:lnTo>
                    <a:pt x="3488972" y="8167"/>
                  </a:lnTo>
                  <a:close/>
                </a:path>
                <a:path w="4571365" h="397510">
                  <a:moveTo>
                    <a:pt x="3593848" y="8167"/>
                  </a:moveTo>
                  <a:lnTo>
                    <a:pt x="3546478" y="8167"/>
                  </a:lnTo>
                  <a:lnTo>
                    <a:pt x="3546478" y="265164"/>
                  </a:lnTo>
                  <a:lnTo>
                    <a:pt x="3553195" y="311750"/>
                  </a:lnTo>
                  <a:lnTo>
                    <a:pt x="3572247" y="348667"/>
                  </a:lnTo>
                  <a:lnTo>
                    <a:pt x="3601989" y="375521"/>
                  </a:lnTo>
                  <a:lnTo>
                    <a:pt x="3640774" y="391921"/>
                  </a:lnTo>
                  <a:lnTo>
                    <a:pt x="3686955" y="397474"/>
                  </a:lnTo>
                  <a:lnTo>
                    <a:pt x="3732871" y="391868"/>
                  </a:lnTo>
                  <a:lnTo>
                    <a:pt x="3771494" y="375364"/>
                  </a:lnTo>
                  <a:lnTo>
                    <a:pt x="3795114" y="353915"/>
                  </a:lnTo>
                  <a:lnTo>
                    <a:pt x="3686955" y="353915"/>
                  </a:lnTo>
                  <a:lnTo>
                    <a:pt x="3647599" y="347730"/>
                  </a:lnTo>
                  <a:lnTo>
                    <a:pt x="3618350" y="330162"/>
                  </a:lnTo>
                  <a:lnTo>
                    <a:pt x="3600127" y="302691"/>
                  </a:lnTo>
                  <a:lnTo>
                    <a:pt x="3593848" y="266798"/>
                  </a:lnTo>
                  <a:lnTo>
                    <a:pt x="3593848" y="8167"/>
                  </a:lnTo>
                  <a:close/>
                </a:path>
                <a:path w="4571365" h="397510">
                  <a:moveTo>
                    <a:pt x="3826888" y="8167"/>
                  </a:moveTo>
                  <a:lnTo>
                    <a:pt x="3779518" y="8167"/>
                  </a:lnTo>
                  <a:lnTo>
                    <a:pt x="3779518" y="266798"/>
                  </a:lnTo>
                  <a:lnTo>
                    <a:pt x="3773248" y="302921"/>
                  </a:lnTo>
                  <a:lnTo>
                    <a:pt x="3755084" y="330366"/>
                  </a:lnTo>
                  <a:lnTo>
                    <a:pt x="3725997" y="347807"/>
                  </a:lnTo>
                  <a:lnTo>
                    <a:pt x="3686955" y="353915"/>
                  </a:lnTo>
                  <a:lnTo>
                    <a:pt x="3795114" y="353915"/>
                  </a:lnTo>
                  <a:lnTo>
                    <a:pt x="3801154" y="348431"/>
                  </a:lnTo>
                  <a:lnTo>
                    <a:pt x="3820176" y="311541"/>
                  </a:lnTo>
                  <a:lnTo>
                    <a:pt x="3826888" y="265164"/>
                  </a:lnTo>
                  <a:lnTo>
                    <a:pt x="3826888" y="8167"/>
                  </a:lnTo>
                  <a:close/>
                </a:path>
                <a:path w="4571365" h="397510">
                  <a:moveTo>
                    <a:pt x="4082064" y="8167"/>
                  </a:moveTo>
                  <a:lnTo>
                    <a:pt x="3922529" y="8167"/>
                  </a:lnTo>
                  <a:lnTo>
                    <a:pt x="3922529" y="389307"/>
                  </a:lnTo>
                  <a:lnTo>
                    <a:pt x="3969900" y="389307"/>
                  </a:lnTo>
                  <a:lnTo>
                    <a:pt x="3969900" y="238484"/>
                  </a:lnTo>
                  <a:lnTo>
                    <a:pt x="4122986" y="238484"/>
                  </a:lnTo>
                  <a:lnTo>
                    <a:pt x="4119633" y="232495"/>
                  </a:lnTo>
                  <a:lnTo>
                    <a:pt x="4149869" y="217462"/>
                  </a:lnTo>
                  <a:lnTo>
                    <a:pt x="4170999" y="196559"/>
                  </a:lnTo>
                  <a:lnTo>
                    <a:pt x="3969900" y="196559"/>
                  </a:lnTo>
                  <a:lnTo>
                    <a:pt x="3969900" y="50092"/>
                  </a:lnTo>
                  <a:lnTo>
                    <a:pt x="4170687" y="50092"/>
                  </a:lnTo>
                  <a:lnTo>
                    <a:pt x="4164077" y="38862"/>
                  </a:lnTo>
                  <a:lnTo>
                    <a:pt x="4129425" y="16087"/>
                  </a:lnTo>
                  <a:lnTo>
                    <a:pt x="4082064" y="8167"/>
                  </a:lnTo>
                  <a:close/>
                </a:path>
                <a:path w="4571365" h="397510">
                  <a:moveTo>
                    <a:pt x="4122986" y="238484"/>
                  </a:moveTo>
                  <a:lnTo>
                    <a:pt x="4067363" y="238484"/>
                  </a:lnTo>
                  <a:lnTo>
                    <a:pt x="4151758" y="389307"/>
                  </a:lnTo>
                  <a:lnTo>
                    <a:pt x="4198584" y="389307"/>
                  </a:lnTo>
                  <a:lnTo>
                    <a:pt x="4198584" y="373517"/>
                  </a:lnTo>
                  <a:lnTo>
                    <a:pt x="4122986" y="238484"/>
                  </a:lnTo>
                  <a:close/>
                </a:path>
                <a:path w="4571365" h="397510">
                  <a:moveTo>
                    <a:pt x="4170687" y="50092"/>
                  </a:moveTo>
                  <a:lnTo>
                    <a:pt x="4073896" y="50092"/>
                  </a:lnTo>
                  <a:lnTo>
                    <a:pt x="4103707" y="54601"/>
                  </a:lnTo>
                  <a:lnTo>
                    <a:pt x="4125759" y="68196"/>
                  </a:lnTo>
                  <a:lnTo>
                    <a:pt x="4139439" y="90980"/>
                  </a:lnTo>
                  <a:lnTo>
                    <a:pt x="4144135" y="123053"/>
                  </a:lnTo>
                  <a:lnTo>
                    <a:pt x="4139439" y="154982"/>
                  </a:lnTo>
                  <a:lnTo>
                    <a:pt x="4125759" y="177978"/>
                  </a:lnTo>
                  <a:lnTo>
                    <a:pt x="4103707" y="191888"/>
                  </a:lnTo>
                  <a:lnTo>
                    <a:pt x="4073896" y="196559"/>
                  </a:lnTo>
                  <a:lnTo>
                    <a:pt x="4170999" y="196559"/>
                  </a:lnTo>
                  <a:lnTo>
                    <a:pt x="4172857" y="194721"/>
                  </a:lnTo>
                  <a:lnTo>
                    <a:pt x="4187473" y="163507"/>
                  </a:lnTo>
                  <a:lnTo>
                    <a:pt x="4192594" y="123053"/>
                  </a:lnTo>
                  <a:lnTo>
                    <a:pt x="4185354" y="75011"/>
                  </a:lnTo>
                  <a:lnTo>
                    <a:pt x="4170687" y="50092"/>
                  </a:lnTo>
                  <a:close/>
                </a:path>
                <a:path w="4571365" h="397510">
                  <a:moveTo>
                    <a:pt x="4428556" y="8167"/>
                  </a:moveTo>
                  <a:lnTo>
                    <a:pt x="4381185" y="8167"/>
                  </a:lnTo>
                  <a:lnTo>
                    <a:pt x="4239075" y="373517"/>
                  </a:lnTo>
                  <a:lnTo>
                    <a:pt x="4239075" y="389307"/>
                  </a:lnTo>
                  <a:lnTo>
                    <a:pt x="4282633" y="389307"/>
                  </a:lnTo>
                  <a:lnTo>
                    <a:pt x="4321836" y="288033"/>
                  </a:lnTo>
                  <a:lnTo>
                    <a:pt x="4537833" y="288033"/>
                  </a:lnTo>
                  <a:lnTo>
                    <a:pt x="4522100" y="247741"/>
                  </a:lnTo>
                  <a:lnTo>
                    <a:pt x="4335993" y="247741"/>
                  </a:lnTo>
                  <a:lnTo>
                    <a:pt x="4404054" y="71327"/>
                  </a:lnTo>
                  <a:lnTo>
                    <a:pt x="4453217" y="71327"/>
                  </a:lnTo>
                  <a:lnTo>
                    <a:pt x="4428556" y="8167"/>
                  </a:lnTo>
                  <a:close/>
                </a:path>
                <a:path w="4571365" h="397510">
                  <a:moveTo>
                    <a:pt x="4537833" y="288033"/>
                  </a:moveTo>
                  <a:lnTo>
                    <a:pt x="4486271" y="288033"/>
                  </a:lnTo>
                  <a:lnTo>
                    <a:pt x="4524385" y="389307"/>
                  </a:lnTo>
                  <a:lnTo>
                    <a:pt x="4571211" y="389307"/>
                  </a:lnTo>
                  <a:lnTo>
                    <a:pt x="4571211" y="373517"/>
                  </a:lnTo>
                  <a:lnTo>
                    <a:pt x="4537833" y="288033"/>
                  </a:lnTo>
                  <a:close/>
                </a:path>
                <a:path w="4571365" h="397510">
                  <a:moveTo>
                    <a:pt x="4453217" y="71327"/>
                  </a:moveTo>
                  <a:lnTo>
                    <a:pt x="4404054" y="71327"/>
                  </a:lnTo>
                  <a:lnTo>
                    <a:pt x="4471570" y="247741"/>
                  </a:lnTo>
                  <a:lnTo>
                    <a:pt x="4522100" y="247741"/>
                  </a:lnTo>
                  <a:lnTo>
                    <a:pt x="4453217" y="713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9659" y="3075864"/>
            <a:ext cx="4976570" cy="29246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25407" y="1162268"/>
            <a:ext cx="9721515" cy="51238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321" y="2460657"/>
            <a:ext cx="4826512" cy="72273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99356" y="2460658"/>
            <a:ext cx="4817308" cy="524799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37670" y="10303350"/>
            <a:ext cx="18428970" cy="167640"/>
          </a:xfrm>
          <a:custGeom>
            <a:avLst/>
            <a:gdLst/>
            <a:ahLst/>
            <a:cxnLst/>
            <a:rect l="l" t="t" r="r" b="b"/>
            <a:pathLst>
              <a:path w="18428970" h="167640">
                <a:moveTo>
                  <a:pt x="18428758" y="0"/>
                </a:moveTo>
                <a:lnTo>
                  <a:pt x="0" y="0"/>
                </a:lnTo>
                <a:lnTo>
                  <a:pt x="0" y="167534"/>
                </a:lnTo>
                <a:lnTo>
                  <a:pt x="18428758" y="167534"/>
                </a:lnTo>
                <a:lnTo>
                  <a:pt x="184287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94817" y="2520760"/>
            <a:ext cx="2265045" cy="194945"/>
          </a:xfrm>
          <a:custGeom>
            <a:avLst/>
            <a:gdLst/>
            <a:ahLst/>
            <a:cxnLst/>
            <a:rect l="l" t="t" r="r" b="b"/>
            <a:pathLst>
              <a:path w="2265045" h="194944">
                <a:moveTo>
                  <a:pt x="91306" y="44605"/>
                </a:moveTo>
                <a:lnTo>
                  <a:pt x="0" y="44605"/>
                </a:lnTo>
                <a:lnTo>
                  <a:pt x="0" y="191198"/>
                </a:lnTo>
                <a:lnTo>
                  <a:pt x="91515" y="191198"/>
                </a:lnTo>
                <a:lnTo>
                  <a:pt x="91515" y="175073"/>
                </a:lnTo>
                <a:lnTo>
                  <a:pt x="18219" y="175073"/>
                </a:lnTo>
                <a:lnTo>
                  <a:pt x="18219" y="125441"/>
                </a:lnTo>
                <a:lnTo>
                  <a:pt x="81463" y="125441"/>
                </a:lnTo>
                <a:lnTo>
                  <a:pt x="81463" y="109316"/>
                </a:lnTo>
                <a:lnTo>
                  <a:pt x="18219" y="109316"/>
                </a:lnTo>
                <a:lnTo>
                  <a:pt x="18219" y="60731"/>
                </a:lnTo>
                <a:lnTo>
                  <a:pt x="91306" y="60731"/>
                </a:lnTo>
                <a:lnTo>
                  <a:pt x="91306" y="44605"/>
                </a:lnTo>
                <a:close/>
              </a:path>
              <a:path w="2265045" h="194944">
                <a:moveTo>
                  <a:pt x="131095" y="143660"/>
                </a:moveTo>
                <a:lnTo>
                  <a:pt x="112876" y="143660"/>
                </a:lnTo>
                <a:lnTo>
                  <a:pt x="117558" y="166333"/>
                </a:lnTo>
                <a:lnTo>
                  <a:pt x="130074" y="182114"/>
                </a:lnTo>
                <a:lnTo>
                  <a:pt x="148127" y="191339"/>
                </a:lnTo>
                <a:lnTo>
                  <a:pt x="169418" y="194339"/>
                </a:lnTo>
                <a:lnTo>
                  <a:pt x="192507" y="191162"/>
                </a:lnTo>
                <a:lnTo>
                  <a:pt x="208998" y="182429"/>
                </a:lnTo>
                <a:lnTo>
                  <a:pt x="212659" y="177586"/>
                </a:lnTo>
                <a:lnTo>
                  <a:pt x="170256" y="177586"/>
                </a:lnTo>
                <a:lnTo>
                  <a:pt x="156716" y="175907"/>
                </a:lnTo>
                <a:lnTo>
                  <a:pt x="144079" y="170282"/>
                </a:lnTo>
                <a:lnTo>
                  <a:pt x="134740" y="159828"/>
                </a:lnTo>
                <a:lnTo>
                  <a:pt x="131095" y="143660"/>
                </a:lnTo>
                <a:close/>
              </a:path>
              <a:path w="2265045" h="194944">
                <a:moveTo>
                  <a:pt x="167953" y="41464"/>
                </a:moveTo>
                <a:lnTo>
                  <a:pt x="146726" y="44422"/>
                </a:lnTo>
                <a:lnTo>
                  <a:pt x="130859" y="52720"/>
                </a:lnTo>
                <a:lnTo>
                  <a:pt x="120916" y="65521"/>
                </a:lnTo>
                <a:lnTo>
                  <a:pt x="117483" y="81882"/>
                </a:lnTo>
                <a:lnTo>
                  <a:pt x="120163" y="96361"/>
                </a:lnTo>
                <a:lnTo>
                  <a:pt x="128085" y="107090"/>
                </a:lnTo>
                <a:lnTo>
                  <a:pt x="141072" y="115425"/>
                </a:lnTo>
                <a:lnTo>
                  <a:pt x="158948" y="122718"/>
                </a:lnTo>
                <a:lnTo>
                  <a:pt x="169418" y="126488"/>
                </a:lnTo>
                <a:lnTo>
                  <a:pt x="184019" y="132423"/>
                </a:lnTo>
                <a:lnTo>
                  <a:pt x="194496" y="138320"/>
                </a:lnTo>
                <a:lnTo>
                  <a:pt x="200811" y="145159"/>
                </a:lnTo>
                <a:lnTo>
                  <a:pt x="202925" y="153922"/>
                </a:lnTo>
                <a:lnTo>
                  <a:pt x="200883" y="163273"/>
                </a:lnTo>
                <a:lnTo>
                  <a:pt x="194758" y="170780"/>
                </a:lnTo>
                <a:lnTo>
                  <a:pt x="184549" y="175773"/>
                </a:lnTo>
                <a:lnTo>
                  <a:pt x="170256" y="177586"/>
                </a:lnTo>
                <a:lnTo>
                  <a:pt x="212659" y="177586"/>
                </a:lnTo>
                <a:lnTo>
                  <a:pt x="218893" y="169337"/>
                </a:lnTo>
                <a:lnTo>
                  <a:pt x="222192" y="153084"/>
                </a:lnTo>
                <a:lnTo>
                  <a:pt x="218589" y="137456"/>
                </a:lnTo>
                <a:lnTo>
                  <a:pt x="208763" y="126069"/>
                </a:lnTo>
                <a:lnTo>
                  <a:pt x="194185" y="117509"/>
                </a:lnTo>
                <a:lnTo>
                  <a:pt x="176329" y="110363"/>
                </a:lnTo>
                <a:lnTo>
                  <a:pt x="166487" y="106803"/>
                </a:lnTo>
                <a:lnTo>
                  <a:pt x="152753" y="101446"/>
                </a:lnTo>
                <a:lnTo>
                  <a:pt x="143163" y="95991"/>
                </a:lnTo>
                <a:lnTo>
                  <a:pt x="137538" y="89398"/>
                </a:lnTo>
                <a:lnTo>
                  <a:pt x="135702" y="80625"/>
                </a:lnTo>
                <a:lnTo>
                  <a:pt x="137911" y="71647"/>
                </a:lnTo>
                <a:lnTo>
                  <a:pt x="144262" y="64553"/>
                </a:lnTo>
                <a:lnTo>
                  <a:pt x="154344" y="59893"/>
                </a:lnTo>
                <a:lnTo>
                  <a:pt x="167743" y="58218"/>
                </a:lnTo>
                <a:lnTo>
                  <a:pt x="209624" y="58218"/>
                </a:lnTo>
                <a:lnTo>
                  <a:pt x="205779" y="52982"/>
                </a:lnTo>
                <a:lnTo>
                  <a:pt x="188898" y="44239"/>
                </a:lnTo>
                <a:lnTo>
                  <a:pt x="167953" y="41464"/>
                </a:lnTo>
                <a:close/>
              </a:path>
              <a:path w="2265045" h="194944">
                <a:moveTo>
                  <a:pt x="209624" y="58218"/>
                </a:moveTo>
                <a:lnTo>
                  <a:pt x="167743" y="58218"/>
                </a:lnTo>
                <a:lnTo>
                  <a:pt x="180927" y="59936"/>
                </a:lnTo>
                <a:lnTo>
                  <a:pt x="192166" y="65521"/>
                </a:lnTo>
                <a:lnTo>
                  <a:pt x="199990" y="75622"/>
                </a:lnTo>
                <a:lnTo>
                  <a:pt x="202925" y="90887"/>
                </a:lnTo>
                <a:lnTo>
                  <a:pt x="221145" y="90887"/>
                </a:lnTo>
                <a:lnTo>
                  <a:pt x="217045" y="68322"/>
                </a:lnTo>
                <a:lnTo>
                  <a:pt x="209624" y="58218"/>
                </a:lnTo>
                <a:close/>
              </a:path>
              <a:path w="2265045" h="194944">
                <a:moveTo>
                  <a:pt x="302985" y="60731"/>
                </a:moveTo>
                <a:lnTo>
                  <a:pt x="284766" y="60731"/>
                </a:lnTo>
                <a:lnTo>
                  <a:pt x="284766" y="191198"/>
                </a:lnTo>
                <a:lnTo>
                  <a:pt x="302985" y="191198"/>
                </a:lnTo>
                <a:lnTo>
                  <a:pt x="302985" y="60731"/>
                </a:lnTo>
                <a:close/>
              </a:path>
              <a:path w="2265045" h="194944">
                <a:moveTo>
                  <a:pt x="347382" y="44605"/>
                </a:moveTo>
                <a:lnTo>
                  <a:pt x="240160" y="44605"/>
                </a:lnTo>
                <a:lnTo>
                  <a:pt x="240160" y="60731"/>
                </a:lnTo>
                <a:lnTo>
                  <a:pt x="347382" y="60731"/>
                </a:lnTo>
                <a:lnTo>
                  <a:pt x="347382" y="44605"/>
                </a:lnTo>
                <a:close/>
              </a:path>
              <a:path w="2265045" h="194944">
                <a:moveTo>
                  <a:pt x="432950" y="44605"/>
                </a:moveTo>
                <a:lnTo>
                  <a:pt x="371590" y="44605"/>
                </a:lnTo>
                <a:lnTo>
                  <a:pt x="371590" y="191198"/>
                </a:lnTo>
                <a:lnTo>
                  <a:pt x="389810" y="191198"/>
                </a:lnTo>
                <a:lnTo>
                  <a:pt x="389810" y="133189"/>
                </a:lnTo>
                <a:lnTo>
                  <a:pt x="448689" y="133189"/>
                </a:lnTo>
                <a:lnTo>
                  <a:pt x="447399" y="130886"/>
                </a:lnTo>
                <a:lnTo>
                  <a:pt x="459029" y="125104"/>
                </a:lnTo>
                <a:lnTo>
                  <a:pt x="467156" y="117064"/>
                </a:lnTo>
                <a:lnTo>
                  <a:pt x="389810" y="117064"/>
                </a:lnTo>
                <a:lnTo>
                  <a:pt x="389810" y="60731"/>
                </a:lnTo>
                <a:lnTo>
                  <a:pt x="467036" y="60731"/>
                </a:lnTo>
                <a:lnTo>
                  <a:pt x="464493" y="56411"/>
                </a:lnTo>
                <a:lnTo>
                  <a:pt x="451166" y="47652"/>
                </a:lnTo>
                <a:lnTo>
                  <a:pt x="432950" y="44605"/>
                </a:lnTo>
                <a:close/>
              </a:path>
              <a:path w="2265045" h="194944">
                <a:moveTo>
                  <a:pt x="448689" y="133189"/>
                </a:moveTo>
                <a:lnTo>
                  <a:pt x="427295" y="133189"/>
                </a:lnTo>
                <a:lnTo>
                  <a:pt x="459755" y="191198"/>
                </a:lnTo>
                <a:lnTo>
                  <a:pt x="477765" y="191198"/>
                </a:lnTo>
                <a:lnTo>
                  <a:pt x="477765" y="185125"/>
                </a:lnTo>
                <a:lnTo>
                  <a:pt x="448689" y="133189"/>
                </a:lnTo>
                <a:close/>
              </a:path>
              <a:path w="2265045" h="194944">
                <a:moveTo>
                  <a:pt x="467036" y="60731"/>
                </a:moveTo>
                <a:lnTo>
                  <a:pt x="429808" y="60731"/>
                </a:lnTo>
                <a:lnTo>
                  <a:pt x="441274" y="62465"/>
                </a:lnTo>
                <a:lnTo>
                  <a:pt x="449755" y="67694"/>
                </a:lnTo>
                <a:lnTo>
                  <a:pt x="455017" y="76457"/>
                </a:lnTo>
                <a:lnTo>
                  <a:pt x="456823" y="88793"/>
                </a:lnTo>
                <a:lnTo>
                  <a:pt x="455017" y="101073"/>
                </a:lnTo>
                <a:lnTo>
                  <a:pt x="449755" y="109918"/>
                </a:lnTo>
                <a:lnTo>
                  <a:pt x="441274" y="115268"/>
                </a:lnTo>
                <a:lnTo>
                  <a:pt x="429808" y="117064"/>
                </a:lnTo>
                <a:lnTo>
                  <a:pt x="467156" y="117064"/>
                </a:lnTo>
                <a:lnTo>
                  <a:pt x="467870" y="116357"/>
                </a:lnTo>
                <a:lnTo>
                  <a:pt x="473492" y="104352"/>
                </a:lnTo>
                <a:lnTo>
                  <a:pt x="475461" y="88793"/>
                </a:lnTo>
                <a:lnTo>
                  <a:pt x="472677" y="70315"/>
                </a:lnTo>
                <a:lnTo>
                  <a:pt x="467036" y="60731"/>
                </a:lnTo>
                <a:close/>
              </a:path>
              <a:path w="2265045" h="194944">
                <a:moveTo>
                  <a:pt x="566223" y="44605"/>
                </a:moveTo>
                <a:lnTo>
                  <a:pt x="548004" y="44605"/>
                </a:lnTo>
                <a:lnTo>
                  <a:pt x="493346" y="185125"/>
                </a:lnTo>
                <a:lnTo>
                  <a:pt x="493346" y="191198"/>
                </a:lnTo>
                <a:lnTo>
                  <a:pt x="510099" y="191198"/>
                </a:lnTo>
                <a:lnTo>
                  <a:pt x="525177" y="152246"/>
                </a:lnTo>
                <a:lnTo>
                  <a:pt x="608253" y="152246"/>
                </a:lnTo>
                <a:lnTo>
                  <a:pt x="602202" y="136749"/>
                </a:lnTo>
                <a:lnTo>
                  <a:pt x="530622" y="136749"/>
                </a:lnTo>
                <a:lnTo>
                  <a:pt x="556799" y="68898"/>
                </a:lnTo>
                <a:lnTo>
                  <a:pt x="575708" y="68898"/>
                </a:lnTo>
                <a:lnTo>
                  <a:pt x="566223" y="44605"/>
                </a:lnTo>
                <a:close/>
              </a:path>
              <a:path w="2265045" h="194944">
                <a:moveTo>
                  <a:pt x="608253" y="152246"/>
                </a:moveTo>
                <a:lnTo>
                  <a:pt x="588421" y="152246"/>
                </a:lnTo>
                <a:lnTo>
                  <a:pt x="603081" y="191198"/>
                </a:lnTo>
                <a:lnTo>
                  <a:pt x="621091" y="191198"/>
                </a:lnTo>
                <a:lnTo>
                  <a:pt x="621091" y="185125"/>
                </a:lnTo>
                <a:lnTo>
                  <a:pt x="608253" y="152246"/>
                </a:lnTo>
                <a:close/>
              </a:path>
              <a:path w="2265045" h="194944">
                <a:moveTo>
                  <a:pt x="682146" y="60731"/>
                </a:moveTo>
                <a:lnTo>
                  <a:pt x="663927" y="60731"/>
                </a:lnTo>
                <a:lnTo>
                  <a:pt x="663927" y="191198"/>
                </a:lnTo>
                <a:lnTo>
                  <a:pt x="682146" y="191198"/>
                </a:lnTo>
                <a:lnTo>
                  <a:pt x="682146" y="60731"/>
                </a:lnTo>
                <a:close/>
              </a:path>
              <a:path w="2265045" h="194944">
                <a:moveTo>
                  <a:pt x="575708" y="68898"/>
                </a:moveTo>
                <a:lnTo>
                  <a:pt x="556799" y="68898"/>
                </a:lnTo>
                <a:lnTo>
                  <a:pt x="582767" y="136749"/>
                </a:lnTo>
                <a:lnTo>
                  <a:pt x="602202" y="136749"/>
                </a:lnTo>
                <a:lnTo>
                  <a:pt x="575708" y="68898"/>
                </a:lnTo>
                <a:close/>
              </a:path>
              <a:path w="2265045" h="194944">
                <a:moveTo>
                  <a:pt x="726543" y="44605"/>
                </a:moveTo>
                <a:lnTo>
                  <a:pt x="619321" y="44605"/>
                </a:lnTo>
                <a:lnTo>
                  <a:pt x="619321" y="60731"/>
                </a:lnTo>
                <a:lnTo>
                  <a:pt x="726543" y="60731"/>
                </a:lnTo>
                <a:lnTo>
                  <a:pt x="726543" y="44605"/>
                </a:lnTo>
                <a:close/>
              </a:path>
              <a:path w="2265045" h="194944">
                <a:moveTo>
                  <a:pt x="842058" y="44605"/>
                </a:moveTo>
                <a:lnTo>
                  <a:pt x="750752" y="44605"/>
                </a:lnTo>
                <a:lnTo>
                  <a:pt x="750752" y="191198"/>
                </a:lnTo>
                <a:lnTo>
                  <a:pt x="842267" y="191198"/>
                </a:lnTo>
                <a:lnTo>
                  <a:pt x="842267" y="175073"/>
                </a:lnTo>
                <a:lnTo>
                  <a:pt x="768971" y="175073"/>
                </a:lnTo>
                <a:lnTo>
                  <a:pt x="768971" y="125441"/>
                </a:lnTo>
                <a:lnTo>
                  <a:pt x="832215" y="125441"/>
                </a:lnTo>
                <a:lnTo>
                  <a:pt x="832215" y="109316"/>
                </a:lnTo>
                <a:lnTo>
                  <a:pt x="768971" y="109316"/>
                </a:lnTo>
                <a:lnTo>
                  <a:pt x="768971" y="60731"/>
                </a:lnTo>
                <a:lnTo>
                  <a:pt x="842058" y="60731"/>
                </a:lnTo>
                <a:lnTo>
                  <a:pt x="842058" y="44605"/>
                </a:lnTo>
                <a:close/>
              </a:path>
              <a:path w="2265045" h="194944">
                <a:moveTo>
                  <a:pt x="821325" y="0"/>
                </a:moveTo>
                <a:lnTo>
                  <a:pt x="804153" y="0"/>
                </a:lnTo>
                <a:lnTo>
                  <a:pt x="782792" y="31622"/>
                </a:lnTo>
                <a:lnTo>
                  <a:pt x="798918" y="31622"/>
                </a:lnTo>
                <a:lnTo>
                  <a:pt x="821325" y="6282"/>
                </a:lnTo>
                <a:lnTo>
                  <a:pt x="821325" y="0"/>
                </a:lnTo>
                <a:close/>
              </a:path>
              <a:path w="2265045" h="194944">
                <a:moveTo>
                  <a:pt x="926034" y="41464"/>
                </a:moveTo>
                <a:lnTo>
                  <a:pt x="902082" y="45028"/>
                </a:lnTo>
                <a:lnTo>
                  <a:pt x="884098" y="55364"/>
                </a:lnTo>
                <a:lnTo>
                  <a:pt x="872790" y="71944"/>
                </a:lnTo>
                <a:lnTo>
                  <a:pt x="868863" y="94237"/>
                </a:lnTo>
                <a:lnTo>
                  <a:pt x="868863" y="141566"/>
                </a:lnTo>
                <a:lnTo>
                  <a:pt x="872695" y="163594"/>
                </a:lnTo>
                <a:lnTo>
                  <a:pt x="883653" y="180203"/>
                </a:lnTo>
                <a:lnTo>
                  <a:pt x="900933" y="190687"/>
                </a:lnTo>
                <a:lnTo>
                  <a:pt x="923731" y="194339"/>
                </a:lnTo>
                <a:lnTo>
                  <a:pt x="936777" y="192945"/>
                </a:lnTo>
                <a:lnTo>
                  <a:pt x="947997" y="188842"/>
                </a:lnTo>
                <a:lnTo>
                  <a:pt x="957450" y="182147"/>
                </a:lnTo>
                <a:lnTo>
                  <a:pt x="961303" y="177586"/>
                </a:lnTo>
                <a:lnTo>
                  <a:pt x="924778" y="177586"/>
                </a:lnTo>
                <a:lnTo>
                  <a:pt x="908904" y="175020"/>
                </a:lnTo>
                <a:lnTo>
                  <a:pt x="897056" y="167743"/>
                </a:lnTo>
                <a:lnTo>
                  <a:pt x="889645" y="156382"/>
                </a:lnTo>
                <a:lnTo>
                  <a:pt x="887082" y="141566"/>
                </a:lnTo>
                <a:lnTo>
                  <a:pt x="887082" y="92981"/>
                </a:lnTo>
                <a:lnTo>
                  <a:pt x="889746" y="78361"/>
                </a:lnTo>
                <a:lnTo>
                  <a:pt x="897396" y="67432"/>
                </a:lnTo>
                <a:lnTo>
                  <a:pt x="909523" y="60587"/>
                </a:lnTo>
                <a:lnTo>
                  <a:pt x="925615" y="58218"/>
                </a:lnTo>
                <a:lnTo>
                  <a:pt x="967527" y="58218"/>
                </a:lnTo>
                <a:lnTo>
                  <a:pt x="963782" y="53480"/>
                </a:lnTo>
                <a:lnTo>
                  <a:pt x="946439" y="44439"/>
                </a:lnTo>
                <a:lnTo>
                  <a:pt x="926034" y="41464"/>
                </a:lnTo>
                <a:close/>
              </a:path>
              <a:path w="2265045" h="194944">
                <a:moveTo>
                  <a:pt x="980483" y="172979"/>
                </a:moveTo>
                <a:lnTo>
                  <a:pt x="965195" y="172979"/>
                </a:lnTo>
                <a:lnTo>
                  <a:pt x="970221" y="191198"/>
                </a:lnTo>
                <a:lnTo>
                  <a:pt x="980483" y="191198"/>
                </a:lnTo>
                <a:lnTo>
                  <a:pt x="980483" y="172979"/>
                </a:lnTo>
                <a:close/>
              </a:path>
              <a:path w="2265045" h="194944">
                <a:moveTo>
                  <a:pt x="980483" y="116436"/>
                </a:moveTo>
                <a:lnTo>
                  <a:pt x="928757" y="116436"/>
                </a:lnTo>
                <a:lnTo>
                  <a:pt x="928757" y="131933"/>
                </a:lnTo>
                <a:lnTo>
                  <a:pt x="962263" y="131933"/>
                </a:lnTo>
                <a:lnTo>
                  <a:pt x="962263" y="154131"/>
                </a:lnTo>
                <a:lnTo>
                  <a:pt x="955611" y="164245"/>
                </a:lnTo>
                <a:lnTo>
                  <a:pt x="947054" y="171591"/>
                </a:lnTo>
                <a:lnTo>
                  <a:pt x="936731" y="176071"/>
                </a:lnTo>
                <a:lnTo>
                  <a:pt x="924778" y="177586"/>
                </a:lnTo>
                <a:lnTo>
                  <a:pt x="961303" y="177586"/>
                </a:lnTo>
                <a:lnTo>
                  <a:pt x="965195" y="172979"/>
                </a:lnTo>
                <a:lnTo>
                  <a:pt x="980483" y="172979"/>
                </a:lnTo>
                <a:lnTo>
                  <a:pt x="980483" y="116436"/>
                </a:lnTo>
                <a:close/>
              </a:path>
              <a:path w="2265045" h="194944">
                <a:moveTo>
                  <a:pt x="967527" y="58218"/>
                </a:moveTo>
                <a:lnTo>
                  <a:pt x="925615" y="58218"/>
                </a:lnTo>
                <a:lnTo>
                  <a:pt x="939794" y="60341"/>
                </a:lnTo>
                <a:lnTo>
                  <a:pt x="951400" y="66568"/>
                </a:lnTo>
                <a:lnTo>
                  <a:pt x="959276" y="76682"/>
                </a:lnTo>
                <a:lnTo>
                  <a:pt x="962263" y="90468"/>
                </a:lnTo>
                <a:lnTo>
                  <a:pt x="962263" y="91724"/>
                </a:lnTo>
                <a:lnTo>
                  <a:pt x="980483" y="91724"/>
                </a:lnTo>
                <a:lnTo>
                  <a:pt x="980483" y="90468"/>
                </a:lnTo>
                <a:lnTo>
                  <a:pt x="975862" y="68764"/>
                </a:lnTo>
                <a:lnTo>
                  <a:pt x="967527" y="58218"/>
                </a:lnTo>
                <a:close/>
              </a:path>
              <a:path w="2265045" h="194944">
                <a:moveTo>
                  <a:pt x="1035654" y="44605"/>
                </a:moveTo>
                <a:lnTo>
                  <a:pt x="1017434" y="44605"/>
                </a:lnTo>
                <a:lnTo>
                  <a:pt x="1017434" y="191198"/>
                </a:lnTo>
                <a:lnTo>
                  <a:pt x="1035654" y="191198"/>
                </a:lnTo>
                <a:lnTo>
                  <a:pt x="1035654" y="44605"/>
                </a:lnTo>
                <a:close/>
              </a:path>
              <a:path w="2265045" h="194944">
                <a:moveTo>
                  <a:pt x="1132918" y="44605"/>
                </a:moveTo>
                <a:lnTo>
                  <a:pt x="1114699" y="44605"/>
                </a:lnTo>
                <a:lnTo>
                  <a:pt x="1060041" y="185125"/>
                </a:lnTo>
                <a:lnTo>
                  <a:pt x="1060041" y="191198"/>
                </a:lnTo>
                <a:lnTo>
                  <a:pt x="1076794" y="191198"/>
                </a:lnTo>
                <a:lnTo>
                  <a:pt x="1091872" y="152246"/>
                </a:lnTo>
                <a:lnTo>
                  <a:pt x="1174947" y="152246"/>
                </a:lnTo>
                <a:lnTo>
                  <a:pt x="1168897" y="136749"/>
                </a:lnTo>
                <a:lnTo>
                  <a:pt x="1097317" y="136749"/>
                </a:lnTo>
                <a:lnTo>
                  <a:pt x="1123494" y="68898"/>
                </a:lnTo>
                <a:lnTo>
                  <a:pt x="1142403" y="68898"/>
                </a:lnTo>
                <a:lnTo>
                  <a:pt x="1132918" y="44605"/>
                </a:lnTo>
                <a:close/>
              </a:path>
              <a:path w="2265045" h="194944">
                <a:moveTo>
                  <a:pt x="1174947" y="152246"/>
                </a:moveTo>
                <a:lnTo>
                  <a:pt x="1155116" y="152246"/>
                </a:lnTo>
                <a:lnTo>
                  <a:pt x="1169775" y="191198"/>
                </a:lnTo>
                <a:lnTo>
                  <a:pt x="1187785" y="191198"/>
                </a:lnTo>
                <a:lnTo>
                  <a:pt x="1187785" y="185125"/>
                </a:lnTo>
                <a:lnTo>
                  <a:pt x="1174947" y="152246"/>
                </a:lnTo>
                <a:close/>
              </a:path>
              <a:path w="2265045" h="194944">
                <a:moveTo>
                  <a:pt x="1142403" y="68898"/>
                </a:moveTo>
                <a:lnTo>
                  <a:pt x="1123494" y="68898"/>
                </a:lnTo>
                <a:lnTo>
                  <a:pt x="1149462" y="136749"/>
                </a:lnTo>
                <a:lnTo>
                  <a:pt x="1168897" y="136749"/>
                </a:lnTo>
                <a:lnTo>
                  <a:pt x="1142403" y="68898"/>
                </a:lnTo>
                <a:close/>
              </a:path>
              <a:path w="2265045" h="194944">
                <a:moveTo>
                  <a:pt x="1281029" y="44605"/>
                </a:moveTo>
                <a:lnTo>
                  <a:pt x="1264275" y="44605"/>
                </a:lnTo>
                <a:lnTo>
                  <a:pt x="1264275" y="191198"/>
                </a:lnTo>
                <a:lnTo>
                  <a:pt x="1282494" y="191198"/>
                </a:lnTo>
                <a:lnTo>
                  <a:pt x="1282494" y="78531"/>
                </a:lnTo>
                <a:lnTo>
                  <a:pt x="1302932" y="78531"/>
                </a:lnTo>
                <a:lnTo>
                  <a:pt x="1281029" y="44605"/>
                </a:lnTo>
                <a:close/>
              </a:path>
              <a:path w="2265045" h="194944">
                <a:moveTo>
                  <a:pt x="1302932" y="78531"/>
                </a:moveTo>
                <a:lnTo>
                  <a:pt x="1282494" y="78531"/>
                </a:lnTo>
                <a:lnTo>
                  <a:pt x="1355372" y="191198"/>
                </a:lnTo>
                <a:lnTo>
                  <a:pt x="1372125" y="191198"/>
                </a:lnTo>
                <a:lnTo>
                  <a:pt x="1372125" y="157482"/>
                </a:lnTo>
                <a:lnTo>
                  <a:pt x="1353906" y="157482"/>
                </a:lnTo>
                <a:lnTo>
                  <a:pt x="1302932" y="78531"/>
                </a:lnTo>
                <a:close/>
              </a:path>
              <a:path w="2265045" h="194944">
                <a:moveTo>
                  <a:pt x="1372125" y="44605"/>
                </a:moveTo>
                <a:lnTo>
                  <a:pt x="1353906" y="44605"/>
                </a:lnTo>
                <a:lnTo>
                  <a:pt x="1353906" y="157482"/>
                </a:lnTo>
                <a:lnTo>
                  <a:pt x="1372125" y="157482"/>
                </a:lnTo>
                <a:lnTo>
                  <a:pt x="1372125" y="44605"/>
                </a:lnTo>
                <a:close/>
              </a:path>
              <a:path w="2265045" h="194944">
                <a:moveTo>
                  <a:pt x="1469337" y="44605"/>
                </a:moveTo>
                <a:lnTo>
                  <a:pt x="1451118" y="44605"/>
                </a:lnTo>
                <a:lnTo>
                  <a:pt x="1396460" y="185125"/>
                </a:lnTo>
                <a:lnTo>
                  <a:pt x="1396460" y="191198"/>
                </a:lnTo>
                <a:lnTo>
                  <a:pt x="1413213" y="191198"/>
                </a:lnTo>
                <a:lnTo>
                  <a:pt x="1428291" y="152246"/>
                </a:lnTo>
                <a:lnTo>
                  <a:pt x="1511367" y="152246"/>
                </a:lnTo>
                <a:lnTo>
                  <a:pt x="1505316" y="136749"/>
                </a:lnTo>
                <a:lnTo>
                  <a:pt x="1433736" y="136749"/>
                </a:lnTo>
                <a:lnTo>
                  <a:pt x="1459913" y="68898"/>
                </a:lnTo>
                <a:lnTo>
                  <a:pt x="1478822" y="68898"/>
                </a:lnTo>
                <a:lnTo>
                  <a:pt x="1469337" y="44605"/>
                </a:lnTo>
                <a:close/>
              </a:path>
              <a:path w="2265045" h="194944">
                <a:moveTo>
                  <a:pt x="1511367" y="152246"/>
                </a:moveTo>
                <a:lnTo>
                  <a:pt x="1491535" y="152246"/>
                </a:lnTo>
                <a:lnTo>
                  <a:pt x="1506194" y="191198"/>
                </a:lnTo>
                <a:lnTo>
                  <a:pt x="1524204" y="191198"/>
                </a:lnTo>
                <a:lnTo>
                  <a:pt x="1524204" y="185125"/>
                </a:lnTo>
                <a:lnTo>
                  <a:pt x="1511367" y="152246"/>
                </a:lnTo>
                <a:close/>
              </a:path>
              <a:path w="2265045" h="194944">
                <a:moveTo>
                  <a:pt x="1478822" y="68898"/>
                </a:moveTo>
                <a:lnTo>
                  <a:pt x="1459913" y="68898"/>
                </a:lnTo>
                <a:lnTo>
                  <a:pt x="1485881" y="136749"/>
                </a:lnTo>
                <a:lnTo>
                  <a:pt x="1505316" y="136749"/>
                </a:lnTo>
                <a:lnTo>
                  <a:pt x="1478822" y="68898"/>
                </a:lnTo>
                <a:close/>
              </a:path>
              <a:path w="2265045" h="194944">
                <a:moveTo>
                  <a:pt x="1600485" y="41464"/>
                </a:moveTo>
                <a:lnTo>
                  <a:pt x="1576785" y="45028"/>
                </a:lnTo>
                <a:lnTo>
                  <a:pt x="1559151" y="55364"/>
                </a:lnTo>
                <a:lnTo>
                  <a:pt x="1548153" y="71944"/>
                </a:lnTo>
                <a:lnTo>
                  <a:pt x="1544361" y="94237"/>
                </a:lnTo>
                <a:lnTo>
                  <a:pt x="1544361" y="141566"/>
                </a:lnTo>
                <a:lnTo>
                  <a:pt x="1548153" y="163859"/>
                </a:lnTo>
                <a:lnTo>
                  <a:pt x="1559151" y="180439"/>
                </a:lnTo>
                <a:lnTo>
                  <a:pt x="1576785" y="190776"/>
                </a:lnTo>
                <a:lnTo>
                  <a:pt x="1600485" y="194339"/>
                </a:lnTo>
                <a:lnTo>
                  <a:pt x="1620756" y="191352"/>
                </a:lnTo>
                <a:lnTo>
                  <a:pt x="1637787" y="182219"/>
                </a:lnTo>
                <a:lnTo>
                  <a:pt x="1641287" y="177586"/>
                </a:lnTo>
                <a:lnTo>
                  <a:pt x="1600275" y="177586"/>
                </a:lnTo>
                <a:lnTo>
                  <a:pt x="1583960" y="175217"/>
                </a:lnTo>
                <a:lnTo>
                  <a:pt x="1572161" y="168371"/>
                </a:lnTo>
                <a:lnTo>
                  <a:pt x="1564995" y="157442"/>
                </a:lnTo>
                <a:lnTo>
                  <a:pt x="1562580" y="142822"/>
                </a:lnTo>
                <a:lnTo>
                  <a:pt x="1562580" y="92981"/>
                </a:lnTo>
                <a:lnTo>
                  <a:pt x="1564995" y="78361"/>
                </a:lnTo>
                <a:lnTo>
                  <a:pt x="1572161" y="67432"/>
                </a:lnTo>
                <a:lnTo>
                  <a:pt x="1583960" y="60587"/>
                </a:lnTo>
                <a:lnTo>
                  <a:pt x="1600275" y="58218"/>
                </a:lnTo>
                <a:lnTo>
                  <a:pt x="1641287" y="58218"/>
                </a:lnTo>
                <a:lnTo>
                  <a:pt x="1637787" y="53584"/>
                </a:lnTo>
                <a:lnTo>
                  <a:pt x="1620756" y="44452"/>
                </a:lnTo>
                <a:lnTo>
                  <a:pt x="1600485" y="41464"/>
                </a:lnTo>
                <a:close/>
              </a:path>
              <a:path w="2265045" h="194944">
                <a:moveTo>
                  <a:pt x="1653886" y="142404"/>
                </a:moveTo>
                <a:lnTo>
                  <a:pt x="1635667" y="142404"/>
                </a:lnTo>
                <a:lnTo>
                  <a:pt x="1635667" y="144498"/>
                </a:lnTo>
                <a:lnTo>
                  <a:pt x="1632522" y="159298"/>
                </a:lnTo>
                <a:lnTo>
                  <a:pt x="1624332" y="169602"/>
                </a:lnTo>
                <a:lnTo>
                  <a:pt x="1612962" y="175626"/>
                </a:lnTo>
                <a:lnTo>
                  <a:pt x="1600275" y="177586"/>
                </a:lnTo>
                <a:lnTo>
                  <a:pt x="1641287" y="177586"/>
                </a:lnTo>
                <a:lnTo>
                  <a:pt x="1649518" y="166686"/>
                </a:lnTo>
                <a:lnTo>
                  <a:pt x="1653886" y="144498"/>
                </a:lnTo>
                <a:lnTo>
                  <a:pt x="1653886" y="142404"/>
                </a:lnTo>
                <a:close/>
              </a:path>
              <a:path w="2265045" h="194944">
                <a:moveTo>
                  <a:pt x="1641287" y="58218"/>
                </a:moveTo>
                <a:lnTo>
                  <a:pt x="1600275" y="58218"/>
                </a:lnTo>
                <a:lnTo>
                  <a:pt x="1612962" y="60178"/>
                </a:lnTo>
                <a:lnTo>
                  <a:pt x="1624332" y="66202"/>
                </a:lnTo>
                <a:lnTo>
                  <a:pt x="1632522" y="76506"/>
                </a:lnTo>
                <a:lnTo>
                  <a:pt x="1635667" y="91306"/>
                </a:lnTo>
                <a:lnTo>
                  <a:pt x="1635667" y="93400"/>
                </a:lnTo>
                <a:lnTo>
                  <a:pt x="1653886" y="93400"/>
                </a:lnTo>
                <a:lnTo>
                  <a:pt x="1653886" y="91306"/>
                </a:lnTo>
                <a:lnTo>
                  <a:pt x="1649518" y="69117"/>
                </a:lnTo>
                <a:lnTo>
                  <a:pt x="1641287" y="58218"/>
                </a:lnTo>
                <a:close/>
              </a:path>
              <a:path w="2265045" h="194944">
                <a:moveTo>
                  <a:pt x="1704806" y="44605"/>
                </a:moveTo>
                <a:lnTo>
                  <a:pt x="1686587" y="44605"/>
                </a:lnTo>
                <a:lnTo>
                  <a:pt x="1686587" y="191198"/>
                </a:lnTo>
                <a:lnTo>
                  <a:pt x="1704806" y="191198"/>
                </a:lnTo>
                <a:lnTo>
                  <a:pt x="1704806" y="44605"/>
                </a:lnTo>
                <a:close/>
              </a:path>
              <a:path w="2265045" h="194944">
                <a:moveTo>
                  <a:pt x="1795997" y="41464"/>
                </a:moveTo>
                <a:lnTo>
                  <a:pt x="1772706" y="44995"/>
                </a:lnTo>
                <a:lnTo>
                  <a:pt x="1754951" y="55260"/>
                </a:lnTo>
                <a:lnTo>
                  <a:pt x="1743636" y="71768"/>
                </a:lnTo>
                <a:lnTo>
                  <a:pt x="1739664" y="94028"/>
                </a:lnTo>
                <a:lnTo>
                  <a:pt x="1739664" y="141775"/>
                </a:lnTo>
                <a:lnTo>
                  <a:pt x="1743636" y="164036"/>
                </a:lnTo>
                <a:lnTo>
                  <a:pt x="1754951" y="180544"/>
                </a:lnTo>
                <a:lnTo>
                  <a:pt x="1772706" y="190808"/>
                </a:lnTo>
                <a:lnTo>
                  <a:pt x="1795997" y="194339"/>
                </a:lnTo>
                <a:lnTo>
                  <a:pt x="1819288" y="190808"/>
                </a:lnTo>
                <a:lnTo>
                  <a:pt x="1837043" y="180544"/>
                </a:lnTo>
                <a:lnTo>
                  <a:pt x="1839071" y="177586"/>
                </a:lnTo>
                <a:lnTo>
                  <a:pt x="1795997" y="177586"/>
                </a:lnTo>
                <a:lnTo>
                  <a:pt x="1779617" y="175007"/>
                </a:lnTo>
                <a:lnTo>
                  <a:pt x="1767673" y="167795"/>
                </a:lnTo>
                <a:lnTo>
                  <a:pt x="1760363" y="156736"/>
                </a:lnTo>
                <a:lnTo>
                  <a:pt x="1757883" y="142613"/>
                </a:lnTo>
                <a:lnTo>
                  <a:pt x="1757883" y="93190"/>
                </a:lnTo>
                <a:lnTo>
                  <a:pt x="1760363" y="79068"/>
                </a:lnTo>
                <a:lnTo>
                  <a:pt x="1767673" y="68008"/>
                </a:lnTo>
                <a:lnTo>
                  <a:pt x="1779617" y="60796"/>
                </a:lnTo>
                <a:lnTo>
                  <a:pt x="1795997" y="58218"/>
                </a:lnTo>
                <a:lnTo>
                  <a:pt x="1839071" y="58218"/>
                </a:lnTo>
                <a:lnTo>
                  <a:pt x="1837043" y="55260"/>
                </a:lnTo>
                <a:lnTo>
                  <a:pt x="1819288" y="44995"/>
                </a:lnTo>
                <a:lnTo>
                  <a:pt x="1795997" y="41464"/>
                </a:lnTo>
                <a:close/>
              </a:path>
              <a:path w="2265045" h="194944">
                <a:moveTo>
                  <a:pt x="1839071" y="58218"/>
                </a:moveTo>
                <a:lnTo>
                  <a:pt x="1795997" y="58218"/>
                </a:lnTo>
                <a:lnTo>
                  <a:pt x="1812289" y="60796"/>
                </a:lnTo>
                <a:lnTo>
                  <a:pt x="1824242" y="68008"/>
                </a:lnTo>
                <a:lnTo>
                  <a:pt x="1831601" y="79068"/>
                </a:lnTo>
                <a:lnTo>
                  <a:pt x="1834111" y="93190"/>
                </a:lnTo>
                <a:lnTo>
                  <a:pt x="1834111" y="142613"/>
                </a:lnTo>
                <a:lnTo>
                  <a:pt x="1831601" y="156736"/>
                </a:lnTo>
                <a:lnTo>
                  <a:pt x="1824242" y="167795"/>
                </a:lnTo>
                <a:lnTo>
                  <a:pt x="1812289" y="175007"/>
                </a:lnTo>
                <a:lnTo>
                  <a:pt x="1795997" y="177586"/>
                </a:lnTo>
                <a:lnTo>
                  <a:pt x="1839071" y="177586"/>
                </a:lnTo>
                <a:lnTo>
                  <a:pt x="1848358" y="164036"/>
                </a:lnTo>
                <a:lnTo>
                  <a:pt x="1852331" y="141775"/>
                </a:lnTo>
                <a:lnTo>
                  <a:pt x="1852331" y="94028"/>
                </a:lnTo>
                <a:lnTo>
                  <a:pt x="1848358" y="71768"/>
                </a:lnTo>
                <a:lnTo>
                  <a:pt x="1839071" y="58218"/>
                </a:lnTo>
                <a:close/>
              </a:path>
              <a:path w="2265045" h="194944">
                <a:moveTo>
                  <a:pt x="1903764" y="44605"/>
                </a:moveTo>
                <a:lnTo>
                  <a:pt x="1887010" y="44605"/>
                </a:lnTo>
                <a:lnTo>
                  <a:pt x="1887010" y="191198"/>
                </a:lnTo>
                <a:lnTo>
                  <a:pt x="1905229" y="191198"/>
                </a:lnTo>
                <a:lnTo>
                  <a:pt x="1905229" y="78531"/>
                </a:lnTo>
                <a:lnTo>
                  <a:pt x="1925667" y="78531"/>
                </a:lnTo>
                <a:lnTo>
                  <a:pt x="1903764" y="44605"/>
                </a:lnTo>
                <a:close/>
              </a:path>
              <a:path w="2265045" h="194944">
                <a:moveTo>
                  <a:pt x="1925667" y="78531"/>
                </a:moveTo>
                <a:lnTo>
                  <a:pt x="1905229" y="78531"/>
                </a:lnTo>
                <a:lnTo>
                  <a:pt x="1978107" y="191198"/>
                </a:lnTo>
                <a:lnTo>
                  <a:pt x="1994860" y="191198"/>
                </a:lnTo>
                <a:lnTo>
                  <a:pt x="1994860" y="157482"/>
                </a:lnTo>
                <a:lnTo>
                  <a:pt x="1976641" y="157482"/>
                </a:lnTo>
                <a:lnTo>
                  <a:pt x="1925667" y="78531"/>
                </a:lnTo>
                <a:close/>
              </a:path>
              <a:path w="2265045" h="194944">
                <a:moveTo>
                  <a:pt x="1994860" y="44605"/>
                </a:moveTo>
                <a:lnTo>
                  <a:pt x="1976641" y="44605"/>
                </a:lnTo>
                <a:lnTo>
                  <a:pt x="1976641" y="157482"/>
                </a:lnTo>
                <a:lnTo>
                  <a:pt x="1994860" y="157482"/>
                </a:lnTo>
                <a:lnTo>
                  <a:pt x="1994860" y="44605"/>
                </a:lnTo>
                <a:close/>
              </a:path>
              <a:path w="2265045" h="194944">
                <a:moveTo>
                  <a:pt x="2092061" y="44605"/>
                </a:moveTo>
                <a:lnTo>
                  <a:pt x="2073842" y="44605"/>
                </a:lnTo>
                <a:lnTo>
                  <a:pt x="2019184" y="185125"/>
                </a:lnTo>
                <a:lnTo>
                  <a:pt x="2019184" y="191198"/>
                </a:lnTo>
                <a:lnTo>
                  <a:pt x="2035938" y="191198"/>
                </a:lnTo>
                <a:lnTo>
                  <a:pt x="2051016" y="152246"/>
                </a:lnTo>
                <a:lnTo>
                  <a:pt x="2134091" y="152246"/>
                </a:lnTo>
                <a:lnTo>
                  <a:pt x="2128040" y="136749"/>
                </a:lnTo>
                <a:lnTo>
                  <a:pt x="2056460" y="136749"/>
                </a:lnTo>
                <a:lnTo>
                  <a:pt x="2082638" y="68898"/>
                </a:lnTo>
                <a:lnTo>
                  <a:pt x="2101547" y="68898"/>
                </a:lnTo>
                <a:lnTo>
                  <a:pt x="2092061" y="44605"/>
                </a:lnTo>
                <a:close/>
              </a:path>
              <a:path w="2265045" h="194944">
                <a:moveTo>
                  <a:pt x="2134091" y="152246"/>
                </a:moveTo>
                <a:lnTo>
                  <a:pt x="2114260" y="152246"/>
                </a:lnTo>
                <a:lnTo>
                  <a:pt x="2128919" y="191198"/>
                </a:lnTo>
                <a:lnTo>
                  <a:pt x="2146929" y="191198"/>
                </a:lnTo>
                <a:lnTo>
                  <a:pt x="2146929" y="185125"/>
                </a:lnTo>
                <a:lnTo>
                  <a:pt x="2134091" y="152246"/>
                </a:lnTo>
                <a:close/>
              </a:path>
              <a:path w="2265045" h="194944">
                <a:moveTo>
                  <a:pt x="2101547" y="68898"/>
                </a:moveTo>
                <a:lnTo>
                  <a:pt x="2082638" y="68898"/>
                </a:lnTo>
                <a:lnTo>
                  <a:pt x="2108605" y="136749"/>
                </a:lnTo>
                <a:lnTo>
                  <a:pt x="2128040" y="136749"/>
                </a:lnTo>
                <a:lnTo>
                  <a:pt x="2101547" y="68898"/>
                </a:lnTo>
                <a:close/>
              </a:path>
              <a:path w="2265045" h="194944">
                <a:moveTo>
                  <a:pt x="2189493" y="44605"/>
                </a:moveTo>
                <a:lnTo>
                  <a:pt x="2171274" y="44605"/>
                </a:lnTo>
                <a:lnTo>
                  <a:pt x="2171274" y="191198"/>
                </a:lnTo>
                <a:lnTo>
                  <a:pt x="2264465" y="191198"/>
                </a:lnTo>
                <a:lnTo>
                  <a:pt x="2264465" y="175073"/>
                </a:lnTo>
                <a:lnTo>
                  <a:pt x="2189493" y="175073"/>
                </a:lnTo>
                <a:lnTo>
                  <a:pt x="2189493" y="44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5445" y="2967449"/>
            <a:ext cx="2110740" cy="306070"/>
          </a:xfrm>
          <a:custGeom>
            <a:avLst/>
            <a:gdLst/>
            <a:ahLst/>
            <a:cxnLst/>
            <a:rect l="l" t="t" r="r" b="b"/>
            <a:pathLst>
              <a:path w="2110740" h="306070">
                <a:moveTo>
                  <a:pt x="36438" y="204391"/>
                </a:moveTo>
                <a:lnTo>
                  <a:pt x="0" y="204391"/>
                </a:lnTo>
                <a:lnTo>
                  <a:pt x="9364" y="249737"/>
                </a:lnTo>
                <a:lnTo>
                  <a:pt x="34396" y="281300"/>
                </a:lnTo>
                <a:lnTo>
                  <a:pt x="70501" y="299748"/>
                </a:lnTo>
                <a:lnTo>
                  <a:pt x="113085" y="305749"/>
                </a:lnTo>
                <a:lnTo>
                  <a:pt x="159262" y="299395"/>
                </a:lnTo>
                <a:lnTo>
                  <a:pt x="192245" y="281928"/>
                </a:lnTo>
                <a:lnTo>
                  <a:pt x="199565" y="272243"/>
                </a:lnTo>
                <a:lnTo>
                  <a:pt x="114760" y="272243"/>
                </a:lnTo>
                <a:lnTo>
                  <a:pt x="87680" y="268885"/>
                </a:lnTo>
                <a:lnTo>
                  <a:pt x="62406" y="257636"/>
                </a:lnTo>
                <a:lnTo>
                  <a:pt x="43729" y="236727"/>
                </a:lnTo>
                <a:lnTo>
                  <a:pt x="36438" y="204391"/>
                </a:lnTo>
                <a:close/>
              </a:path>
              <a:path w="2110740" h="306070">
                <a:moveTo>
                  <a:pt x="110153" y="0"/>
                </a:moveTo>
                <a:lnTo>
                  <a:pt x="67700" y="5916"/>
                </a:lnTo>
                <a:lnTo>
                  <a:pt x="35967" y="22512"/>
                </a:lnTo>
                <a:lnTo>
                  <a:pt x="16092" y="48061"/>
                </a:lnTo>
                <a:lnTo>
                  <a:pt x="9214" y="80835"/>
                </a:lnTo>
                <a:lnTo>
                  <a:pt x="14574" y="109793"/>
                </a:lnTo>
                <a:lnTo>
                  <a:pt x="30417" y="131252"/>
                </a:lnTo>
                <a:lnTo>
                  <a:pt x="56392" y="147920"/>
                </a:lnTo>
                <a:lnTo>
                  <a:pt x="92143" y="162508"/>
                </a:lnTo>
                <a:lnTo>
                  <a:pt x="113085" y="170047"/>
                </a:lnTo>
                <a:lnTo>
                  <a:pt x="142286" y="181918"/>
                </a:lnTo>
                <a:lnTo>
                  <a:pt x="163241" y="193711"/>
                </a:lnTo>
                <a:lnTo>
                  <a:pt x="175871" y="207388"/>
                </a:lnTo>
                <a:lnTo>
                  <a:pt x="180099" y="224914"/>
                </a:lnTo>
                <a:lnTo>
                  <a:pt x="176015" y="243618"/>
                </a:lnTo>
                <a:lnTo>
                  <a:pt x="163764" y="258630"/>
                </a:lnTo>
                <a:lnTo>
                  <a:pt x="143346" y="268617"/>
                </a:lnTo>
                <a:lnTo>
                  <a:pt x="114760" y="272243"/>
                </a:lnTo>
                <a:lnTo>
                  <a:pt x="199565" y="272243"/>
                </a:lnTo>
                <a:lnTo>
                  <a:pt x="212035" y="255744"/>
                </a:lnTo>
                <a:lnTo>
                  <a:pt x="218632" y="223239"/>
                </a:lnTo>
                <a:lnTo>
                  <a:pt x="211426" y="191983"/>
                </a:lnTo>
                <a:lnTo>
                  <a:pt x="191774" y="169209"/>
                </a:lnTo>
                <a:lnTo>
                  <a:pt x="162619" y="152089"/>
                </a:lnTo>
                <a:lnTo>
                  <a:pt x="126907" y="137796"/>
                </a:lnTo>
                <a:lnTo>
                  <a:pt x="107221" y="130676"/>
                </a:lnTo>
                <a:lnTo>
                  <a:pt x="79755" y="119963"/>
                </a:lnTo>
                <a:lnTo>
                  <a:pt x="60574" y="109054"/>
                </a:lnTo>
                <a:lnTo>
                  <a:pt x="49324" y="95867"/>
                </a:lnTo>
                <a:lnTo>
                  <a:pt x="45653" y="78322"/>
                </a:lnTo>
                <a:lnTo>
                  <a:pt x="50070" y="60364"/>
                </a:lnTo>
                <a:lnTo>
                  <a:pt x="62772" y="46176"/>
                </a:lnTo>
                <a:lnTo>
                  <a:pt x="82935" y="36857"/>
                </a:lnTo>
                <a:lnTo>
                  <a:pt x="109734" y="33506"/>
                </a:lnTo>
                <a:lnTo>
                  <a:pt x="193495" y="33506"/>
                </a:lnTo>
                <a:lnTo>
                  <a:pt x="185805" y="23035"/>
                </a:lnTo>
                <a:lnTo>
                  <a:pt x="152043" y="5549"/>
                </a:lnTo>
                <a:lnTo>
                  <a:pt x="110153" y="0"/>
                </a:lnTo>
                <a:close/>
              </a:path>
              <a:path w="2110740" h="306070">
                <a:moveTo>
                  <a:pt x="193495" y="33506"/>
                </a:moveTo>
                <a:lnTo>
                  <a:pt x="109734" y="33506"/>
                </a:lnTo>
                <a:lnTo>
                  <a:pt x="136101" y="36942"/>
                </a:lnTo>
                <a:lnTo>
                  <a:pt x="158581" y="48113"/>
                </a:lnTo>
                <a:lnTo>
                  <a:pt x="174228" y="68315"/>
                </a:lnTo>
                <a:lnTo>
                  <a:pt x="180099" y="98845"/>
                </a:lnTo>
                <a:lnTo>
                  <a:pt x="216537" y="98845"/>
                </a:lnTo>
                <a:lnTo>
                  <a:pt x="208337" y="53715"/>
                </a:lnTo>
                <a:lnTo>
                  <a:pt x="193495" y="33506"/>
                </a:lnTo>
                <a:close/>
              </a:path>
              <a:path w="2110740" h="306070">
                <a:moveTo>
                  <a:pt x="388187" y="0"/>
                </a:moveTo>
                <a:lnTo>
                  <a:pt x="341600" y="7061"/>
                </a:lnTo>
                <a:lnTo>
                  <a:pt x="306091" y="27590"/>
                </a:lnTo>
                <a:lnTo>
                  <a:pt x="283463" y="60606"/>
                </a:lnTo>
                <a:lnTo>
                  <a:pt x="275520" y="105127"/>
                </a:lnTo>
                <a:lnTo>
                  <a:pt x="275520" y="200622"/>
                </a:lnTo>
                <a:lnTo>
                  <a:pt x="283463" y="245143"/>
                </a:lnTo>
                <a:lnTo>
                  <a:pt x="306091" y="278159"/>
                </a:lnTo>
                <a:lnTo>
                  <a:pt x="341600" y="298688"/>
                </a:lnTo>
                <a:lnTo>
                  <a:pt x="388187" y="305749"/>
                </a:lnTo>
                <a:lnTo>
                  <a:pt x="434767" y="298688"/>
                </a:lnTo>
                <a:lnTo>
                  <a:pt x="470273" y="278159"/>
                </a:lnTo>
                <a:lnTo>
                  <a:pt x="474328" y="272243"/>
                </a:lnTo>
                <a:lnTo>
                  <a:pt x="388187" y="272243"/>
                </a:lnTo>
                <a:lnTo>
                  <a:pt x="355420" y="267086"/>
                </a:lnTo>
                <a:lnTo>
                  <a:pt x="331530" y="252662"/>
                </a:lnTo>
                <a:lnTo>
                  <a:pt x="316909" y="230542"/>
                </a:lnTo>
                <a:lnTo>
                  <a:pt x="311948" y="202297"/>
                </a:lnTo>
                <a:lnTo>
                  <a:pt x="311948" y="103452"/>
                </a:lnTo>
                <a:lnTo>
                  <a:pt x="316909" y="75207"/>
                </a:lnTo>
                <a:lnTo>
                  <a:pt x="331530" y="53087"/>
                </a:lnTo>
                <a:lnTo>
                  <a:pt x="355420" y="38663"/>
                </a:lnTo>
                <a:lnTo>
                  <a:pt x="388187" y="33506"/>
                </a:lnTo>
                <a:lnTo>
                  <a:pt x="474328" y="33506"/>
                </a:lnTo>
                <a:lnTo>
                  <a:pt x="470273" y="27590"/>
                </a:lnTo>
                <a:lnTo>
                  <a:pt x="434767" y="7061"/>
                </a:lnTo>
                <a:lnTo>
                  <a:pt x="388187" y="0"/>
                </a:lnTo>
                <a:close/>
              </a:path>
              <a:path w="2110740" h="306070">
                <a:moveTo>
                  <a:pt x="474328" y="33506"/>
                </a:moveTo>
                <a:lnTo>
                  <a:pt x="388187" y="33506"/>
                </a:lnTo>
                <a:lnTo>
                  <a:pt x="420771" y="38663"/>
                </a:lnTo>
                <a:lnTo>
                  <a:pt x="444677" y="53087"/>
                </a:lnTo>
                <a:lnTo>
                  <a:pt x="459395" y="75207"/>
                </a:lnTo>
                <a:lnTo>
                  <a:pt x="464415" y="103452"/>
                </a:lnTo>
                <a:lnTo>
                  <a:pt x="464415" y="202297"/>
                </a:lnTo>
                <a:lnTo>
                  <a:pt x="459395" y="230542"/>
                </a:lnTo>
                <a:lnTo>
                  <a:pt x="444677" y="252662"/>
                </a:lnTo>
                <a:lnTo>
                  <a:pt x="420771" y="267086"/>
                </a:lnTo>
                <a:lnTo>
                  <a:pt x="388187" y="272243"/>
                </a:lnTo>
                <a:lnTo>
                  <a:pt x="474328" y="272243"/>
                </a:lnTo>
                <a:lnTo>
                  <a:pt x="492900" y="245143"/>
                </a:lnTo>
                <a:lnTo>
                  <a:pt x="500843" y="200622"/>
                </a:lnTo>
                <a:lnTo>
                  <a:pt x="500843" y="105127"/>
                </a:lnTo>
                <a:lnTo>
                  <a:pt x="492900" y="60606"/>
                </a:lnTo>
                <a:lnTo>
                  <a:pt x="474328" y="33506"/>
                </a:lnTo>
                <a:close/>
              </a:path>
              <a:path w="2110740" h="306070">
                <a:moveTo>
                  <a:pt x="754908" y="6282"/>
                </a:moveTo>
                <a:lnTo>
                  <a:pt x="570202" y="6282"/>
                </a:lnTo>
                <a:lnTo>
                  <a:pt x="570202" y="299467"/>
                </a:lnTo>
                <a:lnTo>
                  <a:pt x="607060" y="299467"/>
                </a:lnTo>
                <a:lnTo>
                  <a:pt x="607060" y="170047"/>
                </a:lnTo>
                <a:lnTo>
                  <a:pt x="734804" y="170047"/>
                </a:lnTo>
                <a:lnTo>
                  <a:pt x="734804" y="137796"/>
                </a:lnTo>
                <a:lnTo>
                  <a:pt x="607060" y="137796"/>
                </a:lnTo>
                <a:lnTo>
                  <a:pt x="607060" y="38532"/>
                </a:lnTo>
                <a:lnTo>
                  <a:pt x="754908" y="38532"/>
                </a:lnTo>
                <a:lnTo>
                  <a:pt x="754908" y="6282"/>
                </a:lnTo>
                <a:close/>
              </a:path>
              <a:path w="2110740" h="306070">
                <a:moveTo>
                  <a:pt x="908265" y="38532"/>
                </a:moveTo>
                <a:lnTo>
                  <a:pt x="871826" y="38532"/>
                </a:lnTo>
                <a:lnTo>
                  <a:pt x="871826" y="299467"/>
                </a:lnTo>
                <a:lnTo>
                  <a:pt x="908265" y="299467"/>
                </a:lnTo>
                <a:lnTo>
                  <a:pt x="908265" y="38532"/>
                </a:lnTo>
                <a:close/>
              </a:path>
              <a:path w="2110740" h="306070">
                <a:moveTo>
                  <a:pt x="997058" y="6282"/>
                </a:moveTo>
                <a:lnTo>
                  <a:pt x="782614" y="6282"/>
                </a:lnTo>
                <a:lnTo>
                  <a:pt x="782614" y="38532"/>
                </a:lnTo>
                <a:lnTo>
                  <a:pt x="997058" y="38532"/>
                </a:lnTo>
                <a:lnTo>
                  <a:pt x="997058" y="6282"/>
                </a:lnTo>
                <a:close/>
              </a:path>
              <a:path w="2110740" h="306070">
                <a:moveTo>
                  <a:pt x="1060564" y="6282"/>
                </a:moveTo>
                <a:lnTo>
                  <a:pt x="1024544" y="6282"/>
                </a:lnTo>
                <a:lnTo>
                  <a:pt x="1024544" y="18428"/>
                </a:lnTo>
                <a:lnTo>
                  <a:pt x="1082344" y="299467"/>
                </a:lnTo>
                <a:lnTo>
                  <a:pt x="1116688" y="299467"/>
                </a:lnTo>
                <a:lnTo>
                  <a:pt x="1139723" y="241249"/>
                </a:lnTo>
                <a:lnTo>
                  <a:pt x="1107055" y="241249"/>
                </a:lnTo>
                <a:lnTo>
                  <a:pt x="1060564" y="6282"/>
                </a:lnTo>
                <a:close/>
              </a:path>
              <a:path w="2110740" h="306070">
                <a:moveTo>
                  <a:pt x="1212114" y="144917"/>
                </a:moveTo>
                <a:lnTo>
                  <a:pt x="1177838" y="144917"/>
                </a:lnTo>
                <a:lnTo>
                  <a:pt x="1238569" y="299467"/>
                </a:lnTo>
                <a:lnTo>
                  <a:pt x="1272914" y="299467"/>
                </a:lnTo>
                <a:lnTo>
                  <a:pt x="1284715" y="242086"/>
                </a:lnTo>
                <a:lnTo>
                  <a:pt x="1250715" y="242086"/>
                </a:lnTo>
                <a:lnTo>
                  <a:pt x="1212114" y="144917"/>
                </a:lnTo>
                <a:close/>
              </a:path>
              <a:path w="2110740" h="306070">
                <a:moveTo>
                  <a:pt x="1330713" y="6282"/>
                </a:moveTo>
                <a:lnTo>
                  <a:pt x="1296787" y="6282"/>
                </a:lnTo>
                <a:lnTo>
                  <a:pt x="1250715" y="242086"/>
                </a:lnTo>
                <a:lnTo>
                  <a:pt x="1284715" y="242086"/>
                </a:lnTo>
                <a:lnTo>
                  <a:pt x="1330713" y="18428"/>
                </a:lnTo>
                <a:lnTo>
                  <a:pt x="1330713" y="6282"/>
                </a:lnTo>
                <a:close/>
              </a:path>
              <a:path w="2110740" h="306070">
                <a:moveTo>
                  <a:pt x="1189984" y="89211"/>
                </a:moveTo>
                <a:lnTo>
                  <a:pt x="1166948" y="89211"/>
                </a:lnTo>
                <a:lnTo>
                  <a:pt x="1107055" y="241249"/>
                </a:lnTo>
                <a:lnTo>
                  <a:pt x="1139723" y="241249"/>
                </a:lnTo>
                <a:lnTo>
                  <a:pt x="1177838" y="144917"/>
                </a:lnTo>
                <a:lnTo>
                  <a:pt x="1212114" y="144917"/>
                </a:lnTo>
                <a:lnTo>
                  <a:pt x="1189984" y="89211"/>
                </a:lnTo>
                <a:close/>
              </a:path>
              <a:path w="2110740" h="306070">
                <a:moveTo>
                  <a:pt x="1496090" y="6282"/>
                </a:moveTo>
                <a:lnTo>
                  <a:pt x="1459651" y="6282"/>
                </a:lnTo>
                <a:lnTo>
                  <a:pt x="1350335" y="287321"/>
                </a:lnTo>
                <a:lnTo>
                  <a:pt x="1350335" y="299467"/>
                </a:lnTo>
                <a:lnTo>
                  <a:pt x="1383842" y="299467"/>
                </a:lnTo>
                <a:lnTo>
                  <a:pt x="1413998" y="221563"/>
                </a:lnTo>
                <a:lnTo>
                  <a:pt x="1580149" y="221563"/>
                </a:lnTo>
                <a:lnTo>
                  <a:pt x="1568047" y="190570"/>
                </a:lnTo>
                <a:lnTo>
                  <a:pt x="1424888" y="190570"/>
                </a:lnTo>
                <a:lnTo>
                  <a:pt x="1477242" y="54867"/>
                </a:lnTo>
                <a:lnTo>
                  <a:pt x="1515061" y="54867"/>
                </a:lnTo>
                <a:lnTo>
                  <a:pt x="1496090" y="6282"/>
                </a:lnTo>
                <a:close/>
              </a:path>
              <a:path w="2110740" h="306070">
                <a:moveTo>
                  <a:pt x="1580149" y="221563"/>
                </a:moveTo>
                <a:lnTo>
                  <a:pt x="1540487" y="221563"/>
                </a:lnTo>
                <a:lnTo>
                  <a:pt x="1569805" y="299467"/>
                </a:lnTo>
                <a:lnTo>
                  <a:pt x="1605825" y="299467"/>
                </a:lnTo>
                <a:lnTo>
                  <a:pt x="1605825" y="287321"/>
                </a:lnTo>
                <a:lnTo>
                  <a:pt x="1580149" y="221563"/>
                </a:lnTo>
                <a:close/>
              </a:path>
              <a:path w="2110740" h="306070">
                <a:moveTo>
                  <a:pt x="1515061" y="54867"/>
                </a:moveTo>
                <a:lnTo>
                  <a:pt x="1477242" y="54867"/>
                </a:lnTo>
                <a:lnTo>
                  <a:pt x="1529178" y="190570"/>
                </a:lnTo>
                <a:lnTo>
                  <a:pt x="1568047" y="190570"/>
                </a:lnTo>
                <a:lnTo>
                  <a:pt x="1515061" y="54867"/>
                </a:lnTo>
                <a:close/>
              </a:path>
              <a:path w="2110740" h="306070">
                <a:moveTo>
                  <a:pt x="1777233" y="6282"/>
                </a:moveTo>
                <a:lnTo>
                  <a:pt x="1654515" y="6282"/>
                </a:lnTo>
                <a:lnTo>
                  <a:pt x="1654515" y="299467"/>
                </a:lnTo>
                <a:lnTo>
                  <a:pt x="1690953" y="299467"/>
                </a:lnTo>
                <a:lnTo>
                  <a:pt x="1690953" y="183449"/>
                </a:lnTo>
                <a:lnTo>
                  <a:pt x="1808712" y="183449"/>
                </a:lnTo>
                <a:lnTo>
                  <a:pt x="1806133" y="178842"/>
                </a:lnTo>
                <a:lnTo>
                  <a:pt x="1829391" y="167278"/>
                </a:lnTo>
                <a:lnTo>
                  <a:pt x="1845645" y="151199"/>
                </a:lnTo>
                <a:lnTo>
                  <a:pt x="1690953" y="151199"/>
                </a:lnTo>
                <a:lnTo>
                  <a:pt x="1690953" y="38532"/>
                </a:lnTo>
                <a:lnTo>
                  <a:pt x="1845405" y="38532"/>
                </a:lnTo>
                <a:lnTo>
                  <a:pt x="1840320" y="29894"/>
                </a:lnTo>
                <a:lnTo>
                  <a:pt x="1813665" y="12375"/>
                </a:lnTo>
                <a:lnTo>
                  <a:pt x="1777233" y="6282"/>
                </a:lnTo>
                <a:close/>
              </a:path>
              <a:path w="2110740" h="306070">
                <a:moveTo>
                  <a:pt x="1808712" y="183449"/>
                </a:moveTo>
                <a:lnTo>
                  <a:pt x="1765925" y="183449"/>
                </a:lnTo>
                <a:lnTo>
                  <a:pt x="1830844" y="299467"/>
                </a:lnTo>
                <a:lnTo>
                  <a:pt x="1866864" y="299467"/>
                </a:lnTo>
                <a:lnTo>
                  <a:pt x="1866864" y="287321"/>
                </a:lnTo>
                <a:lnTo>
                  <a:pt x="1808712" y="183449"/>
                </a:lnTo>
                <a:close/>
              </a:path>
              <a:path w="2110740" h="306070">
                <a:moveTo>
                  <a:pt x="1845405" y="38532"/>
                </a:moveTo>
                <a:lnTo>
                  <a:pt x="1770951" y="38532"/>
                </a:lnTo>
                <a:lnTo>
                  <a:pt x="1793882" y="42001"/>
                </a:lnTo>
                <a:lnTo>
                  <a:pt x="1810845" y="52459"/>
                </a:lnTo>
                <a:lnTo>
                  <a:pt x="1821368" y="69984"/>
                </a:lnTo>
                <a:lnTo>
                  <a:pt x="1824981" y="94656"/>
                </a:lnTo>
                <a:lnTo>
                  <a:pt x="1821368" y="119217"/>
                </a:lnTo>
                <a:lnTo>
                  <a:pt x="1810845" y="136906"/>
                </a:lnTo>
                <a:lnTo>
                  <a:pt x="1793882" y="147606"/>
                </a:lnTo>
                <a:lnTo>
                  <a:pt x="1770951" y="151199"/>
                </a:lnTo>
                <a:lnTo>
                  <a:pt x="1845645" y="151199"/>
                </a:lnTo>
                <a:lnTo>
                  <a:pt x="1847074" y="149786"/>
                </a:lnTo>
                <a:lnTo>
                  <a:pt x="1858317" y="125774"/>
                </a:lnTo>
                <a:lnTo>
                  <a:pt x="1862257" y="94656"/>
                </a:lnTo>
                <a:lnTo>
                  <a:pt x="1856688" y="57701"/>
                </a:lnTo>
                <a:lnTo>
                  <a:pt x="1845405" y="38532"/>
                </a:lnTo>
                <a:close/>
              </a:path>
              <a:path w="2110740" h="306070">
                <a:moveTo>
                  <a:pt x="2109946" y="6282"/>
                </a:moveTo>
                <a:lnTo>
                  <a:pt x="1927333" y="6282"/>
                </a:lnTo>
                <a:lnTo>
                  <a:pt x="1927333" y="299467"/>
                </a:lnTo>
                <a:lnTo>
                  <a:pt x="2110365" y="299467"/>
                </a:lnTo>
                <a:lnTo>
                  <a:pt x="2110365" y="267216"/>
                </a:lnTo>
                <a:lnTo>
                  <a:pt x="1963772" y="267216"/>
                </a:lnTo>
                <a:lnTo>
                  <a:pt x="1963772" y="167953"/>
                </a:lnTo>
                <a:lnTo>
                  <a:pt x="2090260" y="167953"/>
                </a:lnTo>
                <a:lnTo>
                  <a:pt x="2090260" y="135702"/>
                </a:lnTo>
                <a:lnTo>
                  <a:pt x="1963772" y="135702"/>
                </a:lnTo>
                <a:lnTo>
                  <a:pt x="1963772" y="38532"/>
                </a:lnTo>
                <a:lnTo>
                  <a:pt x="2109946" y="38532"/>
                </a:lnTo>
                <a:lnTo>
                  <a:pt x="2109946" y="6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245791" y="1338388"/>
            <a:ext cx="7434580" cy="535940"/>
            <a:chOff x="9245791" y="1338388"/>
            <a:chExt cx="7434580" cy="535940"/>
          </a:xfrm>
        </p:grpSpPr>
        <p:sp>
          <p:nvSpPr>
            <p:cNvPr id="8" name="object 8"/>
            <p:cNvSpPr/>
            <p:nvPr/>
          </p:nvSpPr>
          <p:spPr>
            <a:xfrm>
              <a:off x="9245791" y="1602045"/>
              <a:ext cx="7434580" cy="272415"/>
            </a:xfrm>
            <a:custGeom>
              <a:avLst/>
              <a:gdLst/>
              <a:ahLst/>
              <a:cxnLst/>
              <a:rect l="l" t="t" r="r" b="b"/>
              <a:pathLst>
                <a:path w="7434580" h="272414">
                  <a:moveTo>
                    <a:pt x="7434328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7434328" y="272243"/>
                  </a:lnTo>
                  <a:lnTo>
                    <a:pt x="7434328" y="0"/>
                  </a:lnTo>
                  <a:close/>
                </a:path>
              </a:pathLst>
            </a:custGeom>
            <a:solidFill>
              <a:srgbClr val="62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96428" y="1338388"/>
              <a:ext cx="7340600" cy="397510"/>
            </a:xfrm>
            <a:custGeom>
              <a:avLst/>
              <a:gdLst/>
              <a:ahLst/>
              <a:cxnLst/>
              <a:rect l="l" t="t" r="r" b="b"/>
              <a:pathLst>
                <a:path w="7340600" h="397510">
                  <a:moveTo>
                    <a:pt x="47370" y="8167"/>
                  </a:moveTo>
                  <a:lnTo>
                    <a:pt x="0" y="8167"/>
                  </a:lnTo>
                  <a:lnTo>
                    <a:pt x="0" y="389307"/>
                  </a:lnTo>
                  <a:lnTo>
                    <a:pt x="47370" y="389307"/>
                  </a:lnTo>
                  <a:lnTo>
                    <a:pt x="47370" y="8167"/>
                  </a:lnTo>
                  <a:close/>
                </a:path>
                <a:path w="7340600" h="397510">
                  <a:moveTo>
                    <a:pt x="300252" y="8167"/>
                  </a:moveTo>
                  <a:lnTo>
                    <a:pt x="252882" y="8167"/>
                  </a:lnTo>
                  <a:lnTo>
                    <a:pt x="110771" y="373517"/>
                  </a:lnTo>
                  <a:lnTo>
                    <a:pt x="110771" y="389307"/>
                  </a:lnTo>
                  <a:lnTo>
                    <a:pt x="154330" y="389307"/>
                  </a:lnTo>
                  <a:lnTo>
                    <a:pt x="193533" y="288033"/>
                  </a:lnTo>
                  <a:lnTo>
                    <a:pt x="409529" y="288033"/>
                  </a:lnTo>
                  <a:lnTo>
                    <a:pt x="393797" y="247741"/>
                  </a:lnTo>
                  <a:lnTo>
                    <a:pt x="207690" y="247741"/>
                  </a:lnTo>
                  <a:lnTo>
                    <a:pt x="275750" y="71327"/>
                  </a:lnTo>
                  <a:lnTo>
                    <a:pt x="324914" y="71327"/>
                  </a:lnTo>
                  <a:lnTo>
                    <a:pt x="300252" y="8167"/>
                  </a:lnTo>
                  <a:close/>
                </a:path>
                <a:path w="7340600" h="397510">
                  <a:moveTo>
                    <a:pt x="409529" y="288033"/>
                  </a:moveTo>
                  <a:lnTo>
                    <a:pt x="357968" y="288033"/>
                  </a:lnTo>
                  <a:lnTo>
                    <a:pt x="396082" y="389307"/>
                  </a:lnTo>
                  <a:lnTo>
                    <a:pt x="442907" y="389307"/>
                  </a:lnTo>
                  <a:lnTo>
                    <a:pt x="442907" y="373517"/>
                  </a:lnTo>
                  <a:lnTo>
                    <a:pt x="409529" y="288033"/>
                  </a:lnTo>
                  <a:close/>
                </a:path>
                <a:path w="7340600" h="397510">
                  <a:moveTo>
                    <a:pt x="324914" y="71327"/>
                  </a:moveTo>
                  <a:lnTo>
                    <a:pt x="275750" y="71327"/>
                  </a:lnTo>
                  <a:lnTo>
                    <a:pt x="343267" y="247741"/>
                  </a:lnTo>
                  <a:lnTo>
                    <a:pt x="393797" y="247741"/>
                  </a:lnTo>
                  <a:lnTo>
                    <a:pt x="324914" y="71327"/>
                  </a:lnTo>
                  <a:close/>
                </a:path>
                <a:path w="7340600" h="397510">
                  <a:moveTo>
                    <a:pt x="801326" y="8167"/>
                  </a:moveTo>
                  <a:lnTo>
                    <a:pt x="641791" y="8167"/>
                  </a:lnTo>
                  <a:lnTo>
                    <a:pt x="641791" y="389307"/>
                  </a:lnTo>
                  <a:lnTo>
                    <a:pt x="689162" y="389307"/>
                  </a:lnTo>
                  <a:lnTo>
                    <a:pt x="689162" y="237395"/>
                  </a:lnTo>
                  <a:lnTo>
                    <a:pt x="801326" y="237395"/>
                  </a:lnTo>
                  <a:lnTo>
                    <a:pt x="845540" y="229330"/>
                  </a:lnTo>
                  <a:lnTo>
                    <a:pt x="878575" y="206360"/>
                  </a:lnTo>
                  <a:lnTo>
                    <a:pt x="884824" y="195470"/>
                  </a:lnTo>
                  <a:lnTo>
                    <a:pt x="689162" y="195470"/>
                  </a:lnTo>
                  <a:lnTo>
                    <a:pt x="689162" y="50092"/>
                  </a:lnTo>
                  <a:lnTo>
                    <a:pt x="884758" y="50092"/>
                  </a:lnTo>
                  <a:lnTo>
                    <a:pt x="878575" y="39271"/>
                  </a:lnTo>
                  <a:lnTo>
                    <a:pt x="845540" y="16240"/>
                  </a:lnTo>
                  <a:lnTo>
                    <a:pt x="801326" y="8167"/>
                  </a:lnTo>
                  <a:close/>
                </a:path>
                <a:path w="7340600" h="397510">
                  <a:moveTo>
                    <a:pt x="884758" y="50092"/>
                  </a:moveTo>
                  <a:lnTo>
                    <a:pt x="793159" y="50092"/>
                  </a:lnTo>
                  <a:lnTo>
                    <a:pt x="819362" y="54831"/>
                  </a:lnTo>
                  <a:lnTo>
                    <a:pt x="839848" y="68809"/>
                  </a:lnTo>
                  <a:lnTo>
                    <a:pt x="853188" y="91669"/>
                  </a:lnTo>
                  <a:lnTo>
                    <a:pt x="857952" y="123053"/>
                  </a:lnTo>
                  <a:lnTo>
                    <a:pt x="853188" y="154123"/>
                  </a:lnTo>
                  <a:lnTo>
                    <a:pt x="839848" y="176821"/>
                  </a:lnTo>
                  <a:lnTo>
                    <a:pt x="819362" y="190740"/>
                  </a:lnTo>
                  <a:lnTo>
                    <a:pt x="793159" y="195470"/>
                  </a:lnTo>
                  <a:lnTo>
                    <a:pt x="884824" y="195470"/>
                  </a:lnTo>
                  <a:lnTo>
                    <a:pt x="899257" y="170322"/>
                  </a:lnTo>
                  <a:lnTo>
                    <a:pt x="906412" y="123053"/>
                  </a:lnTo>
                  <a:lnTo>
                    <a:pt x="899257" y="75470"/>
                  </a:lnTo>
                  <a:lnTo>
                    <a:pt x="884758" y="50092"/>
                  </a:lnTo>
                  <a:close/>
                </a:path>
                <a:path w="7340600" h="397510">
                  <a:moveTo>
                    <a:pt x="1112720" y="8167"/>
                  </a:moveTo>
                  <a:lnTo>
                    <a:pt x="1065349" y="8167"/>
                  </a:lnTo>
                  <a:lnTo>
                    <a:pt x="923238" y="373517"/>
                  </a:lnTo>
                  <a:lnTo>
                    <a:pt x="923238" y="389307"/>
                  </a:lnTo>
                  <a:lnTo>
                    <a:pt x="966808" y="389307"/>
                  </a:lnTo>
                  <a:lnTo>
                    <a:pt x="1006000" y="288033"/>
                  </a:lnTo>
                  <a:lnTo>
                    <a:pt x="1222005" y="288033"/>
                  </a:lnTo>
                  <a:lnTo>
                    <a:pt x="1206271" y="247741"/>
                  </a:lnTo>
                  <a:lnTo>
                    <a:pt x="1020167" y="247741"/>
                  </a:lnTo>
                  <a:lnTo>
                    <a:pt x="1088228" y="71327"/>
                  </a:lnTo>
                  <a:lnTo>
                    <a:pt x="1137383" y="71327"/>
                  </a:lnTo>
                  <a:lnTo>
                    <a:pt x="1112720" y="8167"/>
                  </a:lnTo>
                  <a:close/>
                </a:path>
                <a:path w="7340600" h="397510">
                  <a:moveTo>
                    <a:pt x="1222005" y="288033"/>
                  </a:moveTo>
                  <a:lnTo>
                    <a:pt x="1170446" y="288033"/>
                  </a:lnTo>
                  <a:lnTo>
                    <a:pt x="1208560" y="389307"/>
                  </a:lnTo>
                  <a:lnTo>
                    <a:pt x="1255385" y="389307"/>
                  </a:lnTo>
                  <a:lnTo>
                    <a:pt x="1255385" y="373517"/>
                  </a:lnTo>
                  <a:lnTo>
                    <a:pt x="1222005" y="288033"/>
                  </a:lnTo>
                  <a:close/>
                </a:path>
                <a:path w="7340600" h="397510">
                  <a:moveTo>
                    <a:pt x="1137383" y="71327"/>
                  </a:moveTo>
                  <a:lnTo>
                    <a:pt x="1088228" y="71327"/>
                  </a:lnTo>
                  <a:lnTo>
                    <a:pt x="1155744" y="247741"/>
                  </a:lnTo>
                  <a:lnTo>
                    <a:pt x="1206271" y="247741"/>
                  </a:lnTo>
                  <a:lnTo>
                    <a:pt x="1137383" y="71327"/>
                  </a:lnTo>
                  <a:close/>
                </a:path>
                <a:path w="7340600" h="397510">
                  <a:moveTo>
                    <a:pt x="1478216" y="8167"/>
                  </a:moveTo>
                  <a:lnTo>
                    <a:pt x="1318671" y="8167"/>
                  </a:lnTo>
                  <a:lnTo>
                    <a:pt x="1318671" y="389307"/>
                  </a:lnTo>
                  <a:lnTo>
                    <a:pt x="1366052" y="389307"/>
                  </a:lnTo>
                  <a:lnTo>
                    <a:pt x="1366052" y="238484"/>
                  </a:lnTo>
                  <a:lnTo>
                    <a:pt x="1519138" y="238484"/>
                  </a:lnTo>
                  <a:lnTo>
                    <a:pt x="1515786" y="232495"/>
                  </a:lnTo>
                  <a:lnTo>
                    <a:pt x="1546017" y="217462"/>
                  </a:lnTo>
                  <a:lnTo>
                    <a:pt x="1567148" y="196559"/>
                  </a:lnTo>
                  <a:lnTo>
                    <a:pt x="1366052" y="196559"/>
                  </a:lnTo>
                  <a:lnTo>
                    <a:pt x="1366052" y="50092"/>
                  </a:lnTo>
                  <a:lnTo>
                    <a:pt x="1566840" y="50092"/>
                  </a:lnTo>
                  <a:lnTo>
                    <a:pt x="1560229" y="38862"/>
                  </a:lnTo>
                  <a:lnTo>
                    <a:pt x="1525578" y="16087"/>
                  </a:lnTo>
                  <a:lnTo>
                    <a:pt x="1478216" y="8167"/>
                  </a:lnTo>
                  <a:close/>
                </a:path>
                <a:path w="7340600" h="397510">
                  <a:moveTo>
                    <a:pt x="1519138" y="238484"/>
                  </a:moveTo>
                  <a:lnTo>
                    <a:pt x="1463505" y="238484"/>
                  </a:lnTo>
                  <a:lnTo>
                    <a:pt x="1547900" y="389307"/>
                  </a:lnTo>
                  <a:lnTo>
                    <a:pt x="1594726" y="389307"/>
                  </a:lnTo>
                  <a:lnTo>
                    <a:pt x="1594726" y="373517"/>
                  </a:lnTo>
                  <a:lnTo>
                    <a:pt x="1519138" y="238484"/>
                  </a:lnTo>
                  <a:close/>
                </a:path>
                <a:path w="7340600" h="397510">
                  <a:moveTo>
                    <a:pt x="1566840" y="50092"/>
                  </a:moveTo>
                  <a:lnTo>
                    <a:pt x="1470049" y="50092"/>
                  </a:lnTo>
                  <a:lnTo>
                    <a:pt x="1499854" y="54601"/>
                  </a:lnTo>
                  <a:lnTo>
                    <a:pt x="1521902" y="68196"/>
                  </a:lnTo>
                  <a:lnTo>
                    <a:pt x="1535581" y="90980"/>
                  </a:lnTo>
                  <a:lnTo>
                    <a:pt x="1540277" y="123053"/>
                  </a:lnTo>
                  <a:lnTo>
                    <a:pt x="1535581" y="154982"/>
                  </a:lnTo>
                  <a:lnTo>
                    <a:pt x="1521902" y="177978"/>
                  </a:lnTo>
                  <a:lnTo>
                    <a:pt x="1499854" y="191888"/>
                  </a:lnTo>
                  <a:lnTo>
                    <a:pt x="1470049" y="196559"/>
                  </a:lnTo>
                  <a:lnTo>
                    <a:pt x="1567148" y="196559"/>
                  </a:lnTo>
                  <a:lnTo>
                    <a:pt x="1569005" y="194721"/>
                  </a:lnTo>
                  <a:lnTo>
                    <a:pt x="1583624" y="163507"/>
                  </a:lnTo>
                  <a:lnTo>
                    <a:pt x="1588747" y="123053"/>
                  </a:lnTo>
                  <a:lnTo>
                    <a:pt x="1581507" y="75011"/>
                  </a:lnTo>
                  <a:lnTo>
                    <a:pt x="1566840" y="50092"/>
                  </a:lnTo>
                  <a:close/>
                </a:path>
                <a:path w="7340600" h="397510">
                  <a:moveTo>
                    <a:pt x="1824708" y="8167"/>
                  </a:moveTo>
                  <a:lnTo>
                    <a:pt x="1777338" y="8167"/>
                  </a:lnTo>
                  <a:lnTo>
                    <a:pt x="1635227" y="373517"/>
                  </a:lnTo>
                  <a:lnTo>
                    <a:pt x="1635227" y="389307"/>
                  </a:lnTo>
                  <a:lnTo>
                    <a:pt x="1678786" y="389307"/>
                  </a:lnTo>
                  <a:lnTo>
                    <a:pt x="1717989" y="288033"/>
                  </a:lnTo>
                  <a:lnTo>
                    <a:pt x="1933985" y="288033"/>
                  </a:lnTo>
                  <a:lnTo>
                    <a:pt x="1918253" y="247741"/>
                  </a:lnTo>
                  <a:lnTo>
                    <a:pt x="1732146" y="247741"/>
                  </a:lnTo>
                  <a:lnTo>
                    <a:pt x="1800206" y="71327"/>
                  </a:lnTo>
                  <a:lnTo>
                    <a:pt x="1849370" y="71327"/>
                  </a:lnTo>
                  <a:lnTo>
                    <a:pt x="1824708" y="8167"/>
                  </a:lnTo>
                  <a:close/>
                </a:path>
                <a:path w="7340600" h="397510">
                  <a:moveTo>
                    <a:pt x="1933985" y="288033"/>
                  </a:moveTo>
                  <a:lnTo>
                    <a:pt x="1882424" y="288033"/>
                  </a:lnTo>
                  <a:lnTo>
                    <a:pt x="1920538" y="389307"/>
                  </a:lnTo>
                  <a:lnTo>
                    <a:pt x="1967364" y="389307"/>
                  </a:lnTo>
                  <a:lnTo>
                    <a:pt x="1967364" y="373517"/>
                  </a:lnTo>
                  <a:lnTo>
                    <a:pt x="1933985" y="288033"/>
                  </a:lnTo>
                  <a:close/>
                </a:path>
                <a:path w="7340600" h="397510">
                  <a:moveTo>
                    <a:pt x="1849370" y="71327"/>
                  </a:moveTo>
                  <a:lnTo>
                    <a:pt x="1800206" y="71327"/>
                  </a:lnTo>
                  <a:lnTo>
                    <a:pt x="1867723" y="247741"/>
                  </a:lnTo>
                  <a:lnTo>
                    <a:pt x="1918253" y="247741"/>
                  </a:lnTo>
                  <a:lnTo>
                    <a:pt x="1849370" y="71327"/>
                  </a:lnTo>
                  <a:close/>
                </a:path>
                <a:path w="7340600" h="397510">
                  <a:moveTo>
                    <a:pt x="2274998" y="50092"/>
                  </a:moveTo>
                  <a:lnTo>
                    <a:pt x="2227628" y="50092"/>
                  </a:lnTo>
                  <a:lnTo>
                    <a:pt x="2227628" y="389307"/>
                  </a:lnTo>
                  <a:lnTo>
                    <a:pt x="2274998" y="389307"/>
                  </a:lnTo>
                  <a:lnTo>
                    <a:pt x="2274998" y="50092"/>
                  </a:lnTo>
                  <a:close/>
                </a:path>
                <a:path w="7340600" h="397510">
                  <a:moveTo>
                    <a:pt x="2390429" y="8167"/>
                  </a:moveTo>
                  <a:lnTo>
                    <a:pt x="2111652" y="8167"/>
                  </a:lnTo>
                  <a:lnTo>
                    <a:pt x="2111652" y="50092"/>
                  </a:lnTo>
                  <a:lnTo>
                    <a:pt x="2390429" y="50092"/>
                  </a:lnTo>
                  <a:lnTo>
                    <a:pt x="2390429" y="8167"/>
                  </a:lnTo>
                  <a:close/>
                </a:path>
                <a:path w="7340600" h="397510">
                  <a:moveTo>
                    <a:pt x="2495306" y="8167"/>
                  </a:moveTo>
                  <a:lnTo>
                    <a:pt x="2447935" y="8167"/>
                  </a:lnTo>
                  <a:lnTo>
                    <a:pt x="2447935" y="265164"/>
                  </a:lnTo>
                  <a:lnTo>
                    <a:pt x="2454652" y="311750"/>
                  </a:lnTo>
                  <a:lnTo>
                    <a:pt x="2473705" y="348667"/>
                  </a:lnTo>
                  <a:lnTo>
                    <a:pt x="2503447" y="375521"/>
                  </a:lnTo>
                  <a:lnTo>
                    <a:pt x="2542232" y="391921"/>
                  </a:lnTo>
                  <a:lnTo>
                    <a:pt x="2588413" y="397474"/>
                  </a:lnTo>
                  <a:lnTo>
                    <a:pt x="2634328" y="391868"/>
                  </a:lnTo>
                  <a:lnTo>
                    <a:pt x="2672952" y="375364"/>
                  </a:lnTo>
                  <a:lnTo>
                    <a:pt x="2696572" y="353915"/>
                  </a:lnTo>
                  <a:lnTo>
                    <a:pt x="2588413" y="353915"/>
                  </a:lnTo>
                  <a:lnTo>
                    <a:pt x="2549057" y="347730"/>
                  </a:lnTo>
                  <a:lnTo>
                    <a:pt x="2519808" y="330162"/>
                  </a:lnTo>
                  <a:lnTo>
                    <a:pt x="2501584" y="302691"/>
                  </a:lnTo>
                  <a:lnTo>
                    <a:pt x="2495306" y="266798"/>
                  </a:lnTo>
                  <a:lnTo>
                    <a:pt x="2495306" y="8167"/>
                  </a:lnTo>
                  <a:close/>
                </a:path>
                <a:path w="7340600" h="397510">
                  <a:moveTo>
                    <a:pt x="2728346" y="8167"/>
                  </a:moveTo>
                  <a:lnTo>
                    <a:pt x="2680975" y="8167"/>
                  </a:lnTo>
                  <a:lnTo>
                    <a:pt x="2680975" y="266798"/>
                  </a:lnTo>
                  <a:lnTo>
                    <a:pt x="2674705" y="302921"/>
                  </a:lnTo>
                  <a:lnTo>
                    <a:pt x="2656542" y="330366"/>
                  </a:lnTo>
                  <a:lnTo>
                    <a:pt x="2627454" y="347807"/>
                  </a:lnTo>
                  <a:lnTo>
                    <a:pt x="2588413" y="353915"/>
                  </a:lnTo>
                  <a:lnTo>
                    <a:pt x="2696572" y="353915"/>
                  </a:lnTo>
                  <a:lnTo>
                    <a:pt x="2702611" y="348431"/>
                  </a:lnTo>
                  <a:lnTo>
                    <a:pt x="2721633" y="311541"/>
                  </a:lnTo>
                  <a:lnTo>
                    <a:pt x="2728346" y="265164"/>
                  </a:lnTo>
                  <a:lnTo>
                    <a:pt x="2728346" y="8167"/>
                  </a:lnTo>
                  <a:close/>
                </a:path>
                <a:path w="7340600" h="397510">
                  <a:moveTo>
                    <a:pt x="2956841" y="8167"/>
                  </a:moveTo>
                  <a:lnTo>
                    <a:pt x="2823987" y="8167"/>
                  </a:lnTo>
                  <a:lnTo>
                    <a:pt x="2823987" y="389307"/>
                  </a:lnTo>
                  <a:lnTo>
                    <a:pt x="2956841" y="389307"/>
                  </a:lnTo>
                  <a:lnTo>
                    <a:pt x="3006364" y="383644"/>
                  </a:lnTo>
                  <a:lnTo>
                    <a:pt x="3046973" y="367005"/>
                  </a:lnTo>
                  <a:lnTo>
                    <a:pt x="3069061" y="347382"/>
                  </a:lnTo>
                  <a:lnTo>
                    <a:pt x="2871357" y="347382"/>
                  </a:lnTo>
                  <a:lnTo>
                    <a:pt x="2871357" y="50092"/>
                  </a:lnTo>
                  <a:lnTo>
                    <a:pt x="3069061" y="50092"/>
                  </a:lnTo>
                  <a:lnTo>
                    <a:pt x="3046973" y="30469"/>
                  </a:lnTo>
                  <a:lnTo>
                    <a:pt x="3006364" y="13829"/>
                  </a:lnTo>
                  <a:lnTo>
                    <a:pt x="2956841" y="8167"/>
                  </a:lnTo>
                  <a:close/>
                </a:path>
                <a:path w="7340600" h="397510">
                  <a:moveTo>
                    <a:pt x="3069061" y="50092"/>
                  </a:moveTo>
                  <a:lnTo>
                    <a:pt x="2956841" y="50092"/>
                  </a:lnTo>
                  <a:lnTo>
                    <a:pt x="2998971" y="56626"/>
                  </a:lnTo>
                  <a:lnTo>
                    <a:pt x="3030075" y="75002"/>
                  </a:lnTo>
                  <a:lnTo>
                    <a:pt x="3049336" y="103384"/>
                  </a:lnTo>
                  <a:lnTo>
                    <a:pt x="3055938" y="139932"/>
                  </a:lnTo>
                  <a:lnTo>
                    <a:pt x="3055938" y="257541"/>
                  </a:lnTo>
                  <a:lnTo>
                    <a:pt x="3049336" y="294090"/>
                  </a:lnTo>
                  <a:lnTo>
                    <a:pt x="3030075" y="322471"/>
                  </a:lnTo>
                  <a:lnTo>
                    <a:pt x="2998971" y="340848"/>
                  </a:lnTo>
                  <a:lnTo>
                    <a:pt x="2956841" y="347382"/>
                  </a:lnTo>
                  <a:lnTo>
                    <a:pt x="3069061" y="347382"/>
                  </a:lnTo>
                  <a:lnTo>
                    <a:pt x="3077469" y="339911"/>
                  </a:lnTo>
                  <a:lnTo>
                    <a:pt x="3096648" y="302886"/>
                  </a:lnTo>
                  <a:lnTo>
                    <a:pt x="3103308" y="256452"/>
                  </a:lnTo>
                  <a:lnTo>
                    <a:pt x="3103308" y="141021"/>
                  </a:lnTo>
                  <a:lnTo>
                    <a:pt x="3096648" y="94588"/>
                  </a:lnTo>
                  <a:lnTo>
                    <a:pt x="3077469" y="57563"/>
                  </a:lnTo>
                  <a:lnTo>
                    <a:pt x="3069061" y="50092"/>
                  </a:lnTo>
                  <a:close/>
                </a:path>
                <a:path w="7340600" h="397510">
                  <a:moveTo>
                    <a:pt x="3329113" y="0"/>
                  </a:moveTo>
                  <a:lnTo>
                    <a:pt x="3279591" y="5902"/>
                  </a:lnTo>
                  <a:lnTo>
                    <a:pt x="3238981" y="23173"/>
                  </a:lnTo>
                  <a:lnTo>
                    <a:pt x="3208485" y="51159"/>
                  </a:lnTo>
                  <a:lnTo>
                    <a:pt x="3189306" y="89208"/>
                  </a:lnTo>
                  <a:lnTo>
                    <a:pt x="3182646" y="136665"/>
                  </a:lnTo>
                  <a:lnTo>
                    <a:pt x="3182646" y="260808"/>
                  </a:lnTo>
                  <a:lnTo>
                    <a:pt x="3189306" y="308266"/>
                  </a:lnTo>
                  <a:lnTo>
                    <a:pt x="3208485" y="346314"/>
                  </a:lnTo>
                  <a:lnTo>
                    <a:pt x="3238981" y="374301"/>
                  </a:lnTo>
                  <a:lnTo>
                    <a:pt x="3279591" y="391572"/>
                  </a:lnTo>
                  <a:lnTo>
                    <a:pt x="3329113" y="397474"/>
                  </a:lnTo>
                  <a:lnTo>
                    <a:pt x="3378635" y="391572"/>
                  </a:lnTo>
                  <a:lnTo>
                    <a:pt x="3419245" y="374301"/>
                  </a:lnTo>
                  <a:lnTo>
                    <a:pt x="3441458" y="353915"/>
                  </a:lnTo>
                  <a:lnTo>
                    <a:pt x="3329113" y="353915"/>
                  </a:lnTo>
                  <a:lnTo>
                    <a:pt x="3286524" y="347211"/>
                  </a:lnTo>
                  <a:lnTo>
                    <a:pt x="3255471" y="328461"/>
                  </a:lnTo>
                  <a:lnTo>
                    <a:pt x="3236465" y="299705"/>
                  </a:lnTo>
                  <a:lnTo>
                    <a:pt x="3230016" y="262986"/>
                  </a:lnTo>
                  <a:lnTo>
                    <a:pt x="3230016" y="134488"/>
                  </a:lnTo>
                  <a:lnTo>
                    <a:pt x="3236465" y="97769"/>
                  </a:lnTo>
                  <a:lnTo>
                    <a:pt x="3255471" y="69013"/>
                  </a:lnTo>
                  <a:lnTo>
                    <a:pt x="3286524" y="50262"/>
                  </a:lnTo>
                  <a:lnTo>
                    <a:pt x="3329113" y="43558"/>
                  </a:lnTo>
                  <a:lnTo>
                    <a:pt x="3441458" y="43558"/>
                  </a:lnTo>
                  <a:lnTo>
                    <a:pt x="3419245" y="23173"/>
                  </a:lnTo>
                  <a:lnTo>
                    <a:pt x="3378635" y="5902"/>
                  </a:lnTo>
                  <a:lnTo>
                    <a:pt x="3329113" y="0"/>
                  </a:lnTo>
                  <a:close/>
                </a:path>
                <a:path w="7340600" h="397510">
                  <a:moveTo>
                    <a:pt x="3441458" y="43558"/>
                  </a:moveTo>
                  <a:lnTo>
                    <a:pt x="3329113" y="43558"/>
                  </a:lnTo>
                  <a:lnTo>
                    <a:pt x="3371472" y="50262"/>
                  </a:lnTo>
                  <a:lnTo>
                    <a:pt x="3402550" y="69013"/>
                  </a:lnTo>
                  <a:lnTo>
                    <a:pt x="3421684" y="97769"/>
                  </a:lnTo>
                  <a:lnTo>
                    <a:pt x="3428209" y="134488"/>
                  </a:lnTo>
                  <a:lnTo>
                    <a:pt x="3428209" y="262986"/>
                  </a:lnTo>
                  <a:lnTo>
                    <a:pt x="3421684" y="299705"/>
                  </a:lnTo>
                  <a:lnTo>
                    <a:pt x="3402550" y="328461"/>
                  </a:lnTo>
                  <a:lnTo>
                    <a:pt x="3371472" y="347211"/>
                  </a:lnTo>
                  <a:lnTo>
                    <a:pt x="3329113" y="353915"/>
                  </a:lnTo>
                  <a:lnTo>
                    <a:pt x="3441458" y="353915"/>
                  </a:lnTo>
                  <a:lnTo>
                    <a:pt x="3449740" y="346314"/>
                  </a:lnTo>
                  <a:lnTo>
                    <a:pt x="3468919" y="308266"/>
                  </a:lnTo>
                  <a:lnTo>
                    <a:pt x="3475580" y="260808"/>
                  </a:lnTo>
                  <a:lnTo>
                    <a:pt x="3475580" y="136665"/>
                  </a:lnTo>
                  <a:lnTo>
                    <a:pt x="3468919" y="89208"/>
                  </a:lnTo>
                  <a:lnTo>
                    <a:pt x="3449740" y="51159"/>
                  </a:lnTo>
                  <a:lnTo>
                    <a:pt x="3441458" y="43558"/>
                  </a:lnTo>
                  <a:close/>
                </a:path>
                <a:path w="7340600" h="397510">
                  <a:moveTo>
                    <a:pt x="3938728" y="8167"/>
                  </a:moveTo>
                  <a:lnTo>
                    <a:pt x="3701332" y="8167"/>
                  </a:lnTo>
                  <a:lnTo>
                    <a:pt x="3701332" y="389307"/>
                  </a:lnTo>
                  <a:lnTo>
                    <a:pt x="3939272" y="389307"/>
                  </a:lnTo>
                  <a:lnTo>
                    <a:pt x="3939272" y="347382"/>
                  </a:lnTo>
                  <a:lnTo>
                    <a:pt x="3748702" y="347382"/>
                  </a:lnTo>
                  <a:lnTo>
                    <a:pt x="3748702" y="218338"/>
                  </a:lnTo>
                  <a:lnTo>
                    <a:pt x="3913137" y="218338"/>
                  </a:lnTo>
                  <a:lnTo>
                    <a:pt x="3913137" y="176413"/>
                  </a:lnTo>
                  <a:lnTo>
                    <a:pt x="3748702" y="176413"/>
                  </a:lnTo>
                  <a:lnTo>
                    <a:pt x="3748702" y="50092"/>
                  </a:lnTo>
                  <a:lnTo>
                    <a:pt x="3938728" y="50092"/>
                  </a:lnTo>
                  <a:lnTo>
                    <a:pt x="3938728" y="8167"/>
                  </a:lnTo>
                  <a:close/>
                </a:path>
                <a:path w="7340600" h="397510">
                  <a:moveTo>
                    <a:pt x="4314434" y="8167"/>
                  </a:moveTo>
                  <a:lnTo>
                    <a:pt x="4154899" y="8167"/>
                  </a:lnTo>
                  <a:lnTo>
                    <a:pt x="4154899" y="389307"/>
                  </a:lnTo>
                  <a:lnTo>
                    <a:pt x="4202269" y="389307"/>
                  </a:lnTo>
                  <a:lnTo>
                    <a:pt x="4202269" y="237395"/>
                  </a:lnTo>
                  <a:lnTo>
                    <a:pt x="4314434" y="237395"/>
                  </a:lnTo>
                  <a:lnTo>
                    <a:pt x="4358648" y="229330"/>
                  </a:lnTo>
                  <a:lnTo>
                    <a:pt x="4391683" y="206360"/>
                  </a:lnTo>
                  <a:lnTo>
                    <a:pt x="4397932" y="195470"/>
                  </a:lnTo>
                  <a:lnTo>
                    <a:pt x="4202269" y="195470"/>
                  </a:lnTo>
                  <a:lnTo>
                    <a:pt x="4202269" y="50092"/>
                  </a:lnTo>
                  <a:lnTo>
                    <a:pt x="4397865" y="50092"/>
                  </a:lnTo>
                  <a:lnTo>
                    <a:pt x="4391683" y="39271"/>
                  </a:lnTo>
                  <a:lnTo>
                    <a:pt x="4358648" y="16240"/>
                  </a:lnTo>
                  <a:lnTo>
                    <a:pt x="4314434" y="8167"/>
                  </a:lnTo>
                  <a:close/>
                </a:path>
                <a:path w="7340600" h="397510">
                  <a:moveTo>
                    <a:pt x="4397865" y="50092"/>
                  </a:moveTo>
                  <a:lnTo>
                    <a:pt x="4306266" y="50092"/>
                  </a:lnTo>
                  <a:lnTo>
                    <a:pt x="4332470" y="54831"/>
                  </a:lnTo>
                  <a:lnTo>
                    <a:pt x="4352956" y="68809"/>
                  </a:lnTo>
                  <a:lnTo>
                    <a:pt x="4366296" y="91669"/>
                  </a:lnTo>
                  <a:lnTo>
                    <a:pt x="4371060" y="123053"/>
                  </a:lnTo>
                  <a:lnTo>
                    <a:pt x="4366296" y="154123"/>
                  </a:lnTo>
                  <a:lnTo>
                    <a:pt x="4352956" y="176821"/>
                  </a:lnTo>
                  <a:lnTo>
                    <a:pt x="4332470" y="190740"/>
                  </a:lnTo>
                  <a:lnTo>
                    <a:pt x="4306266" y="195470"/>
                  </a:lnTo>
                  <a:lnTo>
                    <a:pt x="4397932" y="195470"/>
                  </a:lnTo>
                  <a:lnTo>
                    <a:pt x="4412364" y="170322"/>
                  </a:lnTo>
                  <a:lnTo>
                    <a:pt x="4419519" y="123053"/>
                  </a:lnTo>
                  <a:lnTo>
                    <a:pt x="4412364" y="75470"/>
                  </a:lnTo>
                  <a:lnTo>
                    <a:pt x="4397865" y="50092"/>
                  </a:lnTo>
                  <a:close/>
                </a:path>
                <a:path w="7340600" h="397510">
                  <a:moveTo>
                    <a:pt x="4625827" y="8167"/>
                  </a:moveTo>
                  <a:lnTo>
                    <a:pt x="4578457" y="8167"/>
                  </a:lnTo>
                  <a:lnTo>
                    <a:pt x="4436346" y="373517"/>
                  </a:lnTo>
                  <a:lnTo>
                    <a:pt x="4436346" y="389307"/>
                  </a:lnTo>
                  <a:lnTo>
                    <a:pt x="4479905" y="389307"/>
                  </a:lnTo>
                  <a:lnTo>
                    <a:pt x="4519108" y="288033"/>
                  </a:lnTo>
                  <a:lnTo>
                    <a:pt x="4735104" y="288033"/>
                  </a:lnTo>
                  <a:lnTo>
                    <a:pt x="4719372" y="247741"/>
                  </a:lnTo>
                  <a:lnTo>
                    <a:pt x="4533265" y="247741"/>
                  </a:lnTo>
                  <a:lnTo>
                    <a:pt x="4601325" y="71327"/>
                  </a:lnTo>
                  <a:lnTo>
                    <a:pt x="4650489" y="71327"/>
                  </a:lnTo>
                  <a:lnTo>
                    <a:pt x="4625827" y="8167"/>
                  </a:lnTo>
                  <a:close/>
                </a:path>
                <a:path w="7340600" h="397510">
                  <a:moveTo>
                    <a:pt x="4735104" y="288033"/>
                  </a:moveTo>
                  <a:lnTo>
                    <a:pt x="4683543" y="288033"/>
                  </a:lnTo>
                  <a:lnTo>
                    <a:pt x="4721657" y="389307"/>
                  </a:lnTo>
                  <a:lnTo>
                    <a:pt x="4768483" y="389307"/>
                  </a:lnTo>
                  <a:lnTo>
                    <a:pt x="4768483" y="373517"/>
                  </a:lnTo>
                  <a:lnTo>
                    <a:pt x="4735104" y="288033"/>
                  </a:lnTo>
                  <a:close/>
                </a:path>
                <a:path w="7340600" h="397510">
                  <a:moveTo>
                    <a:pt x="4650489" y="71327"/>
                  </a:moveTo>
                  <a:lnTo>
                    <a:pt x="4601325" y="71327"/>
                  </a:lnTo>
                  <a:lnTo>
                    <a:pt x="4668842" y="247741"/>
                  </a:lnTo>
                  <a:lnTo>
                    <a:pt x="4719372" y="247741"/>
                  </a:lnTo>
                  <a:lnTo>
                    <a:pt x="4650489" y="71327"/>
                  </a:lnTo>
                  <a:close/>
                </a:path>
                <a:path w="7340600" h="397510">
                  <a:moveTo>
                    <a:pt x="4991313" y="8167"/>
                  </a:moveTo>
                  <a:lnTo>
                    <a:pt x="4831779" y="8167"/>
                  </a:lnTo>
                  <a:lnTo>
                    <a:pt x="4831779" y="389307"/>
                  </a:lnTo>
                  <a:lnTo>
                    <a:pt x="4879149" y="389307"/>
                  </a:lnTo>
                  <a:lnTo>
                    <a:pt x="4879149" y="238484"/>
                  </a:lnTo>
                  <a:lnTo>
                    <a:pt x="5032236" y="238484"/>
                  </a:lnTo>
                  <a:lnTo>
                    <a:pt x="5028883" y="232495"/>
                  </a:lnTo>
                  <a:lnTo>
                    <a:pt x="5059119" y="217462"/>
                  </a:lnTo>
                  <a:lnTo>
                    <a:pt x="5080249" y="196559"/>
                  </a:lnTo>
                  <a:lnTo>
                    <a:pt x="4879149" y="196559"/>
                  </a:lnTo>
                  <a:lnTo>
                    <a:pt x="4879149" y="50092"/>
                  </a:lnTo>
                  <a:lnTo>
                    <a:pt x="5079937" y="50092"/>
                  </a:lnTo>
                  <a:lnTo>
                    <a:pt x="5073327" y="38862"/>
                  </a:lnTo>
                  <a:lnTo>
                    <a:pt x="5038675" y="16087"/>
                  </a:lnTo>
                  <a:lnTo>
                    <a:pt x="4991313" y="8167"/>
                  </a:lnTo>
                  <a:close/>
                </a:path>
                <a:path w="7340600" h="397510">
                  <a:moveTo>
                    <a:pt x="5032236" y="238484"/>
                  </a:moveTo>
                  <a:lnTo>
                    <a:pt x="4976612" y="238484"/>
                  </a:lnTo>
                  <a:lnTo>
                    <a:pt x="5061008" y="389307"/>
                  </a:lnTo>
                  <a:lnTo>
                    <a:pt x="5107834" y="389307"/>
                  </a:lnTo>
                  <a:lnTo>
                    <a:pt x="5107834" y="373517"/>
                  </a:lnTo>
                  <a:lnTo>
                    <a:pt x="5032236" y="238484"/>
                  </a:lnTo>
                  <a:close/>
                </a:path>
                <a:path w="7340600" h="397510">
                  <a:moveTo>
                    <a:pt x="5079937" y="50092"/>
                  </a:moveTo>
                  <a:lnTo>
                    <a:pt x="4983146" y="50092"/>
                  </a:lnTo>
                  <a:lnTo>
                    <a:pt x="5012957" y="54601"/>
                  </a:lnTo>
                  <a:lnTo>
                    <a:pt x="5035008" y="68196"/>
                  </a:lnTo>
                  <a:lnTo>
                    <a:pt x="5048689" y="90980"/>
                  </a:lnTo>
                  <a:lnTo>
                    <a:pt x="5053385" y="123053"/>
                  </a:lnTo>
                  <a:lnTo>
                    <a:pt x="5048689" y="154982"/>
                  </a:lnTo>
                  <a:lnTo>
                    <a:pt x="5035008" y="177978"/>
                  </a:lnTo>
                  <a:lnTo>
                    <a:pt x="5012957" y="191888"/>
                  </a:lnTo>
                  <a:lnTo>
                    <a:pt x="4983146" y="196559"/>
                  </a:lnTo>
                  <a:lnTo>
                    <a:pt x="5080249" y="196559"/>
                  </a:lnTo>
                  <a:lnTo>
                    <a:pt x="5082107" y="194721"/>
                  </a:lnTo>
                  <a:lnTo>
                    <a:pt x="5096723" y="163507"/>
                  </a:lnTo>
                  <a:lnTo>
                    <a:pt x="5101844" y="123053"/>
                  </a:lnTo>
                  <a:lnTo>
                    <a:pt x="5094604" y="75011"/>
                  </a:lnTo>
                  <a:lnTo>
                    <a:pt x="5079937" y="50092"/>
                  </a:lnTo>
                  <a:close/>
                </a:path>
                <a:path w="7340600" h="397510">
                  <a:moveTo>
                    <a:pt x="5337806" y="8167"/>
                  </a:moveTo>
                  <a:lnTo>
                    <a:pt x="5290435" y="8167"/>
                  </a:lnTo>
                  <a:lnTo>
                    <a:pt x="5148324" y="373517"/>
                  </a:lnTo>
                  <a:lnTo>
                    <a:pt x="5148324" y="389307"/>
                  </a:lnTo>
                  <a:lnTo>
                    <a:pt x="5191883" y="389307"/>
                  </a:lnTo>
                  <a:lnTo>
                    <a:pt x="5231086" y="288033"/>
                  </a:lnTo>
                  <a:lnTo>
                    <a:pt x="5447083" y="288033"/>
                  </a:lnTo>
                  <a:lnTo>
                    <a:pt x="5431350" y="247741"/>
                  </a:lnTo>
                  <a:lnTo>
                    <a:pt x="5245243" y="247741"/>
                  </a:lnTo>
                  <a:lnTo>
                    <a:pt x="5313304" y="71327"/>
                  </a:lnTo>
                  <a:lnTo>
                    <a:pt x="5362467" y="71327"/>
                  </a:lnTo>
                  <a:lnTo>
                    <a:pt x="5337806" y="8167"/>
                  </a:lnTo>
                  <a:close/>
                </a:path>
                <a:path w="7340600" h="397510">
                  <a:moveTo>
                    <a:pt x="5447083" y="288033"/>
                  </a:moveTo>
                  <a:lnTo>
                    <a:pt x="5395521" y="288033"/>
                  </a:lnTo>
                  <a:lnTo>
                    <a:pt x="5433635" y="389307"/>
                  </a:lnTo>
                  <a:lnTo>
                    <a:pt x="5480461" y="389307"/>
                  </a:lnTo>
                  <a:lnTo>
                    <a:pt x="5480461" y="373517"/>
                  </a:lnTo>
                  <a:lnTo>
                    <a:pt x="5447083" y="288033"/>
                  </a:lnTo>
                  <a:close/>
                </a:path>
                <a:path w="7340600" h="397510">
                  <a:moveTo>
                    <a:pt x="5362467" y="71327"/>
                  </a:moveTo>
                  <a:lnTo>
                    <a:pt x="5313304" y="71327"/>
                  </a:lnTo>
                  <a:lnTo>
                    <a:pt x="5380820" y="247741"/>
                  </a:lnTo>
                  <a:lnTo>
                    <a:pt x="5431350" y="247741"/>
                  </a:lnTo>
                  <a:lnTo>
                    <a:pt x="5362467" y="71327"/>
                  </a:lnTo>
                  <a:close/>
                </a:path>
                <a:path w="7340600" h="397510">
                  <a:moveTo>
                    <a:pt x="5788096" y="50092"/>
                  </a:moveTo>
                  <a:lnTo>
                    <a:pt x="5740725" y="50092"/>
                  </a:lnTo>
                  <a:lnTo>
                    <a:pt x="5740725" y="389307"/>
                  </a:lnTo>
                  <a:lnTo>
                    <a:pt x="5788096" y="389307"/>
                  </a:lnTo>
                  <a:lnTo>
                    <a:pt x="5788096" y="50092"/>
                  </a:lnTo>
                  <a:close/>
                </a:path>
                <a:path w="7340600" h="397510">
                  <a:moveTo>
                    <a:pt x="5903527" y="8167"/>
                  </a:moveTo>
                  <a:lnTo>
                    <a:pt x="5624750" y="8167"/>
                  </a:lnTo>
                  <a:lnTo>
                    <a:pt x="5624750" y="50092"/>
                  </a:lnTo>
                  <a:lnTo>
                    <a:pt x="5903527" y="50092"/>
                  </a:lnTo>
                  <a:lnTo>
                    <a:pt x="5903527" y="8167"/>
                  </a:lnTo>
                  <a:close/>
                </a:path>
                <a:path w="7340600" h="397510">
                  <a:moveTo>
                    <a:pt x="6102055" y="0"/>
                  </a:moveTo>
                  <a:lnTo>
                    <a:pt x="6052532" y="5902"/>
                  </a:lnTo>
                  <a:lnTo>
                    <a:pt x="6011922" y="23173"/>
                  </a:lnTo>
                  <a:lnTo>
                    <a:pt x="5981427" y="51159"/>
                  </a:lnTo>
                  <a:lnTo>
                    <a:pt x="5962248" y="89208"/>
                  </a:lnTo>
                  <a:lnTo>
                    <a:pt x="5955588" y="136665"/>
                  </a:lnTo>
                  <a:lnTo>
                    <a:pt x="5955588" y="260808"/>
                  </a:lnTo>
                  <a:lnTo>
                    <a:pt x="5962248" y="308266"/>
                  </a:lnTo>
                  <a:lnTo>
                    <a:pt x="5981427" y="346314"/>
                  </a:lnTo>
                  <a:lnTo>
                    <a:pt x="6011922" y="374301"/>
                  </a:lnTo>
                  <a:lnTo>
                    <a:pt x="6052532" y="391572"/>
                  </a:lnTo>
                  <a:lnTo>
                    <a:pt x="6102055" y="397474"/>
                  </a:lnTo>
                  <a:lnTo>
                    <a:pt x="6151577" y="391572"/>
                  </a:lnTo>
                  <a:lnTo>
                    <a:pt x="6192187" y="374301"/>
                  </a:lnTo>
                  <a:lnTo>
                    <a:pt x="6214400" y="353915"/>
                  </a:lnTo>
                  <a:lnTo>
                    <a:pt x="6102055" y="353915"/>
                  </a:lnTo>
                  <a:lnTo>
                    <a:pt x="6059466" y="347211"/>
                  </a:lnTo>
                  <a:lnTo>
                    <a:pt x="6028413" y="328461"/>
                  </a:lnTo>
                  <a:lnTo>
                    <a:pt x="6009407" y="299705"/>
                  </a:lnTo>
                  <a:lnTo>
                    <a:pt x="6002958" y="262986"/>
                  </a:lnTo>
                  <a:lnTo>
                    <a:pt x="6002958" y="134488"/>
                  </a:lnTo>
                  <a:lnTo>
                    <a:pt x="6009407" y="97769"/>
                  </a:lnTo>
                  <a:lnTo>
                    <a:pt x="6028413" y="69013"/>
                  </a:lnTo>
                  <a:lnTo>
                    <a:pt x="6059466" y="50262"/>
                  </a:lnTo>
                  <a:lnTo>
                    <a:pt x="6102055" y="43558"/>
                  </a:lnTo>
                  <a:lnTo>
                    <a:pt x="6214400" y="43558"/>
                  </a:lnTo>
                  <a:lnTo>
                    <a:pt x="6192187" y="23173"/>
                  </a:lnTo>
                  <a:lnTo>
                    <a:pt x="6151577" y="5902"/>
                  </a:lnTo>
                  <a:lnTo>
                    <a:pt x="6102055" y="0"/>
                  </a:lnTo>
                  <a:close/>
                </a:path>
                <a:path w="7340600" h="397510">
                  <a:moveTo>
                    <a:pt x="6214400" y="43558"/>
                  </a:moveTo>
                  <a:lnTo>
                    <a:pt x="6102055" y="43558"/>
                  </a:lnTo>
                  <a:lnTo>
                    <a:pt x="6144414" y="50262"/>
                  </a:lnTo>
                  <a:lnTo>
                    <a:pt x="6175492" y="69013"/>
                  </a:lnTo>
                  <a:lnTo>
                    <a:pt x="6194626" y="97769"/>
                  </a:lnTo>
                  <a:lnTo>
                    <a:pt x="6201151" y="134488"/>
                  </a:lnTo>
                  <a:lnTo>
                    <a:pt x="6201151" y="262986"/>
                  </a:lnTo>
                  <a:lnTo>
                    <a:pt x="6194626" y="299705"/>
                  </a:lnTo>
                  <a:lnTo>
                    <a:pt x="6175492" y="328461"/>
                  </a:lnTo>
                  <a:lnTo>
                    <a:pt x="6144414" y="347211"/>
                  </a:lnTo>
                  <a:lnTo>
                    <a:pt x="6102055" y="353915"/>
                  </a:lnTo>
                  <a:lnTo>
                    <a:pt x="6214400" y="353915"/>
                  </a:lnTo>
                  <a:lnTo>
                    <a:pt x="6222682" y="346314"/>
                  </a:lnTo>
                  <a:lnTo>
                    <a:pt x="6241861" y="308266"/>
                  </a:lnTo>
                  <a:lnTo>
                    <a:pt x="6248521" y="260808"/>
                  </a:lnTo>
                  <a:lnTo>
                    <a:pt x="6248521" y="136665"/>
                  </a:lnTo>
                  <a:lnTo>
                    <a:pt x="6241861" y="89208"/>
                  </a:lnTo>
                  <a:lnTo>
                    <a:pt x="6222682" y="51159"/>
                  </a:lnTo>
                  <a:lnTo>
                    <a:pt x="6214400" y="43558"/>
                  </a:lnTo>
                  <a:close/>
                </a:path>
                <a:path w="7340600" h="397510">
                  <a:moveTo>
                    <a:pt x="6471541" y="8167"/>
                  </a:moveTo>
                  <a:lnTo>
                    <a:pt x="6338686" y="8167"/>
                  </a:lnTo>
                  <a:lnTo>
                    <a:pt x="6338686" y="389307"/>
                  </a:lnTo>
                  <a:lnTo>
                    <a:pt x="6471541" y="389307"/>
                  </a:lnTo>
                  <a:lnTo>
                    <a:pt x="6521063" y="383644"/>
                  </a:lnTo>
                  <a:lnTo>
                    <a:pt x="6561673" y="367005"/>
                  </a:lnTo>
                  <a:lnTo>
                    <a:pt x="6583760" y="347382"/>
                  </a:lnTo>
                  <a:lnTo>
                    <a:pt x="6386056" y="347382"/>
                  </a:lnTo>
                  <a:lnTo>
                    <a:pt x="6386056" y="50092"/>
                  </a:lnTo>
                  <a:lnTo>
                    <a:pt x="6583760" y="50092"/>
                  </a:lnTo>
                  <a:lnTo>
                    <a:pt x="6561673" y="30469"/>
                  </a:lnTo>
                  <a:lnTo>
                    <a:pt x="6521063" y="13829"/>
                  </a:lnTo>
                  <a:lnTo>
                    <a:pt x="6471541" y="8167"/>
                  </a:lnTo>
                  <a:close/>
                </a:path>
                <a:path w="7340600" h="397510">
                  <a:moveTo>
                    <a:pt x="6583760" y="50092"/>
                  </a:moveTo>
                  <a:lnTo>
                    <a:pt x="6471541" y="50092"/>
                  </a:lnTo>
                  <a:lnTo>
                    <a:pt x="6513670" y="56626"/>
                  </a:lnTo>
                  <a:lnTo>
                    <a:pt x="6544774" y="75002"/>
                  </a:lnTo>
                  <a:lnTo>
                    <a:pt x="6564035" y="103384"/>
                  </a:lnTo>
                  <a:lnTo>
                    <a:pt x="6570637" y="139932"/>
                  </a:lnTo>
                  <a:lnTo>
                    <a:pt x="6570637" y="257541"/>
                  </a:lnTo>
                  <a:lnTo>
                    <a:pt x="6564035" y="294090"/>
                  </a:lnTo>
                  <a:lnTo>
                    <a:pt x="6544774" y="322471"/>
                  </a:lnTo>
                  <a:lnTo>
                    <a:pt x="6513670" y="340848"/>
                  </a:lnTo>
                  <a:lnTo>
                    <a:pt x="6471541" y="347382"/>
                  </a:lnTo>
                  <a:lnTo>
                    <a:pt x="6583760" y="347382"/>
                  </a:lnTo>
                  <a:lnTo>
                    <a:pt x="6592168" y="339911"/>
                  </a:lnTo>
                  <a:lnTo>
                    <a:pt x="6611347" y="302886"/>
                  </a:lnTo>
                  <a:lnTo>
                    <a:pt x="6618007" y="256452"/>
                  </a:lnTo>
                  <a:lnTo>
                    <a:pt x="6618007" y="141021"/>
                  </a:lnTo>
                  <a:lnTo>
                    <a:pt x="6611347" y="94588"/>
                  </a:lnTo>
                  <a:lnTo>
                    <a:pt x="6592168" y="57563"/>
                  </a:lnTo>
                  <a:lnTo>
                    <a:pt x="6583760" y="50092"/>
                  </a:lnTo>
                  <a:close/>
                </a:path>
                <a:path w="7340600" h="397510">
                  <a:moveTo>
                    <a:pt x="6843812" y="0"/>
                  </a:moveTo>
                  <a:lnTo>
                    <a:pt x="6794290" y="5902"/>
                  </a:lnTo>
                  <a:lnTo>
                    <a:pt x="6753680" y="23173"/>
                  </a:lnTo>
                  <a:lnTo>
                    <a:pt x="6723184" y="51159"/>
                  </a:lnTo>
                  <a:lnTo>
                    <a:pt x="6704005" y="89208"/>
                  </a:lnTo>
                  <a:lnTo>
                    <a:pt x="6697345" y="136665"/>
                  </a:lnTo>
                  <a:lnTo>
                    <a:pt x="6697345" y="260808"/>
                  </a:lnTo>
                  <a:lnTo>
                    <a:pt x="6704005" y="308266"/>
                  </a:lnTo>
                  <a:lnTo>
                    <a:pt x="6723184" y="346314"/>
                  </a:lnTo>
                  <a:lnTo>
                    <a:pt x="6753680" y="374301"/>
                  </a:lnTo>
                  <a:lnTo>
                    <a:pt x="6794290" y="391572"/>
                  </a:lnTo>
                  <a:lnTo>
                    <a:pt x="6843812" y="397474"/>
                  </a:lnTo>
                  <a:lnTo>
                    <a:pt x="6893334" y="391572"/>
                  </a:lnTo>
                  <a:lnTo>
                    <a:pt x="6933944" y="374301"/>
                  </a:lnTo>
                  <a:lnTo>
                    <a:pt x="6956157" y="353915"/>
                  </a:lnTo>
                  <a:lnTo>
                    <a:pt x="6843812" y="353915"/>
                  </a:lnTo>
                  <a:lnTo>
                    <a:pt x="6801223" y="347211"/>
                  </a:lnTo>
                  <a:lnTo>
                    <a:pt x="6770170" y="328461"/>
                  </a:lnTo>
                  <a:lnTo>
                    <a:pt x="6751164" y="299705"/>
                  </a:lnTo>
                  <a:lnTo>
                    <a:pt x="6744716" y="262986"/>
                  </a:lnTo>
                  <a:lnTo>
                    <a:pt x="6744716" y="134488"/>
                  </a:lnTo>
                  <a:lnTo>
                    <a:pt x="6751164" y="97769"/>
                  </a:lnTo>
                  <a:lnTo>
                    <a:pt x="6770170" y="69013"/>
                  </a:lnTo>
                  <a:lnTo>
                    <a:pt x="6801223" y="50262"/>
                  </a:lnTo>
                  <a:lnTo>
                    <a:pt x="6843812" y="43558"/>
                  </a:lnTo>
                  <a:lnTo>
                    <a:pt x="6956157" y="43558"/>
                  </a:lnTo>
                  <a:lnTo>
                    <a:pt x="6933944" y="23173"/>
                  </a:lnTo>
                  <a:lnTo>
                    <a:pt x="6893334" y="5902"/>
                  </a:lnTo>
                  <a:lnTo>
                    <a:pt x="6843812" y="0"/>
                  </a:lnTo>
                  <a:close/>
                </a:path>
                <a:path w="7340600" h="397510">
                  <a:moveTo>
                    <a:pt x="6956157" y="43558"/>
                  </a:moveTo>
                  <a:lnTo>
                    <a:pt x="6843812" y="43558"/>
                  </a:lnTo>
                  <a:lnTo>
                    <a:pt x="6886171" y="50262"/>
                  </a:lnTo>
                  <a:lnTo>
                    <a:pt x="6917250" y="69013"/>
                  </a:lnTo>
                  <a:lnTo>
                    <a:pt x="6936383" y="97769"/>
                  </a:lnTo>
                  <a:lnTo>
                    <a:pt x="6942909" y="134488"/>
                  </a:lnTo>
                  <a:lnTo>
                    <a:pt x="6942909" y="262986"/>
                  </a:lnTo>
                  <a:lnTo>
                    <a:pt x="6936383" y="299705"/>
                  </a:lnTo>
                  <a:lnTo>
                    <a:pt x="6917250" y="328461"/>
                  </a:lnTo>
                  <a:lnTo>
                    <a:pt x="6886171" y="347211"/>
                  </a:lnTo>
                  <a:lnTo>
                    <a:pt x="6843812" y="353915"/>
                  </a:lnTo>
                  <a:lnTo>
                    <a:pt x="6956157" y="353915"/>
                  </a:lnTo>
                  <a:lnTo>
                    <a:pt x="6964440" y="346314"/>
                  </a:lnTo>
                  <a:lnTo>
                    <a:pt x="6983619" y="308266"/>
                  </a:lnTo>
                  <a:lnTo>
                    <a:pt x="6990279" y="260808"/>
                  </a:lnTo>
                  <a:lnTo>
                    <a:pt x="6990279" y="136665"/>
                  </a:lnTo>
                  <a:lnTo>
                    <a:pt x="6983619" y="89208"/>
                  </a:lnTo>
                  <a:lnTo>
                    <a:pt x="6964440" y="51159"/>
                  </a:lnTo>
                  <a:lnTo>
                    <a:pt x="6956157" y="43558"/>
                  </a:lnTo>
                  <a:close/>
                </a:path>
                <a:path w="7340600" h="397510">
                  <a:moveTo>
                    <a:pt x="7103312" y="265709"/>
                  </a:moveTo>
                  <a:lnTo>
                    <a:pt x="7055942" y="265709"/>
                  </a:lnTo>
                  <a:lnTo>
                    <a:pt x="7063861" y="314329"/>
                  </a:lnTo>
                  <a:lnTo>
                    <a:pt x="7085579" y="351372"/>
                  </a:lnTo>
                  <a:lnTo>
                    <a:pt x="7118039" y="377280"/>
                  </a:lnTo>
                  <a:lnTo>
                    <a:pt x="7158183" y="392500"/>
                  </a:lnTo>
                  <a:lnTo>
                    <a:pt x="7202953" y="397474"/>
                  </a:lnTo>
                  <a:lnTo>
                    <a:pt x="7262983" y="389213"/>
                  </a:lnTo>
                  <a:lnTo>
                    <a:pt x="7305861" y="366507"/>
                  </a:lnTo>
                  <a:lnTo>
                    <a:pt x="7315377" y="353915"/>
                  </a:lnTo>
                  <a:lnTo>
                    <a:pt x="7205131" y="353915"/>
                  </a:lnTo>
                  <a:lnTo>
                    <a:pt x="7169926" y="349551"/>
                  </a:lnTo>
                  <a:lnTo>
                    <a:pt x="7137070" y="334926"/>
                  </a:lnTo>
                  <a:lnTo>
                    <a:pt x="7112789" y="307745"/>
                  </a:lnTo>
                  <a:lnTo>
                    <a:pt x="7103312" y="265709"/>
                  </a:lnTo>
                  <a:close/>
                </a:path>
                <a:path w="7340600" h="397510">
                  <a:moveTo>
                    <a:pt x="7199142" y="0"/>
                  </a:moveTo>
                  <a:lnTo>
                    <a:pt x="7143953" y="7690"/>
                  </a:lnTo>
                  <a:lnTo>
                    <a:pt x="7102699" y="29266"/>
                  </a:lnTo>
                  <a:lnTo>
                    <a:pt x="7076862" y="62479"/>
                  </a:lnTo>
                  <a:lnTo>
                    <a:pt x="7067920" y="105085"/>
                  </a:lnTo>
                  <a:lnTo>
                    <a:pt x="7074888" y="142731"/>
                  </a:lnTo>
                  <a:lnTo>
                    <a:pt x="7095485" y="170628"/>
                  </a:lnTo>
                  <a:lnTo>
                    <a:pt x="7129252" y="192297"/>
                  </a:lnTo>
                  <a:lnTo>
                    <a:pt x="7175729" y="211260"/>
                  </a:lnTo>
                  <a:lnTo>
                    <a:pt x="7202953" y="221061"/>
                  </a:lnTo>
                  <a:lnTo>
                    <a:pt x="7240914" y="236494"/>
                  </a:lnTo>
                  <a:lnTo>
                    <a:pt x="7268155" y="251824"/>
                  </a:lnTo>
                  <a:lnTo>
                    <a:pt x="7284575" y="269605"/>
                  </a:lnTo>
                  <a:lnTo>
                    <a:pt x="7290071" y="292389"/>
                  </a:lnTo>
                  <a:lnTo>
                    <a:pt x="7284762" y="316703"/>
                  </a:lnTo>
                  <a:lnTo>
                    <a:pt x="7268836" y="336220"/>
                  </a:lnTo>
                  <a:lnTo>
                    <a:pt x="7242292" y="349202"/>
                  </a:lnTo>
                  <a:lnTo>
                    <a:pt x="7205131" y="353915"/>
                  </a:lnTo>
                  <a:lnTo>
                    <a:pt x="7315377" y="353915"/>
                  </a:lnTo>
                  <a:lnTo>
                    <a:pt x="7331588" y="332468"/>
                  </a:lnTo>
                  <a:lnTo>
                    <a:pt x="7340163" y="290211"/>
                  </a:lnTo>
                  <a:lnTo>
                    <a:pt x="7330797" y="249578"/>
                  </a:lnTo>
                  <a:lnTo>
                    <a:pt x="7305248" y="219972"/>
                  </a:lnTo>
                  <a:lnTo>
                    <a:pt x="7267347" y="197716"/>
                  </a:lnTo>
                  <a:lnTo>
                    <a:pt x="7220921" y="179135"/>
                  </a:lnTo>
                  <a:lnTo>
                    <a:pt x="7195330" y="169879"/>
                  </a:lnTo>
                  <a:lnTo>
                    <a:pt x="7159624" y="155952"/>
                  </a:lnTo>
                  <a:lnTo>
                    <a:pt x="7134688" y="141770"/>
                  </a:lnTo>
                  <a:lnTo>
                    <a:pt x="7120063" y="124627"/>
                  </a:lnTo>
                  <a:lnTo>
                    <a:pt x="7115291" y="101818"/>
                  </a:lnTo>
                  <a:lnTo>
                    <a:pt x="7121033" y="78474"/>
                  </a:lnTo>
                  <a:lnTo>
                    <a:pt x="7137547" y="60029"/>
                  </a:lnTo>
                  <a:lnTo>
                    <a:pt x="7163758" y="47914"/>
                  </a:lnTo>
                  <a:lnTo>
                    <a:pt x="7198597" y="43558"/>
                  </a:lnTo>
                  <a:lnTo>
                    <a:pt x="7310955" y="43558"/>
                  </a:lnTo>
                  <a:lnTo>
                    <a:pt x="7281459" y="18887"/>
                  </a:lnTo>
                  <a:lnTo>
                    <a:pt x="7243424" y="4582"/>
                  </a:lnTo>
                  <a:lnTo>
                    <a:pt x="7199142" y="0"/>
                  </a:lnTo>
                  <a:close/>
                </a:path>
                <a:path w="7340600" h="397510">
                  <a:moveTo>
                    <a:pt x="7310955" y="43558"/>
                  </a:moveTo>
                  <a:lnTo>
                    <a:pt x="7198597" y="43558"/>
                  </a:lnTo>
                  <a:lnTo>
                    <a:pt x="7232874" y="48025"/>
                  </a:lnTo>
                  <a:lnTo>
                    <a:pt x="7262098" y="62547"/>
                  </a:lnTo>
                  <a:lnTo>
                    <a:pt x="7282439" y="88810"/>
                  </a:lnTo>
                  <a:lnTo>
                    <a:pt x="7290071" y="128498"/>
                  </a:lnTo>
                  <a:lnTo>
                    <a:pt x="7337441" y="128498"/>
                  </a:lnTo>
                  <a:lnTo>
                    <a:pt x="7330533" y="80008"/>
                  </a:lnTo>
                  <a:lnTo>
                    <a:pt x="7311184" y="43750"/>
                  </a:lnTo>
                  <a:lnTo>
                    <a:pt x="7310955" y="43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450187" y="4450126"/>
            <a:ext cx="3528695" cy="5036820"/>
          </a:xfrm>
          <a:custGeom>
            <a:avLst/>
            <a:gdLst/>
            <a:ahLst/>
            <a:cxnLst/>
            <a:rect l="l" t="t" r="r" b="b"/>
            <a:pathLst>
              <a:path w="3528695" h="5036820">
                <a:moveTo>
                  <a:pt x="3528688" y="0"/>
                </a:moveTo>
                <a:lnTo>
                  <a:pt x="0" y="0"/>
                </a:lnTo>
                <a:lnTo>
                  <a:pt x="0" y="5036495"/>
                </a:lnTo>
                <a:lnTo>
                  <a:pt x="3528688" y="5036495"/>
                </a:lnTo>
                <a:lnTo>
                  <a:pt x="3528688" y="0"/>
                </a:lnTo>
                <a:close/>
              </a:path>
            </a:pathLst>
          </a:custGeom>
          <a:solidFill>
            <a:srgbClr val="62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13357" y="0"/>
            <a:ext cx="10795" cy="10387330"/>
          </a:xfrm>
          <a:custGeom>
            <a:avLst/>
            <a:gdLst/>
            <a:ahLst/>
            <a:cxnLst/>
            <a:rect l="l" t="t" r="r" b="b"/>
            <a:pathLst>
              <a:path w="10795" h="10387330">
                <a:moveTo>
                  <a:pt x="10470" y="0"/>
                </a:moveTo>
                <a:lnTo>
                  <a:pt x="0" y="0"/>
                </a:lnTo>
                <a:lnTo>
                  <a:pt x="0" y="10387118"/>
                </a:lnTo>
                <a:lnTo>
                  <a:pt x="10470" y="10387118"/>
                </a:lnTo>
                <a:lnTo>
                  <a:pt x="10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1898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9432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6966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4501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82035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49569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17103" y="9193437"/>
            <a:ext cx="62865" cy="304165"/>
          </a:xfrm>
          <a:custGeom>
            <a:avLst/>
            <a:gdLst/>
            <a:ahLst/>
            <a:cxnLst/>
            <a:rect l="l" t="t" r="r" b="b"/>
            <a:pathLst>
              <a:path w="62864" h="304165">
                <a:moveTo>
                  <a:pt x="62825" y="303655"/>
                </a:moveTo>
                <a:lnTo>
                  <a:pt x="62825" y="0"/>
                </a:lnTo>
                <a:lnTo>
                  <a:pt x="0" y="0"/>
                </a:lnTo>
                <a:lnTo>
                  <a:pt x="0" y="303655"/>
                </a:lnTo>
                <a:lnTo>
                  <a:pt x="62825" y="30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914413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92885" y="288577"/>
            <a:ext cx="169712" cy="119786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3594" y="3989407"/>
            <a:ext cx="3141265" cy="477472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86" y="0"/>
            <a:ext cx="14126002" cy="1091971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538356" y="7973369"/>
            <a:ext cx="2376170" cy="389255"/>
          </a:xfrm>
          <a:custGeom>
            <a:avLst/>
            <a:gdLst/>
            <a:ahLst/>
            <a:cxnLst/>
            <a:rect l="l" t="t" r="r" b="b"/>
            <a:pathLst>
              <a:path w="2376169" h="389254">
                <a:moveTo>
                  <a:pt x="182612" y="89211"/>
                </a:moveTo>
                <a:lnTo>
                  <a:pt x="0" y="89211"/>
                </a:lnTo>
                <a:lnTo>
                  <a:pt x="0" y="382396"/>
                </a:lnTo>
                <a:lnTo>
                  <a:pt x="183031" y="382396"/>
                </a:lnTo>
                <a:lnTo>
                  <a:pt x="183031" y="350146"/>
                </a:lnTo>
                <a:lnTo>
                  <a:pt x="36438" y="350146"/>
                </a:lnTo>
                <a:lnTo>
                  <a:pt x="36438" y="250882"/>
                </a:lnTo>
                <a:lnTo>
                  <a:pt x="162926" y="250882"/>
                </a:lnTo>
                <a:lnTo>
                  <a:pt x="162926" y="218632"/>
                </a:lnTo>
                <a:lnTo>
                  <a:pt x="36438" y="218632"/>
                </a:lnTo>
                <a:lnTo>
                  <a:pt x="36438" y="121462"/>
                </a:lnTo>
                <a:lnTo>
                  <a:pt x="182612" y="121462"/>
                </a:lnTo>
                <a:lnTo>
                  <a:pt x="182612" y="89211"/>
                </a:lnTo>
                <a:close/>
              </a:path>
              <a:path w="2376169" h="389254">
                <a:moveTo>
                  <a:pt x="262180" y="287321"/>
                </a:moveTo>
                <a:lnTo>
                  <a:pt x="225741" y="287321"/>
                </a:lnTo>
                <a:lnTo>
                  <a:pt x="235106" y="332666"/>
                </a:lnTo>
                <a:lnTo>
                  <a:pt x="260138" y="364229"/>
                </a:lnTo>
                <a:lnTo>
                  <a:pt x="296243" y="382678"/>
                </a:lnTo>
                <a:lnTo>
                  <a:pt x="338827" y="388679"/>
                </a:lnTo>
                <a:lnTo>
                  <a:pt x="385003" y="382324"/>
                </a:lnTo>
                <a:lnTo>
                  <a:pt x="417987" y="364858"/>
                </a:lnTo>
                <a:lnTo>
                  <a:pt x="425307" y="355172"/>
                </a:lnTo>
                <a:lnTo>
                  <a:pt x="340502" y="355172"/>
                </a:lnTo>
                <a:lnTo>
                  <a:pt x="313422" y="351815"/>
                </a:lnTo>
                <a:lnTo>
                  <a:pt x="288148" y="340565"/>
                </a:lnTo>
                <a:lnTo>
                  <a:pt x="269470" y="319656"/>
                </a:lnTo>
                <a:lnTo>
                  <a:pt x="262180" y="287321"/>
                </a:lnTo>
                <a:close/>
              </a:path>
              <a:path w="2376169" h="389254">
                <a:moveTo>
                  <a:pt x="335895" y="82929"/>
                </a:moveTo>
                <a:lnTo>
                  <a:pt x="293442" y="88845"/>
                </a:lnTo>
                <a:lnTo>
                  <a:pt x="261709" y="105441"/>
                </a:lnTo>
                <a:lnTo>
                  <a:pt x="241834" y="130990"/>
                </a:lnTo>
                <a:lnTo>
                  <a:pt x="234956" y="163764"/>
                </a:lnTo>
                <a:lnTo>
                  <a:pt x="240315" y="192723"/>
                </a:lnTo>
                <a:lnTo>
                  <a:pt x="256159" y="214181"/>
                </a:lnTo>
                <a:lnTo>
                  <a:pt x="282134" y="230850"/>
                </a:lnTo>
                <a:lnTo>
                  <a:pt x="317885" y="245437"/>
                </a:lnTo>
                <a:lnTo>
                  <a:pt x="338827" y="252976"/>
                </a:lnTo>
                <a:lnTo>
                  <a:pt x="368028" y="264847"/>
                </a:lnTo>
                <a:lnTo>
                  <a:pt x="388982" y="276640"/>
                </a:lnTo>
                <a:lnTo>
                  <a:pt x="401613" y="290318"/>
                </a:lnTo>
                <a:lnTo>
                  <a:pt x="405841" y="307844"/>
                </a:lnTo>
                <a:lnTo>
                  <a:pt x="401757" y="326547"/>
                </a:lnTo>
                <a:lnTo>
                  <a:pt x="389506" y="341560"/>
                </a:lnTo>
                <a:lnTo>
                  <a:pt x="369088" y="351546"/>
                </a:lnTo>
                <a:lnTo>
                  <a:pt x="340502" y="355172"/>
                </a:lnTo>
                <a:lnTo>
                  <a:pt x="425307" y="355172"/>
                </a:lnTo>
                <a:lnTo>
                  <a:pt x="437777" y="338674"/>
                </a:lnTo>
                <a:lnTo>
                  <a:pt x="444373" y="306168"/>
                </a:lnTo>
                <a:lnTo>
                  <a:pt x="437168" y="274913"/>
                </a:lnTo>
                <a:lnTo>
                  <a:pt x="417516" y="252138"/>
                </a:lnTo>
                <a:lnTo>
                  <a:pt x="388361" y="235019"/>
                </a:lnTo>
                <a:lnTo>
                  <a:pt x="352648" y="220726"/>
                </a:lnTo>
                <a:lnTo>
                  <a:pt x="332963" y="213606"/>
                </a:lnTo>
                <a:lnTo>
                  <a:pt x="305497" y="202893"/>
                </a:lnTo>
                <a:lnTo>
                  <a:pt x="286315" y="191983"/>
                </a:lnTo>
                <a:lnTo>
                  <a:pt x="275066" y="178796"/>
                </a:lnTo>
                <a:lnTo>
                  <a:pt x="271394" y="161251"/>
                </a:lnTo>
                <a:lnTo>
                  <a:pt x="275812" y="143294"/>
                </a:lnTo>
                <a:lnTo>
                  <a:pt x="288514" y="129106"/>
                </a:lnTo>
                <a:lnTo>
                  <a:pt x="308677" y="119786"/>
                </a:lnTo>
                <a:lnTo>
                  <a:pt x="335476" y="116436"/>
                </a:lnTo>
                <a:lnTo>
                  <a:pt x="419237" y="116436"/>
                </a:lnTo>
                <a:lnTo>
                  <a:pt x="411547" y="105965"/>
                </a:lnTo>
                <a:lnTo>
                  <a:pt x="377785" y="88478"/>
                </a:lnTo>
                <a:lnTo>
                  <a:pt x="335895" y="82929"/>
                </a:lnTo>
                <a:close/>
              </a:path>
              <a:path w="2376169" h="389254">
                <a:moveTo>
                  <a:pt x="419237" y="116436"/>
                </a:moveTo>
                <a:lnTo>
                  <a:pt x="335476" y="116436"/>
                </a:lnTo>
                <a:lnTo>
                  <a:pt x="361843" y="119872"/>
                </a:lnTo>
                <a:lnTo>
                  <a:pt x="384323" y="131043"/>
                </a:lnTo>
                <a:lnTo>
                  <a:pt x="399970" y="151245"/>
                </a:lnTo>
                <a:lnTo>
                  <a:pt x="405841" y="181774"/>
                </a:lnTo>
                <a:lnTo>
                  <a:pt x="442279" y="181774"/>
                </a:lnTo>
                <a:lnTo>
                  <a:pt x="434079" y="136645"/>
                </a:lnTo>
                <a:lnTo>
                  <a:pt x="419237" y="116436"/>
                </a:lnTo>
                <a:close/>
              </a:path>
              <a:path w="2376169" h="389254">
                <a:moveTo>
                  <a:pt x="605971" y="121462"/>
                </a:moveTo>
                <a:lnTo>
                  <a:pt x="569532" y="121462"/>
                </a:lnTo>
                <a:lnTo>
                  <a:pt x="569532" y="382396"/>
                </a:lnTo>
                <a:lnTo>
                  <a:pt x="605971" y="382396"/>
                </a:lnTo>
                <a:lnTo>
                  <a:pt x="605971" y="121462"/>
                </a:lnTo>
                <a:close/>
              </a:path>
              <a:path w="2376169" h="389254">
                <a:moveTo>
                  <a:pt x="694764" y="89211"/>
                </a:moveTo>
                <a:lnTo>
                  <a:pt x="480320" y="89211"/>
                </a:lnTo>
                <a:lnTo>
                  <a:pt x="480320" y="121462"/>
                </a:lnTo>
                <a:lnTo>
                  <a:pt x="694764" y="121462"/>
                </a:lnTo>
                <a:lnTo>
                  <a:pt x="694764" y="89211"/>
                </a:lnTo>
                <a:close/>
              </a:path>
              <a:path w="2376169" h="389254">
                <a:moveTo>
                  <a:pt x="865910" y="89211"/>
                </a:moveTo>
                <a:lnTo>
                  <a:pt x="743192" y="89211"/>
                </a:lnTo>
                <a:lnTo>
                  <a:pt x="743192" y="382396"/>
                </a:lnTo>
                <a:lnTo>
                  <a:pt x="779630" y="382396"/>
                </a:lnTo>
                <a:lnTo>
                  <a:pt x="779630" y="266379"/>
                </a:lnTo>
                <a:lnTo>
                  <a:pt x="897389" y="266379"/>
                </a:lnTo>
                <a:lnTo>
                  <a:pt x="894810" y="261772"/>
                </a:lnTo>
                <a:lnTo>
                  <a:pt x="918068" y="250208"/>
                </a:lnTo>
                <a:lnTo>
                  <a:pt x="934322" y="234128"/>
                </a:lnTo>
                <a:lnTo>
                  <a:pt x="779630" y="234128"/>
                </a:lnTo>
                <a:lnTo>
                  <a:pt x="779630" y="121462"/>
                </a:lnTo>
                <a:lnTo>
                  <a:pt x="934082" y="121462"/>
                </a:lnTo>
                <a:lnTo>
                  <a:pt x="928997" y="112823"/>
                </a:lnTo>
                <a:lnTo>
                  <a:pt x="902342" y="95304"/>
                </a:lnTo>
                <a:lnTo>
                  <a:pt x="865910" y="89211"/>
                </a:lnTo>
                <a:close/>
              </a:path>
              <a:path w="2376169" h="389254">
                <a:moveTo>
                  <a:pt x="897389" y="266379"/>
                </a:moveTo>
                <a:lnTo>
                  <a:pt x="854602" y="266379"/>
                </a:lnTo>
                <a:lnTo>
                  <a:pt x="919521" y="382396"/>
                </a:lnTo>
                <a:lnTo>
                  <a:pt x="955541" y="382396"/>
                </a:lnTo>
                <a:lnTo>
                  <a:pt x="955541" y="370250"/>
                </a:lnTo>
                <a:lnTo>
                  <a:pt x="897389" y="266379"/>
                </a:lnTo>
                <a:close/>
              </a:path>
              <a:path w="2376169" h="389254">
                <a:moveTo>
                  <a:pt x="934082" y="121462"/>
                </a:moveTo>
                <a:lnTo>
                  <a:pt x="859628" y="121462"/>
                </a:lnTo>
                <a:lnTo>
                  <a:pt x="882559" y="124930"/>
                </a:lnTo>
                <a:lnTo>
                  <a:pt x="899522" y="135388"/>
                </a:lnTo>
                <a:lnTo>
                  <a:pt x="910045" y="152914"/>
                </a:lnTo>
                <a:lnTo>
                  <a:pt x="913658" y="177586"/>
                </a:lnTo>
                <a:lnTo>
                  <a:pt x="910045" y="202146"/>
                </a:lnTo>
                <a:lnTo>
                  <a:pt x="899522" y="219836"/>
                </a:lnTo>
                <a:lnTo>
                  <a:pt x="882559" y="230536"/>
                </a:lnTo>
                <a:lnTo>
                  <a:pt x="859628" y="234128"/>
                </a:lnTo>
                <a:lnTo>
                  <a:pt x="934322" y="234128"/>
                </a:lnTo>
                <a:lnTo>
                  <a:pt x="935751" y="232715"/>
                </a:lnTo>
                <a:lnTo>
                  <a:pt x="946994" y="208704"/>
                </a:lnTo>
                <a:lnTo>
                  <a:pt x="950934" y="177586"/>
                </a:lnTo>
                <a:lnTo>
                  <a:pt x="945365" y="140630"/>
                </a:lnTo>
                <a:lnTo>
                  <a:pt x="934082" y="121462"/>
                </a:lnTo>
                <a:close/>
              </a:path>
              <a:path w="2376169" h="389254">
                <a:moveTo>
                  <a:pt x="1132436" y="89211"/>
                </a:moveTo>
                <a:lnTo>
                  <a:pt x="1095998" y="89211"/>
                </a:lnTo>
                <a:lnTo>
                  <a:pt x="986681" y="370250"/>
                </a:lnTo>
                <a:lnTo>
                  <a:pt x="986681" y="382396"/>
                </a:lnTo>
                <a:lnTo>
                  <a:pt x="1020188" y="382396"/>
                </a:lnTo>
                <a:lnTo>
                  <a:pt x="1050344" y="304493"/>
                </a:lnTo>
                <a:lnTo>
                  <a:pt x="1216495" y="304493"/>
                </a:lnTo>
                <a:lnTo>
                  <a:pt x="1204394" y="273499"/>
                </a:lnTo>
                <a:lnTo>
                  <a:pt x="1061234" y="273499"/>
                </a:lnTo>
                <a:lnTo>
                  <a:pt x="1113589" y="137796"/>
                </a:lnTo>
                <a:lnTo>
                  <a:pt x="1151407" y="137796"/>
                </a:lnTo>
                <a:lnTo>
                  <a:pt x="1132436" y="89211"/>
                </a:lnTo>
                <a:close/>
              </a:path>
              <a:path w="2376169" h="389254">
                <a:moveTo>
                  <a:pt x="1216495" y="304493"/>
                </a:moveTo>
                <a:lnTo>
                  <a:pt x="1176833" y="304493"/>
                </a:lnTo>
                <a:lnTo>
                  <a:pt x="1206151" y="382396"/>
                </a:lnTo>
                <a:lnTo>
                  <a:pt x="1242171" y="382396"/>
                </a:lnTo>
                <a:lnTo>
                  <a:pt x="1242171" y="370250"/>
                </a:lnTo>
                <a:lnTo>
                  <a:pt x="1216495" y="304493"/>
                </a:lnTo>
                <a:close/>
              </a:path>
              <a:path w="2376169" h="389254">
                <a:moveTo>
                  <a:pt x="1364293" y="121462"/>
                </a:moveTo>
                <a:lnTo>
                  <a:pt x="1327854" y="121462"/>
                </a:lnTo>
                <a:lnTo>
                  <a:pt x="1327854" y="382396"/>
                </a:lnTo>
                <a:lnTo>
                  <a:pt x="1364293" y="382396"/>
                </a:lnTo>
                <a:lnTo>
                  <a:pt x="1364293" y="121462"/>
                </a:lnTo>
                <a:close/>
              </a:path>
              <a:path w="2376169" h="389254">
                <a:moveTo>
                  <a:pt x="1151407" y="137796"/>
                </a:moveTo>
                <a:lnTo>
                  <a:pt x="1113589" y="137796"/>
                </a:lnTo>
                <a:lnTo>
                  <a:pt x="1165524" y="273499"/>
                </a:lnTo>
                <a:lnTo>
                  <a:pt x="1204394" y="273499"/>
                </a:lnTo>
                <a:lnTo>
                  <a:pt x="1151407" y="137796"/>
                </a:lnTo>
                <a:close/>
              </a:path>
              <a:path w="2376169" h="389254">
                <a:moveTo>
                  <a:pt x="1453086" y="89211"/>
                </a:moveTo>
                <a:lnTo>
                  <a:pt x="1238642" y="89211"/>
                </a:lnTo>
                <a:lnTo>
                  <a:pt x="1238642" y="121462"/>
                </a:lnTo>
                <a:lnTo>
                  <a:pt x="1453086" y="121462"/>
                </a:lnTo>
                <a:lnTo>
                  <a:pt x="1453086" y="89211"/>
                </a:lnTo>
                <a:close/>
              </a:path>
              <a:path w="2376169" h="389254">
                <a:moveTo>
                  <a:pt x="1684116" y="89211"/>
                </a:moveTo>
                <a:lnTo>
                  <a:pt x="1501504" y="89211"/>
                </a:lnTo>
                <a:lnTo>
                  <a:pt x="1501504" y="382396"/>
                </a:lnTo>
                <a:lnTo>
                  <a:pt x="1684535" y="382396"/>
                </a:lnTo>
                <a:lnTo>
                  <a:pt x="1684535" y="350146"/>
                </a:lnTo>
                <a:lnTo>
                  <a:pt x="1537942" y="350146"/>
                </a:lnTo>
                <a:lnTo>
                  <a:pt x="1537942" y="250882"/>
                </a:lnTo>
                <a:lnTo>
                  <a:pt x="1664430" y="250882"/>
                </a:lnTo>
                <a:lnTo>
                  <a:pt x="1664430" y="218632"/>
                </a:lnTo>
                <a:lnTo>
                  <a:pt x="1537942" y="218632"/>
                </a:lnTo>
                <a:lnTo>
                  <a:pt x="1537942" y="121462"/>
                </a:lnTo>
                <a:lnTo>
                  <a:pt x="1684116" y="121462"/>
                </a:lnTo>
                <a:lnTo>
                  <a:pt x="1684116" y="89211"/>
                </a:lnTo>
                <a:close/>
              </a:path>
              <a:path w="2376169" h="389254">
                <a:moveTo>
                  <a:pt x="1642651" y="0"/>
                </a:moveTo>
                <a:lnTo>
                  <a:pt x="1608307" y="0"/>
                </a:lnTo>
                <a:lnTo>
                  <a:pt x="1565585" y="63244"/>
                </a:lnTo>
                <a:lnTo>
                  <a:pt x="1597836" y="63244"/>
                </a:lnTo>
                <a:lnTo>
                  <a:pt x="1642651" y="12565"/>
                </a:lnTo>
                <a:lnTo>
                  <a:pt x="1642651" y="0"/>
                </a:lnTo>
                <a:close/>
              </a:path>
              <a:path w="2376169" h="389254">
                <a:moveTo>
                  <a:pt x="1852069" y="82929"/>
                </a:moveTo>
                <a:lnTo>
                  <a:pt x="1804164" y="90056"/>
                </a:lnTo>
                <a:lnTo>
                  <a:pt x="1768197" y="110729"/>
                </a:lnTo>
                <a:lnTo>
                  <a:pt x="1745580" y="143889"/>
                </a:lnTo>
                <a:lnTo>
                  <a:pt x="1737727" y="188475"/>
                </a:lnTo>
                <a:lnTo>
                  <a:pt x="1737727" y="283132"/>
                </a:lnTo>
                <a:lnTo>
                  <a:pt x="1745390" y="327188"/>
                </a:lnTo>
                <a:lnTo>
                  <a:pt x="1767307" y="360407"/>
                </a:lnTo>
                <a:lnTo>
                  <a:pt x="1801867" y="381375"/>
                </a:lnTo>
                <a:lnTo>
                  <a:pt x="1847462" y="388679"/>
                </a:lnTo>
                <a:lnTo>
                  <a:pt x="1873554" y="385891"/>
                </a:lnTo>
                <a:lnTo>
                  <a:pt x="1895994" y="377684"/>
                </a:lnTo>
                <a:lnTo>
                  <a:pt x="1914901" y="364295"/>
                </a:lnTo>
                <a:lnTo>
                  <a:pt x="1922607" y="355172"/>
                </a:lnTo>
                <a:lnTo>
                  <a:pt x="1849556" y="355172"/>
                </a:lnTo>
                <a:lnTo>
                  <a:pt x="1817809" y="350041"/>
                </a:lnTo>
                <a:lnTo>
                  <a:pt x="1794112" y="335487"/>
                </a:lnTo>
                <a:lnTo>
                  <a:pt x="1779290" y="312765"/>
                </a:lnTo>
                <a:lnTo>
                  <a:pt x="1774165" y="283132"/>
                </a:lnTo>
                <a:lnTo>
                  <a:pt x="1774165" y="185962"/>
                </a:lnTo>
                <a:lnTo>
                  <a:pt x="1779492" y="156722"/>
                </a:lnTo>
                <a:lnTo>
                  <a:pt x="1794793" y="134865"/>
                </a:lnTo>
                <a:lnTo>
                  <a:pt x="1819046" y="121174"/>
                </a:lnTo>
                <a:lnTo>
                  <a:pt x="1851231" y="116436"/>
                </a:lnTo>
                <a:lnTo>
                  <a:pt x="1935054" y="116436"/>
                </a:lnTo>
                <a:lnTo>
                  <a:pt x="1927564" y="106960"/>
                </a:lnTo>
                <a:lnTo>
                  <a:pt x="1892879" y="88878"/>
                </a:lnTo>
                <a:lnTo>
                  <a:pt x="1852069" y="82929"/>
                </a:lnTo>
                <a:close/>
              </a:path>
              <a:path w="2376169" h="389254">
                <a:moveTo>
                  <a:pt x="1960966" y="345958"/>
                </a:moveTo>
                <a:lnTo>
                  <a:pt x="1930391" y="345958"/>
                </a:lnTo>
                <a:lnTo>
                  <a:pt x="1940443" y="382396"/>
                </a:lnTo>
                <a:lnTo>
                  <a:pt x="1960966" y="382396"/>
                </a:lnTo>
                <a:lnTo>
                  <a:pt x="1960966" y="345958"/>
                </a:lnTo>
                <a:close/>
              </a:path>
              <a:path w="2376169" h="389254">
                <a:moveTo>
                  <a:pt x="1960966" y="232872"/>
                </a:moveTo>
                <a:lnTo>
                  <a:pt x="1857514" y="232872"/>
                </a:lnTo>
                <a:lnTo>
                  <a:pt x="1857514" y="263866"/>
                </a:lnTo>
                <a:lnTo>
                  <a:pt x="1924527" y="263866"/>
                </a:lnTo>
                <a:lnTo>
                  <a:pt x="1924527" y="308262"/>
                </a:lnTo>
                <a:lnTo>
                  <a:pt x="1911223" y="328491"/>
                </a:lnTo>
                <a:lnTo>
                  <a:pt x="1894109" y="343183"/>
                </a:lnTo>
                <a:lnTo>
                  <a:pt x="1873462" y="352142"/>
                </a:lnTo>
                <a:lnTo>
                  <a:pt x="1849556" y="355172"/>
                </a:lnTo>
                <a:lnTo>
                  <a:pt x="1922607" y="355172"/>
                </a:lnTo>
                <a:lnTo>
                  <a:pt x="1930391" y="345958"/>
                </a:lnTo>
                <a:lnTo>
                  <a:pt x="1960966" y="345958"/>
                </a:lnTo>
                <a:lnTo>
                  <a:pt x="1960966" y="232872"/>
                </a:lnTo>
                <a:close/>
              </a:path>
              <a:path w="2376169" h="389254">
                <a:moveTo>
                  <a:pt x="1935054" y="116436"/>
                </a:moveTo>
                <a:lnTo>
                  <a:pt x="1851231" y="116436"/>
                </a:lnTo>
                <a:lnTo>
                  <a:pt x="1879588" y="120683"/>
                </a:lnTo>
                <a:lnTo>
                  <a:pt x="1902800" y="133137"/>
                </a:lnTo>
                <a:lnTo>
                  <a:pt x="1918552" y="153365"/>
                </a:lnTo>
                <a:lnTo>
                  <a:pt x="1924527" y="180936"/>
                </a:lnTo>
                <a:lnTo>
                  <a:pt x="1924527" y="183449"/>
                </a:lnTo>
                <a:lnTo>
                  <a:pt x="1960966" y="183449"/>
                </a:lnTo>
                <a:lnTo>
                  <a:pt x="1960966" y="180936"/>
                </a:lnTo>
                <a:lnTo>
                  <a:pt x="1951725" y="137528"/>
                </a:lnTo>
                <a:lnTo>
                  <a:pt x="1935054" y="116436"/>
                </a:lnTo>
                <a:close/>
              </a:path>
              <a:path w="2376169" h="389254">
                <a:moveTo>
                  <a:pt x="2071308" y="89211"/>
                </a:moveTo>
                <a:lnTo>
                  <a:pt x="2034869" y="89211"/>
                </a:lnTo>
                <a:lnTo>
                  <a:pt x="2034869" y="382396"/>
                </a:lnTo>
                <a:lnTo>
                  <a:pt x="2071308" y="382396"/>
                </a:lnTo>
                <a:lnTo>
                  <a:pt x="2071308" y="89211"/>
                </a:lnTo>
                <a:close/>
              </a:path>
              <a:path w="2376169" h="389254">
                <a:moveTo>
                  <a:pt x="2265826" y="89211"/>
                </a:moveTo>
                <a:lnTo>
                  <a:pt x="2229387" y="89211"/>
                </a:lnTo>
                <a:lnTo>
                  <a:pt x="2120071" y="370250"/>
                </a:lnTo>
                <a:lnTo>
                  <a:pt x="2120071" y="382396"/>
                </a:lnTo>
                <a:lnTo>
                  <a:pt x="2153578" y="382396"/>
                </a:lnTo>
                <a:lnTo>
                  <a:pt x="2183734" y="304493"/>
                </a:lnTo>
                <a:lnTo>
                  <a:pt x="2349885" y="304493"/>
                </a:lnTo>
                <a:lnTo>
                  <a:pt x="2337783" y="273499"/>
                </a:lnTo>
                <a:lnTo>
                  <a:pt x="2194624" y="273499"/>
                </a:lnTo>
                <a:lnTo>
                  <a:pt x="2246978" y="137796"/>
                </a:lnTo>
                <a:lnTo>
                  <a:pt x="2284796" y="137796"/>
                </a:lnTo>
                <a:lnTo>
                  <a:pt x="2265826" y="89211"/>
                </a:lnTo>
                <a:close/>
              </a:path>
              <a:path w="2376169" h="389254">
                <a:moveTo>
                  <a:pt x="2349885" y="304493"/>
                </a:moveTo>
                <a:lnTo>
                  <a:pt x="2310222" y="304493"/>
                </a:lnTo>
                <a:lnTo>
                  <a:pt x="2339541" y="382396"/>
                </a:lnTo>
                <a:lnTo>
                  <a:pt x="2375561" y="382396"/>
                </a:lnTo>
                <a:lnTo>
                  <a:pt x="2375561" y="370250"/>
                </a:lnTo>
                <a:lnTo>
                  <a:pt x="2349885" y="304493"/>
                </a:lnTo>
                <a:close/>
              </a:path>
              <a:path w="2376169" h="389254">
                <a:moveTo>
                  <a:pt x="2284796" y="137796"/>
                </a:moveTo>
                <a:lnTo>
                  <a:pt x="2246978" y="137796"/>
                </a:lnTo>
                <a:lnTo>
                  <a:pt x="2298914" y="273499"/>
                </a:lnTo>
                <a:lnTo>
                  <a:pt x="2337783" y="273499"/>
                </a:lnTo>
                <a:lnTo>
                  <a:pt x="2284796" y="1377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54343" y="8711776"/>
            <a:ext cx="3366135" cy="440055"/>
          </a:xfrm>
          <a:custGeom>
            <a:avLst/>
            <a:gdLst/>
            <a:ahLst/>
            <a:cxnLst/>
            <a:rect l="l" t="t" r="r" b="b"/>
            <a:pathLst>
              <a:path w="3366134" h="440054">
                <a:moveTo>
                  <a:pt x="89211" y="0"/>
                </a:moveTo>
                <a:lnTo>
                  <a:pt x="0" y="0"/>
                </a:lnTo>
                <a:lnTo>
                  <a:pt x="0" y="439777"/>
                </a:lnTo>
                <a:lnTo>
                  <a:pt x="89211" y="439777"/>
                </a:lnTo>
                <a:lnTo>
                  <a:pt x="89211" y="258840"/>
                </a:lnTo>
                <a:lnTo>
                  <a:pt x="339256" y="258840"/>
                </a:lnTo>
                <a:lnTo>
                  <a:pt x="339256" y="180936"/>
                </a:lnTo>
                <a:lnTo>
                  <a:pt x="89211" y="180936"/>
                </a:lnTo>
                <a:lnTo>
                  <a:pt x="89211" y="0"/>
                </a:lnTo>
                <a:close/>
              </a:path>
              <a:path w="3366134" h="440054">
                <a:moveTo>
                  <a:pt x="339256" y="258840"/>
                </a:moveTo>
                <a:lnTo>
                  <a:pt x="250044" y="258840"/>
                </a:lnTo>
                <a:lnTo>
                  <a:pt x="250044" y="439777"/>
                </a:lnTo>
                <a:lnTo>
                  <a:pt x="339256" y="439777"/>
                </a:lnTo>
                <a:lnTo>
                  <a:pt x="339256" y="258840"/>
                </a:lnTo>
                <a:close/>
              </a:path>
              <a:path w="3366134" h="440054">
                <a:moveTo>
                  <a:pt x="339256" y="0"/>
                </a:moveTo>
                <a:lnTo>
                  <a:pt x="250044" y="0"/>
                </a:lnTo>
                <a:lnTo>
                  <a:pt x="250044" y="180936"/>
                </a:lnTo>
                <a:lnTo>
                  <a:pt x="339256" y="180936"/>
                </a:lnTo>
                <a:lnTo>
                  <a:pt x="339256" y="0"/>
                </a:lnTo>
                <a:close/>
              </a:path>
              <a:path w="3366134" h="440054">
                <a:moveTo>
                  <a:pt x="645100" y="0"/>
                </a:moveTo>
                <a:lnTo>
                  <a:pt x="557773" y="0"/>
                </a:lnTo>
                <a:lnTo>
                  <a:pt x="405736" y="410249"/>
                </a:lnTo>
                <a:lnTo>
                  <a:pt x="405736" y="439777"/>
                </a:lnTo>
                <a:lnTo>
                  <a:pt x="488037" y="439777"/>
                </a:lnTo>
                <a:lnTo>
                  <a:pt x="524476" y="336743"/>
                </a:lnTo>
                <a:lnTo>
                  <a:pt x="770412" y="336743"/>
                </a:lnTo>
                <a:lnTo>
                  <a:pt x="742825" y="262609"/>
                </a:lnTo>
                <a:lnTo>
                  <a:pt x="550862" y="262609"/>
                </a:lnTo>
                <a:lnTo>
                  <a:pt x="599866" y="119368"/>
                </a:lnTo>
                <a:lnTo>
                  <a:pt x="689521" y="119368"/>
                </a:lnTo>
                <a:lnTo>
                  <a:pt x="645100" y="0"/>
                </a:lnTo>
                <a:close/>
              </a:path>
              <a:path w="3366134" h="440054">
                <a:moveTo>
                  <a:pt x="770412" y="336743"/>
                </a:moveTo>
                <a:lnTo>
                  <a:pt x="674628" y="336743"/>
                </a:lnTo>
                <a:lnTo>
                  <a:pt x="709810" y="439777"/>
                </a:lnTo>
                <a:lnTo>
                  <a:pt x="797766" y="439777"/>
                </a:lnTo>
                <a:lnTo>
                  <a:pt x="797766" y="410249"/>
                </a:lnTo>
                <a:lnTo>
                  <a:pt x="770412" y="336743"/>
                </a:lnTo>
                <a:close/>
              </a:path>
              <a:path w="3366134" h="440054">
                <a:moveTo>
                  <a:pt x="689521" y="119368"/>
                </a:moveTo>
                <a:lnTo>
                  <a:pt x="599866" y="119368"/>
                </a:lnTo>
                <a:lnTo>
                  <a:pt x="647613" y="262609"/>
                </a:lnTo>
                <a:lnTo>
                  <a:pt x="742825" y="262609"/>
                </a:lnTo>
                <a:lnTo>
                  <a:pt x="689521" y="119368"/>
                </a:lnTo>
                <a:close/>
              </a:path>
              <a:path w="3366134" h="440054">
                <a:moveTo>
                  <a:pt x="1054826" y="0"/>
                </a:moveTo>
                <a:lnTo>
                  <a:pt x="864465" y="0"/>
                </a:lnTo>
                <a:lnTo>
                  <a:pt x="864465" y="439777"/>
                </a:lnTo>
                <a:lnTo>
                  <a:pt x="953677" y="439777"/>
                </a:lnTo>
                <a:lnTo>
                  <a:pt x="953677" y="274546"/>
                </a:lnTo>
                <a:lnTo>
                  <a:pt x="1124821" y="274546"/>
                </a:lnTo>
                <a:lnTo>
                  <a:pt x="1118908" y="263866"/>
                </a:lnTo>
                <a:lnTo>
                  <a:pt x="1148485" y="243772"/>
                </a:lnTo>
                <a:lnTo>
                  <a:pt x="1171288" y="215726"/>
                </a:lnTo>
                <a:lnTo>
                  <a:pt x="1178100" y="199156"/>
                </a:lnTo>
                <a:lnTo>
                  <a:pt x="953677" y="199156"/>
                </a:lnTo>
                <a:lnTo>
                  <a:pt x="953677" y="77903"/>
                </a:lnTo>
                <a:lnTo>
                  <a:pt x="1180382" y="77903"/>
                </a:lnTo>
                <a:lnTo>
                  <a:pt x="1169042" y="51838"/>
                </a:lnTo>
                <a:lnTo>
                  <a:pt x="1141625" y="23602"/>
                </a:lnTo>
                <a:lnTo>
                  <a:pt x="1103503" y="6041"/>
                </a:lnTo>
                <a:lnTo>
                  <a:pt x="1054826" y="0"/>
                </a:lnTo>
                <a:close/>
              </a:path>
              <a:path w="3366134" h="440054">
                <a:moveTo>
                  <a:pt x="1124821" y="274546"/>
                </a:moveTo>
                <a:lnTo>
                  <a:pt x="1021529" y="274546"/>
                </a:lnTo>
                <a:lnTo>
                  <a:pt x="1113254" y="439777"/>
                </a:lnTo>
                <a:lnTo>
                  <a:pt x="1199952" y="439777"/>
                </a:lnTo>
                <a:lnTo>
                  <a:pt x="1199952" y="410249"/>
                </a:lnTo>
                <a:lnTo>
                  <a:pt x="1124821" y="274546"/>
                </a:lnTo>
                <a:close/>
              </a:path>
              <a:path w="3366134" h="440054">
                <a:moveTo>
                  <a:pt x="1180382" y="77903"/>
                </a:moveTo>
                <a:lnTo>
                  <a:pt x="1038491" y="77903"/>
                </a:lnTo>
                <a:lnTo>
                  <a:pt x="1064544" y="81142"/>
                </a:lnTo>
                <a:lnTo>
                  <a:pt x="1083883" y="91567"/>
                </a:lnTo>
                <a:lnTo>
                  <a:pt x="1095918" y="110238"/>
                </a:lnTo>
                <a:lnTo>
                  <a:pt x="1100060" y="138215"/>
                </a:lnTo>
                <a:lnTo>
                  <a:pt x="1095918" y="166555"/>
                </a:lnTo>
                <a:lnTo>
                  <a:pt x="1083883" y="185413"/>
                </a:lnTo>
                <a:lnTo>
                  <a:pt x="1064544" y="195906"/>
                </a:lnTo>
                <a:lnTo>
                  <a:pt x="1038491" y="199156"/>
                </a:lnTo>
                <a:lnTo>
                  <a:pt x="1178100" y="199156"/>
                </a:lnTo>
                <a:lnTo>
                  <a:pt x="1185964" y="180023"/>
                </a:lnTo>
                <a:lnTo>
                  <a:pt x="1191157" y="136959"/>
                </a:lnTo>
                <a:lnTo>
                  <a:pt x="1185603" y="89905"/>
                </a:lnTo>
                <a:lnTo>
                  <a:pt x="1180382" y="77903"/>
                </a:lnTo>
                <a:close/>
              </a:path>
              <a:path w="3366134" h="440054">
                <a:moveTo>
                  <a:pt x="1448594" y="0"/>
                </a:moveTo>
                <a:lnTo>
                  <a:pt x="1289018" y="0"/>
                </a:lnTo>
                <a:lnTo>
                  <a:pt x="1289018" y="439777"/>
                </a:lnTo>
                <a:lnTo>
                  <a:pt x="1448594" y="439777"/>
                </a:lnTo>
                <a:lnTo>
                  <a:pt x="1498881" y="435324"/>
                </a:lnTo>
                <a:lnTo>
                  <a:pt x="1541785" y="422162"/>
                </a:lnTo>
                <a:lnTo>
                  <a:pt x="1576522" y="400589"/>
                </a:lnTo>
                <a:lnTo>
                  <a:pt x="1602307" y="370902"/>
                </a:lnTo>
                <a:lnTo>
                  <a:pt x="1606169" y="361873"/>
                </a:lnTo>
                <a:lnTo>
                  <a:pt x="1378230" y="361873"/>
                </a:lnTo>
                <a:lnTo>
                  <a:pt x="1378230" y="77903"/>
                </a:lnTo>
                <a:lnTo>
                  <a:pt x="1606169" y="77903"/>
                </a:lnTo>
                <a:lnTo>
                  <a:pt x="1602307" y="68875"/>
                </a:lnTo>
                <a:lnTo>
                  <a:pt x="1576522" y="39187"/>
                </a:lnTo>
                <a:lnTo>
                  <a:pt x="1541785" y="17614"/>
                </a:lnTo>
                <a:lnTo>
                  <a:pt x="1498881" y="4453"/>
                </a:lnTo>
                <a:lnTo>
                  <a:pt x="1448594" y="0"/>
                </a:lnTo>
                <a:close/>
              </a:path>
              <a:path w="3366134" h="440054">
                <a:moveTo>
                  <a:pt x="1606169" y="77903"/>
                </a:moveTo>
                <a:lnTo>
                  <a:pt x="1448594" y="77903"/>
                </a:lnTo>
                <a:lnTo>
                  <a:pt x="1486162" y="83695"/>
                </a:lnTo>
                <a:lnTo>
                  <a:pt x="1513069" y="99263"/>
                </a:lnTo>
                <a:lnTo>
                  <a:pt x="1529256" y="121900"/>
                </a:lnTo>
                <a:lnTo>
                  <a:pt x="1534665" y="148895"/>
                </a:lnTo>
                <a:lnTo>
                  <a:pt x="1534665" y="290881"/>
                </a:lnTo>
                <a:lnTo>
                  <a:pt x="1529256" y="317876"/>
                </a:lnTo>
                <a:lnTo>
                  <a:pt x="1513069" y="340513"/>
                </a:lnTo>
                <a:lnTo>
                  <a:pt x="1486162" y="356082"/>
                </a:lnTo>
                <a:lnTo>
                  <a:pt x="1448594" y="361873"/>
                </a:lnTo>
                <a:lnTo>
                  <a:pt x="1606169" y="361873"/>
                </a:lnTo>
                <a:lnTo>
                  <a:pt x="1618353" y="333395"/>
                </a:lnTo>
                <a:lnTo>
                  <a:pt x="1623877" y="288368"/>
                </a:lnTo>
                <a:lnTo>
                  <a:pt x="1623877" y="151409"/>
                </a:lnTo>
                <a:lnTo>
                  <a:pt x="1618353" y="106381"/>
                </a:lnTo>
                <a:lnTo>
                  <a:pt x="1606169" y="77903"/>
                </a:lnTo>
                <a:close/>
              </a:path>
              <a:path w="3366134" h="440054">
                <a:moveTo>
                  <a:pt x="1777464" y="0"/>
                </a:moveTo>
                <a:lnTo>
                  <a:pt x="1690765" y="0"/>
                </a:lnTo>
                <a:lnTo>
                  <a:pt x="1690765" y="29527"/>
                </a:lnTo>
                <a:lnTo>
                  <a:pt x="1779348" y="439777"/>
                </a:lnTo>
                <a:lnTo>
                  <a:pt x="1862278" y="439777"/>
                </a:lnTo>
                <a:lnTo>
                  <a:pt x="1912238" y="297163"/>
                </a:lnTo>
                <a:lnTo>
                  <a:pt x="1838404" y="297163"/>
                </a:lnTo>
                <a:lnTo>
                  <a:pt x="1777464" y="0"/>
                </a:lnTo>
                <a:close/>
              </a:path>
              <a:path w="3366134" h="440054">
                <a:moveTo>
                  <a:pt x="2008310" y="242505"/>
                </a:moveTo>
                <a:lnTo>
                  <a:pt x="1931386" y="242505"/>
                </a:lnTo>
                <a:lnTo>
                  <a:pt x="2000494" y="439777"/>
                </a:lnTo>
                <a:lnTo>
                  <a:pt x="2083423" y="439777"/>
                </a:lnTo>
                <a:lnTo>
                  <a:pt x="2113810" y="299048"/>
                </a:lnTo>
                <a:lnTo>
                  <a:pt x="2028137" y="299048"/>
                </a:lnTo>
                <a:lnTo>
                  <a:pt x="2008310" y="242505"/>
                </a:lnTo>
                <a:close/>
              </a:path>
              <a:path w="3366134" h="440054">
                <a:moveTo>
                  <a:pt x="2172007" y="0"/>
                </a:moveTo>
                <a:lnTo>
                  <a:pt x="2087192" y="0"/>
                </a:lnTo>
                <a:lnTo>
                  <a:pt x="2028137" y="299048"/>
                </a:lnTo>
                <a:lnTo>
                  <a:pt x="2113810" y="299048"/>
                </a:lnTo>
                <a:lnTo>
                  <a:pt x="2172007" y="29527"/>
                </a:lnTo>
                <a:lnTo>
                  <a:pt x="2172007" y="0"/>
                </a:lnTo>
                <a:close/>
              </a:path>
              <a:path w="3366134" h="440054">
                <a:moveTo>
                  <a:pt x="1960285" y="105546"/>
                </a:moveTo>
                <a:lnTo>
                  <a:pt x="1904371" y="105546"/>
                </a:lnTo>
                <a:lnTo>
                  <a:pt x="1838404" y="297163"/>
                </a:lnTo>
                <a:lnTo>
                  <a:pt x="1912238" y="297163"/>
                </a:lnTo>
                <a:lnTo>
                  <a:pt x="1931386" y="242505"/>
                </a:lnTo>
                <a:lnTo>
                  <a:pt x="2008310" y="242505"/>
                </a:lnTo>
                <a:lnTo>
                  <a:pt x="1960285" y="105546"/>
                </a:lnTo>
                <a:close/>
              </a:path>
              <a:path w="3366134" h="440054">
                <a:moveTo>
                  <a:pt x="2434156" y="0"/>
                </a:moveTo>
                <a:lnTo>
                  <a:pt x="2346829" y="0"/>
                </a:lnTo>
                <a:lnTo>
                  <a:pt x="2194791" y="410249"/>
                </a:lnTo>
                <a:lnTo>
                  <a:pt x="2194791" y="439777"/>
                </a:lnTo>
                <a:lnTo>
                  <a:pt x="2277092" y="439777"/>
                </a:lnTo>
                <a:lnTo>
                  <a:pt x="2313531" y="336743"/>
                </a:lnTo>
                <a:lnTo>
                  <a:pt x="2559468" y="336743"/>
                </a:lnTo>
                <a:lnTo>
                  <a:pt x="2531880" y="262609"/>
                </a:lnTo>
                <a:lnTo>
                  <a:pt x="2339918" y="262609"/>
                </a:lnTo>
                <a:lnTo>
                  <a:pt x="2388922" y="119368"/>
                </a:lnTo>
                <a:lnTo>
                  <a:pt x="2478576" y="119368"/>
                </a:lnTo>
                <a:lnTo>
                  <a:pt x="2434156" y="0"/>
                </a:lnTo>
                <a:close/>
              </a:path>
              <a:path w="3366134" h="440054">
                <a:moveTo>
                  <a:pt x="2559468" y="336743"/>
                </a:moveTo>
                <a:lnTo>
                  <a:pt x="2463684" y="336743"/>
                </a:lnTo>
                <a:lnTo>
                  <a:pt x="2498866" y="439777"/>
                </a:lnTo>
                <a:lnTo>
                  <a:pt x="2586821" y="439777"/>
                </a:lnTo>
                <a:lnTo>
                  <a:pt x="2586821" y="410249"/>
                </a:lnTo>
                <a:lnTo>
                  <a:pt x="2559468" y="336743"/>
                </a:lnTo>
                <a:close/>
              </a:path>
              <a:path w="3366134" h="440054">
                <a:moveTo>
                  <a:pt x="2478576" y="119368"/>
                </a:moveTo>
                <a:lnTo>
                  <a:pt x="2388922" y="119368"/>
                </a:lnTo>
                <a:lnTo>
                  <a:pt x="2436669" y="262609"/>
                </a:lnTo>
                <a:lnTo>
                  <a:pt x="2531880" y="262609"/>
                </a:lnTo>
                <a:lnTo>
                  <a:pt x="2478576" y="119368"/>
                </a:lnTo>
                <a:close/>
              </a:path>
              <a:path w="3366134" h="440054">
                <a:moveTo>
                  <a:pt x="2843871" y="0"/>
                </a:moveTo>
                <a:lnTo>
                  <a:pt x="2653510" y="0"/>
                </a:lnTo>
                <a:lnTo>
                  <a:pt x="2653510" y="439777"/>
                </a:lnTo>
                <a:lnTo>
                  <a:pt x="2742722" y="439777"/>
                </a:lnTo>
                <a:lnTo>
                  <a:pt x="2742722" y="274546"/>
                </a:lnTo>
                <a:lnTo>
                  <a:pt x="2913866" y="274546"/>
                </a:lnTo>
                <a:lnTo>
                  <a:pt x="2907953" y="263866"/>
                </a:lnTo>
                <a:lnTo>
                  <a:pt x="2937530" y="243772"/>
                </a:lnTo>
                <a:lnTo>
                  <a:pt x="2960333" y="215726"/>
                </a:lnTo>
                <a:lnTo>
                  <a:pt x="2967145" y="199156"/>
                </a:lnTo>
                <a:lnTo>
                  <a:pt x="2742722" y="199156"/>
                </a:lnTo>
                <a:lnTo>
                  <a:pt x="2742722" y="77903"/>
                </a:lnTo>
                <a:lnTo>
                  <a:pt x="2969427" y="77903"/>
                </a:lnTo>
                <a:lnTo>
                  <a:pt x="2958087" y="51838"/>
                </a:lnTo>
                <a:lnTo>
                  <a:pt x="2930670" y="23602"/>
                </a:lnTo>
                <a:lnTo>
                  <a:pt x="2892548" y="6041"/>
                </a:lnTo>
                <a:lnTo>
                  <a:pt x="2843871" y="0"/>
                </a:lnTo>
                <a:close/>
              </a:path>
              <a:path w="3366134" h="440054">
                <a:moveTo>
                  <a:pt x="2913866" y="274546"/>
                </a:moveTo>
                <a:lnTo>
                  <a:pt x="2810574" y="274546"/>
                </a:lnTo>
                <a:lnTo>
                  <a:pt x="2902299" y="439777"/>
                </a:lnTo>
                <a:lnTo>
                  <a:pt x="2988997" y="439777"/>
                </a:lnTo>
                <a:lnTo>
                  <a:pt x="2988997" y="410249"/>
                </a:lnTo>
                <a:lnTo>
                  <a:pt x="2913866" y="274546"/>
                </a:lnTo>
                <a:close/>
              </a:path>
              <a:path w="3366134" h="440054">
                <a:moveTo>
                  <a:pt x="2969427" y="77903"/>
                </a:moveTo>
                <a:lnTo>
                  <a:pt x="2827536" y="77903"/>
                </a:lnTo>
                <a:lnTo>
                  <a:pt x="2853589" y="81142"/>
                </a:lnTo>
                <a:lnTo>
                  <a:pt x="2872928" y="91567"/>
                </a:lnTo>
                <a:lnTo>
                  <a:pt x="2884963" y="110238"/>
                </a:lnTo>
                <a:lnTo>
                  <a:pt x="2889105" y="138215"/>
                </a:lnTo>
                <a:lnTo>
                  <a:pt x="2884963" y="166555"/>
                </a:lnTo>
                <a:lnTo>
                  <a:pt x="2872928" y="185413"/>
                </a:lnTo>
                <a:lnTo>
                  <a:pt x="2853589" y="195906"/>
                </a:lnTo>
                <a:lnTo>
                  <a:pt x="2827536" y="199156"/>
                </a:lnTo>
                <a:lnTo>
                  <a:pt x="2967145" y="199156"/>
                </a:lnTo>
                <a:lnTo>
                  <a:pt x="2975009" y="180023"/>
                </a:lnTo>
                <a:lnTo>
                  <a:pt x="2980202" y="136959"/>
                </a:lnTo>
                <a:lnTo>
                  <a:pt x="2974648" y="89905"/>
                </a:lnTo>
                <a:lnTo>
                  <a:pt x="2969427" y="77903"/>
                </a:lnTo>
                <a:close/>
              </a:path>
              <a:path w="3366134" h="440054">
                <a:moveTo>
                  <a:pt x="3364557" y="0"/>
                </a:moveTo>
                <a:lnTo>
                  <a:pt x="3078073" y="0"/>
                </a:lnTo>
                <a:lnTo>
                  <a:pt x="3078073" y="439777"/>
                </a:lnTo>
                <a:lnTo>
                  <a:pt x="3365813" y="439777"/>
                </a:lnTo>
                <a:lnTo>
                  <a:pt x="3365813" y="361873"/>
                </a:lnTo>
                <a:lnTo>
                  <a:pt x="3167285" y="361873"/>
                </a:lnTo>
                <a:lnTo>
                  <a:pt x="3167285" y="256327"/>
                </a:lnTo>
                <a:lnTo>
                  <a:pt x="3335657" y="256327"/>
                </a:lnTo>
                <a:lnTo>
                  <a:pt x="3335657" y="182193"/>
                </a:lnTo>
                <a:lnTo>
                  <a:pt x="3167285" y="182193"/>
                </a:lnTo>
                <a:lnTo>
                  <a:pt x="3167285" y="77903"/>
                </a:lnTo>
                <a:lnTo>
                  <a:pt x="3364557" y="77903"/>
                </a:lnTo>
                <a:lnTo>
                  <a:pt x="33645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921133"/>
            <a:ext cx="419100" cy="387985"/>
          </a:xfrm>
          <a:custGeom>
            <a:avLst/>
            <a:gdLst/>
            <a:ahLst/>
            <a:cxnLst/>
            <a:rect l="l" t="t" r="r" b="b"/>
            <a:pathLst>
              <a:path w="419100" h="387984">
                <a:moveTo>
                  <a:pt x="0" y="387422"/>
                </a:moveTo>
                <a:lnTo>
                  <a:pt x="418835" y="387422"/>
                </a:lnTo>
                <a:lnTo>
                  <a:pt x="418835" y="0"/>
                </a:lnTo>
                <a:lnTo>
                  <a:pt x="0" y="0"/>
                </a:lnTo>
                <a:lnTo>
                  <a:pt x="0" y="387422"/>
                </a:ln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19100" cy="10858500"/>
          </a:xfrm>
          <a:custGeom>
            <a:avLst/>
            <a:gdLst/>
            <a:ahLst/>
            <a:cxnLst/>
            <a:rect l="l" t="t" r="r" b="b"/>
            <a:pathLst>
              <a:path w="419100" h="10858500">
                <a:moveTo>
                  <a:pt x="0" y="10858308"/>
                </a:moveTo>
                <a:lnTo>
                  <a:pt x="418835" y="10858308"/>
                </a:lnTo>
                <a:lnTo>
                  <a:pt x="418835" y="0"/>
                </a:lnTo>
                <a:lnTo>
                  <a:pt x="0" y="0"/>
                </a:lnTo>
                <a:lnTo>
                  <a:pt x="0" y="10858308"/>
                </a:ln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8840" y="1120384"/>
            <a:ext cx="9633214" cy="947615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10858308"/>
            <a:ext cx="18314035" cy="62865"/>
          </a:xfrm>
          <a:custGeom>
            <a:avLst/>
            <a:gdLst/>
            <a:ahLst/>
            <a:cxnLst/>
            <a:rect l="l" t="t" r="r" b="b"/>
            <a:pathLst>
              <a:path w="18314035" h="62865">
                <a:moveTo>
                  <a:pt x="0" y="0"/>
                </a:moveTo>
                <a:lnTo>
                  <a:pt x="0" y="62825"/>
                </a:lnTo>
                <a:lnTo>
                  <a:pt x="18313578" y="62825"/>
                </a:lnTo>
                <a:lnTo>
                  <a:pt x="1831357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84272" y="0"/>
            <a:ext cx="1382395" cy="125730"/>
          </a:xfrm>
          <a:custGeom>
            <a:avLst/>
            <a:gdLst/>
            <a:ahLst/>
            <a:cxnLst/>
            <a:rect l="l" t="t" r="r" b="b"/>
            <a:pathLst>
              <a:path w="1382394" h="125730">
                <a:moveTo>
                  <a:pt x="1382156" y="0"/>
                </a:moveTo>
                <a:lnTo>
                  <a:pt x="0" y="0"/>
                </a:lnTo>
                <a:lnTo>
                  <a:pt x="0" y="125650"/>
                </a:lnTo>
                <a:lnTo>
                  <a:pt x="1382156" y="125650"/>
                </a:lnTo>
                <a:lnTo>
                  <a:pt x="13821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03942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82087" y="288577"/>
            <a:ext cx="173722" cy="122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9142" y="4135999"/>
            <a:ext cx="4353846" cy="488188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675341" y="2885608"/>
            <a:ext cx="4230370" cy="559435"/>
            <a:chOff x="1675341" y="2885608"/>
            <a:chExt cx="4230370" cy="559435"/>
          </a:xfrm>
        </p:grpSpPr>
        <p:sp>
          <p:nvSpPr>
            <p:cNvPr id="12" name="object 12"/>
            <p:cNvSpPr/>
            <p:nvPr/>
          </p:nvSpPr>
          <p:spPr>
            <a:xfrm>
              <a:off x="1675341" y="3172678"/>
              <a:ext cx="4230370" cy="272415"/>
            </a:xfrm>
            <a:custGeom>
              <a:avLst/>
              <a:gdLst/>
              <a:ahLst/>
              <a:cxnLst/>
              <a:rect l="l" t="t" r="r" b="b"/>
              <a:pathLst>
                <a:path w="4230370" h="272414">
                  <a:moveTo>
                    <a:pt x="4230237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4230237" y="272243"/>
                  </a:lnTo>
                  <a:lnTo>
                    <a:pt x="4230237" y="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5978" y="2885608"/>
              <a:ext cx="4121150" cy="500380"/>
            </a:xfrm>
            <a:custGeom>
              <a:avLst/>
              <a:gdLst/>
              <a:ahLst/>
              <a:cxnLst/>
              <a:rect l="l" t="t" r="r" b="b"/>
              <a:pathLst>
                <a:path w="4121150" h="500379">
                  <a:moveTo>
                    <a:pt x="237395" y="31580"/>
                  </a:moveTo>
                  <a:lnTo>
                    <a:pt x="0" y="31580"/>
                  </a:lnTo>
                  <a:lnTo>
                    <a:pt x="0" y="412720"/>
                  </a:lnTo>
                  <a:lnTo>
                    <a:pt x="237940" y="412720"/>
                  </a:lnTo>
                  <a:lnTo>
                    <a:pt x="237940" y="370794"/>
                  </a:lnTo>
                  <a:lnTo>
                    <a:pt x="47370" y="370794"/>
                  </a:lnTo>
                  <a:lnTo>
                    <a:pt x="47370" y="241751"/>
                  </a:lnTo>
                  <a:lnTo>
                    <a:pt x="211805" y="241751"/>
                  </a:lnTo>
                  <a:lnTo>
                    <a:pt x="211805" y="199826"/>
                  </a:lnTo>
                  <a:lnTo>
                    <a:pt x="47370" y="199826"/>
                  </a:lnTo>
                  <a:lnTo>
                    <a:pt x="47370" y="73505"/>
                  </a:lnTo>
                  <a:lnTo>
                    <a:pt x="237395" y="73505"/>
                  </a:lnTo>
                  <a:lnTo>
                    <a:pt x="237395" y="31580"/>
                  </a:lnTo>
                  <a:close/>
                </a:path>
                <a:path w="4121150" h="500379">
                  <a:moveTo>
                    <a:pt x="365339" y="31580"/>
                  </a:moveTo>
                  <a:lnTo>
                    <a:pt x="317969" y="31580"/>
                  </a:lnTo>
                  <a:lnTo>
                    <a:pt x="317969" y="412720"/>
                  </a:lnTo>
                  <a:lnTo>
                    <a:pt x="560265" y="412720"/>
                  </a:lnTo>
                  <a:lnTo>
                    <a:pt x="560265" y="370794"/>
                  </a:lnTo>
                  <a:lnTo>
                    <a:pt x="365339" y="370794"/>
                  </a:lnTo>
                  <a:lnTo>
                    <a:pt x="365339" y="31580"/>
                  </a:lnTo>
                  <a:close/>
                </a:path>
                <a:path w="4121150" h="500379">
                  <a:moveTo>
                    <a:pt x="860581" y="31580"/>
                  </a:moveTo>
                  <a:lnTo>
                    <a:pt x="623185" y="31580"/>
                  </a:lnTo>
                  <a:lnTo>
                    <a:pt x="623185" y="412720"/>
                  </a:lnTo>
                  <a:lnTo>
                    <a:pt x="861125" y="412720"/>
                  </a:lnTo>
                  <a:lnTo>
                    <a:pt x="861125" y="370794"/>
                  </a:lnTo>
                  <a:lnTo>
                    <a:pt x="670555" y="370794"/>
                  </a:lnTo>
                  <a:lnTo>
                    <a:pt x="670555" y="241751"/>
                  </a:lnTo>
                  <a:lnTo>
                    <a:pt x="834990" y="241751"/>
                  </a:lnTo>
                  <a:lnTo>
                    <a:pt x="834990" y="199826"/>
                  </a:lnTo>
                  <a:lnTo>
                    <a:pt x="670555" y="199826"/>
                  </a:lnTo>
                  <a:lnTo>
                    <a:pt x="670555" y="73505"/>
                  </a:lnTo>
                  <a:lnTo>
                    <a:pt x="860581" y="73505"/>
                  </a:lnTo>
                  <a:lnTo>
                    <a:pt x="860581" y="31580"/>
                  </a:lnTo>
                  <a:close/>
                </a:path>
                <a:path w="4121150" h="500379">
                  <a:moveTo>
                    <a:pt x="986891" y="31580"/>
                  </a:moveTo>
                  <a:lnTo>
                    <a:pt x="941154" y="31580"/>
                  </a:lnTo>
                  <a:lnTo>
                    <a:pt x="941154" y="412720"/>
                  </a:lnTo>
                  <a:lnTo>
                    <a:pt x="986891" y="412720"/>
                  </a:lnTo>
                  <a:lnTo>
                    <a:pt x="986891" y="115975"/>
                  </a:lnTo>
                  <a:lnTo>
                    <a:pt x="1040619" y="115975"/>
                  </a:lnTo>
                  <a:lnTo>
                    <a:pt x="986891" y="31580"/>
                  </a:lnTo>
                  <a:close/>
                </a:path>
                <a:path w="4121150" h="500379">
                  <a:moveTo>
                    <a:pt x="1277102" y="115431"/>
                  </a:moveTo>
                  <a:lnTo>
                    <a:pt x="1231365" y="115431"/>
                  </a:lnTo>
                  <a:lnTo>
                    <a:pt x="1231365" y="412720"/>
                  </a:lnTo>
                  <a:lnTo>
                    <a:pt x="1277102" y="412720"/>
                  </a:lnTo>
                  <a:lnTo>
                    <a:pt x="1277102" y="115431"/>
                  </a:lnTo>
                  <a:close/>
                </a:path>
                <a:path w="4121150" h="500379">
                  <a:moveTo>
                    <a:pt x="1040619" y="115975"/>
                  </a:moveTo>
                  <a:lnTo>
                    <a:pt x="986891" y="115975"/>
                  </a:lnTo>
                  <a:lnTo>
                    <a:pt x="1093610" y="283132"/>
                  </a:lnTo>
                  <a:lnTo>
                    <a:pt x="1124646" y="283132"/>
                  </a:lnTo>
                  <a:lnTo>
                    <a:pt x="1161720" y="224872"/>
                  </a:lnTo>
                  <a:lnTo>
                    <a:pt x="1109945" y="224872"/>
                  </a:lnTo>
                  <a:lnTo>
                    <a:pt x="1040619" y="115975"/>
                  </a:lnTo>
                  <a:close/>
                </a:path>
                <a:path w="4121150" h="500379">
                  <a:moveTo>
                    <a:pt x="1277102" y="31580"/>
                  </a:moveTo>
                  <a:lnTo>
                    <a:pt x="1232999" y="31580"/>
                  </a:lnTo>
                  <a:lnTo>
                    <a:pt x="1109945" y="224872"/>
                  </a:lnTo>
                  <a:lnTo>
                    <a:pt x="1161720" y="224872"/>
                  </a:lnTo>
                  <a:lnTo>
                    <a:pt x="1231365" y="115431"/>
                  </a:lnTo>
                  <a:lnTo>
                    <a:pt x="1277102" y="115431"/>
                  </a:lnTo>
                  <a:lnTo>
                    <a:pt x="1277102" y="31580"/>
                  </a:lnTo>
                  <a:close/>
                </a:path>
                <a:path w="4121150" h="500379">
                  <a:moveTo>
                    <a:pt x="1615626" y="31580"/>
                  </a:moveTo>
                  <a:lnTo>
                    <a:pt x="1378230" y="31580"/>
                  </a:lnTo>
                  <a:lnTo>
                    <a:pt x="1378230" y="412720"/>
                  </a:lnTo>
                  <a:lnTo>
                    <a:pt x="1616170" y="412720"/>
                  </a:lnTo>
                  <a:lnTo>
                    <a:pt x="1616170" y="370794"/>
                  </a:lnTo>
                  <a:lnTo>
                    <a:pt x="1425600" y="370794"/>
                  </a:lnTo>
                  <a:lnTo>
                    <a:pt x="1425600" y="241751"/>
                  </a:lnTo>
                  <a:lnTo>
                    <a:pt x="1590035" y="241751"/>
                  </a:lnTo>
                  <a:lnTo>
                    <a:pt x="1590035" y="199826"/>
                  </a:lnTo>
                  <a:lnTo>
                    <a:pt x="1425600" y="199826"/>
                  </a:lnTo>
                  <a:lnTo>
                    <a:pt x="1425600" y="73505"/>
                  </a:lnTo>
                  <a:lnTo>
                    <a:pt x="1615626" y="73505"/>
                  </a:lnTo>
                  <a:lnTo>
                    <a:pt x="1615626" y="31580"/>
                  </a:lnTo>
                  <a:close/>
                </a:path>
                <a:path w="4121150" h="500379">
                  <a:moveTo>
                    <a:pt x="1739758" y="31580"/>
                  </a:moveTo>
                  <a:lnTo>
                    <a:pt x="1696199" y="31580"/>
                  </a:lnTo>
                  <a:lnTo>
                    <a:pt x="1696199" y="412720"/>
                  </a:lnTo>
                  <a:lnTo>
                    <a:pt x="1743569" y="412720"/>
                  </a:lnTo>
                  <a:lnTo>
                    <a:pt x="1743569" y="119786"/>
                  </a:lnTo>
                  <a:lnTo>
                    <a:pt x="1796708" y="119786"/>
                  </a:lnTo>
                  <a:lnTo>
                    <a:pt x="1739758" y="31580"/>
                  </a:lnTo>
                  <a:close/>
                </a:path>
                <a:path w="4121150" h="500379">
                  <a:moveTo>
                    <a:pt x="1796708" y="119786"/>
                  </a:moveTo>
                  <a:lnTo>
                    <a:pt x="1743569" y="119786"/>
                  </a:lnTo>
                  <a:lnTo>
                    <a:pt x="1933051" y="412720"/>
                  </a:lnTo>
                  <a:lnTo>
                    <a:pt x="1976609" y="412720"/>
                  </a:lnTo>
                  <a:lnTo>
                    <a:pt x="1976609" y="325058"/>
                  </a:lnTo>
                  <a:lnTo>
                    <a:pt x="1929239" y="325058"/>
                  </a:lnTo>
                  <a:lnTo>
                    <a:pt x="1796708" y="119786"/>
                  </a:lnTo>
                  <a:close/>
                </a:path>
                <a:path w="4121150" h="500379">
                  <a:moveTo>
                    <a:pt x="1976609" y="31580"/>
                  </a:moveTo>
                  <a:lnTo>
                    <a:pt x="1929239" y="31580"/>
                  </a:lnTo>
                  <a:lnTo>
                    <a:pt x="1929239" y="325058"/>
                  </a:lnTo>
                  <a:lnTo>
                    <a:pt x="1976609" y="325058"/>
                  </a:lnTo>
                  <a:lnTo>
                    <a:pt x="1976609" y="31580"/>
                  </a:lnTo>
                  <a:close/>
                </a:path>
                <a:path w="4121150" h="500379">
                  <a:moveTo>
                    <a:pt x="2203210" y="73505"/>
                  </a:moveTo>
                  <a:lnTo>
                    <a:pt x="2155840" y="73505"/>
                  </a:lnTo>
                  <a:lnTo>
                    <a:pt x="2155840" y="412720"/>
                  </a:lnTo>
                  <a:lnTo>
                    <a:pt x="2203210" y="412720"/>
                  </a:lnTo>
                  <a:lnTo>
                    <a:pt x="2203210" y="73505"/>
                  </a:lnTo>
                  <a:close/>
                </a:path>
                <a:path w="4121150" h="500379">
                  <a:moveTo>
                    <a:pt x="2318641" y="31580"/>
                  </a:moveTo>
                  <a:lnTo>
                    <a:pt x="2039864" y="31580"/>
                  </a:lnTo>
                  <a:lnTo>
                    <a:pt x="2039864" y="73505"/>
                  </a:lnTo>
                  <a:lnTo>
                    <a:pt x="2318641" y="73505"/>
                  </a:lnTo>
                  <a:lnTo>
                    <a:pt x="2318641" y="31580"/>
                  </a:lnTo>
                  <a:close/>
                </a:path>
                <a:path w="4121150" h="500379">
                  <a:moveTo>
                    <a:pt x="2404460" y="289122"/>
                  </a:moveTo>
                  <a:lnTo>
                    <a:pt x="2357090" y="289122"/>
                  </a:lnTo>
                  <a:lnTo>
                    <a:pt x="2365009" y="337742"/>
                  </a:lnTo>
                  <a:lnTo>
                    <a:pt x="2386727" y="374784"/>
                  </a:lnTo>
                  <a:lnTo>
                    <a:pt x="2419188" y="400693"/>
                  </a:lnTo>
                  <a:lnTo>
                    <a:pt x="2459331" y="415913"/>
                  </a:lnTo>
                  <a:lnTo>
                    <a:pt x="2504101" y="420887"/>
                  </a:lnTo>
                  <a:lnTo>
                    <a:pt x="2564131" y="412626"/>
                  </a:lnTo>
                  <a:lnTo>
                    <a:pt x="2607009" y="389920"/>
                  </a:lnTo>
                  <a:lnTo>
                    <a:pt x="2616526" y="377328"/>
                  </a:lnTo>
                  <a:lnTo>
                    <a:pt x="2506279" y="377328"/>
                  </a:lnTo>
                  <a:lnTo>
                    <a:pt x="2471075" y="372964"/>
                  </a:lnTo>
                  <a:lnTo>
                    <a:pt x="2438218" y="358339"/>
                  </a:lnTo>
                  <a:lnTo>
                    <a:pt x="2413938" y="331158"/>
                  </a:lnTo>
                  <a:lnTo>
                    <a:pt x="2404460" y="289122"/>
                  </a:lnTo>
                  <a:close/>
                </a:path>
                <a:path w="4121150" h="500379">
                  <a:moveTo>
                    <a:pt x="2500290" y="23412"/>
                  </a:moveTo>
                  <a:lnTo>
                    <a:pt x="2445101" y="31103"/>
                  </a:lnTo>
                  <a:lnTo>
                    <a:pt x="2403848" y="52679"/>
                  </a:lnTo>
                  <a:lnTo>
                    <a:pt x="2378010" y="85892"/>
                  </a:lnTo>
                  <a:lnTo>
                    <a:pt x="2369069" y="128498"/>
                  </a:lnTo>
                  <a:lnTo>
                    <a:pt x="2376036" y="166144"/>
                  </a:lnTo>
                  <a:lnTo>
                    <a:pt x="2396633" y="194041"/>
                  </a:lnTo>
                  <a:lnTo>
                    <a:pt x="2430400" y="215710"/>
                  </a:lnTo>
                  <a:lnTo>
                    <a:pt x="2476877" y="234673"/>
                  </a:lnTo>
                  <a:lnTo>
                    <a:pt x="2504101" y="244474"/>
                  </a:lnTo>
                  <a:lnTo>
                    <a:pt x="2542062" y="259907"/>
                  </a:lnTo>
                  <a:lnTo>
                    <a:pt x="2569303" y="275237"/>
                  </a:lnTo>
                  <a:lnTo>
                    <a:pt x="2585723" y="293018"/>
                  </a:lnTo>
                  <a:lnTo>
                    <a:pt x="2591219" y="315801"/>
                  </a:lnTo>
                  <a:lnTo>
                    <a:pt x="2585910" y="340116"/>
                  </a:lnTo>
                  <a:lnTo>
                    <a:pt x="2569984" y="359633"/>
                  </a:lnTo>
                  <a:lnTo>
                    <a:pt x="2543440" y="372615"/>
                  </a:lnTo>
                  <a:lnTo>
                    <a:pt x="2506279" y="377328"/>
                  </a:lnTo>
                  <a:lnTo>
                    <a:pt x="2616526" y="377328"/>
                  </a:lnTo>
                  <a:lnTo>
                    <a:pt x="2632736" y="355881"/>
                  </a:lnTo>
                  <a:lnTo>
                    <a:pt x="2641312" y="313623"/>
                  </a:lnTo>
                  <a:lnTo>
                    <a:pt x="2631945" y="272991"/>
                  </a:lnTo>
                  <a:lnTo>
                    <a:pt x="2606397" y="243385"/>
                  </a:lnTo>
                  <a:lnTo>
                    <a:pt x="2568495" y="221129"/>
                  </a:lnTo>
                  <a:lnTo>
                    <a:pt x="2522069" y="202548"/>
                  </a:lnTo>
                  <a:lnTo>
                    <a:pt x="2496478" y="193292"/>
                  </a:lnTo>
                  <a:lnTo>
                    <a:pt x="2460772" y="179365"/>
                  </a:lnTo>
                  <a:lnTo>
                    <a:pt x="2435836" y="165183"/>
                  </a:lnTo>
                  <a:lnTo>
                    <a:pt x="2421212" y="148040"/>
                  </a:lnTo>
                  <a:lnTo>
                    <a:pt x="2416439" y="125231"/>
                  </a:lnTo>
                  <a:lnTo>
                    <a:pt x="2422182" y="101886"/>
                  </a:lnTo>
                  <a:lnTo>
                    <a:pt x="2438695" y="83442"/>
                  </a:lnTo>
                  <a:lnTo>
                    <a:pt x="2464907" y="71327"/>
                  </a:lnTo>
                  <a:lnTo>
                    <a:pt x="2499745" y="66971"/>
                  </a:lnTo>
                  <a:lnTo>
                    <a:pt x="2612103" y="66971"/>
                  </a:lnTo>
                  <a:lnTo>
                    <a:pt x="2582607" y="42300"/>
                  </a:lnTo>
                  <a:lnTo>
                    <a:pt x="2544572" y="27995"/>
                  </a:lnTo>
                  <a:lnTo>
                    <a:pt x="2500290" y="23412"/>
                  </a:lnTo>
                  <a:close/>
                </a:path>
                <a:path w="4121150" h="500379">
                  <a:moveTo>
                    <a:pt x="2612103" y="66971"/>
                  </a:moveTo>
                  <a:lnTo>
                    <a:pt x="2499745" y="66971"/>
                  </a:lnTo>
                  <a:lnTo>
                    <a:pt x="2534022" y="71438"/>
                  </a:lnTo>
                  <a:lnTo>
                    <a:pt x="2563246" y="85960"/>
                  </a:lnTo>
                  <a:lnTo>
                    <a:pt x="2583588" y="112223"/>
                  </a:lnTo>
                  <a:lnTo>
                    <a:pt x="2591219" y="151911"/>
                  </a:lnTo>
                  <a:lnTo>
                    <a:pt x="2638589" y="151911"/>
                  </a:lnTo>
                  <a:lnTo>
                    <a:pt x="2631681" y="103421"/>
                  </a:lnTo>
                  <a:lnTo>
                    <a:pt x="2612332" y="67163"/>
                  </a:lnTo>
                  <a:lnTo>
                    <a:pt x="2612103" y="66971"/>
                  </a:lnTo>
                  <a:close/>
                </a:path>
                <a:path w="4121150" h="500379">
                  <a:moveTo>
                    <a:pt x="2959208" y="0"/>
                  </a:moveTo>
                  <a:lnTo>
                    <a:pt x="2918941" y="6431"/>
                  </a:lnTo>
                  <a:lnTo>
                    <a:pt x="2888220" y="25318"/>
                  </a:lnTo>
                  <a:lnTo>
                    <a:pt x="2868627" y="56048"/>
                  </a:lnTo>
                  <a:lnTo>
                    <a:pt x="2861745" y="98007"/>
                  </a:lnTo>
                  <a:lnTo>
                    <a:pt x="2861745" y="401830"/>
                  </a:lnTo>
                  <a:lnTo>
                    <a:pt x="2868627" y="443790"/>
                  </a:lnTo>
                  <a:lnTo>
                    <a:pt x="2888220" y="474519"/>
                  </a:lnTo>
                  <a:lnTo>
                    <a:pt x="2918941" y="493406"/>
                  </a:lnTo>
                  <a:lnTo>
                    <a:pt x="2959208" y="499838"/>
                  </a:lnTo>
                  <a:lnTo>
                    <a:pt x="2959208" y="460090"/>
                  </a:lnTo>
                  <a:lnTo>
                    <a:pt x="2936544" y="455998"/>
                  </a:lnTo>
                  <a:lnTo>
                    <a:pt x="2919596" y="444504"/>
                  </a:lnTo>
                  <a:lnTo>
                    <a:pt x="2908979" y="426783"/>
                  </a:lnTo>
                  <a:lnTo>
                    <a:pt x="2905304" y="404008"/>
                  </a:lnTo>
                  <a:lnTo>
                    <a:pt x="2905304" y="95829"/>
                  </a:lnTo>
                  <a:lnTo>
                    <a:pt x="2908979" y="73054"/>
                  </a:lnTo>
                  <a:lnTo>
                    <a:pt x="2919596" y="55333"/>
                  </a:lnTo>
                  <a:lnTo>
                    <a:pt x="2936544" y="43839"/>
                  </a:lnTo>
                  <a:lnTo>
                    <a:pt x="2959208" y="39747"/>
                  </a:lnTo>
                  <a:lnTo>
                    <a:pt x="2959208" y="0"/>
                  </a:lnTo>
                  <a:close/>
                </a:path>
                <a:path w="4121150" h="500379">
                  <a:moveTo>
                    <a:pt x="3187703" y="31580"/>
                  </a:moveTo>
                  <a:lnTo>
                    <a:pt x="3028169" y="31580"/>
                  </a:lnTo>
                  <a:lnTo>
                    <a:pt x="3028169" y="412720"/>
                  </a:lnTo>
                  <a:lnTo>
                    <a:pt x="3075539" y="412720"/>
                  </a:lnTo>
                  <a:lnTo>
                    <a:pt x="3075539" y="261897"/>
                  </a:lnTo>
                  <a:lnTo>
                    <a:pt x="3228626" y="261897"/>
                  </a:lnTo>
                  <a:lnTo>
                    <a:pt x="3225273" y="255908"/>
                  </a:lnTo>
                  <a:lnTo>
                    <a:pt x="3255509" y="240875"/>
                  </a:lnTo>
                  <a:lnTo>
                    <a:pt x="3276639" y="219972"/>
                  </a:lnTo>
                  <a:lnTo>
                    <a:pt x="3075539" y="219972"/>
                  </a:lnTo>
                  <a:lnTo>
                    <a:pt x="3075539" y="73505"/>
                  </a:lnTo>
                  <a:lnTo>
                    <a:pt x="3276327" y="73505"/>
                  </a:lnTo>
                  <a:lnTo>
                    <a:pt x="3269717" y="62275"/>
                  </a:lnTo>
                  <a:lnTo>
                    <a:pt x="3235065" y="39500"/>
                  </a:lnTo>
                  <a:lnTo>
                    <a:pt x="3187703" y="31580"/>
                  </a:lnTo>
                  <a:close/>
                </a:path>
                <a:path w="4121150" h="500379">
                  <a:moveTo>
                    <a:pt x="3228626" y="261897"/>
                  </a:moveTo>
                  <a:lnTo>
                    <a:pt x="3173002" y="261897"/>
                  </a:lnTo>
                  <a:lnTo>
                    <a:pt x="3257398" y="412720"/>
                  </a:lnTo>
                  <a:lnTo>
                    <a:pt x="3304223" y="412720"/>
                  </a:lnTo>
                  <a:lnTo>
                    <a:pt x="3304223" y="396930"/>
                  </a:lnTo>
                  <a:lnTo>
                    <a:pt x="3228626" y="261897"/>
                  </a:lnTo>
                  <a:close/>
                </a:path>
                <a:path w="4121150" h="500379">
                  <a:moveTo>
                    <a:pt x="3276327" y="73505"/>
                  </a:moveTo>
                  <a:lnTo>
                    <a:pt x="3179536" y="73505"/>
                  </a:lnTo>
                  <a:lnTo>
                    <a:pt x="3209347" y="78014"/>
                  </a:lnTo>
                  <a:lnTo>
                    <a:pt x="3231398" y="91609"/>
                  </a:lnTo>
                  <a:lnTo>
                    <a:pt x="3245079" y="114393"/>
                  </a:lnTo>
                  <a:lnTo>
                    <a:pt x="3249775" y="146466"/>
                  </a:lnTo>
                  <a:lnTo>
                    <a:pt x="3245079" y="178395"/>
                  </a:lnTo>
                  <a:lnTo>
                    <a:pt x="3231398" y="201391"/>
                  </a:lnTo>
                  <a:lnTo>
                    <a:pt x="3209347" y="215301"/>
                  </a:lnTo>
                  <a:lnTo>
                    <a:pt x="3179536" y="219972"/>
                  </a:lnTo>
                  <a:lnTo>
                    <a:pt x="3276639" y="219972"/>
                  </a:lnTo>
                  <a:lnTo>
                    <a:pt x="3278497" y="218134"/>
                  </a:lnTo>
                  <a:lnTo>
                    <a:pt x="3293113" y="186920"/>
                  </a:lnTo>
                  <a:lnTo>
                    <a:pt x="3298234" y="146466"/>
                  </a:lnTo>
                  <a:lnTo>
                    <a:pt x="3290994" y="98424"/>
                  </a:lnTo>
                  <a:lnTo>
                    <a:pt x="3276327" y="73505"/>
                  </a:lnTo>
                  <a:close/>
                </a:path>
                <a:path w="4121150" h="500379">
                  <a:moveTo>
                    <a:pt x="3542363" y="31580"/>
                  </a:moveTo>
                  <a:lnTo>
                    <a:pt x="3382828" y="31580"/>
                  </a:lnTo>
                  <a:lnTo>
                    <a:pt x="3382828" y="412720"/>
                  </a:lnTo>
                  <a:lnTo>
                    <a:pt x="3430199" y="412720"/>
                  </a:lnTo>
                  <a:lnTo>
                    <a:pt x="3430199" y="261897"/>
                  </a:lnTo>
                  <a:lnTo>
                    <a:pt x="3583285" y="261897"/>
                  </a:lnTo>
                  <a:lnTo>
                    <a:pt x="3579932" y="255908"/>
                  </a:lnTo>
                  <a:lnTo>
                    <a:pt x="3610168" y="240875"/>
                  </a:lnTo>
                  <a:lnTo>
                    <a:pt x="3631298" y="219972"/>
                  </a:lnTo>
                  <a:lnTo>
                    <a:pt x="3430199" y="219972"/>
                  </a:lnTo>
                  <a:lnTo>
                    <a:pt x="3430199" y="73505"/>
                  </a:lnTo>
                  <a:lnTo>
                    <a:pt x="3630986" y="73505"/>
                  </a:lnTo>
                  <a:lnTo>
                    <a:pt x="3624376" y="62275"/>
                  </a:lnTo>
                  <a:lnTo>
                    <a:pt x="3589725" y="39500"/>
                  </a:lnTo>
                  <a:lnTo>
                    <a:pt x="3542363" y="31580"/>
                  </a:lnTo>
                  <a:close/>
                </a:path>
                <a:path w="4121150" h="500379">
                  <a:moveTo>
                    <a:pt x="3583285" y="261897"/>
                  </a:moveTo>
                  <a:lnTo>
                    <a:pt x="3527662" y="261897"/>
                  </a:lnTo>
                  <a:lnTo>
                    <a:pt x="3612057" y="412720"/>
                  </a:lnTo>
                  <a:lnTo>
                    <a:pt x="3658883" y="412720"/>
                  </a:lnTo>
                  <a:lnTo>
                    <a:pt x="3658883" y="396930"/>
                  </a:lnTo>
                  <a:lnTo>
                    <a:pt x="3583285" y="261897"/>
                  </a:lnTo>
                  <a:close/>
                </a:path>
                <a:path w="4121150" h="500379">
                  <a:moveTo>
                    <a:pt x="3630986" y="73505"/>
                  </a:moveTo>
                  <a:lnTo>
                    <a:pt x="3534196" y="73505"/>
                  </a:lnTo>
                  <a:lnTo>
                    <a:pt x="3564006" y="78014"/>
                  </a:lnTo>
                  <a:lnTo>
                    <a:pt x="3586058" y="91609"/>
                  </a:lnTo>
                  <a:lnTo>
                    <a:pt x="3599738" y="114393"/>
                  </a:lnTo>
                  <a:lnTo>
                    <a:pt x="3604434" y="146466"/>
                  </a:lnTo>
                  <a:lnTo>
                    <a:pt x="3599738" y="178395"/>
                  </a:lnTo>
                  <a:lnTo>
                    <a:pt x="3586058" y="201391"/>
                  </a:lnTo>
                  <a:lnTo>
                    <a:pt x="3564006" y="215301"/>
                  </a:lnTo>
                  <a:lnTo>
                    <a:pt x="3534196" y="219972"/>
                  </a:lnTo>
                  <a:lnTo>
                    <a:pt x="3631298" y="219972"/>
                  </a:lnTo>
                  <a:lnTo>
                    <a:pt x="3633156" y="218134"/>
                  </a:lnTo>
                  <a:lnTo>
                    <a:pt x="3647772" y="186920"/>
                  </a:lnTo>
                  <a:lnTo>
                    <a:pt x="3652894" y="146466"/>
                  </a:lnTo>
                  <a:lnTo>
                    <a:pt x="3645654" y="98424"/>
                  </a:lnTo>
                  <a:lnTo>
                    <a:pt x="3630986" y="73505"/>
                  </a:lnTo>
                  <a:close/>
                </a:path>
                <a:path w="4121150" h="500379">
                  <a:moveTo>
                    <a:pt x="3974884" y="31580"/>
                  </a:moveTo>
                  <a:lnTo>
                    <a:pt x="3737488" y="31580"/>
                  </a:lnTo>
                  <a:lnTo>
                    <a:pt x="3737488" y="412720"/>
                  </a:lnTo>
                  <a:lnTo>
                    <a:pt x="3975428" y="412720"/>
                  </a:lnTo>
                  <a:lnTo>
                    <a:pt x="3975428" y="370794"/>
                  </a:lnTo>
                  <a:lnTo>
                    <a:pt x="3784858" y="370794"/>
                  </a:lnTo>
                  <a:lnTo>
                    <a:pt x="3784858" y="241751"/>
                  </a:lnTo>
                  <a:lnTo>
                    <a:pt x="3949293" y="241751"/>
                  </a:lnTo>
                  <a:lnTo>
                    <a:pt x="3949293" y="199826"/>
                  </a:lnTo>
                  <a:lnTo>
                    <a:pt x="3784858" y="199826"/>
                  </a:lnTo>
                  <a:lnTo>
                    <a:pt x="3784858" y="73505"/>
                  </a:lnTo>
                  <a:lnTo>
                    <a:pt x="3974884" y="73505"/>
                  </a:lnTo>
                  <a:lnTo>
                    <a:pt x="3974884" y="31580"/>
                  </a:lnTo>
                  <a:close/>
                </a:path>
                <a:path w="4121150" h="500379">
                  <a:moveTo>
                    <a:pt x="4023343" y="0"/>
                  </a:moveTo>
                  <a:lnTo>
                    <a:pt x="4023343" y="39747"/>
                  </a:lnTo>
                  <a:lnTo>
                    <a:pt x="4046007" y="43839"/>
                  </a:lnTo>
                  <a:lnTo>
                    <a:pt x="4062954" y="55333"/>
                  </a:lnTo>
                  <a:lnTo>
                    <a:pt x="4073572" y="73054"/>
                  </a:lnTo>
                  <a:lnTo>
                    <a:pt x="4077247" y="95829"/>
                  </a:lnTo>
                  <a:lnTo>
                    <a:pt x="4077247" y="404008"/>
                  </a:lnTo>
                  <a:lnTo>
                    <a:pt x="4073572" y="426783"/>
                  </a:lnTo>
                  <a:lnTo>
                    <a:pt x="4062954" y="444504"/>
                  </a:lnTo>
                  <a:lnTo>
                    <a:pt x="4046007" y="455998"/>
                  </a:lnTo>
                  <a:lnTo>
                    <a:pt x="4023343" y="460090"/>
                  </a:lnTo>
                  <a:lnTo>
                    <a:pt x="4023343" y="499838"/>
                  </a:lnTo>
                  <a:lnTo>
                    <a:pt x="4063609" y="493406"/>
                  </a:lnTo>
                  <a:lnTo>
                    <a:pt x="4094330" y="474519"/>
                  </a:lnTo>
                  <a:lnTo>
                    <a:pt x="4113923" y="443790"/>
                  </a:lnTo>
                  <a:lnTo>
                    <a:pt x="4120806" y="401830"/>
                  </a:lnTo>
                  <a:lnTo>
                    <a:pt x="4120806" y="98007"/>
                  </a:lnTo>
                  <a:lnTo>
                    <a:pt x="4113923" y="56048"/>
                  </a:lnTo>
                  <a:lnTo>
                    <a:pt x="4094330" y="25318"/>
                  </a:lnTo>
                  <a:lnTo>
                    <a:pt x="4063609" y="6431"/>
                  </a:lnTo>
                  <a:lnTo>
                    <a:pt x="4023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75341" y="2110930"/>
            <a:ext cx="3246120" cy="528320"/>
            <a:chOff x="1675341" y="2110930"/>
            <a:chExt cx="3246120" cy="528320"/>
          </a:xfrm>
        </p:grpSpPr>
        <p:sp>
          <p:nvSpPr>
            <p:cNvPr id="15" name="object 15"/>
            <p:cNvSpPr/>
            <p:nvPr/>
          </p:nvSpPr>
          <p:spPr>
            <a:xfrm>
              <a:off x="1675341" y="2366420"/>
              <a:ext cx="3246120" cy="272415"/>
            </a:xfrm>
            <a:custGeom>
              <a:avLst/>
              <a:gdLst/>
              <a:ahLst/>
              <a:cxnLst/>
              <a:rect l="l" t="t" r="r" b="b"/>
              <a:pathLst>
                <a:path w="3246120" h="272414">
                  <a:moveTo>
                    <a:pt x="3245974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3245974" y="272243"/>
                  </a:lnTo>
                  <a:lnTo>
                    <a:pt x="3245974" y="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25978" y="2110930"/>
              <a:ext cx="3134360" cy="381635"/>
            </a:xfrm>
            <a:custGeom>
              <a:avLst/>
              <a:gdLst/>
              <a:ahLst/>
              <a:cxnLst/>
              <a:rect l="l" t="t" r="r" b="b"/>
              <a:pathLst>
                <a:path w="3134360" h="381635">
                  <a:moveTo>
                    <a:pt x="159534" y="0"/>
                  </a:moveTo>
                  <a:lnTo>
                    <a:pt x="0" y="0"/>
                  </a:lnTo>
                  <a:lnTo>
                    <a:pt x="0" y="381140"/>
                  </a:lnTo>
                  <a:lnTo>
                    <a:pt x="47370" y="381140"/>
                  </a:lnTo>
                  <a:lnTo>
                    <a:pt x="47370" y="230317"/>
                  </a:lnTo>
                  <a:lnTo>
                    <a:pt x="200457" y="230317"/>
                  </a:lnTo>
                  <a:lnTo>
                    <a:pt x="197103" y="224328"/>
                  </a:lnTo>
                  <a:lnTo>
                    <a:pt x="227339" y="209295"/>
                  </a:lnTo>
                  <a:lnTo>
                    <a:pt x="248469" y="188392"/>
                  </a:lnTo>
                  <a:lnTo>
                    <a:pt x="47370" y="188392"/>
                  </a:lnTo>
                  <a:lnTo>
                    <a:pt x="47370" y="41925"/>
                  </a:lnTo>
                  <a:lnTo>
                    <a:pt x="248157" y="41925"/>
                  </a:lnTo>
                  <a:lnTo>
                    <a:pt x="241547" y="30695"/>
                  </a:lnTo>
                  <a:lnTo>
                    <a:pt x="206896" y="7920"/>
                  </a:lnTo>
                  <a:lnTo>
                    <a:pt x="159534" y="0"/>
                  </a:lnTo>
                  <a:close/>
                </a:path>
                <a:path w="3134360" h="381635">
                  <a:moveTo>
                    <a:pt x="200457" y="230317"/>
                  </a:moveTo>
                  <a:lnTo>
                    <a:pt x="144833" y="230317"/>
                  </a:lnTo>
                  <a:lnTo>
                    <a:pt x="229228" y="381140"/>
                  </a:lnTo>
                  <a:lnTo>
                    <a:pt x="276054" y="381140"/>
                  </a:lnTo>
                  <a:lnTo>
                    <a:pt x="276054" y="365350"/>
                  </a:lnTo>
                  <a:lnTo>
                    <a:pt x="200457" y="230317"/>
                  </a:lnTo>
                  <a:close/>
                </a:path>
                <a:path w="3134360" h="381635">
                  <a:moveTo>
                    <a:pt x="248157" y="41925"/>
                  </a:moveTo>
                  <a:lnTo>
                    <a:pt x="151367" y="41925"/>
                  </a:lnTo>
                  <a:lnTo>
                    <a:pt x="181177" y="46434"/>
                  </a:lnTo>
                  <a:lnTo>
                    <a:pt x="203229" y="60029"/>
                  </a:lnTo>
                  <a:lnTo>
                    <a:pt x="216909" y="82812"/>
                  </a:lnTo>
                  <a:lnTo>
                    <a:pt x="221605" y="114886"/>
                  </a:lnTo>
                  <a:lnTo>
                    <a:pt x="216909" y="146815"/>
                  </a:lnTo>
                  <a:lnTo>
                    <a:pt x="203229" y="169811"/>
                  </a:lnTo>
                  <a:lnTo>
                    <a:pt x="181177" y="183721"/>
                  </a:lnTo>
                  <a:lnTo>
                    <a:pt x="151367" y="188392"/>
                  </a:lnTo>
                  <a:lnTo>
                    <a:pt x="248469" y="188392"/>
                  </a:lnTo>
                  <a:lnTo>
                    <a:pt x="250327" y="186554"/>
                  </a:lnTo>
                  <a:lnTo>
                    <a:pt x="264943" y="155340"/>
                  </a:lnTo>
                  <a:lnTo>
                    <a:pt x="270065" y="114886"/>
                  </a:lnTo>
                  <a:lnTo>
                    <a:pt x="262825" y="66844"/>
                  </a:lnTo>
                  <a:lnTo>
                    <a:pt x="248157" y="41925"/>
                  </a:lnTo>
                  <a:close/>
                </a:path>
                <a:path w="3134360" h="381635">
                  <a:moveTo>
                    <a:pt x="506026" y="0"/>
                  </a:moveTo>
                  <a:lnTo>
                    <a:pt x="458656" y="0"/>
                  </a:lnTo>
                  <a:lnTo>
                    <a:pt x="316545" y="365350"/>
                  </a:lnTo>
                  <a:lnTo>
                    <a:pt x="316545" y="381140"/>
                  </a:lnTo>
                  <a:lnTo>
                    <a:pt x="360104" y="381140"/>
                  </a:lnTo>
                  <a:lnTo>
                    <a:pt x="399307" y="279865"/>
                  </a:lnTo>
                  <a:lnTo>
                    <a:pt x="615303" y="279865"/>
                  </a:lnTo>
                  <a:lnTo>
                    <a:pt x="599570" y="239573"/>
                  </a:lnTo>
                  <a:lnTo>
                    <a:pt x="413463" y="239573"/>
                  </a:lnTo>
                  <a:lnTo>
                    <a:pt x="481524" y="63160"/>
                  </a:lnTo>
                  <a:lnTo>
                    <a:pt x="530688" y="63160"/>
                  </a:lnTo>
                  <a:lnTo>
                    <a:pt x="506026" y="0"/>
                  </a:lnTo>
                  <a:close/>
                </a:path>
                <a:path w="3134360" h="381635">
                  <a:moveTo>
                    <a:pt x="615303" y="279865"/>
                  </a:moveTo>
                  <a:lnTo>
                    <a:pt x="563741" y="279865"/>
                  </a:lnTo>
                  <a:lnTo>
                    <a:pt x="601856" y="381140"/>
                  </a:lnTo>
                  <a:lnTo>
                    <a:pt x="648681" y="381140"/>
                  </a:lnTo>
                  <a:lnTo>
                    <a:pt x="648681" y="365350"/>
                  </a:lnTo>
                  <a:lnTo>
                    <a:pt x="615303" y="279865"/>
                  </a:lnTo>
                  <a:close/>
                </a:path>
                <a:path w="3134360" h="381635">
                  <a:moveTo>
                    <a:pt x="530688" y="63160"/>
                  </a:moveTo>
                  <a:lnTo>
                    <a:pt x="481524" y="63160"/>
                  </a:lnTo>
                  <a:lnTo>
                    <a:pt x="549040" y="239573"/>
                  </a:lnTo>
                  <a:lnTo>
                    <a:pt x="599570" y="239573"/>
                  </a:lnTo>
                  <a:lnTo>
                    <a:pt x="530688" y="63160"/>
                  </a:lnTo>
                  <a:close/>
                </a:path>
                <a:path w="3134360" h="381635">
                  <a:moveTo>
                    <a:pt x="871512" y="0"/>
                  </a:moveTo>
                  <a:lnTo>
                    <a:pt x="711978" y="0"/>
                  </a:lnTo>
                  <a:lnTo>
                    <a:pt x="711978" y="381140"/>
                  </a:lnTo>
                  <a:lnTo>
                    <a:pt x="759348" y="381140"/>
                  </a:lnTo>
                  <a:lnTo>
                    <a:pt x="759348" y="230317"/>
                  </a:lnTo>
                  <a:lnTo>
                    <a:pt x="912435" y="230317"/>
                  </a:lnTo>
                  <a:lnTo>
                    <a:pt x="909082" y="224328"/>
                  </a:lnTo>
                  <a:lnTo>
                    <a:pt x="939318" y="209295"/>
                  </a:lnTo>
                  <a:lnTo>
                    <a:pt x="960448" y="188392"/>
                  </a:lnTo>
                  <a:lnTo>
                    <a:pt x="759348" y="188392"/>
                  </a:lnTo>
                  <a:lnTo>
                    <a:pt x="759348" y="41925"/>
                  </a:lnTo>
                  <a:lnTo>
                    <a:pt x="960136" y="41925"/>
                  </a:lnTo>
                  <a:lnTo>
                    <a:pt x="953525" y="30695"/>
                  </a:lnTo>
                  <a:lnTo>
                    <a:pt x="918874" y="7920"/>
                  </a:lnTo>
                  <a:lnTo>
                    <a:pt x="871512" y="0"/>
                  </a:lnTo>
                  <a:close/>
                </a:path>
                <a:path w="3134360" h="381635">
                  <a:moveTo>
                    <a:pt x="912435" y="230317"/>
                  </a:moveTo>
                  <a:lnTo>
                    <a:pt x="856811" y="230317"/>
                  </a:lnTo>
                  <a:lnTo>
                    <a:pt x="941206" y="381140"/>
                  </a:lnTo>
                  <a:lnTo>
                    <a:pt x="988032" y="381140"/>
                  </a:lnTo>
                  <a:lnTo>
                    <a:pt x="988032" y="365350"/>
                  </a:lnTo>
                  <a:lnTo>
                    <a:pt x="912435" y="230317"/>
                  </a:lnTo>
                  <a:close/>
                </a:path>
                <a:path w="3134360" h="381635">
                  <a:moveTo>
                    <a:pt x="960136" y="41925"/>
                  </a:moveTo>
                  <a:lnTo>
                    <a:pt x="863345" y="41925"/>
                  </a:lnTo>
                  <a:lnTo>
                    <a:pt x="893156" y="46434"/>
                  </a:lnTo>
                  <a:lnTo>
                    <a:pt x="915207" y="60029"/>
                  </a:lnTo>
                  <a:lnTo>
                    <a:pt x="928887" y="82812"/>
                  </a:lnTo>
                  <a:lnTo>
                    <a:pt x="933584" y="114886"/>
                  </a:lnTo>
                  <a:lnTo>
                    <a:pt x="928887" y="146815"/>
                  </a:lnTo>
                  <a:lnTo>
                    <a:pt x="915207" y="169811"/>
                  </a:lnTo>
                  <a:lnTo>
                    <a:pt x="893156" y="183721"/>
                  </a:lnTo>
                  <a:lnTo>
                    <a:pt x="863345" y="188392"/>
                  </a:lnTo>
                  <a:lnTo>
                    <a:pt x="960448" y="188392"/>
                  </a:lnTo>
                  <a:lnTo>
                    <a:pt x="962305" y="186554"/>
                  </a:lnTo>
                  <a:lnTo>
                    <a:pt x="976921" y="155340"/>
                  </a:lnTo>
                  <a:lnTo>
                    <a:pt x="982043" y="114886"/>
                  </a:lnTo>
                  <a:lnTo>
                    <a:pt x="974803" y="66844"/>
                  </a:lnTo>
                  <a:lnTo>
                    <a:pt x="960136" y="41925"/>
                  </a:lnTo>
                  <a:close/>
                </a:path>
                <a:path w="3134360" h="381635">
                  <a:moveTo>
                    <a:pt x="1304033" y="0"/>
                  </a:moveTo>
                  <a:lnTo>
                    <a:pt x="1066637" y="0"/>
                  </a:lnTo>
                  <a:lnTo>
                    <a:pt x="1066637" y="381140"/>
                  </a:lnTo>
                  <a:lnTo>
                    <a:pt x="1304578" y="381140"/>
                  </a:lnTo>
                  <a:lnTo>
                    <a:pt x="1304578" y="339214"/>
                  </a:lnTo>
                  <a:lnTo>
                    <a:pt x="1114007" y="339214"/>
                  </a:lnTo>
                  <a:lnTo>
                    <a:pt x="1114007" y="210171"/>
                  </a:lnTo>
                  <a:lnTo>
                    <a:pt x="1278442" y="210171"/>
                  </a:lnTo>
                  <a:lnTo>
                    <a:pt x="1278442" y="168246"/>
                  </a:lnTo>
                  <a:lnTo>
                    <a:pt x="1114007" y="168246"/>
                  </a:lnTo>
                  <a:lnTo>
                    <a:pt x="1114007" y="41925"/>
                  </a:lnTo>
                  <a:lnTo>
                    <a:pt x="1304033" y="41925"/>
                  </a:lnTo>
                  <a:lnTo>
                    <a:pt x="1304033" y="0"/>
                  </a:lnTo>
                  <a:close/>
                </a:path>
                <a:path w="3134360" h="381635">
                  <a:moveTo>
                    <a:pt x="1757600" y="0"/>
                  </a:moveTo>
                  <a:lnTo>
                    <a:pt x="1520205" y="0"/>
                  </a:lnTo>
                  <a:lnTo>
                    <a:pt x="1520205" y="381140"/>
                  </a:lnTo>
                  <a:lnTo>
                    <a:pt x="1758145" y="381140"/>
                  </a:lnTo>
                  <a:lnTo>
                    <a:pt x="1758145" y="339214"/>
                  </a:lnTo>
                  <a:lnTo>
                    <a:pt x="1567575" y="339214"/>
                  </a:lnTo>
                  <a:lnTo>
                    <a:pt x="1567575" y="210171"/>
                  </a:lnTo>
                  <a:lnTo>
                    <a:pt x="1732010" y="210171"/>
                  </a:lnTo>
                  <a:lnTo>
                    <a:pt x="1732010" y="168246"/>
                  </a:lnTo>
                  <a:lnTo>
                    <a:pt x="1567575" y="168246"/>
                  </a:lnTo>
                  <a:lnTo>
                    <a:pt x="1567575" y="41925"/>
                  </a:lnTo>
                  <a:lnTo>
                    <a:pt x="1757600" y="41925"/>
                  </a:lnTo>
                  <a:lnTo>
                    <a:pt x="1757600" y="0"/>
                  </a:lnTo>
                  <a:close/>
                </a:path>
                <a:path w="3134360" h="381635">
                  <a:moveTo>
                    <a:pt x="1989541" y="0"/>
                  </a:moveTo>
                  <a:lnTo>
                    <a:pt x="1942171" y="0"/>
                  </a:lnTo>
                  <a:lnTo>
                    <a:pt x="1800060" y="365350"/>
                  </a:lnTo>
                  <a:lnTo>
                    <a:pt x="1800060" y="381140"/>
                  </a:lnTo>
                  <a:lnTo>
                    <a:pt x="1843619" y="381140"/>
                  </a:lnTo>
                  <a:lnTo>
                    <a:pt x="1882822" y="279865"/>
                  </a:lnTo>
                  <a:lnTo>
                    <a:pt x="2098818" y="279865"/>
                  </a:lnTo>
                  <a:lnTo>
                    <a:pt x="2083086" y="239573"/>
                  </a:lnTo>
                  <a:lnTo>
                    <a:pt x="1896978" y="239573"/>
                  </a:lnTo>
                  <a:lnTo>
                    <a:pt x="1965039" y="63160"/>
                  </a:lnTo>
                  <a:lnTo>
                    <a:pt x="2014203" y="63160"/>
                  </a:lnTo>
                  <a:lnTo>
                    <a:pt x="1989541" y="0"/>
                  </a:lnTo>
                  <a:close/>
                </a:path>
                <a:path w="3134360" h="381635">
                  <a:moveTo>
                    <a:pt x="2098818" y="279865"/>
                  </a:moveTo>
                  <a:lnTo>
                    <a:pt x="2047257" y="279865"/>
                  </a:lnTo>
                  <a:lnTo>
                    <a:pt x="2085371" y="381140"/>
                  </a:lnTo>
                  <a:lnTo>
                    <a:pt x="2132196" y="381140"/>
                  </a:lnTo>
                  <a:lnTo>
                    <a:pt x="2132196" y="365350"/>
                  </a:lnTo>
                  <a:lnTo>
                    <a:pt x="2098818" y="279865"/>
                  </a:lnTo>
                  <a:close/>
                </a:path>
                <a:path w="3134360" h="381635">
                  <a:moveTo>
                    <a:pt x="2014203" y="63160"/>
                  </a:moveTo>
                  <a:lnTo>
                    <a:pt x="1965039" y="63160"/>
                  </a:lnTo>
                  <a:lnTo>
                    <a:pt x="2032555" y="239573"/>
                  </a:lnTo>
                  <a:lnTo>
                    <a:pt x="2083086" y="239573"/>
                  </a:lnTo>
                  <a:lnTo>
                    <a:pt x="2014203" y="63160"/>
                  </a:lnTo>
                  <a:close/>
                </a:path>
                <a:path w="3134360" h="381635">
                  <a:moveTo>
                    <a:pt x="2355027" y="0"/>
                  </a:moveTo>
                  <a:lnTo>
                    <a:pt x="2195493" y="0"/>
                  </a:lnTo>
                  <a:lnTo>
                    <a:pt x="2195493" y="381140"/>
                  </a:lnTo>
                  <a:lnTo>
                    <a:pt x="2242863" y="381140"/>
                  </a:lnTo>
                  <a:lnTo>
                    <a:pt x="2242863" y="230317"/>
                  </a:lnTo>
                  <a:lnTo>
                    <a:pt x="2395950" y="230317"/>
                  </a:lnTo>
                  <a:lnTo>
                    <a:pt x="2392597" y="224328"/>
                  </a:lnTo>
                  <a:lnTo>
                    <a:pt x="2422833" y="209295"/>
                  </a:lnTo>
                  <a:lnTo>
                    <a:pt x="2443963" y="188392"/>
                  </a:lnTo>
                  <a:lnTo>
                    <a:pt x="2242863" y="188392"/>
                  </a:lnTo>
                  <a:lnTo>
                    <a:pt x="2242863" y="41925"/>
                  </a:lnTo>
                  <a:lnTo>
                    <a:pt x="2443651" y="41925"/>
                  </a:lnTo>
                  <a:lnTo>
                    <a:pt x="2437040" y="30695"/>
                  </a:lnTo>
                  <a:lnTo>
                    <a:pt x="2402389" y="7920"/>
                  </a:lnTo>
                  <a:lnTo>
                    <a:pt x="2355027" y="0"/>
                  </a:lnTo>
                  <a:close/>
                </a:path>
                <a:path w="3134360" h="381635">
                  <a:moveTo>
                    <a:pt x="2395950" y="230317"/>
                  </a:moveTo>
                  <a:lnTo>
                    <a:pt x="2340326" y="230317"/>
                  </a:lnTo>
                  <a:lnTo>
                    <a:pt x="2424721" y="381140"/>
                  </a:lnTo>
                  <a:lnTo>
                    <a:pt x="2471547" y="381140"/>
                  </a:lnTo>
                  <a:lnTo>
                    <a:pt x="2471547" y="365350"/>
                  </a:lnTo>
                  <a:lnTo>
                    <a:pt x="2395950" y="230317"/>
                  </a:lnTo>
                  <a:close/>
                </a:path>
                <a:path w="3134360" h="381635">
                  <a:moveTo>
                    <a:pt x="2443651" y="41925"/>
                  </a:moveTo>
                  <a:lnTo>
                    <a:pt x="2346860" y="41925"/>
                  </a:lnTo>
                  <a:lnTo>
                    <a:pt x="2376671" y="46434"/>
                  </a:lnTo>
                  <a:lnTo>
                    <a:pt x="2398722" y="60029"/>
                  </a:lnTo>
                  <a:lnTo>
                    <a:pt x="2412402" y="82812"/>
                  </a:lnTo>
                  <a:lnTo>
                    <a:pt x="2417099" y="114886"/>
                  </a:lnTo>
                  <a:lnTo>
                    <a:pt x="2412402" y="146815"/>
                  </a:lnTo>
                  <a:lnTo>
                    <a:pt x="2398722" y="169811"/>
                  </a:lnTo>
                  <a:lnTo>
                    <a:pt x="2376671" y="183721"/>
                  </a:lnTo>
                  <a:lnTo>
                    <a:pt x="2346860" y="188392"/>
                  </a:lnTo>
                  <a:lnTo>
                    <a:pt x="2443963" y="188392"/>
                  </a:lnTo>
                  <a:lnTo>
                    <a:pt x="2445820" y="186554"/>
                  </a:lnTo>
                  <a:lnTo>
                    <a:pt x="2460436" y="155340"/>
                  </a:lnTo>
                  <a:lnTo>
                    <a:pt x="2465558" y="114886"/>
                  </a:lnTo>
                  <a:lnTo>
                    <a:pt x="2458318" y="66844"/>
                  </a:lnTo>
                  <a:lnTo>
                    <a:pt x="2443651" y="41925"/>
                  </a:lnTo>
                  <a:close/>
                </a:path>
                <a:path w="3134360" h="381635">
                  <a:moveTo>
                    <a:pt x="2675384" y="41925"/>
                  </a:moveTo>
                  <a:lnTo>
                    <a:pt x="2628014" y="41925"/>
                  </a:lnTo>
                  <a:lnTo>
                    <a:pt x="2628014" y="381140"/>
                  </a:lnTo>
                  <a:lnTo>
                    <a:pt x="2675384" y="381140"/>
                  </a:lnTo>
                  <a:lnTo>
                    <a:pt x="2675384" y="41925"/>
                  </a:lnTo>
                  <a:close/>
                </a:path>
                <a:path w="3134360" h="381635">
                  <a:moveTo>
                    <a:pt x="2790815" y="0"/>
                  </a:moveTo>
                  <a:lnTo>
                    <a:pt x="2512038" y="0"/>
                  </a:lnTo>
                  <a:lnTo>
                    <a:pt x="2512038" y="41925"/>
                  </a:lnTo>
                  <a:lnTo>
                    <a:pt x="2790815" y="41925"/>
                  </a:lnTo>
                  <a:lnTo>
                    <a:pt x="2790815" y="0"/>
                  </a:lnTo>
                  <a:close/>
                </a:path>
                <a:path w="3134360" h="381635">
                  <a:moveTo>
                    <a:pt x="2901136" y="0"/>
                  </a:moveTo>
                  <a:lnTo>
                    <a:pt x="2853766" y="0"/>
                  </a:lnTo>
                  <a:lnTo>
                    <a:pt x="2853766" y="381140"/>
                  </a:lnTo>
                  <a:lnTo>
                    <a:pt x="2901136" y="381140"/>
                  </a:lnTo>
                  <a:lnTo>
                    <a:pt x="2901136" y="210716"/>
                  </a:lnTo>
                  <a:lnTo>
                    <a:pt x="3134176" y="210716"/>
                  </a:lnTo>
                  <a:lnTo>
                    <a:pt x="3134176" y="168790"/>
                  </a:lnTo>
                  <a:lnTo>
                    <a:pt x="2901136" y="168790"/>
                  </a:lnTo>
                  <a:lnTo>
                    <a:pt x="2901136" y="0"/>
                  </a:lnTo>
                  <a:close/>
                </a:path>
                <a:path w="3134360" h="381635">
                  <a:moveTo>
                    <a:pt x="3134176" y="210716"/>
                  </a:moveTo>
                  <a:lnTo>
                    <a:pt x="3086806" y="210716"/>
                  </a:lnTo>
                  <a:lnTo>
                    <a:pt x="3086806" y="381140"/>
                  </a:lnTo>
                  <a:lnTo>
                    <a:pt x="3134176" y="381140"/>
                  </a:lnTo>
                  <a:lnTo>
                    <a:pt x="3134176" y="210716"/>
                  </a:lnTo>
                  <a:close/>
                </a:path>
                <a:path w="3134360" h="381635">
                  <a:moveTo>
                    <a:pt x="3134176" y="0"/>
                  </a:moveTo>
                  <a:lnTo>
                    <a:pt x="3086806" y="0"/>
                  </a:lnTo>
                  <a:lnTo>
                    <a:pt x="3086806" y="168790"/>
                  </a:lnTo>
                  <a:lnTo>
                    <a:pt x="3134176" y="168790"/>
                  </a:lnTo>
                  <a:lnTo>
                    <a:pt x="3134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5978" y="2144646"/>
            <a:ext cx="2171700" cy="1068070"/>
          </a:xfrm>
          <a:custGeom>
            <a:avLst/>
            <a:gdLst/>
            <a:ahLst/>
            <a:cxnLst/>
            <a:rect l="l" t="t" r="r" b="b"/>
            <a:pathLst>
              <a:path w="2171700" h="1068070">
                <a:moveTo>
                  <a:pt x="159534" y="8167"/>
                </a:moveTo>
                <a:lnTo>
                  <a:pt x="0" y="8167"/>
                </a:lnTo>
                <a:lnTo>
                  <a:pt x="0" y="389307"/>
                </a:lnTo>
                <a:lnTo>
                  <a:pt x="47370" y="389307"/>
                </a:lnTo>
                <a:lnTo>
                  <a:pt x="47370" y="238484"/>
                </a:lnTo>
                <a:lnTo>
                  <a:pt x="200457" y="238484"/>
                </a:lnTo>
                <a:lnTo>
                  <a:pt x="197103" y="232495"/>
                </a:lnTo>
                <a:lnTo>
                  <a:pt x="227339" y="217462"/>
                </a:lnTo>
                <a:lnTo>
                  <a:pt x="248469" y="196559"/>
                </a:lnTo>
                <a:lnTo>
                  <a:pt x="47370" y="196559"/>
                </a:lnTo>
                <a:lnTo>
                  <a:pt x="47370" y="50092"/>
                </a:lnTo>
                <a:lnTo>
                  <a:pt x="248157" y="50092"/>
                </a:lnTo>
                <a:lnTo>
                  <a:pt x="241547" y="38862"/>
                </a:lnTo>
                <a:lnTo>
                  <a:pt x="206896" y="16087"/>
                </a:lnTo>
                <a:lnTo>
                  <a:pt x="159534" y="8167"/>
                </a:lnTo>
                <a:close/>
              </a:path>
              <a:path w="2171700" h="1068070">
                <a:moveTo>
                  <a:pt x="200457" y="238484"/>
                </a:moveTo>
                <a:lnTo>
                  <a:pt x="144833" y="238484"/>
                </a:lnTo>
                <a:lnTo>
                  <a:pt x="229228" y="389307"/>
                </a:lnTo>
                <a:lnTo>
                  <a:pt x="276054" y="389307"/>
                </a:lnTo>
                <a:lnTo>
                  <a:pt x="276054" y="373517"/>
                </a:lnTo>
                <a:lnTo>
                  <a:pt x="200457" y="238484"/>
                </a:lnTo>
                <a:close/>
              </a:path>
              <a:path w="2171700" h="1068070">
                <a:moveTo>
                  <a:pt x="248157" y="50092"/>
                </a:moveTo>
                <a:lnTo>
                  <a:pt x="151367" y="50092"/>
                </a:lnTo>
                <a:lnTo>
                  <a:pt x="181177" y="54601"/>
                </a:lnTo>
                <a:lnTo>
                  <a:pt x="203229" y="68196"/>
                </a:lnTo>
                <a:lnTo>
                  <a:pt x="216909" y="90980"/>
                </a:lnTo>
                <a:lnTo>
                  <a:pt x="221605" y="123053"/>
                </a:lnTo>
                <a:lnTo>
                  <a:pt x="216909" y="154982"/>
                </a:lnTo>
                <a:lnTo>
                  <a:pt x="203229" y="177978"/>
                </a:lnTo>
                <a:lnTo>
                  <a:pt x="181177" y="191888"/>
                </a:lnTo>
                <a:lnTo>
                  <a:pt x="151367" y="196559"/>
                </a:lnTo>
                <a:lnTo>
                  <a:pt x="248469" y="196559"/>
                </a:lnTo>
                <a:lnTo>
                  <a:pt x="250327" y="194721"/>
                </a:lnTo>
                <a:lnTo>
                  <a:pt x="264943" y="163507"/>
                </a:lnTo>
                <a:lnTo>
                  <a:pt x="270065" y="123053"/>
                </a:lnTo>
                <a:lnTo>
                  <a:pt x="262825" y="75011"/>
                </a:lnTo>
                <a:lnTo>
                  <a:pt x="248157" y="50092"/>
                </a:lnTo>
                <a:close/>
              </a:path>
              <a:path w="2171700" h="1068070">
                <a:moveTo>
                  <a:pt x="514193" y="8167"/>
                </a:moveTo>
                <a:lnTo>
                  <a:pt x="354659" y="8167"/>
                </a:lnTo>
                <a:lnTo>
                  <a:pt x="354659" y="389307"/>
                </a:lnTo>
                <a:lnTo>
                  <a:pt x="402029" y="389307"/>
                </a:lnTo>
                <a:lnTo>
                  <a:pt x="402029" y="238484"/>
                </a:lnTo>
                <a:lnTo>
                  <a:pt x="555116" y="238484"/>
                </a:lnTo>
                <a:lnTo>
                  <a:pt x="551763" y="232495"/>
                </a:lnTo>
                <a:lnTo>
                  <a:pt x="581999" y="217462"/>
                </a:lnTo>
                <a:lnTo>
                  <a:pt x="603129" y="196559"/>
                </a:lnTo>
                <a:lnTo>
                  <a:pt x="402029" y="196559"/>
                </a:lnTo>
                <a:lnTo>
                  <a:pt x="402029" y="50092"/>
                </a:lnTo>
                <a:lnTo>
                  <a:pt x="602817" y="50092"/>
                </a:lnTo>
                <a:lnTo>
                  <a:pt x="596206" y="38862"/>
                </a:lnTo>
                <a:lnTo>
                  <a:pt x="561555" y="16087"/>
                </a:lnTo>
                <a:lnTo>
                  <a:pt x="514193" y="8167"/>
                </a:lnTo>
                <a:close/>
              </a:path>
              <a:path w="2171700" h="1068070">
                <a:moveTo>
                  <a:pt x="555116" y="238484"/>
                </a:moveTo>
                <a:lnTo>
                  <a:pt x="499492" y="238484"/>
                </a:lnTo>
                <a:lnTo>
                  <a:pt x="583887" y="389307"/>
                </a:lnTo>
                <a:lnTo>
                  <a:pt x="630713" y="389307"/>
                </a:lnTo>
                <a:lnTo>
                  <a:pt x="630713" y="373517"/>
                </a:lnTo>
                <a:lnTo>
                  <a:pt x="555116" y="238484"/>
                </a:lnTo>
                <a:close/>
              </a:path>
              <a:path w="2171700" h="1068070">
                <a:moveTo>
                  <a:pt x="602817" y="50092"/>
                </a:moveTo>
                <a:lnTo>
                  <a:pt x="506026" y="50092"/>
                </a:lnTo>
                <a:lnTo>
                  <a:pt x="535837" y="54601"/>
                </a:lnTo>
                <a:lnTo>
                  <a:pt x="557888" y="68196"/>
                </a:lnTo>
                <a:lnTo>
                  <a:pt x="571568" y="90980"/>
                </a:lnTo>
                <a:lnTo>
                  <a:pt x="576265" y="123053"/>
                </a:lnTo>
                <a:lnTo>
                  <a:pt x="571568" y="154982"/>
                </a:lnTo>
                <a:lnTo>
                  <a:pt x="557888" y="177978"/>
                </a:lnTo>
                <a:lnTo>
                  <a:pt x="535837" y="191888"/>
                </a:lnTo>
                <a:lnTo>
                  <a:pt x="506026" y="196559"/>
                </a:lnTo>
                <a:lnTo>
                  <a:pt x="603129" y="196559"/>
                </a:lnTo>
                <a:lnTo>
                  <a:pt x="604986" y="194721"/>
                </a:lnTo>
                <a:lnTo>
                  <a:pt x="619602" y="163507"/>
                </a:lnTo>
                <a:lnTo>
                  <a:pt x="624724" y="123053"/>
                </a:lnTo>
                <a:lnTo>
                  <a:pt x="617484" y="75011"/>
                </a:lnTo>
                <a:lnTo>
                  <a:pt x="602817" y="50092"/>
                </a:lnTo>
                <a:close/>
              </a:path>
              <a:path w="2171700" h="1068070">
                <a:moveTo>
                  <a:pt x="946714" y="8167"/>
                </a:moveTo>
                <a:lnTo>
                  <a:pt x="709318" y="8167"/>
                </a:lnTo>
                <a:lnTo>
                  <a:pt x="709318" y="389307"/>
                </a:lnTo>
                <a:lnTo>
                  <a:pt x="947259" y="389307"/>
                </a:lnTo>
                <a:lnTo>
                  <a:pt x="947259" y="347382"/>
                </a:lnTo>
                <a:lnTo>
                  <a:pt x="756689" y="347382"/>
                </a:lnTo>
                <a:lnTo>
                  <a:pt x="756689" y="218338"/>
                </a:lnTo>
                <a:lnTo>
                  <a:pt x="921123" y="218338"/>
                </a:lnTo>
                <a:lnTo>
                  <a:pt x="921123" y="176413"/>
                </a:lnTo>
                <a:lnTo>
                  <a:pt x="756689" y="176413"/>
                </a:lnTo>
                <a:lnTo>
                  <a:pt x="756689" y="50092"/>
                </a:lnTo>
                <a:lnTo>
                  <a:pt x="946714" y="50092"/>
                </a:lnTo>
                <a:lnTo>
                  <a:pt x="946714" y="8167"/>
                </a:lnTo>
                <a:close/>
              </a:path>
              <a:path w="2171700" h="1068070">
                <a:moveTo>
                  <a:pt x="1050156" y="265709"/>
                </a:moveTo>
                <a:lnTo>
                  <a:pt x="1002786" y="265709"/>
                </a:lnTo>
                <a:lnTo>
                  <a:pt x="1010705" y="314329"/>
                </a:lnTo>
                <a:lnTo>
                  <a:pt x="1032423" y="351372"/>
                </a:lnTo>
                <a:lnTo>
                  <a:pt x="1064883" y="377280"/>
                </a:lnTo>
                <a:lnTo>
                  <a:pt x="1105027" y="392500"/>
                </a:lnTo>
                <a:lnTo>
                  <a:pt x="1149797" y="397474"/>
                </a:lnTo>
                <a:lnTo>
                  <a:pt x="1209827" y="389213"/>
                </a:lnTo>
                <a:lnTo>
                  <a:pt x="1252705" y="366507"/>
                </a:lnTo>
                <a:lnTo>
                  <a:pt x="1262221" y="353915"/>
                </a:lnTo>
                <a:lnTo>
                  <a:pt x="1151975" y="353915"/>
                </a:lnTo>
                <a:lnTo>
                  <a:pt x="1116770" y="349551"/>
                </a:lnTo>
                <a:lnTo>
                  <a:pt x="1083914" y="334926"/>
                </a:lnTo>
                <a:lnTo>
                  <a:pt x="1059633" y="307745"/>
                </a:lnTo>
                <a:lnTo>
                  <a:pt x="1050156" y="265709"/>
                </a:lnTo>
                <a:close/>
              </a:path>
              <a:path w="2171700" h="1068070">
                <a:moveTo>
                  <a:pt x="1145986" y="0"/>
                </a:moveTo>
                <a:lnTo>
                  <a:pt x="1090797" y="7690"/>
                </a:lnTo>
                <a:lnTo>
                  <a:pt x="1049543" y="29266"/>
                </a:lnTo>
                <a:lnTo>
                  <a:pt x="1023706" y="62479"/>
                </a:lnTo>
                <a:lnTo>
                  <a:pt x="1014764" y="105085"/>
                </a:lnTo>
                <a:lnTo>
                  <a:pt x="1021732" y="142731"/>
                </a:lnTo>
                <a:lnTo>
                  <a:pt x="1042329" y="170628"/>
                </a:lnTo>
                <a:lnTo>
                  <a:pt x="1076096" y="192297"/>
                </a:lnTo>
                <a:lnTo>
                  <a:pt x="1122573" y="211260"/>
                </a:lnTo>
                <a:lnTo>
                  <a:pt x="1149797" y="221061"/>
                </a:lnTo>
                <a:lnTo>
                  <a:pt x="1187758" y="236494"/>
                </a:lnTo>
                <a:lnTo>
                  <a:pt x="1214999" y="251824"/>
                </a:lnTo>
                <a:lnTo>
                  <a:pt x="1231419" y="269605"/>
                </a:lnTo>
                <a:lnTo>
                  <a:pt x="1236915" y="292389"/>
                </a:lnTo>
                <a:lnTo>
                  <a:pt x="1231606" y="316703"/>
                </a:lnTo>
                <a:lnTo>
                  <a:pt x="1215680" y="336220"/>
                </a:lnTo>
                <a:lnTo>
                  <a:pt x="1189136" y="349202"/>
                </a:lnTo>
                <a:lnTo>
                  <a:pt x="1151975" y="353915"/>
                </a:lnTo>
                <a:lnTo>
                  <a:pt x="1262221" y="353915"/>
                </a:lnTo>
                <a:lnTo>
                  <a:pt x="1278432" y="332468"/>
                </a:lnTo>
                <a:lnTo>
                  <a:pt x="1287007" y="290211"/>
                </a:lnTo>
                <a:lnTo>
                  <a:pt x="1277641" y="249578"/>
                </a:lnTo>
                <a:lnTo>
                  <a:pt x="1252092" y="219972"/>
                </a:lnTo>
                <a:lnTo>
                  <a:pt x="1214191" y="197716"/>
                </a:lnTo>
                <a:lnTo>
                  <a:pt x="1167765" y="179135"/>
                </a:lnTo>
                <a:lnTo>
                  <a:pt x="1142174" y="169879"/>
                </a:lnTo>
                <a:lnTo>
                  <a:pt x="1106468" y="155952"/>
                </a:lnTo>
                <a:lnTo>
                  <a:pt x="1081532" y="141770"/>
                </a:lnTo>
                <a:lnTo>
                  <a:pt x="1066907" y="124627"/>
                </a:lnTo>
                <a:lnTo>
                  <a:pt x="1062135" y="101818"/>
                </a:lnTo>
                <a:lnTo>
                  <a:pt x="1067877" y="78474"/>
                </a:lnTo>
                <a:lnTo>
                  <a:pt x="1084391" y="60029"/>
                </a:lnTo>
                <a:lnTo>
                  <a:pt x="1110602" y="47914"/>
                </a:lnTo>
                <a:lnTo>
                  <a:pt x="1145441" y="43558"/>
                </a:lnTo>
                <a:lnTo>
                  <a:pt x="1257799" y="43558"/>
                </a:lnTo>
                <a:lnTo>
                  <a:pt x="1228303" y="18887"/>
                </a:lnTo>
                <a:lnTo>
                  <a:pt x="1190268" y="4582"/>
                </a:lnTo>
                <a:lnTo>
                  <a:pt x="1145986" y="0"/>
                </a:lnTo>
                <a:close/>
              </a:path>
              <a:path w="2171700" h="1068070">
                <a:moveTo>
                  <a:pt x="1257799" y="43558"/>
                </a:moveTo>
                <a:lnTo>
                  <a:pt x="1145441" y="43558"/>
                </a:lnTo>
                <a:lnTo>
                  <a:pt x="1179718" y="48025"/>
                </a:lnTo>
                <a:lnTo>
                  <a:pt x="1208942" y="62547"/>
                </a:lnTo>
                <a:lnTo>
                  <a:pt x="1229283" y="88810"/>
                </a:lnTo>
                <a:lnTo>
                  <a:pt x="1236915" y="128498"/>
                </a:lnTo>
                <a:lnTo>
                  <a:pt x="1284285" y="128498"/>
                </a:lnTo>
                <a:lnTo>
                  <a:pt x="1277377" y="80008"/>
                </a:lnTo>
                <a:lnTo>
                  <a:pt x="1258028" y="43750"/>
                </a:lnTo>
                <a:lnTo>
                  <a:pt x="1257799" y="43558"/>
                </a:lnTo>
                <a:close/>
              </a:path>
              <a:path w="2171700" h="1068070">
                <a:moveTo>
                  <a:pt x="1550999" y="8167"/>
                </a:moveTo>
                <a:lnTo>
                  <a:pt x="1507441" y="8167"/>
                </a:lnTo>
                <a:lnTo>
                  <a:pt x="1507441" y="389307"/>
                </a:lnTo>
                <a:lnTo>
                  <a:pt x="1554811" y="389307"/>
                </a:lnTo>
                <a:lnTo>
                  <a:pt x="1554811" y="96374"/>
                </a:lnTo>
                <a:lnTo>
                  <a:pt x="1607949" y="96374"/>
                </a:lnTo>
                <a:lnTo>
                  <a:pt x="1550999" y="8167"/>
                </a:lnTo>
                <a:close/>
              </a:path>
              <a:path w="2171700" h="1068070">
                <a:moveTo>
                  <a:pt x="1607949" y="96374"/>
                </a:moveTo>
                <a:lnTo>
                  <a:pt x="1554811" y="96374"/>
                </a:lnTo>
                <a:lnTo>
                  <a:pt x="1744292" y="389307"/>
                </a:lnTo>
                <a:lnTo>
                  <a:pt x="1787851" y="389307"/>
                </a:lnTo>
                <a:lnTo>
                  <a:pt x="1787851" y="301645"/>
                </a:lnTo>
                <a:lnTo>
                  <a:pt x="1740481" y="301645"/>
                </a:lnTo>
                <a:lnTo>
                  <a:pt x="1607949" y="96374"/>
                </a:lnTo>
                <a:close/>
              </a:path>
              <a:path w="2171700" h="1068070">
                <a:moveTo>
                  <a:pt x="1787851" y="8167"/>
                </a:moveTo>
                <a:lnTo>
                  <a:pt x="1740481" y="8167"/>
                </a:lnTo>
                <a:lnTo>
                  <a:pt x="1740481" y="301645"/>
                </a:lnTo>
                <a:lnTo>
                  <a:pt x="1787851" y="301645"/>
                </a:lnTo>
                <a:lnTo>
                  <a:pt x="1787851" y="8167"/>
                </a:lnTo>
                <a:close/>
              </a:path>
              <a:path w="2171700" h="1068070">
                <a:moveTo>
                  <a:pt x="2024796" y="0"/>
                </a:moveTo>
                <a:lnTo>
                  <a:pt x="1975274" y="5902"/>
                </a:lnTo>
                <a:lnTo>
                  <a:pt x="1934664" y="23173"/>
                </a:lnTo>
                <a:lnTo>
                  <a:pt x="1904169" y="51159"/>
                </a:lnTo>
                <a:lnTo>
                  <a:pt x="1884990" y="89208"/>
                </a:lnTo>
                <a:lnTo>
                  <a:pt x="1878330" y="136665"/>
                </a:lnTo>
                <a:lnTo>
                  <a:pt x="1878330" y="260808"/>
                </a:lnTo>
                <a:lnTo>
                  <a:pt x="1884990" y="308266"/>
                </a:lnTo>
                <a:lnTo>
                  <a:pt x="1904169" y="346314"/>
                </a:lnTo>
                <a:lnTo>
                  <a:pt x="1934664" y="374301"/>
                </a:lnTo>
                <a:lnTo>
                  <a:pt x="1975274" y="391572"/>
                </a:lnTo>
                <a:lnTo>
                  <a:pt x="2024796" y="397474"/>
                </a:lnTo>
                <a:lnTo>
                  <a:pt x="2074319" y="391572"/>
                </a:lnTo>
                <a:lnTo>
                  <a:pt x="2114929" y="374301"/>
                </a:lnTo>
                <a:lnTo>
                  <a:pt x="2137142" y="353915"/>
                </a:lnTo>
                <a:lnTo>
                  <a:pt x="2024796" y="353915"/>
                </a:lnTo>
                <a:lnTo>
                  <a:pt x="1982207" y="347211"/>
                </a:lnTo>
                <a:lnTo>
                  <a:pt x="1951155" y="328461"/>
                </a:lnTo>
                <a:lnTo>
                  <a:pt x="1932149" y="299705"/>
                </a:lnTo>
                <a:lnTo>
                  <a:pt x="1925700" y="262986"/>
                </a:lnTo>
                <a:lnTo>
                  <a:pt x="1925700" y="134488"/>
                </a:lnTo>
                <a:lnTo>
                  <a:pt x="1932149" y="97769"/>
                </a:lnTo>
                <a:lnTo>
                  <a:pt x="1951155" y="69013"/>
                </a:lnTo>
                <a:lnTo>
                  <a:pt x="1982207" y="50262"/>
                </a:lnTo>
                <a:lnTo>
                  <a:pt x="2024796" y="43558"/>
                </a:lnTo>
                <a:lnTo>
                  <a:pt x="2137142" y="43558"/>
                </a:lnTo>
                <a:lnTo>
                  <a:pt x="2114929" y="23173"/>
                </a:lnTo>
                <a:lnTo>
                  <a:pt x="2074319" y="5902"/>
                </a:lnTo>
                <a:lnTo>
                  <a:pt x="2024796" y="0"/>
                </a:lnTo>
                <a:close/>
              </a:path>
              <a:path w="2171700" h="1068070">
                <a:moveTo>
                  <a:pt x="2137142" y="43558"/>
                </a:moveTo>
                <a:lnTo>
                  <a:pt x="2024796" y="43558"/>
                </a:lnTo>
                <a:lnTo>
                  <a:pt x="2067156" y="50262"/>
                </a:lnTo>
                <a:lnTo>
                  <a:pt x="2098234" y="69013"/>
                </a:lnTo>
                <a:lnTo>
                  <a:pt x="2117368" y="97769"/>
                </a:lnTo>
                <a:lnTo>
                  <a:pt x="2123893" y="134488"/>
                </a:lnTo>
                <a:lnTo>
                  <a:pt x="2123893" y="262986"/>
                </a:lnTo>
                <a:lnTo>
                  <a:pt x="2117368" y="299705"/>
                </a:lnTo>
                <a:lnTo>
                  <a:pt x="2098234" y="328461"/>
                </a:lnTo>
                <a:lnTo>
                  <a:pt x="2067156" y="347211"/>
                </a:lnTo>
                <a:lnTo>
                  <a:pt x="2024796" y="353915"/>
                </a:lnTo>
                <a:lnTo>
                  <a:pt x="2137142" y="353915"/>
                </a:lnTo>
                <a:lnTo>
                  <a:pt x="2145424" y="346314"/>
                </a:lnTo>
                <a:lnTo>
                  <a:pt x="2164603" y="308266"/>
                </a:lnTo>
                <a:lnTo>
                  <a:pt x="2171263" y="260808"/>
                </a:lnTo>
                <a:lnTo>
                  <a:pt x="2171263" y="136665"/>
                </a:lnTo>
                <a:lnTo>
                  <a:pt x="2164603" y="89208"/>
                </a:lnTo>
                <a:lnTo>
                  <a:pt x="2145424" y="51159"/>
                </a:lnTo>
                <a:lnTo>
                  <a:pt x="2137142" y="43558"/>
                </a:lnTo>
                <a:close/>
              </a:path>
              <a:path w="2171700" h="1068070">
                <a:moveTo>
                  <a:pt x="45736" y="678303"/>
                </a:moveTo>
                <a:lnTo>
                  <a:pt x="0" y="678303"/>
                </a:lnTo>
                <a:lnTo>
                  <a:pt x="0" y="1059444"/>
                </a:lnTo>
                <a:lnTo>
                  <a:pt x="45736" y="1059444"/>
                </a:lnTo>
                <a:lnTo>
                  <a:pt x="45736" y="762699"/>
                </a:lnTo>
                <a:lnTo>
                  <a:pt x="99464" y="762699"/>
                </a:lnTo>
                <a:lnTo>
                  <a:pt x="45736" y="678303"/>
                </a:lnTo>
                <a:close/>
              </a:path>
              <a:path w="2171700" h="1068070">
                <a:moveTo>
                  <a:pt x="335947" y="762154"/>
                </a:moveTo>
                <a:lnTo>
                  <a:pt x="290211" y="762154"/>
                </a:lnTo>
                <a:lnTo>
                  <a:pt x="290211" y="1059444"/>
                </a:lnTo>
                <a:lnTo>
                  <a:pt x="335947" y="1059444"/>
                </a:lnTo>
                <a:lnTo>
                  <a:pt x="335947" y="762154"/>
                </a:lnTo>
                <a:close/>
              </a:path>
              <a:path w="2171700" h="1068070">
                <a:moveTo>
                  <a:pt x="99464" y="762699"/>
                </a:moveTo>
                <a:lnTo>
                  <a:pt x="45736" y="762699"/>
                </a:lnTo>
                <a:lnTo>
                  <a:pt x="152456" y="929856"/>
                </a:lnTo>
                <a:lnTo>
                  <a:pt x="183491" y="929856"/>
                </a:lnTo>
                <a:lnTo>
                  <a:pt x="220566" y="871596"/>
                </a:lnTo>
                <a:lnTo>
                  <a:pt x="168790" y="871596"/>
                </a:lnTo>
                <a:lnTo>
                  <a:pt x="99464" y="762699"/>
                </a:lnTo>
                <a:close/>
              </a:path>
              <a:path w="2171700" h="1068070">
                <a:moveTo>
                  <a:pt x="335947" y="678303"/>
                </a:moveTo>
                <a:lnTo>
                  <a:pt x="291844" y="678303"/>
                </a:lnTo>
                <a:lnTo>
                  <a:pt x="168790" y="871596"/>
                </a:lnTo>
                <a:lnTo>
                  <a:pt x="220566" y="871596"/>
                </a:lnTo>
                <a:lnTo>
                  <a:pt x="290211" y="762154"/>
                </a:lnTo>
                <a:lnTo>
                  <a:pt x="335947" y="762154"/>
                </a:lnTo>
                <a:lnTo>
                  <a:pt x="335947" y="678303"/>
                </a:lnTo>
                <a:close/>
              </a:path>
              <a:path w="2171700" h="1068070">
                <a:moveTo>
                  <a:pt x="479001" y="678303"/>
                </a:moveTo>
                <a:lnTo>
                  <a:pt x="431630" y="678303"/>
                </a:lnTo>
                <a:lnTo>
                  <a:pt x="431630" y="935301"/>
                </a:lnTo>
                <a:lnTo>
                  <a:pt x="438347" y="981887"/>
                </a:lnTo>
                <a:lnTo>
                  <a:pt x="457400" y="1018803"/>
                </a:lnTo>
                <a:lnTo>
                  <a:pt x="487142" y="1045657"/>
                </a:lnTo>
                <a:lnTo>
                  <a:pt x="525927" y="1062057"/>
                </a:lnTo>
                <a:lnTo>
                  <a:pt x="572108" y="1067611"/>
                </a:lnTo>
                <a:lnTo>
                  <a:pt x="618023" y="1062005"/>
                </a:lnTo>
                <a:lnTo>
                  <a:pt x="656647" y="1045500"/>
                </a:lnTo>
                <a:lnTo>
                  <a:pt x="680267" y="1024052"/>
                </a:lnTo>
                <a:lnTo>
                  <a:pt x="572108" y="1024052"/>
                </a:lnTo>
                <a:lnTo>
                  <a:pt x="532752" y="1017867"/>
                </a:lnTo>
                <a:lnTo>
                  <a:pt x="503502" y="1000299"/>
                </a:lnTo>
                <a:lnTo>
                  <a:pt x="485279" y="972828"/>
                </a:lnTo>
                <a:lnTo>
                  <a:pt x="479001" y="936934"/>
                </a:lnTo>
                <a:lnTo>
                  <a:pt x="479001" y="678303"/>
                </a:lnTo>
                <a:close/>
              </a:path>
              <a:path w="2171700" h="1068070">
                <a:moveTo>
                  <a:pt x="712041" y="678303"/>
                </a:moveTo>
                <a:lnTo>
                  <a:pt x="664670" y="678303"/>
                </a:lnTo>
                <a:lnTo>
                  <a:pt x="664670" y="936934"/>
                </a:lnTo>
                <a:lnTo>
                  <a:pt x="658400" y="973058"/>
                </a:lnTo>
                <a:lnTo>
                  <a:pt x="640237" y="1000503"/>
                </a:lnTo>
                <a:lnTo>
                  <a:pt x="611149" y="1017944"/>
                </a:lnTo>
                <a:lnTo>
                  <a:pt x="572108" y="1024052"/>
                </a:lnTo>
                <a:lnTo>
                  <a:pt x="680267" y="1024052"/>
                </a:lnTo>
                <a:lnTo>
                  <a:pt x="686306" y="1018568"/>
                </a:lnTo>
                <a:lnTo>
                  <a:pt x="705328" y="981678"/>
                </a:lnTo>
                <a:lnTo>
                  <a:pt x="712041" y="935301"/>
                </a:lnTo>
                <a:lnTo>
                  <a:pt x="712041" y="678303"/>
                </a:lnTo>
                <a:close/>
              </a:path>
              <a:path w="2171700" h="1068070">
                <a:moveTo>
                  <a:pt x="851251" y="678303"/>
                </a:moveTo>
                <a:lnTo>
                  <a:pt x="807692" y="678303"/>
                </a:lnTo>
                <a:lnTo>
                  <a:pt x="807692" y="1059444"/>
                </a:lnTo>
                <a:lnTo>
                  <a:pt x="855062" y="1059444"/>
                </a:lnTo>
                <a:lnTo>
                  <a:pt x="855062" y="766510"/>
                </a:lnTo>
                <a:lnTo>
                  <a:pt x="908201" y="766510"/>
                </a:lnTo>
                <a:lnTo>
                  <a:pt x="851251" y="678303"/>
                </a:lnTo>
                <a:close/>
              </a:path>
              <a:path w="2171700" h="1068070">
                <a:moveTo>
                  <a:pt x="908201" y="766510"/>
                </a:moveTo>
                <a:lnTo>
                  <a:pt x="855062" y="766510"/>
                </a:lnTo>
                <a:lnTo>
                  <a:pt x="1044544" y="1059444"/>
                </a:lnTo>
                <a:lnTo>
                  <a:pt x="1088102" y="1059444"/>
                </a:lnTo>
                <a:lnTo>
                  <a:pt x="1088102" y="971781"/>
                </a:lnTo>
                <a:lnTo>
                  <a:pt x="1040732" y="971781"/>
                </a:lnTo>
                <a:lnTo>
                  <a:pt x="908201" y="766510"/>
                </a:lnTo>
                <a:close/>
              </a:path>
              <a:path w="2171700" h="1068070">
                <a:moveTo>
                  <a:pt x="1088102" y="678303"/>
                </a:moveTo>
                <a:lnTo>
                  <a:pt x="1040732" y="678303"/>
                </a:lnTo>
                <a:lnTo>
                  <a:pt x="1040732" y="971781"/>
                </a:lnTo>
                <a:lnTo>
                  <a:pt x="1088102" y="971781"/>
                </a:lnTo>
                <a:lnTo>
                  <a:pt x="1088102" y="678303"/>
                </a:lnTo>
                <a:close/>
              </a:path>
              <a:path w="2171700" h="1068070">
                <a:moveTo>
                  <a:pt x="1322326" y="678303"/>
                </a:moveTo>
                <a:lnTo>
                  <a:pt x="1189471" y="678303"/>
                </a:lnTo>
                <a:lnTo>
                  <a:pt x="1189471" y="1059444"/>
                </a:lnTo>
                <a:lnTo>
                  <a:pt x="1322326" y="1059444"/>
                </a:lnTo>
                <a:lnTo>
                  <a:pt x="1371848" y="1053781"/>
                </a:lnTo>
                <a:lnTo>
                  <a:pt x="1412458" y="1037142"/>
                </a:lnTo>
                <a:lnTo>
                  <a:pt x="1434545" y="1017518"/>
                </a:lnTo>
                <a:lnTo>
                  <a:pt x="1236841" y="1017518"/>
                </a:lnTo>
                <a:lnTo>
                  <a:pt x="1236841" y="720229"/>
                </a:lnTo>
                <a:lnTo>
                  <a:pt x="1434545" y="720229"/>
                </a:lnTo>
                <a:lnTo>
                  <a:pt x="1412458" y="700606"/>
                </a:lnTo>
                <a:lnTo>
                  <a:pt x="1371848" y="683966"/>
                </a:lnTo>
                <a:lnTo>
                  <a:pt x="1322326" y="678303"/>
                </a:lnTo>
                <a:close/>
              </a:path>
              <a:path w="2171700" h="1068070">
                <a:moveTo>
                  <a:pt x="1434545" y="720229"/>
                </a:moveTo>
                <a:lnTo>
                  <a:pt x="1322326" y="720229"/>
                </a:lnTo>
                <a:lnTo>
                  <a:pt x="1364455" y="726763"/>
                </a:lnTo>
                <a:lnTo>
                  <a:pt x="1395559" y="745139"/>
                </a:lnTo>
                <a:lnTo>
                  <a:pt x="1414820" y="773520"/>
                </a:lnTo>
                <a:lnTo>
                  <a:pt x="1421422" y="810069"/>
                </a:lnTo>
                <a:lnTo>
                  <a:pt x="1421422" y="927678"/>
                </a:lnTo>
                <a:lnTo>
                  <a:pt x="1414820" y="964227"/>
                </a:lnTo>
                <a:lnTo>
                  <a:pt x="1395559" y="992608"/>
                </a:lnTo>
                <a:lnTo>
                  <a:pt x="1364455" y="1010984"/>
                </a:lnTo>
                <a:lnTo>
                  <a:pt x="1322326" y="1017518"/>
                </a:lnTo>
                <a:lnTo>
                  <a:pt x="1434545" y="1017518"/>
                </a:lnTo>
                <a:lnTo>
                  <a:pt x="1442953" y="1010048"/>
                </a:lnTo>
                <a:lnTo>
                  <a:pt x="1462132" y="973023"/>
                </a:lnTo>
                <a:lnTo>
                  <a:pt x="1468792" y="926589"/>
                </a:lnTo>
                <a:lnTo>
                  <a:pt x="1468792" y="811158"/>
                </a:lnTo>
                <a:lnTo>
                  <a:pt x="1462132" y="764724"/>
                </a:lnTo>
                <a:lnTo>
                  <a:pt x="1442953" y="727699"/>
                </a:lnTo>
                <a:lnTo>
                  <a:pt x="1434545" y="720229"/>
                </a:lnTo>
                <a:close/>
              </a:path>
              <a:path w="2171700" h="1068070">
                <a:moveTo>
                  <a:pt x="1694597" y="670136"/>
                </a:moveTo>
                <a:lnTo>
                  <a:pt x="1645075" y="676038"/>
                </a:lnTo>
                <a:lnTo>
                  <a:pt x="1604465" y="693309"/>
                </a:lnTo>
                <a:lnTo>
                  <a:pt x="1573970" y="721296"/>
                </a:lnTo>
                <a:lnTo>
                  <a:pt x="1554791" y="759345"/>
                </a:lnTo>
                <a:lnTo>
                  <a:pt x="1548130" y="806802"/>
                </a:lnTo>
                <a:lnTo>
                  <a:pt x="1548130" y="930945"/>
                </a:lnTo>
                <a:lnTo>
                  <a:pt x="1554791" y="978402"/>
                </a:lnTo>
                <a:lnTo>
                  <a:pt x="1573970" y="1016451"/>
                </a:lnTo>
                <a:lnTo>
                  <a:pt x="1604465" y="1044438"/>
                </a:lnTo>
                <a:lnTo>
                  <a:pt x="1645075" y="1061709"/>
                </a:lnTo>
                <a:lnTo>
                  <a:pt x="1694597" y="1067611"/>
                </a:lnTo>
                <a:lnTo>
                  <a:pt x="1744119" y="1061709"/>
                </a:lnTo>
                <a:lnTo>
                  <a:pt x="1784729" y="1044438"/>
                </a:lnTo>
                <a:lnTo>
                  <a:pt x="1806942" y="1024052"/>
                </a:lnTo>
                <a:lnTo>
                  <a:pt x="1694597" y="1024052"/>
                </a:lnTo>
                <a:lnTo>
                  <a:pt x="1652008" y="1017348"/>
                </a:lnTo>
                <a:lnTo>
                  <a:pt x="1620955" y="998597"/>
                </a:lnTo>
                <a:lnTo>
                  <a:pt x="1601949" y="969842"/>
                </a:lnTo>
                <a:lnTo>
                  <a:pt x="1595501" y="933123"/>
                </a:lnTo>
                <a:lnTo>
                  <a:pt x="1595501" y="804624"/>
                </a:lnTo>
                <a:lnTo>
                  <a:pt x="1601949" y="767905"/>
                </a:lnTo>
                <a:lnTo>
                  <a:pt x="1620955" y="739150"/>
                </a:lnTo>
                <a:lnTo>
                  <a:pt x="1652008" y="720399"/>
                </a:lnTo>
                <a:lnTo>
                  <a:pt x="1694597" y="713695"/>
                </a:lnTo>
                <a:lnTo>
                  <a:pt x="1806942" y="713695"/>
                </a:lnTo>
                <a:lnTo>
                  <a:pt x="1784729" y="693309"/>
                </a:lnTo>
                <a:lnTo>
                  <a:pt x="1744119" y="676038"/>
                </a:lnTo>
                <a:lnTo>
                  <a:pt x="1694597" y="670136"/>
                </a:lnTo>
                <a:close/>
              </a:path>
              <a:path w="2171700" h="1068070">
                <a:moveTo>
                  <a:pt x="1806942" y="713695"/>
                </a:moveTo>
                <a:lnTo>
                  <a:pt x="1694597" y="713695"/>
                </a:lnTo>
                <a:lnTo>
                  <a:pt x="1736956" y="720399"/>
                </a:lnTo>
                <a:lnTo>
                  <a:pt x="1768035" y="739150"/>
                </a:lnTo>
                <a:lnTo>
                  <a:pt x="1787168" y="767905"/>
                </a:lnTo>
                <a:lnTo>
                  <a:pt x="1793694" y="804624"/>
                </a:lnTo>
                <a:lnTo>
                  <a:pt x="1793694" y="933123"/>
                </a:lnTo>
                <a:lnTo>
                  <a:pt x="1787168" y="969842"/>
                </a:lnTo>
                <a:lnTo>
                  <a:pt x="1768035" y="998597"/>
                </a:lnTo>
                <a:lnTo>
                  <a:pt x="1736956" y="1017348"/>
                </a:lnTo>
                <a:lnTo>
                  <a:pt x="1694597" y="1024052"/>
                </a:lnTo>
                <a:lnTo>
                  <a:pt x="1806942" y="1024052"/>
                </a:lnTo>
                <a:lnTo>
                  <a:pt x="1815225" y="1016451"/>
                </a:lnTo>
                <a:lnTo>
                  <a:pt x="1834404" y="978402"/>
                </a:lnTo>
                <a:lnTo>
                  <a:pt x="1841064" y="930945"/>
                </a:lnTo>
                <a:lnTo>
                  <a:pt x="1841064" y="806802"/>
                </a:lnTo>
                <a:lnTo>
                  <a:pt x="1834404" y="759345"/>
                </a:lnTo>
                <a:lnTo>
                  <a:pt x="1815225" y="721296"/>
                </a:lnTo>
                <a:lnTo>
                  <a:pt x="1806942" y="7136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38200" cy="11308715"/>
          </a:xfrm>
          <a:custGeom>
            <a:avLst/>
            <a:gdLst/>
            <a:ahLst/>
            <a:cxnLst/>
            <a:rect l="l" t="t" r="r" b="b"/>
            <a:pathLst>
              <a:path w="838200" h="11308715">
                <a:moveTo>
                  <a:pt x="837670" y="0"/>
                </a:moveTo>
                <a:lnTo>
                  <a:pt x="0" y="0"/>
                </a:lnTo>
                <a:lnTo>
                  <a:pt x="0" y="11308556"/>
                </a:lnTo>
                <a:lnTo>
                  <a:pt x="837670" y="11308556"/>
                </a:lnTo>
                <a:lnTo>
                  <a:pt x="837670" y="0"/>
                </a:ln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0040" y="2094177"/>
            <a:ext cx="13601680" cy="805211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884272" y="0"/>
            <a:ext cx="1382395" cy="125730"/>
          </a:xfrm>
          <a:custGeom>
            <a:avLst/>
            <a:gdLst/>
            <a:ahLst/>
            <a:cxnLst/>
            <a:rect l="l" t="t" r="r" b="b"/>
            <a:pathLst>
              <a:path w="1382394" h="125730">
                <a:moveTo>
                  <a:pt x="1382156" y="0"/>
                </a:moveTo>
                <a:lnTo>
                  <a:pt x="0" y="0"/>
                </a:lnTo>
                <a:lnTo>
                  <a:pt x="0" y="125650"/>
                </a:lnTo>
                <a:lnTo>
                  <a:pt x="1382156" y="125650"/>
                </a:lnTo>
                <a:lnTo>
                  <a:pt x="13821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03942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84214" y="288577"/>
            <a:ext cx="171649" cy="11978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23942" y="2144646"/>
            <a:ext cx="2171700" cy="1068070"/>
          </a:xfrm>
          <a:custGeom>
            <a:avLst/>
            <a:gdLst/>
            <a:ahLst/>
            <a:cxnLst/>
            <a:rect l="l" t="t" r="r" b="b"/>
            <a:pathLst>
              <a:path w="2171700" h="1068070">
                <a:moveTo>
                  <a:pt x="159534" y="8167"/>
                </a:moveTo>
                <a:lnTo>
                  <a:pt x="0" y="8167"/>
                </a:lnTo>
                <a:lnTo>
                  <a:pt x="0" y="389307"/>
                </a:lnTo>
                <a:lnTo>
                  <a:pt x="47370" y="389307"/>
                </a:lnTo>
                <a:lnTo>
                  <a:pt x="47370" y="238484"/>
                </a:lnTo>
                <a:lnTo>
                  <a:pt x="200457" y="238484"/>
                </a:lnTo>
                <a:lnTo>
                  <a:pt x="197103" y="232495"/>
                </a:lnTo>
                <a:lnTo>
                  <a:pt x="227339" y="217462"/>
                </a:lnTo>
                <a:lnTo>
                  <a:pt x="248469" y="196559"/>
                </a:lnTo>
                <a:lnTo>
                  <a:pt x="47370" y="196559"/>
                </a:lnTo>
                <a:lnTo>
                  <a:pt x="47370" y="50092"/>
                </a:lnTo>
                <a:lnTo>
                  <a:pt x="248157" y="50092"/>
                </a:lnTo>
                <a:lnTo>
                  <a:pt x="241547" y="38862"/>
                </a:lnTo>
                <a:lnTo>
                  <a:pt x="206896" y="16087"/>
                </a:lnTo>
                <a:lnTo>
                  <a:pt x="159534" y="8167"/>
                </a:lnTo>
                <a:close/>
              </a:path>
              <a:path w="2171700" h="1068070">
                <a:moveTo>
                  <a:pt x="200457" y="238484"/>
                </a:moveTo>
                <a:lnTo>
                  <a:pt x="144833" y="238484"/>
                </a:lnTo>
                <a:lnTo>
                  <a:pt x="229228" y="389307"/>
                </a:lnTo>
                <a:lnTo>
                  <a:pt x="276054" y="389307"/>
                </a:lnTo>
                <a:lnTo>
                  <a:pt x="276054" y="373517"/>
                </a:lnTo>
                <a:lnTo>
                  <a:pt x="200457" y="238484"/>
                </a:lnTo>
                <a:close/>
              </a:path>
              <a:path w="2171700" h="1068070">
                <a:moveTo>
                  <a:pt x="248157" y="50092"/>
                </a:moveTo>
                <a:lnTo>
                  <a:pt x="151367" y="50092"/>
                </a:lnTo>
                <a:lnTo>
                  <a:pt x="181177" y="54601"/>
                </a:lnTo>
                <a:lnTo>
                  <a:pt x="203229" y="68196"/>
                </a:lnTo>
                <a:lnTo>
                  <a:pt x="216909" y="90980"/>
                </a:lnTo>
                <a:lnTo>
                  <a:pt x="221605" y="123053"/>
                </a:lnTo>
                <a:lnTo>
                  <a:pt x="216909" y="154982"/>
                </a:lnTo>
                <a:lnTo>
                  <a:pt x="203229" y="177978"/>
                </a:lnTo>
                <a:lnTo>
                  <a:pt x="181177" y="191888"/>
                </a:lnTo>
                <a:lnTo>
                  <a:pt x="151367" y="196559"/>
                </a:lnTo>
                <a:lnTo>
                  <a:pt x="248469" y="196559"/>
                </a:lnTo>
                <a:lnTo>
                  <a:pt x="250327" y="194721"/>
                </a:lnTo>
                <a:lnTo>
                  <a:pt x="264943" y="163507"/>
                </a:lnTo>
                <a:lnTo>
                  <a:pt x="270065" y="123053"/>
                </a:lnTo>
                <a:lnTo>
                  <a:pt x="262825" y="75011"/>
                </a:lnTo>
                <a:lnTo>
                  <a:pt x="248157" y="50092"/>
                </a:lnTo>
                <a:close/>
              </a:path>
              <a:path w="2171700" h="1068070">
                <a:moveTo>
                  <a:pt x="514193" y="8167"/>
                </a:moveTo>
                <a:lnTo>
                  <a:pt x="354659" y="8167"/>
                </a:lnTo>
                <a:lnTo>
                  <a:pt x="354659" y="389307"/>
                </a:lnTo>
                <a:lnTo>
                  <a:pt x="402029" y="389307"/>
                </a:lnTo>
                <a:lnTo>
                  <a:pt x="402029" y="238484"/>
                </a:lnTo>
                <a:lnTo>
                  <a:pt x="555116" y="238484"/>
                </a:lnTo>
                <a:lnTo>
                  <a:pt x="551763" y="232495"/>
                </a:lnTo>
                <a:lnTo>
                  <a:pt x="581999" y="217462"/>
                </a:lnTo>
                <a:lnTo>
                  <a:pt x="603129" y="196559"/>
                </a:lnTo>
                <a:lnTo>
                  <a:pt x="402029" y="196559"/>
                </a:lnTo>
                <a:lnTo>
                  <a:pt x="402029" y="50092"/>
                </a:lnTo>
                <a:lnTo>
                  <a:pt x="602817" y="50092"/>
                </a:lnTo>
                <a:lnTo>
                  <a:pt x="596206" y="38862"/>
                </a:lnTo>
                <a:lnTo>
                  <a:pt x="561555" y="16087"/>
                </a:lnTo>
                <a:lnTo>
                  <a:pt x="514193" y="8167"/>
                </a:lnTo>
                <a:close/>
              </a:path>
              <a:path w="2171700" h="1068070">
                <a:moveTo>
                  <a:pt x="555116" y="238484"/>
                </a:moveTo>
                <a:lnTo>
                  <a:pt x="499492" y="238484"/>
                </a:lnTo>
                <a:lnTo>
                  <a:pt x="583887" y="389307"/>
                </a:lnTo>
                <a:lnTo>
                  <a:pt x="630713" y="389307"/>
                </a:lnTo>
                <a:lnTo>
                  <a:pt x="630713" y="373517"/>
                </a:lnTo>
                <a:lnTo>
                  <a:pt x="555116" y="238484"/>
                </a:lnTo>
                <a:close/>
              </a:path>
              <a:path w="2171700" h="1068070">
                <a:moveTo>
                  <a:pt x="602817" y="50092"/>
                </a:moveTo>
                <a:lnTo>
                  <a:pt x="506026" y="50092"/>
                </a:lnTo>
                <a:lnTo>
                  <a:pt x="535837" y="54601"/>
                </a:lnTo>
                <a:lnTo>
                  <a:pt x="557888" y="68196"/>
                </a:lnTo>
                <a:lnTo>
                  <a:pt x="571568" y="90980"/>
                </a:lnTo>
                <a:lnTo>
                  <a:pt x="576265" y="123053"/>
                </a:lnTo>
                <a:lnTo>
                  <a:pt x="571568" y="154982"/>
                </a:lnTo>
                <a:lnTo>
                  <a:pt x="557888" y="177978"/>
                </a:lnTo>
                <a:lnTo>
                  <a:pt x="535837" y="191888"/>
                </a:lnTo>
                <a:lnTo>
                  <a:pt x="506026" y="196559"/>
                </a:lnTo>
                <a:lnTo>
                  <a:pt x="603129" y="196559"/>
                </a:lnTo>
                <a:lnTo>
                  <a:pt x="604986" y="194721"/>
                </a:lnTo>
                <a:lnTo>
                  <a:pt x="619602" y="163507"/>
                </a:lnTo>
                <a:lnTo>
                  <a:pt x="624724" y="123053"/>
                </a:lnTo>
                <a:lnTo>
                  <a:pt x="617484" y="75011"/>
                </a:lnTo>
                <a:lnTo>
                  <a:pt x="602817" y="50092"/>
                </a:lnTo>
                <a:close/>
              </a:path>
              <a:path w="2171700" h="1068070">
                <a:moveTo>
                  <a:pt x="946714" y="8167"/>
                </a:moveTo>
                <a:lnTo>
                  <a:pt x="709318" y="8167"/>
                </a:lnTo>
                <a:lnTo>
                  <a:pt x="709318" y="389307"/>
                </a:lnTo>
                <a:lnTo>
                  <a:pt x="947259" y="389307"/>
                </a:lnTo>
                <a:lnTo>
                  <a:pt x="947259" y="347382"/>
                </a:lnTo>
                <a:lnTo>
                  <a:pt x="756689" y="347382"/>
                </a:lnTo>
                <a:lnTo>
                  <a:pt x="756689" y="218338"/>
                </a:lnTo>
                <a:lnTo>
                  <a:pt x="921123" y="218338"/>
                </a:lnTo>
                <a:lnTo>
                  <a:pt x="921123" y="176413"/>
                </a:lnTo>
                <a:lnTo>
                  <a:pt x="756689" y="176413"/>
                </a:lnTo>
                <a:lnTo>
                  <a:pt x="756689" y="50092"/>
                </a:lnTo>
                <a:lnTo>
                  <a:pt x="946714" y="50092"/>
                </a:lnTo>
                <a:lnTo>
                  <a:pt x="946714" y="8167"/>
                </a:lnTo>
                <a:close/>
              </a:path>
              <a:path w="2171700" h="1068070">
                <a:moveTo>
                  <a:pt x="1050156" y="265709"/>
                </a:moveTo>
                <a:lnTo>
                  <a:pt x="1002786" y="265709"/>
                </a:lnTo>
                <a:lnTo>
                  <a:pt x="1010705" y="314329"/>
                </a:lnTo>
                <a:lnTo>
                  <a:pt x="1032423" y="351372"/>
                </a:lnTo>
                <a:lnTo>
                  <a:pt x="1064883" y="377280"/>
                </a:lnTo>
                <a:lnTo>
                  <a:pt x="1105027" y="392500"/>
                </a:lnTo>
                <a:lnTo>
                  <a:pt x="1149797" y="397474"/>
                </a:lnTo>
                <a:lnTo>
                  <a:pt x="1209827" y="389213"/>
                </a:lnTo>
                <a:lnTo>
                  <a:pt x="1252705" y="366507"/>
                </a:lnTo>
                <a:lnTo>
                  <a:pt x="1262221" y="353915"/>
                </a:lnTo>
                <a:lnTo>
                  <a:pt x="1151975" y="353915"/>
                </a:lnTo>
                <a:lnTo>
                  <a:pt x="1116770" y="349551"/>
                </a:lnTo>
                <a:lnTo>
                  <a:pt x="1083914" y="334926"/>
                </a:lnTo>
                <a:lnTo>
                  <a:pt x="1059633" y="307745"/>
                </a:lnTo>
                <a:lnTo>
                  <a:pt x="1050156" y="265709"/>
                </a:lnTo>
                <a:close/>
              </a:path>
              <a:path w="2171700" h="1068070">
                <a:moveTo>
                  <a:pt x="1145986" y="0"/>
                </a:moveTo>
                <a:lnTo>
                  <a:pt x="1090797" y="7690"/>
                </a:lnTo>
                <a:lnTo>
                  <a:pt x="1049543" y="29266"/>
                </a:lnTo>
                <a:lnTo>
                  <a:pt x="1023706" y="62479"/>
                </a:lnTo>
                <a:lnTo>
                  <a:pt x="1014764" y="105085"/>
                </a:lnTo>
                <a:lnTo>
                  <a:pt x="1021732" y="142731"/>
                </a:lnTo>
                <a:lnTo>
                  <a:pt x="1042329" y="170628"/>
                </a:lnTo>
                <a:lnTo>
                  <a:pt x="1076096" y="192297"/>
                </a:lnTo>
                <a:lnTo>
                  <a:pt x="1122573" y="211260"/>
                </a:lnTo>
                <a:lnTo>
                  <a:pt x="1149797" y="221061"/>
                </a:lnTo>
                <a:lnTo>
                  <a:pt x="1187758" y="236494"/>
                </a:lnTo>
                <a:lnTo>
                  <a:pt x="1214999" y="251824"/>
                </a:lnTo>
                <a:lnTo>
                  <a:pt x="1231419" y="269605"/>
                </a:lnTo>
                <a:lnTo>
                  <a:pt x="1236915" y="292389"/>
                </a:lnTo>
                <a:lnTo>
                  <a:pt x="1231606" y="316703"/>
                </a:lnTo>
                <a:lnTo>
                  <a:pt x="1215680" y="336220"/>
                </a:lnTo>
                <a:lnTo>
                  <a:pt x="1189136" y="349202"/>
                </a:lnTo>
                <a:lnTo>
                  <a:pt x="1151975" y="353915"/>
                </a:lnTo>
                <a:lnTo>
                  <a:pt x="1262221" y="353915"/>
                </a:lnTo>
                <a:lnTo>
                  <a:pt x="1278432" y="332468"/>
                </a:lnTo>
                <a:lnTo>
                  <a:pt x="1287007" y="290211"/>
                </a:lnTo>
                <a:lnTo>
                  <a:pt x="1277641" y="249578"/>
                </a:lnTo>
                <a:lnTo>
                  <a:pt x="1252092" y="219972"/>
                </a:lnTo>
                <a:lnTo>
                  <a:pt x="1214191" y="197716"/>
                </a:lnTo>
                <a:lnTo>
                  <a:pt x="1167765" y="179135"/>
                </a:lnTo>
                <a:lnTo>
                  <a:pt x="1142174" y="169879"/>
                </a:lnTo>
                <a:lnTo>
                  <a:pt x="1106468" y="155952"/>
                </a:lnTo>
                <a:lnTo>
                  <a:pt x="1081532" y="141770"/>
                </a:lnTo>
                <a:lnTo>
                  <a:pt x="1066907" y="124627"/>
                </a:lnTo>
                <a:lnTo>
                  <a:pt x="1062135" y="101818"/>
                </a:lnTo>
                <a:lnTo>
                  <a:pt x="1067877" y="78474"/>
                </a:lnTo>
                <a:lnTo>
                  <a:pt x="1084391" y="60029"/>
                </a:lnTo>
                <a:lnTo>
                  <a:pt x="1110602" y="47914"/>
                </a:lnTo>
                <a:lnTo>
                  <a:pt x="1145441" y="43558"/>
                </a:lnTo>
                <a:lnTo>
                  <a:pt x="1257799" y="43558"/>
                </a:lnTo>
                <a:lnTo>
                  <a:pt x="1228303" y="18887"/>
                </a:lnTo>
                <a:lnTo>
                  <a:pt x="1190268" y="4582"/>
                </a:lnTo>
                <a:lnTo>
                  <a:pt x="1145986" y="0"/>
                </a:lnTo>
                <a:close/>
              </a:path>
              <a:path w="2171700" h="1068070">
                <a:moveTo>
                  <a:pt x="1257799" y="43558"/>
                </a:moveTo>
                <a:lnTo>
                  <a:pt x="1145441" y="43558"/>
                </a:lnTo>
                <a:lnTo>
                  <a:pt x="1179718" y="48025"/>
                </a:lnTo>
                <a:lnTo>
                  <a:pt x="1208942" y="62547"/>
                </a:lnTo>
                <a:lnTo>
                  <a:pt x="1229283" y="88810"/>
                </a:lnTo>
                <a:lnTo>
                  <a:pt x="1236915" y="128498"/>
                </a:lnTo>
                <a:lnTo>
                  <a:pt x="1284285" y="128498"/>
                </a:lnTo>
                <a:lnTo>
                  <a:pt x="1277377" y="80008"/>
                </a:lnTo>
                <a:lnTo>
                  <a:pt x="1258028" y="43750"/>
                </a:lnTo>
                <a:lnTo>
                  <a:pt x="1257799" y="43558"/>
                </a:lnTo>
                <a:close/>
              </a:path>
              <a:path w="2171700" h="1068070">
                <a:moveTo>
                  <a:pt x="1550999" y="8167"/>
                </a:moveTo>
                <a:lnTo>
                  <a:pt x="1507441" y="8167"/>
                </a:lnTo>
                <a:lnTo>
                  <a:pt x="1507441" y="389307"/>
                </a:lnTo>
                <a:lnTo>
                  <a:pt x="1554811" y="389307"/>
                </a:lnTo>
                <a:lnTo>
                  <a:pt x="1554811" y="96374"/>
                </a:lnTo>
                <a:lnTo>
                  <a:pt x="1607949" y="96374"/>
                </a:lnTo>
                <a:lnTo>
                  <a:pt x="1550999" y="8167"/>
                </a:lnTo>
                <a:close/>
              </a:path>
              <a:path w="2171700" h="1068070">
                <a:moveTo>
                  <a:pt x="1607949" y="96374"/>
                </a:moveTo>
                <a:lnTo>
                  <a:pt x="1554811" y="96374"/>
                </a:lnTo>
                <a:lnTo>
                  <a:pt x="1744292" y="389307"/>
                </a:lnTo>
                <a:lnTo>
                  <a:pt x="1787851" y="389307"/>
                </a:lnTo>
                <a:lnTo>
                  <a:pt x="1787851" y="301645"/>
                </a:lnTo>
                <a:lnTo>
                  <a:pt x="1740481" y="301645"/>
                </a:lnTo>
                <a:lnTo>
                  <a:pt x="1607949" y="96374"/>
                </a:lnTo>
                <a:close/>
              </a:path>
              <a:path w="2171700" h="1068070">
                <a:moveTo>
                  <a:pt x="1787851" y="8167"/>
                </a:moveTo>
                <a:lnTo>
                  <a:pt x="1740481" y="8167"/>
                </a:lnTo>
                <a:lnTo>
                  <a:pt x="1740481" y="301645"/>
                </a:lnTo>
                <a:lnTo>
                  <a:pt x="1787851" y="301645"/>
                </a:lnTo>
                <a:lnTo>
                  <a:pt x="1787851" y="8167"/>
                </a:lnTo>
                <a:close/>
              </a:path>
              <a:path w="2171700" h="1068070">
                <a:moveTo>
                  <a:pt x="2024796" y="0"/>
                </a:moveTo>
                <a:lnTo>
                  <a:pt x="1975274" y="5902"/>
                </a:lnTo>
                <a:lnTo>
                  <a:pt x="1934664" y="23173"/>
                </a:lnTo>
                <a:lnTo>
                  <a:pt x="1904169" y="51159"/>
                </a:lnTo>
                <a:lnTo>
                  <a:pt x="1884990" y="89208"/>
                </a:lnTo>
                <a:lnTo>
                  <a:pt x="1878330" y="136665"/>
                </a:lnTo>
                <a:lnTo>
                  <a:pt x="1878330" y="260808"/>
                </a:lnTo>
                <a:lnTo>
                  <a:pt x="1884990" y="308266"/>
                </a:lnTo>
                <a:lnTo>
                  <a:pt x="1904169" y="346314"/>
                </a:lnTo>
                <a:lnTo>
                  <a:pt x="1934664" y="374301"/>
                </a:lnTo>
                <a:lnTo>
                  <a:pt x="1975274" y="391572"/>
                </a:lnTo>
                <a:lnTo>
                  <a:pt x="2024796" y="397474"/>
                </a:lnTo>
                <a:lnTo>
                  <a:pt x="2074319" y="391572"/>
                </a:lnTo>
                <a:lnTo>
                  <a:pt x="2114929" y="374301"/>
                </a:lnTo>
                <a:lnTo>
                  <a:pt x="2137142" y="353915"/>
                </a:lnTo>
                <a:lnTo>
                  <a:pt x="2024796" y="353915"/>
                </a:lnTo>
                <a:lnTo>
                  <a:pt x="1982207" y="347211"/>
                </a:lnTo>
                <a:lnTo>
                  <a:pt x="1951155" y="328461"/>
                </a:lnTo>
                <a:lnTo>
                  <a:pt x="1932149" y="299705"/>
                </a:lnTo>
                <a:lnTo>
                  <a:pt x="1925700" y="262986"/>
                </a:lnTo>
                <a:lnTo>
                  <a:pt x="1925700" y="134488"/>
                </a:lnTo>
                <a:lnTo>
                  <a:pt x="1932149" y="97769"/>
                </a:lnTo>
                <a:lnTo>
                  <a:pt x="1951155" y="69013"/>
                </a:lnTo>
                <a:lnTo>
                  <a:pt x="1982207" y="50262"/>
                </a:lnTo>
                <a:lnTo>
                  <a:pt x="2024796" y="43558"/>
                </a:lnTo>
                <a:lnTo>
                  <a:pt x="2137142" y="43558"/>
                </a:lnTo>
                <a:lnTo>
                  <a:pt x="2114929" y="23173"/>
                </a:lnTo>
                <a:lnTo>
                  <a:pt x="2074319" y="5902"/>
                </a:lnTo>
                <a:lnTo>
                  <a:pt x="2024796" y="0"/>
                </a:lnTo>
                <a:close/>
              </a:path>
              <a:path w="2171700" h="1068070">
                <a:moveTo>
                  <a:pt x="2137142" y="43558"/>
                </a:moveTo>
                <a:lnTo>
                  <a:pt x="2024796" y="43558"/>
                </a:lnTo>
                <a:lnTo>
                  <a:pt x="2067156" y="50262"/>
                </a:lnTo>
                <a:lnTo>
                  <a:pt x="2098234" y="69013"/>
                </a:lnTo>
                <a:lnTo>
                  <a:pt x="2117368" y="97769"/>
                </a:lnTo>
                <a:lnTo>
                  <a:pt x="2123893" y="134488"/>
                </a:lnTo>
                <a:lnTo>
                  <a:pt x="2123893" y="262986"/>
                </a:lnTo>
                <a:lnTo>
                  <a:pt x="2117368" y="299705"/>
                </a:lnTo>
                <a:lnTo>
                  <a:pt x="2098234" y="328461"/>
                </a:lnTo>
                <a:lnTo>
                  <a:pt x="2067156" y="347211"/>
                </a:lnTo>
                <a:lnTo>
                  <a:pt x="2024796" y="353915"/>
                </a:lnTo>
                <a:lnTo>
                  <a:pt x="2137142" y="353915"/>
                </a:lnTo>
                <a:lnTo>
                  <a:pt x="2145424" y="346314"/>
                </a:lnTo>
                <a:lnTo>
                  <a:pt x="2164603" y="308266"/>
                </a:lnTo>
                <a:lnTo>
                  <a:pt x="2171263" y="260808"/>
                </a:lnTo>
                <a:lnTo>
                  <a:pt x="2171263" y="136665"/>
                </a:lnTo>
                <a:lnTo>
                  <a:pt x="2164603" y="89208"/>
                </a:lnTo>
                <a:lnTo>
                  <a:pt x="2145424" y="51159"/>
                </a:lnTo>
                <a:lnTo>
                  <a:pt x="2137142" y="43558"/>
                </a:lnTo>
                <a:close/>
              </a:path>
              <a:path w="2171700" h="1068070">
                <a:moveTo>
                  <a:pt x="45736" y="678303"/>
                </a:moveTo>
                <a:lnTo>
                  <a:pt x="0" y="678303"/>
                </a:lnTo>
                <a:lnTo>
                  <a:pt x="0" y="1059444"/>
                </a:lnTo>
                <a:lnTo>
                  <a:pt x="45736" y="1059444"/>
                </a:lnTo>
                <a:lnTo>
                  <a:pt x="45736" y="762699"/>
                </a:lnTo>
                <a:lnTo>
                  <a:pt x="99464" y="762699"/>
                </a:lnTo>
                <a:lnTo>
                  <a:pt x="45736" y="678303"/>
                </a:lnTo>
                <a:close/>
              </a:path>
              <a:path w="2171700" h="1068070">
                <a:moveTo>
                  <a:pt x="335947" y="762154"/>
                </a:moveTo>
                <a:lnTo>
                  <a:pt x="290211" y="762154"/>
                </a:lnTo>
                <a:lnTo>
                  <a:pt x="290211" y="1059444"/>
                </a:lnTo>
                <a:lnTo>
                  <a:pt x="335947" y="1059444"/>
                </a:lnTo>
                <a:lnTo>
                  <a:pt x="335947" y="762154"/>
                </a:lnTo>
                <a:close/>
              </a:path>
              <a:path w="2171700" h="1068070">
                <a:moveTo>
                  <a:pt x="99464" y="762699"/>
                </a:moveTo>
                <a:lnTo>
                  <a:pt x="45736" y="762699"/>
                </a:lnTo>
                <a:lnTo>
                  <a:pt x="152456" y="929856"/>
                </a:lnTo>
                <a:lnTo>
                  <a:pt x="183491" y="929856"/>
                </a:lnTo>
                <a:lnTo>
                  <a:pt x="220566" y="871596"/>
                </a:lnTo>
                <a:lnTo>
                  <a:pt x="168790" y="871596"/>
                </a:lnTo>
                <a:lnTo>
                  <a:pt x="99464" y="762699"/>
                </a:lnTo>
                <a:close/>
              </a:path>
              <a:path w="2171700" h="1068070">
                <a:moveTo>
                  <a:pt x="335947" y="678303"/>
                </a:moveTo>
                <a:lnTo>
                  <a:pt x="291844" y="678303"/>
                </a:lnTo>
                <a:lnTo>
                  <a:pt x="168790" y="871596"/>
                </a:lnTo>
                <a:lnTo>
                  <a:pt x="220566" y="871596"/>
                </a:lnTo>
                <a:lnTo>
                  <a:pt x="290211" y="762154"/>
                </a:lnTo>
                <a:lnTo>
                  <a:pt x="335947" y="762154"/>
                </a:lnTo>
                <a:lnTo>
                  <a:pt x="335947" y="678303"/>
                </a:lnTo>
                <a:close/>
              </a:path>
              <a:path w="2171700" h="1068070">
                <a:moveTo>
                  <a:pt x="479001" y="678303"/>
                </a:moveTo>
                <a:lnTo>
                  <a:pt x="431630" y="678303"/>
                </a:lnTo>
                <a:lnTo>
                  <a:pt x="431630" y="935301"/>
                </a:lnTo>
                <a:lnTo>
                  <a:pt x="438347" y="981887"/>
                </a:lnTo>
                <a:lnTo>
                  <a:pt x="457400" y="1018803"/>
                </a:lnTo>
                <a:lnTo>
                  <a:pt x="487142" y="1045657"/>
                </a:lnTo>
                <a:lnTo>
                  <a:pt x="525927" y="1062057"/>
                </a:lnTo>
                <a:lnTo>
                  <a:pt x="572108" y="1067611"/>
                </a:lnTo>
                <a:lnTo>
                  <a:pt x="618023" y="1062005"/>
                </a:lnTo>
                <a:lnTo>
                  <a:pt x="656647" y="1045500"/>
                </a:lnTo>
                <a:lnTo>
                  <a:pt x="680267" y="1024052"/>
                </a:lnTo>
                <a:lnTo>
                  <a:pt x="572108" y="1024052"/>
                </a:lnTo>
                <a:lnTo>
                  <a:pt x="532752" y="1017867"/>
                </a:lnTo>
                <a:lnTo>
                  <a:pt x="503502" y="1000299"/>
                </a:lnTo>
                <a:lnTo>
                  <a:pt x="485279" y="972828"/>
                </a:lnTo>
                <a:lnTo>
                  <a:pt x="479001" y="936934"/>
                </a:lnTo>
                <a:lnTo>
                  <a:pt x="479001" y="678303"/>
                </a:lnTo>
                <a:close/>
              </a:path>
              <a:path w="2171700" h="1068070">
                <a:moveTo>
                  <a:pt x="712041" y="678303"/>
                </a:moveTo>
                <a:lnTo>
                  <a:pt x="664670" y="678303"/>
                </a:lnTo>
                <a:lnTo>
                  <a:pt x="664670" y="936934"/>
                </a:lnTo>
                <a:lnTo>
                  <a:pt x="658400" y="973058"/>
                </a:lnTo>
                <a:lnTo>
                  <a:pt x="640237" y="1000503"/>
                </a:lnTo>
                <a:lnTo>
                  <a:pt x="611149" y="1017944"/>
                </a:lnTo>
                <a:lnTo>
                  <a:pt x="572108" y="1024052"/>
                </a:lnTo>
                <a:lnTo>
                  <a:pt x="680267" y="1024052"/>
                </a:lnTo>
                <a:lnTo>
                  <a:pt x="686306" y="1018568"/>
                </a:lnTo>
                <a:lnTo>
                  <a:pt x="705328" y="981678"/>
                </a:lnTo>
                <a:lnTo>
                  <a:pt x="712041" y="935301"/>
                </a:lnTo>
                <a:lnTo>
                  <a:pt x="712041" y="678303"/>
                </a:lnTo>
                <a:close/>
              </a:path>
              <a:path w="2171700" h="1068070">
                <a:moveTo>
                  <a:pt x="851251" y="678303"/>
                </a:moveTo>
                <a:lnTo>
                  <a:pt x="807692" y="678303"/>
                </a:lnTo>
                <a:lnTo>
                  <a:pt x="807692" y="1059444"/>
                </a:lnTo>
                <a:lnTo>
                  <a:pt x="855062" y="1059444"/>
                </a:lnTo>
                <a:lnTo>
                  <a:pt x="855062" y="766510"/>
                </a:lnTo>
                <a:lnTo>
                  <a:pt x="908201" y="766510"/>
                </a:lnTo>
                <a:lnTo>
                  <a:pt x="851251" y="678303"/>
                </a:lnTo>
                <a:close/>
              </a:path>
              <a:path w="2171700" h="1068070">
                <a:moveTo>
                  <a:pt x="908201" y="766510"/>
                </a:moveTo>
                <a:lnTo>
                  <a:pt x="855062" y="766510"/>
                </a:lnTo>
                <a:lnTo>
                  <a:pt x="1044544" y="1059444"/>
                </a:lnTo>
                <a:lnTo>
                  <a:pt x="1088102" y="1059444"/>
                </a:lnTo>
                <a:lnTo>
                  <a:pt x="1088102" y="971781"/>
                </a:lnTo>
                <a:lnTo>
                  <a:pt x="1040732" y="971781"/>
                </a:lnTo>
                <a:lnTo>
                  <a:pt x="908201" y="766510"/>
                </a:lnTo>
                <a:close/>
              </a:path>
              <a:path w="2171700" h="1068070">
                <a:moveTo>
                  <a:pt x="1088102" y="678303"/>
                </a:moveTo>
                <a:lnTo>
                  <a:pt x="1040732" y="678303"/>
                </a:lnTo>
                <a:lnTo>
                  <a:pt x="1040732" y="971781"/>
                </a:lnTo>
                <a:lnTo>
                  <a:pt x="1088102" y="971781"/>
                </a:lnTo>
                <a:lnTo>
                  <a:pt x="1088102" y="678303"/>
                </a:lnTo>
                <a:close/>
              </a:path>
              <a:path w="2171700" h="1068070">
                <a:moveTo>
                  <a:pt x="1322326" y="678303"/>
                </a:moveTo>
                <a:lnTo>
                  <a:pt x="1189471" y="678303"/>
                </a:lnTo>
                <a:lnTo>
                  <a:pt x="1189471" y="1059444"/>
                </a:lnTo>
                <a:lnTo>
                  <a:pt x="1322326" y="1059444"/>
                </a:lnTo>
                <a:lnTo>
                  <a:pt x="1371848" y="1053781"/>
                </a:lnTo>
                <a:lnTo>
                  <a:pt x="1412458" y="1037142"/>
                </a:lnTo>
                <a:lnTo>
                  <a:pt x="1434545" y="1017518"/>
                </a:lnTo>
                <a:lnTo>
                  <a:pt x="1236841" y="1017518"/>
                </a:lnTo>
                <a:lnTo>
                  <a:pt x="1236841" y="720229"/>
                </a:lnTo>
                <a:lnTo>
                  <a:pt x="1434545" y="720229"/>
                </a:lnTo>
                <a:lnTo>
                  <a:pt x="1412458" y="700606"/>
                </a:lnTo>
                <a:lnTo>
                  <a:pt x="1371848" y="683966"/>
                </a:lnTo>
                <a:lnTo>
                  <a:pt x="1322326" y="678303"/>
                </a:lnTo>
                <a:close/>
              </a:path>
              <a:path w="2171700" h="1068070">
                <a:moveTo>
                  <a:pt x="1434545" y="720229"/>
                </a:moveTo>
                <a:lnTo>
                  <a:pt x="1322326" y="720229"/>
                </a:lnTo>
                <a:lnTo>
                  <a:pt x="1364455" y="726763"/>
                </a:lnTo>
                <a:lnTo>
                  <a:pt x="1395559" y="745139"/>
                </a:lnTo>
                <a:lnTo>
                  <a:pt x="1414820" y="773520"/>
                </a:lnTo>
                <a:lnTo>
                  <a:pt x="1421422" y="810069"/>
                </a:lnTo>
                <a:lnTo>
                  <a:pt x="1421422" y="927678"/>
                </a:lnTo>
                <a:lnTo>
                  <a:pt x="1414820" y="964227"/>
                </a:lnTo>
                <a:lnTo>
                  <a:pt x="1395559" y="992608"/>
                </a:lnTo>
                <a:lnTo>
                  <a:pt x="1364455" y="1010984"/>
                </a:lnTo>
                <a:lnTo>
                  <a:pt x="1322326" y="1017518"/>
                </a:lnTo>
                <a:lnTo>
                  <a:pt x="1434545" y="1017518"/>
                </a:lnTo>
                <a:lnTo>
                  <a:pt x="1442953" y="1010048"/>
                </a:lnTo>
                <a:lnTo>
                  <a:pt x="1462132" y="973023"/>
                </a:lnTo>
                <a:lnTo>
                  <a:pt x="1468792" y="926589"/>
                </a:lnTo>
                <a:lnTo>
                  <a:pt x="1468792" y="811158"/>
                </a:lnTo>
                <a:lnTo>
                  <a:pt x="1462132" y="764724"/>
                </a:lnTo>
                <a:lnTo>
                  <a:pt x="1442953" y="727699"/>
                </a:lnTo>
                <a:lnTo>
                  <a:pt x="1434545" y="720229"/>
                </a:lnTo>
                <a:close/>
              </a:path>
              <a:path w="2171700" h="1068070">
                <a:moveTo>
                  <a:pt x="1694597" y="670136"/>
                </a:moveTo>
                <a:lnTo>
                  <a:pt x="1645075" y="676038"/>
                </a:lnTo>
                <a:lnTo>
                  <a:pt x="1604465" y="693309"/>
                </a:lnTo>
                <a:lnTo>
                  <a:pt x="1573970" y="721296"/>
                </a:lnTo>
                <a:lnTo>
                  <a:pt x="1554791" y="759345"/>
                </a:lnTo>
                <a:lnTo>
                  <a:pt x="1548130" y="806802"/>
                </a:lnTo>
                <a:lnTo>
                  <a:pt x="1548130" y="930945"/>
                </a:lnTo>
                <a:lnTo>
                  <a:pt x="1554791" y="978402"/>
                </a:lnTo>
                <a:lnTo>
                  <a:pt x="1573970" y="1016451"/>
                </a:lnTo>
                <a:lnTo>
                  <a:pt x="1604465" y="1044438"/>
                </a:lnTo>
                <a:lnTo>
                  <a:pt x="1645075" y="1061709"/>
                </a:lnTo>
                <a:lnTo>
                  <a:pt x="1694597" y="1067611"/>
                </a:lnTo>
                <a:lnTo>
                  <a:pt x="1744119" y="1061709"/>
                </a:lnTo>
                <a:lnTo>
                  <a:pt x="1784729" y="1044438"/>
                </a:lnTo>
                <a:lnTo>
                  <a:pt x="1806942" y="1024052"/>
                </a:lnTo>
                <a:lnTo>
                  <a:pt x="1694597" y="1024052"/>
                </a:lnTo>
                <a:lnTo>
                  <a:pt x="1652008" y="1017348"/>
                </a:lnTo>
                <a:lnTo>
                  <a:pt x="1620955" y="998597"/>
                </a:lnTo>
                <a:lnTo>
                  <a:pt x="1601949" y="969842"/>
                </a:lnTo>
                <a:lnTo>
                  <a:pt x="1595501" y="933123"/>
                </a:lnTo>
                <a:lnTo>
                  <a:pt x="1595501" y="804624"/>
                </a:lnTo>
                <a:lnTo>
                  <a:pt x="1601949" y="767905"/>
                </a:lnTo>
                <a:lnTo>
                  <a:pt x="1620955" y="739150"/>
                </a:lnTo>
                <a:lnTo>
                  <a:pt x="1652008" y="720399"/>
                </a:lnTo>
                <a:lnTo>
                  <a:pt x="1694597" y="713695"/>
                </a:lnTo>
                <a:lnTo>
                  <a:pt x="1806942" y="713695"/>
                </a:lnTo>
                <a:lnTo>
                  <a:pt x="1784729" y="693309"/>
                </a:lnTo>
                <a:lnTo>
                  <a:pt x="1744119" y="676038"/>
                </a:lnTo>
                <a:lnTo>
                  <a:pt x="1694597" y="670136"/>
                </a:lnTo>
                <a:close/>
              </a:path>
              <a:path w="2171700" h="1068070">
                <a:moveTo>
                  <a:pt x="1806942" y="713695"/>
                </a:moveTo>
                <a:lnTo>
                  <a:pt x="1694597" y="713695"/>
                </a:lnTo>
                <a:lnTo>
                  <a:pt x="1736956" y="720399"/>
                </a:lnTo>
                <a:lnTo>
                  <a:pt x="1768035" y="739150"/>
                </a:lnTo>
                <a:lnTo>
                  <a:pt x="1787168" y="767905"/>
                </a:lnTo>
                <a:lnTo>
                  <a:pt x="1793694" y="804624"/>
                </a:lnTo>
                <a:lnTo>
                  <a:pt x="1793694" y="933123"/>
                </a:lnTo>
                <a:lnTo>
                  <a:pt x="1787168" y="969842"/>
                </a:lnTo>
                <a:lnTo>
                  <a:pt x="1768035" y="998597"/>
                </a:lnTo>
                <a:lnTo>
                  <a:pt x="1736956" y="1017348"/>
                </a:lnTo>
                <a:lnTo>
                  <a:pt x="1694597" y="1024052"/>
                </a:lnTo>
                <a:lnTo>
                  <a:pt x="1806942" y="1024052"/>
                </a:lnTo>
                <a:lnTo>
                  <a:pt x="1815225" y="1016451"/>
                </a:lnTo>
                <a:lnTo>
                  <a:pt x="1834404" y="978402"/>
                </a:lnTo>
                <a:lnTo>
                  <a:pt x="1841064" y="930945"/>
                </a:lnTo>
                <a:lnTo>
                  <a:pt x="1841064" y="806802"/>
                </a:lnTo>
                <a:lnTo>
                  <a:pt x="1834404" y="759345"/>
                </a:lnTo>
                <a:lnTo>
                  <a:pt x="1815225" y="721296"/>
                </a:lnTo>
                <a:lnTo>
                  <a:pt x="1806942" y="7136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47088"/>
            <a:ext cx="20104100" cy="10261600"/>
            <a:chOff x="0" y="1047088"/>
            <a:chExt cx="20104100" cy="10261600"/>
          </a:xfrm>
        </p:grpSpPr>
        <p:sp>
          <p:nvSpPr>
            <p:cNvPr id="4" name="object 4"/>
            <p:cNvSpPr/>
            <p:nvPr/>
          </p:nvSpPr>
          <p:spPr>
            <a:xfrm>
              <a:off x="0" y="10470885"/>
              <a:ext cx="20104100" cy="838200"/>
            </a:xfrm>
            <a:custGeom>
              <a:avLst/>
              <a:gdLst/>
              <a:ahLst/>
              <a:cxnLst/>
              <a:rect l="l" t="t" r="r" b="b"/>
              <a:pathLst>
                <a:path w="20104100" h="838200">
                  <a:moveTo>
                    <a:pt x="20104099" y="837670"/>
                  </a:moveTo>
                  <a:lnTo>
                    <a:pt x="20104099" y="0"/>
                  </a:lnTo>
                  <a:lnTo>
                    <a:pt x="0" y="0"/>
                  </a:lnTo>
                  <a:lnTo>
                    <a:pt x="0" y="837670"/>
                  </a:lnTo>
                  <a:lnTo>
                    <a:pt x="20104099" y="83767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973246" y="10596538"/>
              <a:ext cx="290830" cy="293370"/>
            </a:xfrm>
            <a:custGeom>
              <a:avLst/>
              <a:gdLst/>
              <a:ahLst/>
              <a:cxnLst/>
              <a:rect l="l" t="t" r="r" b="b"/>
              <a:pathLst>
                <a:path w="290830" h="293370">
                  <a:moveTo>
                    <a:pt x="290692" y="98038"/>
                  </a:moveTo>
                  <a:lnTo>
                    <a:pt x="271373" y="98038"/>
                  </a:lnTo>
                  <a:lnTo>
                    <a:pt x="271373" y="273761"/>
                  </a:lnTo>
                  <a:lnTo>
                    <a:pt x="77275" y="273761"/>
                  </a:lnTo>
                  <a:lnTo>
                    <a:pt x="96583" y="293184"/>
                  </a:lnTo>
                  <a:lnTo>
                    <a:pt x="290692" y="293184"/>
                  </a:lnTo>
                  <a:lnTo>
                    <a:pt x="290692" y="98038"/>
                  </a:lnTo>
                  <a:close/>
                </a:path>
                <a:path w="290830" h="293370">
                  <a:moveTo>
                    <a:pt x="252055" y="98038"/>
                  </a:moveTo>
                  <a:lnTo>
                    <a:pt x="232736" y="98038"/>
                  </a:lnTo>
                  <a:lnTo>
                    <a:pt x="232736" y="234914"/>
                  </a:lnTo>
                  <a:lnTo>
                    <a:pt x="38637" y="234914"/>
                  </a:lnTo>
                  <a:lnTo>
                    <a:pt x="57956" y="254337"/>
                  </a:lnTo>
                  <a:lnTo>
                    <a:pt x="252055" y="254337"/>
                  </a:lnTo>
                  <a:lnTo>
                    <a:pt x="252055" y="98038"/>
                  </a:lnTo>
                  <a:close/>
                </a:path>
                <a:path w="290830" h="293370">
                  <a:moveTo>
                    <a:pt x="194098" y="0"/>
                  </a:moveTo>
                  <a:lnTo>
                    <a:pt x="0" y="0"/>
                  </a:lnTo>
                  <a:lnTo>
                    <a:pt x="0" y="195145"/>
                  </a:lnTo>
                  <a:lnTo>
                    <a:pt x="19318" y="214569"/>
                  </a:lnTo>
                  <a:lnTo>
                    <a:pt x="213417" y="214569"/>
                  </a:lnTo>
                  <a:lnTo>
                    <a:pt x="213417" y="195145"/>
                  </a:lnTo>
                  <a:lnTo>
                    <a:pt x="19318" y="195145"/>
                  </a:lnTo>
                  <a:lnTo>
                    <a:pt x="19318" y="19423"/>
                  </a:lnTo>
                  <a:lnTo>
                    <a:pt x="213417" y="19423"/>
                  </a:lnTo>
                  <a:lnTo>
                    <a:pt x="194098" y="0"/>
                  </a:lnTo>
                  <a:close/>
                </a:path>
                <a:path w="290830" h="293370">
                  <a:moveTo>
                    <a:pt x="232736" y="38846"/>
                  </a:moveTo>
                  <a:lnTo>
                    <a:pt x="38637" y="38846"/>
                  </a:lnTo>
                  <a:lnTo>
                    <a:pt x="38637" y="195145"/>
                  </a:lnTo>
                  <a:lnTo>
                    <a:pt x="57956" y="195145"/>
                  </a:lnTo>
                  <a:lnTo>
                    <a:pt x="57956" y="58260"/>
                  </a:lnTo>
                  <a:lnTo>
                    <a:pt x="252055" y="58260"/>
                  </a:lnTo>
                  <a:lnTo>
                    <a:pt x="232736" y="38846"/>
                  </a:lnTo>
                  <a:close/>
                </a:path>
                <a:path w="290830" h="293370">
                  <a:moveTo>
                    <a:pt x="272295" y="77683"/>
                  </a:moveTo>
                  <a:lnTo>
                    <a:pt x="77275" y="77683"/>
                  </a:lnTo>
                  <a:lnTo>
                    <a:pt x="77275" y="195145"/>
                  </a:lnTo>
                  <a:lnTo>
                    <a:pt x="97504" y="195145"/>
                  </a:lnTo>
                  <a:lnTo>
                    <a:pt x="97504" y="98038"/>
                  </a:lnTo>
                  <a:lnTo>
                    <a:pt x="290692" y="98038"/>
                  </a:lnTo>
                  <a:lnTo>
                    <a:pt x="272295" y="77683"/>
                  </a:lnTo>
                  <a:close/>
                </a:path>
                <a:path w="290830" h="293370">
                  <a:moveTo>
                    <a:pt x="213417" y="98038"/>
                  </a:moveTo>
                  <a:lnTo>
                    <a:pt x="195020" y="98038"/>
                  </a:lnTo>
                  <a:lnTo>
                    <a:pt x="195020" y="195145"/>
                  </a:lnTo>
                  <a:lnTo>
                    <a:pt x="213417" y="195145"/>
                  </a:lnTo>
                  <a:lnTo>
                    <a:pt x="213417" y="98038"/>
                  </a:lnTo>
                  <a:close/>
                </a:path>
              </a:pathLst>
            </a:custGeom>
            <a:solidFill>
              <a:srgbClr val="00000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6172" y="1047088"/>
              <a:ext cx="13580738" cy="954944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7884272" y="0"/>
            <a:ext cx="1382395" cy="125730"/>
          </a:xfrm>
          <a:custGeom>
            <a:avLst/>
            <a:gdLst/>
            <a:ahLst/>
            <a:cxnLst/>
            <a:rect l="l" t="t" r="r" b="b"/>
            <a:pathLst>
              <a:path w="1382394" h="125730">
                <a:moveTo>
                  <a:pt x="1382156" y="0"/>
                </a:moveTo>
                <a:lnTo>
                  <a:pt x="0" y="0"/>
                </a:lnTo>
                <a:lnTo>
                  <a:pt x="0" y="125650"/>
                </a:lnTo>
                <a:lnTo>
                  <a:pt x="1382156" y="125650"/>
                </a:lnTo>
                <a:lnTo>
                  <a:pt x="13821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03942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77499" y="288577"/>
            <a:ext cx="176779" cy="1222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958455" cy="11308715"/>
          </a:xfrm>
          <a:custGeom>
            <a:avLst/>
            <a:gdLst/>
            <a:ahLst/>
            <a:cxnLst/>
            <a:rect l="l" t="t" r="r" b="b"/>
            <a:pathLst>
              <a:path w="7958455" h="11308715">
                <a:moveTo>
                  <a:pt x="7957872" y="0"/>
                </a:moveTo>
                <a:lnTo>
                  <a:pt x="0" y="0"/>
                </a:lnTo>
                <a:lnTo>
                  <a:pt x="0" y="11308556"/>
                </a:lnTo>
                <a:lnTo>
                  <a:pt x="7957872" y="11308556"/>
                </a:lnTo>
                <a:lnTo>
                  <a:pt x="7957872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76708" y="0"/>
            <a:ext cx="20955" cy="11308715"/>
          </a:xfrm>
          <a:custGeom>
            <a:avLst/>
            <a:gdLst/>
            <a:ahLst/>
            <a:cxnLst/>
            <a:rect l="l" t="t" r="r" b="b"/>
            <a:pathLst>
              <a:path w="20954" h="11308715">
                <a:moveTo>
                  <a:pt x="20941" y="0"/>
                </a:moveTo>
                <a:lnTo>
                  <a:pt x="0" y="0"/>
                </a:lnTo>
                <a:lnTo>
                  <a:pt x="0" y="11308556"/>
                </a:lnTo>
                <a:lnTo>
                  <a:pt x="20941" y="11308556"/>
                </a:lnTo>
                <a:lnTo>
                  <a:pt x="20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93214" y="4615398"/>
            <a:ext cx="2543810" cy="346075"/>
          </a:xfrm>
          <a:custGeom>
            <a:avLst/>
            <a:gdLst/>
            <a:ahLst/>
            <a:cxnLst/>
            <a:rect l="l" t="t" r="r" b="b"/>
            <a:pathLst>
              <a:path w="2543809" h="346075">
                <a:moveTo>
                  <a:pt x="116603" y="71369"/>
                </a:moveTo>
                <a:lnTo>
                  <a:pt x="87452" y="71369"/>
                </a:lnTo>
                <a:lnTo>
                  <a:pt x="0" y="296200"/>
                </a:lnTo>
                <a:lnTo>
                  <a:pt x="0" y="305917"/>
                </a:lnTo>
                <a:lnTo>
                  <a:pt x="26805" y="305917"/>
                </a:lnTo>
                <a:lnTo>
                  <a:pt x="50930" y="243594"/>
                </a:lnTo>
                <a:lnTo>
                  <a:pt x="183851" y="243594"/>
                </a:lnTo>
                <a:lnTo>
                  <a:pt x="174169" y="218799"/>
                </a:lnTo>
                <a:lnTo>
                  <a:pt x="59642" y="218799"/>
                </a:lnTo>
                <a:lnTo>
                  <a:pt x="101525" y="110237"/>
                </a:lnTo>
                <a:lnTo>
                  <a:pt x="131780" y="110237"/>
                </a:lnTo>
                <a:lnTo>
                  <a:pt x="116603" y="71369"/>
                </a:lnTo>
                <a:close/>
              </a:path>
              <a:path w="2543809" h="346075">
                <a:moveTo>
                  <a:pt x="183851" y="243594"/>
                </a:moveTo>
                <a:lnTo>
                  <a:pt x="152121" y="243594"/>
                </a:lnTo>
                <a:lnTo>
                  <a:pt x="175575" y="305917"/>
                </a:lnTo>
                <a:lnTo>
                  <a:pt x="204391" y="305917"/>
                </a:lnTo>
                <a:lnTo>
                  <a:pt x="204391" y="296200"/>
                </a:lnTo>
                <a:lnTo>
                  <a:pt x="183851" y="243594"/>
                </a:lnTo>
                <a:close/>
              </a:path>
              <a:path w="2543809" h="346075">
                <a:moveTo>
                  <a:pt x="131780" y="110237"/>
                </a:moveTo>
                <a:lnTo>
                  <a:pt x="101525" y="110237"/>
                </a:lnTo>
                <a:lnTo>
                  <a:pt x="143074" y="218799"/>
                </a:lnTo>
                <a:lnTo>
                  <a:pt x="174169" y="218799"/>
                </a:lnTo>
                <a:lnTo>
                  <a:pt x="131780" y="110237"/>
                </a:lnTo>
                <a:close/>
              </a:path>
              <a:path w="2543809" h="346075">
                <a:moveTo>
                  <a:pt x="270148" y="71369"/>
                </a:moveTo>
                <a:lnTo>
                  <a:pt x="243343" y="71369"/>
                </a:lnTo>
                <a:lnTo>
                  <a:pt x="243343" y="305917"/>
                </a:lnTo>
                <a:lnTo>
                  <a:pt x="272494" y="305917"/>
                </a:lnTo>
                <a:lnTo>
                  <a:pt x="272494" y="125650"/>
                </a:lnTo>
                <a:lnTo>
                  <a:pt x="305194" y="125650"/>
                </a:lnTo>
                <a:lnTo>
                  <a:pt x="270148" y="71369"/>
                </a:lnTo>
                <a:close/>
              </a:path>
              <a:path w="2543809" h="346075">
                <a:moveTo>
                  <a:pt x="305194" y="125650"/>
                </a:moveTo>
                <a:lnTo>
                  <a:pt x="272494" y="125650"/>
                </a:lnTo>
                <a:lnTo>
                  <a:pt x="389098" y="305917"/>
                </a:lnTo>
                <a:lnTo>
                  <a:pt x="415903" y="305917"/>
                </a:lnTo>
                <a:lnTo>
                  <a:pt x="415903" y="251971"/>
                </a:lnTo>
                <a:lnTo>
                  <a:pt x="386752" y="251971"/>
                </a:lnTo>
                <a:lnTo>
                  <a:pt x="305194" y="125650"/>
                </a:lnTo>
                <a:close/>
              </a:path>
              <a:path w="2543809" h="346075">
                <a:moveTo>
                  <a:pt x="415903" y="71369"/>
                </a:moveTo>
                <a:lnTo>
                  <a:pt x="386752" y="71369"/>
                </a:lnTo>
                <a:lnTo>
                  <a:pt x="386752" y="251971"/>
                </a:lnTo>
                <a:lnTo>
                  <a:pt x="415903" y="251971"/>
                </a:lnTo>
                <a:lnTo>
                  <a:pt x="415903" y="71369"/>
                </a:lnTo>
                <a:close/>
              </a:path>
              <a:path w="2543809" h="346075">
                <a:moveTo>
                  <a:pt x="560045" y="71369"/>
                </a:moveTo>
                <a:lnTo>
                  <a:pt x="478289" y="71369"/>
                </a:lnTo>
                <a:lnTo>
                  <a:pt x="478289" y="305917"/>
                </a:lnTo>
                <a:lnTo>
                  <a:pt x="560045" y="305917"/>
                </a:lnTo>
                <a:lnTo>
                  <a:pt x="597310" y="300493"/>
                </a:lnTo>
                <a:lnTo>
                  <a:pt x="625713" y="284640"/>
                </a:lnTo>
                <a:lnTo>
                  <a:pt x="628905" y="280117"/>
                </a:lnTo>
                <a:lnTo>
                  <a:pt x="507440" y="280117"/>
                </a:lnTo>
                <a:lnTo>
                  <a:pt x="507440" y="97169"/>
                </a:lnTo>
                <a:lnTo>
                  <a:pt x="628905" y="97169"/>
                </a:lnTo>
                <a:lnTo>
                  <a:pt x="625713" y="92646"/>
                </a:lnTo>
                <a:lnTo>
                  <a:pt x="597310" y="76793"/>
                </a:lnTo>
                <a:lnTo>
                  <a:pt x="560045" y="71369"/>
                </a:lnTo>
                <a:close/>
              </a:path>
              <a:path w="2543809" h="346075">
                <a:moveTo>
                  <a:pt x="628905" y="97169"/>
                </a:moveTo>
                <a:lnTo>
                  <a:pt x="560045" y="97169"/>
                </a:lnTo>
                <a:lnTo>
                  <a:pt x="585971" y="101190"/>
                </a:lnTo>
                <a:lnTo>
                  <a:pt x="605112" y="112499"/>
                </a:lnTo>
                <a:lnTo>
                  <a:pt x="616965" y="129964"/>
                </a:lnTo>
                <a:lnTo>
                  <a:pt x="621028" y="152456"/>
                </a:lnTo>
                <a:lnTo>
                  <a:pt x="621028" y="224830"/>
                </a:lnTo>
                <a:lnTo>
                  <a:pt x="616965" y="247322"/>
                </a:lnTo>
                <a:lnTo>
                  <a:pt x="605112" y="264787"/>
                </a:lnTo>
                <a:lnTo>
                  <a:pt x="585971" y="276096"/>
                </a:lnTo>
                <a:lnTo>
                  <a:pt x="560045" y="280117"/>
                </a:lnTo>
                <a:lnTo>
                  <a:pt x="628905" y="280117"/>
                </a:lnTo>
                <a:lnTo>
                  <a:pt x="643814" y="258986"/>
                </a:lnTo>
                <a:lnTo>
                  <a:pt x="650046" y="224830"/>
                </a:lnTo>
                <a:lnTo>
                  <a:pt x="650046" y="152456"/>
                </a:lnTo>
                <a:lnTo>
                  <a:pt x="643814" y="118300"/>
                </a:lnTo>
                <a:lnTo>
                  <a:pt x="628905" y="97169"/>
                </a:lnTo>
                <a:close/>
              </a:path>
              <a:path w="2543809" h="346075">
                <a:moveTo>
                  <a:pt x="803870" y="71369"/>
                </a:moveTo>
                <a:lnTo>
                  <a:pt x="705695" y="71369"/>
                </a:lnTo>
                <a:lnTo>
                  <a:pt x="705695" y="305917"/>
                </a:lnTo>
                <a:lnTo>
                  <a:pt x="734846" y="305917"/>
                </a:lnTo>
                <a:lnTo>
                  <a:pt x="734846" y="213103"/>
                </a:lnTo>
                <a:lnTo>
                  <a:pt x="829053" y="213103"/>
                </a:lnTo>
                <a:lnTo>
                  <a:pt x="826990" y="209417"/>
                </a:lnTo>
                <a:lnTo>
                  <a:pt x="845597" y="200166"/>
                </a:lnTo>
                <a:lnTo>
                  <a:pt x="858600" y="187303"/>
                </a:lnTo>
                <a:lnTo>
                  <a:pt x="734846" y="187303"/>
                </a:lnTo>
                <a:lnTo>
                  <a:pt x="734846" y="97169"/>
                </a:lnTo>
                <a:lnTo>
                  <a:pt x="858408" y="97169"/>
                </a:lnTo>
                <a:lnTo>
                  <a:pt x="854340" y="90259"/>
                </a:lnTo>
                <a:lnTo>
                  <a:pt x="833016" y="76243"/>
                </a:lnTo>
                <a:lnTo>
                  <a:pt x="803870" y="71369"/>
                </a:lnTo>
                <a:close/>
              </a:path>
              <a:path w="2543809" h="346075">
                <a:moveTo>
                  <a:pt x="829053" y="213103"/>
                </a:moveTo>
                <a:lnTo>
                  <a:pt x="794823" y="213103"/>
                </a:lnTo>
                <a:lnTo>
                  <a:pt x="846759" y="305917"/>
                </a:lnTo>
                <a:lnTo>
                  <a:pt x="875575" y="305917"/>
                </a:lnTo>
                <a:lnTo>
                  <a:pt x="875575" y="296200"/>
                </a:lnTo>
                <a:lnTo>
                  <a:pt x="829053" y="213103"/>
                </a:lnTo>
                <a:close/>
              </a:path>
              <a:path w="2543809" h="346075">
                <a:moveTo>
                  <a:pt x="858408" y="97169"/>
                </a:moveTo>
                <a:lnTo>
                  <a:pt x="798844" y="97169"/>
                </a:lnTo>
                <a:lnTo>
                  <a:pt x="817189" y="99944"/>
                </a:lnTo>
                <a:lnTo>
                  <a:pt x="830760" y="108310"/>
                </a:lnTo>
                <a:lnTo>
                  <a:pt x="839178" y="122331"/>
                </a:lnTo>
                <a:lnTo>
                  <a:pt x="842068" y="142068"/>
                </a:lnTo>
                <a:lnTo>
                  <a:pt x="839178" y="161717"/>
                </a:lnTo>
                <a:lnTo>
                  <a:pt x="830760" y="175868"/>
                </a:lnTo>
                <a:lnTo>
                  <a:pt x="817189" y="184428"/>
                </a:lnTo>
                <a:lnTo>
                  <a:pt x="798844" y="187303"/>
                </a:lnTo>
                <a:lnTo>
                  <a:pt x="858600" y="187303"/>
                </a:lnTo>
                <a:lnTo>
                  <a:pt x="859743" y="186172"/>
                </a:lnTo>
                <a:lnTo>
                  <a:pt x="868737" y="166963"/>
                </a:lnTo>
                <a:lnTo>
                  <a:pt x="871889" y="142068"/>
                </a:lnTo>
                <a:lnTo>
                  <a:pt x="867434" y="112504"/>
                </a:lnTo>
                <a:lnTo>
                  <a:pt x="858408" y="97169"/>
                </a:lnTo>
                <a:close/>
              </a:path>
              <a:path w="2543809" h="346075">
                <a:moveTo>
                  <a:pt x="1070040" y="71369"/>
                </a:moveTo>
                <a:lnTo>
                  <a:pt x="923950" y="71369"/>
                </a:lnTo>
                <a:lnTo>
                  <a:pt x="923950" y="305917"/>
                </a:lnTo>
                <a:lnTo>
                  <a:pt x="1070375" y="305917"/>
                </a:lnTo>
                <a:lnTo>
                  <a:pt x="1070375" y="280117"/>
                </a:lnTo>
                <a:lnTo>
                  <a:pt x="953101" y="280117"/>
                </a:lnTo>
                <a:lnTo>
                  <a:pt x="953101" y="200705"/>
                </a:lnTo>
                <a:lnTo>
                  <a:pt x="1054292" y="200705"/>
                </a:lnTo>
                <a:lnTo>
                  <a:pt x="1054292" y="174905"/>
                </a:lnTo>
                <a:lnTo>
                  <a:pt x="953101" y="174905"/>
                </a:lnTo>
                <a:lnTo>
                  <a:pt x="953101" y="97169"/>
                </a:lnTo>
                <a:lnTo>
                  <a:pt x="1070040" y="97169"/>
                </a:lnTo>
                <a:lnTo>
                  <a:pt x="1070040" y="71369"/>
                </a:lnTo>
                <a:close/>
              </a:path>
              <a:path w="2543809" h="346075">
                <a:moveTo>
                  <a:pt x="1036868" y="0"/>
                </a:moveTo>
                <a:lnTo>
                  <a:pt x="1009393" y="0"/>
                </a:lnTo>
                <a:lnTo>
                  <a:pt x="975216" y="50595"/>
                </a:lnTo>
                <a:lnTo>
                  <a:pt x="1001016" y="50595"/>
                </a:lnTo>
                <a:lnTo>
                  <a:pt x="1036868" y="10052"/>
                </a:lnTo>
                <a:lnTo>
                  <a:pt x="1036868" y="0"/>
                </a:lnTo>
                <a:close/>
              </a:path>
              <a:path w="2543809" h="346075">
                <a:moveTo>
                  <a:pt x="1356620" y="305917"/>
                </a:moveTo>
                <a:lnTo>
                  <a:pt x="1321677" y="305917"/>
                </a:lnTo>
                <a:lnTo>
                  <a:pt x="1348817" y="345790"/>
                </a:lnTo>
                <a:lnTo>
                  <a:pt x="1376963" y="345790"/>
                </a:lnTo>
                <a:lnTo>
                  <a:pt x="1376963" y="335738"/>
                </a:lnTo>
                <a:lnTo>
                  <a:pt x="1356620" y="305917"/>
                </a:lnTo>
                <a:close/>
              </a:path>
              <a:path w="2543809" h="346075">
                <a:moveTo>
                  <a:pt x="1286494" y="66343"/>
                </a:moveTo>
                <a:lnTo>
                  <a:pt x="1249228" y="71992"/>
                </a:lnTo>
                <a:lnTo>
                  <a:pt x="1220821" y="88416"/>
                </a:lnTo>
                <a:lnTo>
                  <a:pt x="1202717" y="114828"/>
                </a:lnTo>
                <a:lnTo>
                  <a:pt x="1196361" y="150445"/>
                </a:lnTo>
                <a:lnTo>
                  <a:pt x="1196361" y="226841"/>
                </a:lnTo>
                <a:lnTo>
                  <a:pt x="1202717" y="262457"/>
                </a:lnTo>
                <a:lnTo>
                  <a:pt x="1220821" y="288870"/>
                </a:lnTo>
                <a:lnTo>
                  <a:pt x="1249228" y="305294"/>
                </a:lnTo>
                <a:lnTo>
                  <a:pt x="1286494" y="310943"/>
                </a:lnTo>
                <a:lnTo>
                  <a:pt x="1295478" y="310629"/>
                </a:lnTo>
                <a:lnTo>
                  <a:pt x="1304839" y="309686"/>
                </a:lnTo>
                <a:lnTo>
                  <a:pt x="1313823" y="308116"/>
                </a:lnTo>
                <a:lnTo>
                  <a:pt x="1321677" y="305917"/>
                </a:lnTo>
                <a:lnTo>
                  <a:pt x="1356620" y="305917"/>
                </a:lnTo>
                <a:lnTo>
                  <a:pt x="1347477" y="292514"/>
                </a:lnTo>
                <a:lnTo>
                  <a:pt x="1356010" y="284137"/>
                </a:lnTo>
                <a:lnTo>
                  <a:pt x="1286494" y="284137"/>
                </a:lnTo>
                <a:lnTo>
                  <a:pt x="1260286" y="280111"/>
                </a:lnTo>
                <a:lnTo>
                  <a:pt x="1241176" y="268766"/>
                </a:lnTo>
                <a:lnTo>
                  <a:pt x="1229480" y="251201"/>
                </a:lnTo>
                <a:lnTo>
                  <a:pt x="1225512" y="228516"/>
                </a:lnTo>
                <a:lnTo>
                  <a:pt x="1225512" y="148770"/>
                </a:lnTo>
                <a:lnTo>
                  <a:pt x="1229480" y="126085"/>
                </a:lnTo>
                <a:lnTo>
                  <a:pt x="1241176" y="108520"/>
                </a:lnTo>
                <a:lnTo>
                  <a:pt x="1260286" y="97175"/>
                </a:lnTo>
                <a:lnTo>
                  <a:pt x="1286494" y="93148"/>
                </a:lnTo>
                <a:lnTo>
                  <a:pt x="1355224" y="93148"/>
                </a:lnTo>
                <a:lnTo>
                  <a:pt x="1352000" y="88416"/>
                </a:lnTo>
                <a:lnTo>
                  <a:pt x="1323708" y="71992"/>
                </a:lnTo>
                <a:lnTo>
                  <a:pt x="1286494" y="66343"/>
                </a:lnTo>
                <a:close/>
              </a:path>
              <a:path w="2543809" h="346075">
                <a:moveTo>
                  <a:pt x="1355224" y="93148"/>
                </a:moveTo>
                <a:lnTo>
                  <a:pt x="1286494" y="93148"/>
                </a:lnTo>
                <a:lnTo>
                  <a:pt x="1312562" y="97175"/>
                </a:lnTo>
                <a:lnTo>
                  <a:pt x="1331687" y="108520"/>
                </a:lnTo>
                <a:lnTo>
                  <a:pt x="1343461" y="126085"/>
                </a:lnTo>
                <a:lnTo>
                  <a:pt x="1347477" y="148770"/>
                </a:lnTo>
                <a:lnTo>
                  <a:pt x="1347477" y="228516"/>
                </a:lnTo>
                <a:lnTo>
                  <a:pt x="1343461" y="251201"/>
                </a:lnTo>
                <a:lnTo>
                  <a:pt x="1331687" y="268766"/>
                </a:lnTo>
                <a:lnTo>
                  <a:pt x="1312562" y="280111"/>
                </a:lnTo>
                <a:lnTo>
                  <a:pt x="1286494" y="284137"/>
                </a:lnTo>
                <a:lnTo>
                  <a:pt x="1356010" y="284137"/>
                </a:lnTo>
                <a:lnTo>
                  <a:pt x="1359754" y="280462"/>
                </a:lnTo>
                <a:lnTo>
                  <a:pt x="1368796" y="265709"/>
                </a:lnTo>
                <a:lnTo>
                  <a:pt x="1374382" y="247940"/>
                </a:lnTo>
                <a:lnTo>
                  <a:pt x="1376293" y="226841"/>
                </a:lnTo>
                <a:lnTo>
                  <a:pt x="1376293" y="150445"/>
                </a:lnTo>
                <a:lnTo>
                  <a:pt x="1369989" y="114828"/>
                </a:lnTo>
                <a:lnTo>
                  <a:pt x="1355224" y="93148"/>
                </a:lnTo>
                <a:close/>
              </a:path>
              <a:path w="2543809" h="346075">
                <a:moveTo>
                  <a:pt x="1458248" y="71369"/>
                </a:moveTo>
                <a:lnTo>
                  <a:pt x="1429097" y="71369"/>
                </a:lnTo>
                <a:lnTo>
                  <a:pt x="1429097" y="229521"/>
                </a:lnTo>
                <a:lnTo>
                  <a:pt x="1435490" y="264436"/>
                </a:lnTo>
                <a:lnTo>
                  <a:pt x="1453348" y="289959"/>
                </a:lnTo>
                <a:lnTo>
                  <a:pt x="1480693" y="305618"/>
                </a:lnTo>
                <a:lnTo>
                  <a:pt x="1515545" y="310943"/>
                </a:lnTo>
                <a:lnTo>
                  <a:pt x="1550204" y="305571"/>
                </a:lnTo>
                <a:lnTo>
                  <a:pt x="1577449" y="289834"/>
                </a:lnTo>
                <a:lnTo>
                  <a:pt x="1581424" y="284137"/>
                </a:lnTo>
                <a:lnTo>
                  <a:pt x="1515545" y="284137"/>
                </a:lnTo>
                <a:lnTo>
                  <a:pt x="1491321" y="280331"/>
                </a:lnTo>
                <a:lnTo>
                  <a:pt x="1473322" y="269520"/>
                </a:lnTo>
                <a:lnTo>
                  <a:pt x="1462111" y="252615"/>
                </a:lnTo>
                <a:lnTo>
                  <a:pt x="1458248" y="230527"/>
                </a:lnTo>
                <a:lnTo>
                  <a:pt x="1458248" y="71369"/>
                </a:lnTo>
                <a:close/>
              </a:path>
              <a:path w="2543809" h="346075">
                <a:moveTo>
                  <a:pt x="1601658" y="71369"/>
                </a:moveTo>
                <a:lnTo>
                  <a:pt x="1572507" y="71369"/>
                </a:lnTo>
                <a:lnTo>
                  <a:pt x="1572507" y="230527"/>
                </a:lnTo>
                <a:lnTo>
                  <a:pt x="1568647" y="252756"/>
                </a:lnTo>
                <a:lnTo>
                  <a:pt x="1557466" y="269646"/>
                </a:lnTo>
                <a:lnTo>
                  <a:pt x="1539566" y="280378"/>
                </a:lnTo>
                <a:lnTo>
                  <a:pt x="1515545" y="284137"/>
                </a:lnTo>
                <a:lnTo>
                  <a:pt x="1581424" y="284137"/>
                </a:lnTo>
                <a:lnTo>
                  <a:pt x="1595270" y="264295"/>
                </a:lnTo>
                <a:lnTo>
                  <a:pt x="1601658" y="229521"/>
                </a:lnTo>
                <a:lnTo>
                  <a:pt x="1601658" y="71369"/>
                </a:lnTo>
                <a:close/>
              </a:path>
              <a:path w="2543809" h="346075">
                <a:moveTo>
                  <a:pt x="1806604" y="71369"/>
                </a:moveTo>
                <a:lnTo>
                  <a:pt x="1660514" y="71369"/>
                </a:lnTo>
                <a:lnTo>
                  <a:pt x="1660514" y="305917"/>
                </a:lnTo>
                <a:lnTo>
                  <a:pt x="1806939" y="305917"/>
                </a:lnTo>
                <a:lnTo>
                  <a:pt x="1806939" y="280117"/>
                </a:lnTo>
                <a:lnTo>
                  <a:pt x="1689665" y="280117"/>
                </a:lnTo>
                <a:lnTo>
                  <a:pt x="1689665" y="200705"/>
                </a:lnTo>
                <a:lnTo>
                  <a:pt x="1790856" y="200705"/>
                </a:lnTo>
                <a:lnTo>
                  <a:pt x="1790856" y="174905"/>
                </a:lnTo>
                <a:lnTo>
                  <a:pt x="1689665" y="174905"/>
                </a:lnTo>
                <a:lnTo>
                  <a:pt x="1689665" y="97169"/>
                </a:lnTo>
                <a:lnTo>
                  <a:pt x="1806604" y="97169"/>
                </a:lnTo>
                <a:lnTo>
                  <a:pt x="1806604" y="71369"/>
                </a:lnTo>
                <a:close/>
              </a:path>
              <a:path w="2543809" h="346075">
                <a:moveTo>
                  <a:pt x="1885335" y="71369"/>
                </a:moveTo>
                <a:lnTo>
                  <a:pt x="1856184" y="71369"/>
                </a:lnTo>
                <a:lnTo>
                  <a:pt x="1856184" y="305917"/>
                </a:lnTo>
                <a:lnTo>
                  <a:pt x="1885335" y="305917"/>
                </a:lnTo>
                <a:lnTo>
                  <a:pt x="1885335" y="71369"/>
                </a:lnTo>
                <a:close/>
              </a:path>
              <a:path w="2543809" h="346075">
                <a:moveTo>
                  <a:pt x="2045979" y="71369"/>
                </a:moveTo>
                <a:lnTo>
                  <a:pt x="1947804" y="71369"/>
                </a:lnTo>
                <a:lnTo>
                  <a:pt x="1947804" y="305917"/>
                </a:lnTo>
                <a:lnTo>
                  <a:pt x="1976955" y="305917"/>
                </a:lnTo>
                <a:lnTo>
                  <a:pt x="1976955" y="213103"/>
                </a:lnTo>
                <a:lnTo>
                  <a:pt x="2071162" y="213103"/>
                </a:lnTo>
                <a:lnTo>
                  <a:pt x="2069099" y="209417"/>
                </a:lnTo>
                <a:lnTo>
                  <a:pt x="2087706" y="200166"/>
                </a:lnTo>
                <a:lnTo>
                  <a:pt x="2100709" y="187303"/>
                </a:lnTo>
                <a:lnTo>
                  <a:pt x="1976955" y="187303"/>
                </a:lnTo>
                <a:lnTo>
                  <a:pt x="1976955" y="97169"/>
                </a:lnTo>
                <a:lnTo>
                  <a:pt x="2100517" y="97169"/>
                </a:lnTo>
                <a:lnTo>
                  <a:pt x="2096449" y="90259"/>
                </a:lnTo>
                <a:lnTo>
                  <a:pt x="2075125" y="76243"/>
                </a:lnTo>
                <a:lnTo>
                  <a:pt x="2045979" y="71369"/>
                </a:lnTo>
                <a:close/>
              </a:path>
              <a:path w="2543809" h="346075">
                <a:moveTo>
                  <a:pt x="2071162" y="213103"/>
                </a:moveTo>
                <a:lnTo>
                  <a:pt x="2036932" y="213103"/>
                </a:lnTo>
                <a:lnTo>
                  <a:pt x="2088868" y="305917"/>
                </a:lnTo>
                <a:lnTo>
                  <a:pt x="2117684" y="305917"/>
                </a:lnTo>
                <a:lnTo>
                  <a:pt x="2117684" y="296200"/>
                </a:lnTo>
                <a:lnTo>
                  <a:pt x="2071162" y="213103"/>
                </a:lnTo>
                <a:close/>
              </a:path>
              <a:path w="2543809" h="346075">
                <a:moveTo>
                  <a:pt x="2100517" y="97169"/>
                </a:moveTo>
                <a:lnTo>
                  <a:pt x="2040953" y="97169"/>
                </a:lnTo>
                <a:lnTo>
                  <a:pt x="2059298" y="99944"/>
                </a:lnTo>
                <a:lnTo>
                  <a:pt x="2072868" y="108310"/>
                </a:lnTo>
                <a:lnTo>
                  <a:pt x="2081287" y="122331"/>
                </a:lnTo>
                <a:lnTo>
                  <a:pt x="2084177" y="142068"/>
                </a:lnTo>
                <a:lnTo>
                  <a:pt x="2081287" y="161717"/>
                </a:lnTo>
                <a:lnTo>
                  <a:pt x="2072868" y="175868"/>
                </a:lnTo>
                <a:lnTo>
                  <a:pt x="2059298" y="184428"/>
                </a:lnTo>
                <a:lnTo>
                  <a:pt x="2040953" y="187303"/>
                </a:lnTo>
                <a:lnTo>
                  <a:pt x="2100709" y="187303"/>
                </a:lnTo>
                <a:lnTo>
                  <a:pt x="2101852" y="186172"/>
                </a:lnTo>
                <a:lnTo>
                  <a:pt x="2110846" y="166963"/>
                </a:lnTo>
                <a:lnTo>
                  <a:pt x="2113998" y="142068"/>
                </a:lnTo>
                <a:lnTo>
                  <a:pt x="2109543" y="112504"/>
                </a:lnTo>
                <a:lnTo>
                  <a:pt x="2100517" y="97169"/>
                </a:lnTo>
                <a:close/>
              </a:path>
              <a:path w="2543809" h="346075">
                <a:moveTo>
                  <a:pt x="2249491" y="66343"/>
                </a:moveTo>
                <a:lnTo>
                  <a:pt x="2212225" y="71992"/>
                </a:lnTo>
                <a:lnTo>
                  <a:pt x="2183818" y="88416"/>
                </a:lnTo>
                <a:lnTo>
                  <a:pt x="2165714" y="114828"/>
                </a:lnTo>
                <a:lnTo>
                  <a:pt x="2159358" y="150445"/>
                </a:lnTo>
                <a:lnTo>
                  <a:pt x="2159358" y="226841"/>
                </a:lnTo>
                <a:lnTo>
                  <a:pt x="2165714" y="262457"/>
                </a:lnTo>
                <a:lnTo>
                  <a:pt x="2183818" y="288870"/>
                </a:lnTo>
                <a:lnTo>
                  <a:pt x="2212225" y="305294"/>
                </a:lnTo>
                <a:lnTo>
                  <a:pt x="2249491" y="310943"/>
                </a:lnTo>
                <a:lnTo>
                  <a:pt x="2286757" y="305294"/>
                </a:lnTo>
                <a:lnTo>
                  <a:pt x="2315165" y="288870"/>
                </a:lnTo>
                <a:lnTo>
                  <a:pt x="2318409" y="284137"/>
                </a:lnTo>
                <a:lnTo>
                  <a:pt x="2249491" y="284137"/>
                </a:lnTo>
                <a:lnTo>
                  <a:pt x="2223283" y="280012"/>
                </a:lnTo>
                <a:lnTo>
                  <a:pt x="2204173" y="268473"/>
                </a:lnTo>
                <a:lnTo>
                  <a:pt x="2192477" y="250777"/>
                </a:lnTo>
                <a:lnTo>
                  <a:pt x="2188509" y="228181"/>
                </a:lnTo>
                <a:lnTo>
                  <a:pt x="2188509" y="149105"/>
                </a:lnTo>
                <a:lnTo>
                  <a:pt x="2192477" y="126509"/>
                </a:lnTo>
                <a:lnTo>
                  <a:pt x="2204173" y="108813"/>
                </a:lnTo>
                <a:lnTo>
                  <a:pt x="2223283" y="97274"/>
                </a:lnTo>
                <a:lnTo>
                  <a:pt x="2249491" y="93148"/>
                </a:lnTo>
                <a:lnTo>
                  <a:pt x="2318409" y="93148"/>
                </a:lnTo>
                <a:lnTo>
                  <a:pt x="2315165" y="88416"/>
                </a:lnTo>
                <a:lnTo>
                  <a:pt x="2286757" y="71992"/>
                </a:lnTo>
                <a:lnTo>
                  <a:pt x="2249491" y="66343"/>
                </a:lnTo>
                <a:close/>
              </a:path>
              <a:path w="2543809" h="346075">
                <a:moveTo>
                  <a:pt x="2318409" y="93148"/>
                </a:moveTo>
                <a:lnTo>
                  <a:pt x="2249491" y="93148"/>
                </a:lnTo>
                <a:lnTo>
                  <a:pt x="2275558" y="97274"/>
                </a:lnTo>
                <a:lnTo>
                  <a:pt x="2294684" y="108813"/>
                </a:lnTo>
                <a:lnTo>
                  <a:pt x="2306458" y="126509"/>
                </a:lnTo>
                <a:lnTo>
                  <a:pt x="2310474" y="149105"/>
                </a:lnTo>
                <a:lnTo>
                  <a:pt x="2310474" y="228181"/>
                </a:lnTo>
                <a:lnTo>
                  <a:pt x="2306458" y="250777"/>
                </a:lnTo>
                <a:lnTo>
                  <a:pt x="2294684" y="268473"/>
                </a:lnTo>
                <a:lnTo>
                  <a:pt x="2275558" y="280012"/>
                </a:lnTo>
                <a:lnTo>
                  <a:pt x="2249491" y="284137"/>
                </a:lnTo>
                <a:lnTo>
                  <a:pt x="2318409" y="284137"/>
                </a:lnTo>
                <a:lnTo>
                  <a:pt x="2333269" y="262457"/>
                </a:lnTo>
                <a:lnTo>
                  <a:pt x="2339625" y="226841"/>
                </a:lnTo>
                <a:lnTo>
                  <a:pt x="2339625" y="150445"/>
                </a:lnTo>
                <a:lnTo>
                  <a:pt x="2333269" y="114828"/>
                </a:lnTo>
                <a:lnTo>
                  <a:pt x="2318409" y="93148"/>
                </a:lnTo>
                <a:close/>
              </a:path>
              <a:path w="2543809" h="346075">
                <a:moveTo>
                  <a:pt x="2539859" y="71369"/>
                </a:moveTo>
                <a:lnTo>
                  <a:pt x="2383047" y="71369"/>
                </a:lnTo>
                <a:lnTo>
                  <a:pt x="2383047" y="97169"/>
                </a:lnTo>
                <a:lnTo>
                  <a:pt x="2506353" y="97169"/>
                </a:lnTo>
                <a:lnTo>
                  <a:pt x="2378356" y="280452"/>
                </a:lnTo>
                <a:lnTo>
                  <a:pt x="2378356" y="305917"/>
                </a:lnTo>
                <a:lnTo>
                  <a:pt x="2543210" y="305917"/>
                </a:lnTo>
                <a:lnTo>
                  <a:pt x="2543210" y="280117"/>
                </a:lnTo>
                <a:lnTo>
                  <a:pt x="2411863" y="280117"/>
                </a:lnTo>
                <a:lnTo>
                  <a:pt x="2539859" y="96499"/>
                </a:lnTo>
                <a:lnTo>
                  <a:pt x="2539859" y="713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2812" y="5528627"/>
            <a:ext cx="5638198" cy="5812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02812" y="6649011"/>
            <a:ext cx="5425922" cy="5812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01706" y="7766821"/>
            <a:ext cx="5677586" cy="5837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85508" y="2094177"/>
            <a:ext cx="2094177" cy="209417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30897" y="5665311"/>
            <a:ext cx="146592" cy="20463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523715" y="5667622"/>
            <a:ext cx="123189" cy="195580"/>
          </a:xfrm>
          <a:custGeom>
            <a:avLst/>
            <a:gdLst/>
            <a:ahLst/>
            <a:cxnLst/>
            <a:rect l="l" t="t" r="r" b="b"/>
            <a:pathLst>
              <a:path w="123190" h="195579">
                <a:moveTo>
                  <a:pt x="122910" y="0"/>
                </a:moveTo>
                <a:lnTo>
                  <a:pt x="0" y="0"/>
                </a:lnTo>
                <a:lnTo>
                  <a:pt x="0" y="30480"/>
                </a:lnTo>
                <a:lnTo>
                  <a:pt x="0" y="83820"/>
                </a:lnTo>
                <a:lnTo>
                  <a:pt x="0" y="111760"/>
                </a:lnTo>
                <a:lnTo>
                  <a:pt x="0" y="166370"/>
                </a:lnTo>
                <a:lnTo>
                  <a:pt x="0" y="195580"/>
                </a:lnTo>
                <a:lnTo>
                  <a:pt x="122910" y="195580"/>
                </a:lnTo>
                <a:lnTo>
                  <a:pt x="122910" y="166370"/>
                </a:lnTo>
                <a:lnTo>
                  <a:pt x="32702" y="166370"/>
                </a:lnTo>
                <a:lnTo>
                  <a:pt x="32702" y="111760"/>
                </a:lnTo>
                <a:lnTo>
                  <a:pt x="109385" y="111760"/>
                </a:lnTo>
                <a:lnTo>
                  <a:pt x="109385" y="83820"/>
                </a:lnTo>
                <a:lnTo>
                  <a:pt x="32702" y="83820"/>
                </a:lnTo>
                <a:lnTo>
                  <a:pt x="32702" y="30480"/>
                </a:lnTo>
                <a:lnTo>
                  <a:pt x="122910" y="30480"/>
                </a:lnTo>
                <a:lnTo>
                  <a:pt x="1229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92867" y="5667622"/>
            <a:ext cx="144341" cy="19537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91331" y="5667622"/>
            <a:ext cx="144341" cy="19537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86416" y="5663002"/>
            <a:ext cx="148843" cy="20462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842633" y="5570505"/>
            <a:ext cx="356870" cy="367030"/>
          </a:xfrm>
          <a:custGeom>
            <a:avLst/>
            <a:gdLst/>
            <a:ahLst/>
            <a:cxnLst/>
            <a:rect l="l" t="t" r="r" b="b"/>
            <a:pathLst>
              <a:path w="356870" h="367029">
                <a:moveTo>
                  <a:pt x="356334" y="122551"/>
                </a:moveTo>
                <a:lnTo>
                  <a:pt x="332649" y="122551"/>
                </a:lnTo>
                <a:lnTo>
                  <a:pt x="332649" y="342209"/>
                </a:lnTo>
                <a:lnTo>
                  <a:pt x="94719" y="342209"/>
                </a:lnTo>
                <a:lnTo>
                  <a:pt x="118404" y="366480"/>
                </a:lnTo>
                <a:lnTo>
                  <a:pt x="356334" y="366480"/>
                </a:lnTo>
                <a:lnTo>
                  <a:pt x="356334" y="122551"/>
                </a:lnTo>
                <a:close/>
              </a:path>
              <a:path w="356870" h="367029">
                <a:moveTo>
                  <a:pt x="308974" y="122551"/>
                </a:moveTo>
                <a:lnTo>
                  <a:pt x="285289" y="122551"/>
                </a:lnTo>
                <a:lnTo>
                  <a:pt x="285289" y="293655"/>
                </a:lnTo>
                <a:lnTo>
                  <a:pt x="47359" y="293655"/>
                </a:lnTo>
                <a:lnTo>
                  <a:pt x="71044" y="317927"/>
                </a:lnTo>
                <a:lnTo>
                  <a:pt x="308974" y="317927"/>
                </a:lnTo>
                <a:lnTo>
                  <a:pt x="308974" y="122551"/>
                </a:lnTo>
                <a:close/>
              </a:path>
              <a:path w="356870" h="367029">
                <a:moveTo>
                  <a:pt x="237929" y="0"/>
                </a:moveTo>
                <a:lnTo>
                  <a:pt x="0" y="0"/>
                </a:lnTo>
                <a:lnTo>
                  <a:pt x="0" y="243940"/>
                </a:lnTo>
                <a:lnTo>
                  <a:pt x="23674" y="268222"/>
                </a:lnTo>
                <a:lnTo>
                  <a:pt x="261615" y="268222"/>
                </a:lnTo>
                <a:lnTo>
                  <a:pt x="261615" y="243940"/>
                </a:lnTo>
                <a:lnTo>
                  <a:pt x="23674" y="243940"/>
                </a:lnTo>
                <a:lnTo>
                  <a:pt x="23674" y="24281"/>
                </a:lnTo>
                <a:lnTo>
                  <a:pt x="261615" y="24281"/>
                </a:lnTo>
                <a:lnTo>
                  <a:pt x="237929" y="0"/>
                </a:lnTo>
                <a:close/>
              </a:path>
              <a:path w="356870" h="367029">
                <a:moveTo>
                  <a:pt x="285289" y="48563"/>
                </a:moveTo>
                <a:lnTo>
                  <a:pt x="47359" y="48563"/>
                </a:lnTo>
                <a:lnTo>
                  <a:pt x="47359" y="243940"/>
                </a:lnTo>
                <a:lnTo>
                  <a:pt x="71044" y="243940"/>
                </a:lnTo>
                <a:lnTo>
                  <a:pt x="71044" y="72835"/>
                </a:lnTo>
                <a:lnTo>
                  <a:pt x="308974" y="72835"/>
                </a:lnTo>
                <a:lnTo>
                  <a:pt x="285289" y="48563"/>
                </a:lnTo>
                <a:close/>
              </a:path>
              <a:path w="356870" h="367029">
                <a:moveTo>
                  <a:pt x="333780" y="97117"/>
                </a:moveTo>
                <a:lnTo>
                  <a:pt x="94719" y="97117"/>
                </a:lnTo>
                <a:lnTo>
                  <a:pt x="94719" y="243940"/>
                </a:lnTo>
                <a:lnTo>
                  <a:pt x="119525" y="243940"/>
                </a:lnTo>
                <a:lnTo>
                  <a:pt x="119525" y="122551"/>
                </a:lnTo>
                <a:lnTo>
                  <a:pt x="356334" y="122551"/>
                </a:lnTo>
                <a:lnTo>
                  <a:pt x="333780" y="97117"/>
                </a:lnTo>
                <a:close/>
              </a:path>
              <a:path w="356870" h="367029">
                <a:moveTo>
                  <a:pt x="261615" y="122551"/>
                </a:moveTo>
                <a:lnTo>
                  <a:pt x="239060" y="122551"/>
                </a:lnTo>
                <a:lnTo>
                  <a:pt x="239060" y="243940"/>
                </a:lnTo>
                <a:lnTo>
                  <a:pt x="261615" y="243940"/>
                </a:lnTo>
                <a:lnTo>
                  <a:pt x="261615" y="122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35816" y="7706571"/>
            <a:ext cx="1099442" cy="5863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20637" y="6586187"/>
            <a:ext cx="1214622" cy="57589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38200" cy="11308715"/>
          </a:xfrm>
          <a:custGeom>
            <a:avLst/>
            <a:gdLst/>
            <a:ahLst/>
            <a:cxnLst/>
            <a:rect l="l" t="t" r="r" b="b"/>
            <a:pathLst>
              <a:path w="838200" h="11308715">
                <a:moveTo>
                  <a:pt x="837670" y="0"/>
                </a:moveTo>
                <a:lnTo>
                  <a:pt x="0" y="0"/>
                </a:lnTo>
                <a:lnTo>
                  <a:pt x="0" y="11308556"/>
                </a:lnTo>
                <a:lnTo>
                  <a:pt x="837670" y="11308556"/>
                </a:lnTo>
                <a:lnTo>
                  <a:pt x="837670" y="0"/>
                </a:lnTo>
                <a:close/>
              </a:path>
            </a:pathLst>
          </a:custGeom>
          <a:solidFill>
            <a:srgbClr val="3A9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36626" y="0"/>
            <a:ext cx="1330325" cy="125730"/>
          </a:xfrm>
          <a:custGeom>
            <a:avLst/>
            <a:gdLst/>
            <a:ahLst/>
            <a:cxnLst/>
            <a:rect l="l" t="t" r="r" b="b"/>
            <a:pathLst>
              <a:path w="1330325" h="125730">
                <a:moveTo>
                  <a:pt x="1329802" y="0"/>
                </a:moveTo>
                <a:lnTo>
                  <a:pt x="0" y="0"/>
                </a:lnTo>
                <a:lnTo>
                  <a:pt x="0" y="125650"/>
                </a:lnTo>
                <a:lnTo>
                  <a:pt x="1329802" y="125650"/>
                </a:lnTo>
                <a:lnTo>
                  <a:pt x="1329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52208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30998" y="288577"/>
            <a:ext cx="119818" cy="1222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36809" y="575898"/>
            <a:ext cx="62865" cy="10314305"/>
          </a:xfrm>
          <a:custGeom>
            <a:avLst/>
            <a:gdLst/>
            <a:ahLst/>
            <a:cxnLst/>
            <a:rect l="l" t="t" r="r" b="b"/>
            <a:pathLst>
              <a:path w="62865" h="10314305">
                <a:moveTo>
                  <a:pt x="62825" y="0"/>
                </a:moveTo>
                <a:lnTo>
                  <a:pt x="0" y="0"/>
                </a:lnTo>
                <a:lnTo>
                  <a:pt x="0" y="10313822"/>
                </a:lnTo>
                <a:lnTo>
                  <a:pt x="62825" y="10313822"/>
                </a:lnTo>
                <a:lnTo>
                  <a:pt x="628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9964" y="680607"/>
            <a:ext cx="7319148" cy="473284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9964" y="6031229"/>
            <a:ext cx="7319148" cy="488990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2835169" y="1034732"/>
            <a:ext cx="3235960" cy="1068070"/>
          </a:xfrm>
          <a:custGeom>
            <a:avLst/>
            <a:gdLst/>
            <a:ahLst/>
            <a:cxnLst/>
            <a:rect l="l" t="t" r="r" b="b"/>
            <a:pathLst>
              <a:path w="3235959" h="1068070">
                <a:moveTo>
                  <a:pt x="145922" y="0"/>
                </a:moveTo>
                <a:lnTo>
                  <a:pt x="95411" y="5958"/>
                </a:lnTo>
                <a:lnTo>
                  <a:pt x="54805" y="23364"/>
                </a:lnTo>
                <a:lnTo>
                  <a:pt x="24863" y="51512"/>
                </a:lnTo>
                <a:lnTo>
                  <a:pt x="6342" y="89696"/>
                </a:lnTo>
                <a:lnTo>
                  <a:pt x="0" y="137210"/>
                </a:lnTo>
                <a:lnTo>
                  <a:pt x="0" y="260264"/>
                </a:lnTo>
                <a:lnTo>
                  <a:pt x="6342" y="307778"/>
                </a:lnTo>
                <a:lnTo>
                  <a:pt x="24863" y="345962"/>
                </a:lnTo>
                <a:lnTo>
                  <a:pt x="54805" y="374109"/>
                </a:lnTo>
                <a:lnTo>
                  <a:pt x="95411" y="391515"/>
                </a:lnTo>
                <a:lnTo>
                  <a:pt x="145922" y="397474"/>
                </a:lnTo>
                <a:lnTo>
                  <a:pt x="188588" y="392517"/>
                </a:lnTo>
                <a:lnTo>
                  <a:pt x="226549" y="377420"/>
                </a:lnTo>
                <a:lnTo>
                  <a:pt x="254589" y="353915"/>
                </a:lnTo>
                <a:lnTo>
                  <a:pt x="145377" y="353915"/>
                </a:lnTo>
                <a:lnTo>
                  <a:pt x="102958" y="347756"/>
                </a:lnTo>
                <a:lnTo>
                  <a:pt x="72280" y="329958"/>
                </a:lnTo>
                <a:lnTo>
                  <a:pt x="53648" y="301543"/>
                </a:lnTo>
                <a:lnTo>
                  <a:pt x="47370" y="263531"/>
                </a:lnTo>
                <a:lnTo>
                  <a:pt x="47370" y="133943"/>
                </a:lnTo>
                <a:lnTo>
                  <a:pt x="53648" y="95931"/>
                </a:lnTo>
                <a:lnTo>
                  <a:pt x="72280" y="67516"/>
                </a:lnTo>
                <a:lnTo>
                  <a:pt x="102958" y="49718"/>
                </a:lnTo>
                <a:lnTo>
                  <a:pt x="145377" y="43558"/>
                </a:lnTo>
                <a:lnTo>
                  <a:pt x="254589" y="43558"/>
                </a:lnTo>
                <a:lnTo>
                  <a:pt x="226549" y="20054"/>
                </a:lnTo>
                <a:lnTo>
                  <a:pt x="188588" y="4957"/>
                </a:lnTo>
                <a:lnTo>
                  <a:pt x="145922" y="0"/>
                </a:lnTo>
                <a:close/>
              </a:path>
              <a:path w="3235959" h="1068070">
                <a:moveTo>
                  <a:pt x="284766" y="262442"/>
                </a:moveTo>
                <a:lnTo>
                  <a:pt x="237395" y="262442"/>
                </a:lnTo>
                <a:lnTo>
                  <a:pt x="237395" y="267887"/>
                </a:lnTo>
                <a:lnTo>
                  <a:pt x="229220" y="306366"/>
                </a:lnTo>
                <a:lnTo>
                  <a:pt x="207925" y="333157"/>
                </a:lnTo>
                <a:lnTo>
                  <a:pt x="178361" y="348819"/>
                </a:lnTo>
                <a:lnTo>
                  <a:pt x="145377" y="353915"/>
                </a:lnTo>
                <a:lnTo>
                  <a:pt x="254589" y="353915"/>
                </a:lnTo>
                <a:lnTo>
                  <a:pt x="257062" y="351842"/>
                </a:lnTo>
                <a:lnTo>
                  <a:pt x="277382" y="315444"/>
                </a:lnTo>
                <a:lnTo>
                  <a:pt x="284766" y="267887"/>
                </a:lnTo>
                <a:lnTo>
                  <a:pt x="284766" y="262442"/>
                </a:lnTo>
                <a:close/>
              </a:path>
              <a:path w="3235959" h="1068070">
                <a:moveTo>
                  <a:pt x="254589" y="43558"/>
                </a:moveTo>
                <a:lnTo>
                  <a:pt x="145377" y="43558"/>
                </a:lnTo>
                <a:lnTo>
                  <a:pt x="178361" y="48654"/>
                </a:lnTo>
                <a:lnTo>
                  <a:pt x="207925" y="64317"/>
                </a:lnTo>
                <a:lnTo>
                  <a:pt x="229220" y="91107"/>
                </a:lnTo>
                <a:lnTo>
                  <a:pt x="237395" y="129587"/>
                </a:lnTo>
                <a:lnTo>
                  <a:pt x="237395" y="135032"/>
                </a:lnTo>
                <a:lnTo>
                  <a:pt x="284766" y="135032"/>
                </a:lnTo>
                <a:lnTo>
                  <a:pt x="284766" y="129587"/>
                </a:lnTo>
                <a:lnTo>
                  <a:pt x="277382" y="82030"/>
                </a:lnTo>
                <a:lnTo>
                  <a:pt x="257062" y="45632"/>
                </a:lnTo>
                <a:lnTo>
                  <a:pt x="254589" y="43558"/>
                </a:lnTo>
                <a:close/>
              </a:path>
              <a:path w="3235959" h="1068070">
                <a:moveTo>
                  <a:pt x="417170" y="8167"/>
                </a:moveTo>
                <a:lnTo>
                  <a:pt x="369800" y="8167"/>
                </a:lnTo>
                <a:lnTo>
                  <a:pt x="369800" y="389307"/>
                </a:lnTo>
                <a:lnTo>
                  <a:pt x="417170" y="389307"/>
                </a:lnTo>
                <a:lnTo>
                  <a:pt x="417170" y="218883"/>
                </a:lnTo>
                <a:lnTo>
                  <a:pt x="650210" y="218883"/>
                </a:lnTo>
                <a:lnTo>
                  <a:pt x="650210" y="176957"/>
                </a:lnTo>
                <a:lnTo>
                  <a:pt x="417170" y="176957"/>
                </a:lnTo>
                <a:lnTo>
                  <a:pt x="417170" y="8167"/>
                </a:lnTo>
                <a:close/>
              </a:path>
              <a:path w="3235959" h="1068070">
                <a:moveTo>
                  <a:pt x="650210" y="218883"/>
                </a:moveTo>
                <a:lnTo>
                  <a:pt x="602840" y="218883"/>
                </a:lnTo>
                <a:lnTo>
                  <a:pt x="602840" y="389307"/>
                </a:lnTo>
                <a:lnTo>
                  <a:pt x="650210" y="389307"/>
                </a:lnTo>
                <a:lnTo>
                  <a:pt x="650210" y="218883"/>
                </a:lnTo>
                <a:close/>
              </a:path>
              <a:path w="3235959" h="1068070">
                <a:moveTo>
                  <a:pt x="650210" y="8167"/>
                </a:moveTo>
                <a:lnTo>
                  <a:pt x="602840" y="8167"/>
                </a:lnTo>
                <a:lnTo>
                  <a:pt x="602840" y="176957"/>
                </a:lnTo>
                <a:lnTo>
                  <a:pt x="650210" y="176957"/>
                </a:lnTo>
                <a:lnTo>
                  <a:pt x="650210" y="8167"/>
                </a:lnTo>
                <a:close/>
              </a:path>
              <a:path w="3235959" h="1068070">
                <a:moveTo>
                  <a:pt x="798949" y="8167"/>
                </a:moveTo>
                <a:lnTo>
                  <a:pt x="751579" y="8167"/>
                </a:lnTo>
                <a:lnTo>
                  <a:pt x="751579" y="389307"/>
                </a:lnTo>
                <a:lnTo>
                  <a:pt x="798949" y="389307"/>
                </a:lnTo>
                <a:lnTo>
                  <a:pt x="798949" y="8167"/>
                </a:lnTo>
                <a:close/>
              </a:path>
              <a:path w="3235959" h="1068070">
                <a:moveTo>
                  <a:pt x="944023" y="8167"/>
                </a:moveTo>
                <a:lnTo>
                  <a:pt x="900464" y="8167"/>
                </a:lnTo>
                <a:lnTo>
                  <a:pt x="900464" y="389307"/>
                </a:lnTo>
                <a:lnTo>
                  <a:pt x="947835" y="389307"/>
                </a:lnTo>
                <a:lnTo>
                  <a:pt x="947835" y="96374"/>
                </a:lnTo>
                <a:lnTo>
                  <a:pt x="1000973" y="96374"/>
                </a:lnTo>
                <a:lnTo>
                  <a:pt x="944023" y="8167"/>
                </a:lnTo>
                <a:close/>
              </a:path>
              <a:path w="3235959" h="1068070">
                <a:moveTo>
                  <a:pt x="1000973" y="96374"/>
                </a:moveTo>
                <a:lnTo>
                  <a:pt x="947835" y="96374"/>
                </a:lnTo>
                <a:lnTo>
                  <a:pt x="1137316" y="389307"/>
                </a:lnTo>
                <a:lnTo>
                  <a:pt x="1180875" y="389307"/>
                </a:lnTo>
                <a:lnTo>
                  <a:pt x="1180875" y="301645"/>
                </a:lnTo>
                <a:lnTo>
                  <a:pt x="1133504" y="301645"/>
                </a:lnTo>
                <a:lnTo>
                  <a:pt x="1000973" y="96374"/>
                </a:lnTo>
                <a:close/>
              </a:path>
              <a:path w="3235959" h="1068070">
                <a:moveTo>
                  <a:pt x="1180875" y="8167"/>
                </a:moveTo>
                <a:lnTo>
                  <a:pt x="1133504" y="8167"/>
                </a:lnTo>
                <a:lnTo>
                  <a:pt x="1133504" y="301645"/>
                </a:lnTo>
                <a:lnTo>
                  <a:pt x="1180875" y="301645"/>
                </a:lnTo>
                <a:lnTo>
                  <a:pt x="1180875" y="8167"/>
                </a:lnTo>
                <a:close/>
              </a:path>
              <a:path w="3235959" h="1068070">
                <a:moveTo>
                  <a:pt x="1433610" y="8167"/>
                </a:moveTo>
                <a:lnTo>
                  <a:pt x="1386240" y="8167"/>
                </a:lnTo>
                <a:lnTo>
                  <a:pt x="1244129" y="373517"/>
                </a:lnTo>
                <a:lnTo>
                  <a:pt x="1244129" y="389307"/>
                </a:lnTo>
                <a:lnTo>
                  <a:pt x="1287688" y="389307"/>
                </a:lnTo>
                <a:lnTo>
                  <a:pt x="1326891" y="288033"/>
                </a:lnTo>
                <a:lnTo>
                  <a:pt x="1542887" y="288033"/>
                </a:lnTo>
                <a:lnTo>
                  <a:pt x="1527155" y="247741"/>
                </a:lnTo>
                <a:lnTo>
                  <a:pt x="1341048" y="247741"/>
                </a:lnTo>
                <a:lnTo>
                  <a:pt x="1409108" y="71327"/>
                </a:lnTo>
                <a:lnTo>
                  <a:pt x="1458272" y="71327"/>
                </a:lnTo>
                <a:lnTo>
                  <a:pt x="1433610" y="8167"/>
                </a:lnTo>
                <a:close/>
              </a:path>
              <a:path w="3235959" h="1068070">
                <a:moveTo>
                  <a:pt x="1542887" y="288033"/>
                </a:moveTo>
                <a:lnTo>
                  <a:pt x="1491326" y="288033"/>
                </a:lnTo>
                <a:lnTo>
                  <a:pt x="1529440" y="389307"/>
                </a:lnTo>
                <a:lnTo>
                  <a:pt x="1576266" y="389307"/>
                </a:lnTo>
                <a:lnTo>
                  <a:pt x="1576266" y="373517"/>
                </a:lnTo>
                <a:lnTo>
                  <a:pt x="1542887" y="288033"/>
                </a:lnTo>
                <a:close/>
              </a:path>
              <a:path w="3235959" h="1068070">
                <a:moveTo>
                  <a:pt x="1458272" y="71327"/>
                </a:moveTo>
                <a:lnTo>
                  <a:pt x="1409108" y="71327"/>
                </a:lnTo>
                <a:lnTo>
                  <a:pt x="1476625" y="247741"/>
                </a:lnTo>
                <a:lnTo>
                  <a:pt x="1527155" y="247741"/>
                </a:lnTo>
                <a:lnTo>
                  <a:pt x="1458272" y="71327"/>
                </a:lnTo>
                <a:close/>
              </a:path>
              <a:path w="3235959" h="1068070">
                <a:moveTo>
                  <a:pt x="1796929" y="8167"/>
                </a:moveTo>
                <a:lnTo>
                  <a:pt x="1749014" y="8167"/>
                </a:lnTo>
                <a:lnTo>
                  <a:pt x="1749014" y="23957"/>
                </a:lnTo>
                <a:lnTo>
                  <a:pt x="1866079" y="193837"/>
                </a:lnTo>
                <a:lnTo>
                  <a:pt x="1742480" y="373517"/>
                </a:lnTo>
                <a:lnTo>
                  <a:pt x="1742480" y="389307"/>
                </a:lnTo>
                <a:lnTo>
                  <a:pt x="1787673" y="389307"/>
                </a:lnTo>
                <a:lnTo>
                  <a:pt x="1894392" y="231406"/>
                </a:lnTo>
                <a:lnTo>
                  <a:pt x="1950410" y="231406"/>
                </a:lnTo>
                <a:lnTo>
                  <a:pt x="1924339" y="193837"/>
                </a:lnTo>
                <a:lnTo>
                  <a:pt x="1949972" y="156811"/>
                </a:lnTo>
                <a:lnTo>
                  <a:pt x="1895481" y="156811"/>
                </a:lnTo>
                <a:lnTo>
                  <a:pt x="1796929" y="8167"/>
                </a:lnTo>
                <a:close/>
              </a:path>
              <a:path w="3235959" h="1068070">
                <a:moveTo>
                  <a:pt x="1950410" y="231406"/>
                </a:moveTo>
                <a:lnTo>
                  <a:pt x="1894392" y="231406"/>
                </a:lnTo>
                <a:lnTo>
                  <a:pt x="2001111" y="389307"/>
                </a:lnTo>
                <a:lnTo>
                  <a:pt x="2049026" y="389307"/>
                </a:lnTo>
                <a:lnTo>
                  <a:pt x="2049026" y="373517"/>
                </a:lnTo>
                <a:lnTo>
                  <a:pt x="1950410" y="231406"/>
                </a:lnTo>
                <a:close/>
              </a:path>
              <a:path w="3235959" h="1068070">
                <a:moveTo>
                  <a:pt x="2041948" y="8167"/>
                </a:moveTo>
                <a:lnTo>
                  <a:pt x="1997300" y="8167"/>
                </a:lnTo>
                <a:lnTo>
                  <a:pt x="1895481" y="156811"/>
                </a:lnTo>
                <a:lnTo>
                  <a:pt x="1949972" y="156811"/>
                </a:lnTo>
                <a:lnTo>
                  <a:pt x="2041948" y="23957"/>
                </a:lnTo>
                <a:lnTo>
                  <a:pt x="2041948" y="8167"/>
                </a:lnTo>
                <a:close/>
              </a:path>
              <a:path w="3235959" h="1068070">
                <a:moveTo>
                  <a:pt x="2490573" y="8167"/>
                </a:moveTo>
                <a:lnTo>
                  <a:pt x="2253177" y="8167"/>
                </a:lnTo>
                <a:lnTo>
                  <a:pt x="2253177" y="389307"/>
                </a:lnTo>
                <a:lnTo>
                  <a:pt x="2491117" y="389307"/>
                </a:lnTo>
                <a:lnTo>
                  <a:pt x="2491117" y="347382"/>
                </a:lnTo>
                <a:lnTo>
                  <a:pt x="2300547" y="347382"/>
                </a:lnTo>
                <a:lnTo>
                  <a:pt x="2300547" y="218338"/>
                </a:lnTo>
                <a:lnTo>
                  <a:pt x="2464982" y="218338"/>
                </a:lnTo>
                <a:lnTo>
                  <a:pt x="2464982" y="176413"/>
                </a:lnTo>
                <a:lnTo>
                  <a:pt x="2300547" y="176413"/>
                </a:lnTo>
                <a:lnTo>
                  <a:pt x="2300547" y="50092"/>
                </a:lnTo>
                <a:lnTo>
                  <a:pt x="2490573" y="50092"/>
                </a:lnTo>
                <a:lnTo>
                  <a:pt x="2490573" y="8167"/>
                </a:lnTo>
                <a:close/>
              </a:path>
              <a:path w="3235959" h="1068070">
                <a:moveTo>
                  <a:pt x="2613072" y="8167"/>
                </a:moveTo>
                <a:lnTo>
                  <a:pt x="2565701" y="8167"/>
                </a:lnTo>
                <a:lnTo>
                  <a:pt x="2565701" y="265164"/>
                </a:lnTo>
                <a:lnTo>
                  <a:pt x="2572418" y="311750"/>
                </a:lnTo>
                <a:lnTo>
                  <a:pt x="2591471" y="348667"/>
                </a:lnTo>
                <a:lnTo>
                  <a:pt x="2621213" y="375521"/>
                </a:lnTo>
                <a:lnTo>
                  <a:pt x="2659998" y="391921"/>
                </a:lnTo>
                <a:lnTo>
                  <a:pt x="2706179" y="397474"/>
                </a:lnTo>
                <a:lnTo>
                  <a:pt x="2752094" y="391868"/>
                </a:lnTo>
                <a:lnTo>
                  <a:pt x="2790718" y="375364"/>
                </a:lnTo>
                <a:lnTo>
                  <a:pt x="2814338" y="353915"/>
                </a:lnTo>
                <a:lnTo>
                  <a:pt x="2706179" y="353915"/>
                </a:lnTo>
                <a:lnTo>
                  <a:pt x="2666823" y="347730"/>
                </a:lnTo>
                <a:lnTo>
                  <a:pt x="2637574" y="330162"/>
                </a:lnTo>
                <a:lnTo>
                  <a:pt x="2619350" y="302691"/>
                </a:lnTo>
                <a:lnTo>
                  <a:pt x="2613072" y="266798"/>
                </a:lnTo>
                <a:lnTo>
                  <a:pt x="2613072" y="8167"/>
                </a:lnTo>
                <a:close/>
              </a:path>
              <a:path w="3235959" h="1068070">
                <a:moveTo>
                  <a:pt x="2846112" y="8167"/>
                </a:moveTo>
                <a:lnTo>
                  <a:pt x="2798742" y="8167"/>
                </a:lnTo>
                <a:lnTo>
                  <a:pt x="2798742" y="266798"/>
                </a:lnTo>
                <a:lnTo>
                  <a:pt x="2792471" y="302921"/>
                </a:lnTo>
                <a:lnTo>
                  <a:pt x="2774308" y="330366"/>
                </a:lnTo>
                <a:lnTo>
                  <a:pt x="2745220" y="347807"/>
                </a:lnTo>
                <a:lnTo>
                  <a:pt x="2706179" y="353915"/>
                </a:lnTo>
                <a:lnTo>
                  <a:pt x="2814338" y="353915"/>
                </a:lnTo>
                <a:lnTo>
                  <a:pt x="2820377" y="348431"/>
                </a:lnTo>
                <a:lnTo>
                  <a:pt x="2839399" y="311541"/>
                </a:lnTo>
                <a:lnTo>
                  <a:pt x="2846112" y="265164"/>
                </a:lnTo>
                <a:lnTo>
                  <a:pt x="2846112" y="8167"/>
                </a:lnTo>
                <a:close/>
              </a:path>
              <a:path w="3235959" h="1068070">
                <a:moveTo>
                  <a:pt x="3093120" y="8167"/>
                </a:moveTo>
                <a:lnTo>
                  <a:pt x="3045750" y="8167"/>
                </a:lnTo>
                <a:lnTo>
                  <a:pt x="2903639" y="373517"/>
                </a:lnTo>
                <a:lnTo>
                  <a:pt x="2903639" y="389307"/>
                </a:lnTo>
                <a:lnTo>
                  <a:pt x="2947198" y="389307"/>
                </a:lnTo>
                <a:lnTo>
                  <a:pt x="2986401" y="288033"/>
                </a:lnTo>
                <a:lnTo>
                  <a:pt x="3202397" y="288033"/>
                </a:lnTo>
                <a:lnTo>
                  <a:pt x="3186664" y="247741"/>
                </a:lnTo>
                <a:lnTo>
                  <a:pt x="3000557" y="247741"/>
                </a:lnTo>
                <a:lnTo>
                  <a:pt x="3068618" y="71327"/>
                </a:lnTo>
                <a:lnTo>
                  <a:pt x="3117782" y="71327"/>
                </a:lnTo>
                <a:lnTo>
                  <a:pt x="3093120" y="8167"/>
                </a:lnTo>
                <a:close/>
              </a:path>
              <a:path w="3235959" h="1068070">
                <a:moveTo>
                  <a:pt x="3202397" y="288033"/>
                </a:moveTo>
                <a:lnTo>
                  <a:pt x="3150835" y="288033"/>
                </a:lnTo>
                <a:lnTo>
                  <a:pt x="3188950" y="389307"/>
                </a:lnTo>
                <a:lnTo>
                  <a:pt x="3235775" y="389307"/>
                </a:lnTo>
                <a:lnTo>
                  <a:pt x="3235775" y="373517"/>
                </a:lnTo>
                <a:lnTo>
                  <a:pt x="3202397" y="288033"/>
                </a:lnTo>
                <a:close/>
              </a:path>
              <a:path w="3235959" h="1068070">
                <a:moveTo>
                  <a:pt x="3117782" y="71327"/>
                </a:moveTo>
                <a:lnTo>
                  <a:pt x="3068618" y="71327"/>
                </a:lnTo>
                <a:lnTo>
                  <a:pt x="3136134" y="247741"/>
                </a:lnTo>
                <a:lnTo>
                  <a:pt x="3186664" y="247741"/>
                </a:lnTo>
                <a:lnTo>
                  <a:pt x="3117782" y="71327"/>
                </a:lnTo>
                <a:close/>
              </a:path>
              <a:path w="3235959" h="1068070">
                <a:moveTo>
                  <a:pt x="145922" y="670136"/>
                </a:moveTo>
                <a:lnTo>
                  <a:pt x="95411" y="676095"/>
                </a:lnTo>
                <a:lnTo>
                  <a:pt x="54805" y="693501"/>
                </a:lnTo>
                <a:lnTo>
                  <a:pt x="24863" y="721649"/>
                </a:lnTo>
                <a:lnTo>
                  <a:pt x="6342" y="759833"/>
                </a:lnTo>
                <a:lnTo>
                  <a:pt x="0" y="807347"/>
                </a:lnTo>
                <a:lnTo>
                  <a:pt x="0" y="930400"/>
                </a:lnTo>
                <a:lnTo>
                  <a:pt x="6342" y="977915"/>
                </a:lnTo>
                <a:lnTo>
                  <a:pt x="24863" y="1016098"/>
                </a:lnTo>
                <a:lnTo>
                  <a:pt x="54805" y="1044246"/>
                </a:lnTo>
                <a:lnTo>
                  <a:pt x="95411" y="1061652"/>
                </a:lnTo>
                <a:lnTo>
                  <a:pt x="145922" y="1067611"/>
                </a:lnTo>
                <a:lnTo>
                  <a:pt x="188588" y="1062654"/>
                </a:lnTo>
                <a:lnTo>
                  <a:pt x="226549" y="1047556"/>
                </a:lnTo>
                <a:lnTo>
                  <a:pt x="254589" y="1024052"/>
                </a:lnTo>
                <a:lnTo>
                  <a:pt x="145377" y="1024052"/>
                </a:lnTo>
                <a:lnTo>
                  <a:pt x="102958" y="1017893"/>
                </a:lnTo>
                <a:lnTo>
                  <a:pt x="72280" y="1000095"/>
                </a:lnTo>
                <a:lnTo>
                  <a:pt x="53648" y="971679"/>
                </a:lnTo>
                <a:lnTo>
                  <a:pt x="47370" y="933667"/>
                </a:lnTo>
                <a:lnTo>
                  <a:pt x="47370" y="804080"/>
                </a:lnTo>
                <a:lnTo>
                  <a:pt x="53648" y="766068"/>
                </a:lnTo>
                <a:lnTo>
                  <a:pt x="72280" y="737652"/>
                </a:lnTo>
                <a:lnTo>
                  <a:pt x="102958" y="719855"/>
                </a:lnTo>
                <a:lnTo>
                  <a:pt x="145377" y="713695"/>
                </a:lnTo>
                <a:lnTo>
                  <a:pt x="254589" y="713695"/>
                </a:lnTo>
                <a:lnTo>
                  <a:pt x="226549" y="690191"/>
                </a:lnTo>
                <a:lnTo>
                  <a:pt x="188588" y="675093"/>
                </a:lnTo>
                <a:lnTo>
                  <a:pt x="145922" y="670136"/>
                </a:lnTo>
                <a:close/>
              </a:path>
              <a:path w="3235959" h="1068070">
                <a:moveTo>
                  <a:pt x="284766" y="932578"/>
                </a:moveTo>
                <a:lnTo>
                  <a:pt x="237395" y="932578"/>
                </a:lnTo>
                <a:lnTo>
                  <a:pt x="237395" y="938023"/>
                </a:lnTo>
                <a:lnTo>
                  <a:pt x="229220" y="976503"/>
                </a:lnTo>
                <a:lnTo>
                  <a:pt x="207925" y="1003294"/>
                </a:lnTo>
                <a:lnTo>
                  <a:pt x="178361" y="1018956"/>
                </a:lnTo>
                <a:lnTo>
                  <a:pt x="145377" y="1024052"/>
                </a:lnTo>
                <a:lnTo>
                  <a:pt x="254589" y="1024052"/>
                </a:lnTo>
                <a:lnTo>
                  <a:pt x="257062" y="1021979"/>
                </a:lnTo>
                <a:lnTo>
                  <a:pt x="277382" y="985581"/>
                </a:lnTo>
                <a:lnTo>
                  <a:pt x="284766" y="938023"/>
                </a:lnTo>
                <a:lnTo>
                  <a:pt x="284766" y="932578"/>
                </a:lnTo>
                <a:close/>
              </a:path>
              <a:path w="3235959" h="1068070">
                <a:moveTo>
                  <a:pt x="254589" y="713695"/>
                </a:moveTo>
                <a:lnTo>
                  <a:pt x="145377" y="713695"/>
                </a:lnTo>
                <a:lnTo>
                  <a:pt x="178361" y="718791"/>
                </a:lnTo>
                <a:lnTo>
                  <a:pt x="207925" y="734454"/>
                </a:lnTo>
                <a:lnTo>
                  <a:pt x="229220" y="761244"/>
                </a:lnTo>
                <a:lnTo>
                  <a:pt x="237395" y="799724"/>
                </a:lnTo>
                <a:lnTo>
                  <a:pt x="237395" y="805169"/>
                </a:lnTo>
                <a:lnTo>
                  <a:pt x="284766" y="805169"/>
                </a:lnTo>
                <a:lnTo>
                  <a:pt x="284766" y="799724"/>
                </a:lnTo>
                <a:lnTo>
                  <a:pt x="277382" y="752166"/>
                </a:lnTo>
                <a:lnTo>
                  <a:pt x="257062" y="715768"/>
                </a:lnTo>
                <a:lnTo>
                  <a:pt x="254589" y="713695"/>
                </a:lnTo>
                <a:close/>
              </a:path>
              <a:path w="3235959" h="1068070">
                <a:moveTo>
                  <a:pt x="417170" y="678303"/>
                </a:moveTo>
                <a:lnTo>
                  <a:pt x="369800" y="678303"/>
                </a:lnTo>
                <a:lnTo>
                  <a:pt x="369800" y="1059444"/>
                </a:lnTo>
                <a:lnTo>
                  <a:pt x="417170" y="1059444"/>
                </a:lnTo>
                <a:lnTo>
                  <a:pt x="417170" y="889020"/>
                </a:lnTo>
                <a:lnTo>
                  <a:pt x="650210" y="889020"/>
                </a:lnTo>
                <a:lnTo>
                  <a:pt x="650210" y="847094"/>
                </a:lnTo>
                <a:lnTo>
                  <a:pt x="417170" y="847094"/>
                </a:lnTo>
                <a:lnTo>
                  <a:pt x="417170" y="678303"/>
                </a:lnTo>
                <a:close/>
              </a:path>
              <a:path w="3235959" h="1068070">
                <a:moveTo>
                  <a:pt x="650210" y="889020"/>
                </a:moveTo>
                <a:lnTo>
                  <a:pt x="602840" y="889020"/>
                </a:lnTo>
                <a:lnTo>
                  <a:pt x="602840" y="1059444"/>
                </a:lnTo>
                <a:lnTo>
                  <a:pt x="650210" y="1059444"/>
                </a:lnTo>
                <a:lnTo>
                  <a:pt x="650210" y="889020"/>
                </a:lnTo>
                <a:close/>
              </a:path>
              <a:path w="3235959" h="1068070">
                <a:moveTo>
                  <a:pt x="650210" y="678303"/>
                </a:moveTo>
                <a:lnTo>
                  <a:pt x="602840" y="678303"/>
                </a:lnTo>
                <a:lnTo>
                  <a:pt x="602840" y="847094"/>
                </a:lnTo>
                <a:lnTo>
                  <a:pt x="650210" y="847094"/>
                </a:lnTo>
                <a:lnTo>
                  <a:pt x="650210" y="678303"/>
                </a:lnTo>
                <a:close/>
              </a:path>
              <a:path w="3235959" h="1068070">
                <a:moveTo>
                  <a:pt x="798949" y="678303"/>
                </a:moveTo>
                <a:lnTo>
                  <a:pt x="751579" y="678303"/>
                </a:lnTo>
                <a:lnTo>
                  <a:pt x="751579" y="1059444"/>
                </a:lnTo>
                <a:lnTo>
                  <a:pt x="798949" y="1059444"/>
                </a:lnTo>
                <a:lnTo>
                  <a:pt x="798949" y="678303"/>
                </a:lnTo>
                <a:close/>
              </a:path>
              <a:path w="3235959" h="1068070">
                <a:moveTo>
                  <a:pt x="1059999" y="678303"/>
                </a:moveTo>
                <a:lnTo>
                  <a:pt x="900464" y="678303"/>
                </a:lnTo>
                <a:lnTo>
                  <a:pt x="900464" y="1059444"/>
                </a:lnTo>
                <a:lnTo>
                  <a:pt x="947835" y="1059444"/>
                </a:lnTo>
                <a:lnTo>
                  <a:pt x="947835" y="907532"/>
                </a:lnTo>
                <a:lnTo>
                  <a:pt x="1059999" y="907532"/>
                </a:lnTo>
                <a:lnTo>
                  <a:pt x="1104213" y="899467"/>
                </a:lnTo>
                <a:lnTo>
                  <a:pt x="1137248" y="876496"/>
                </a:lnTo>
                <a:lnTo>
                  <a:pt x="1143497" y="865607"/>
                </a:lnTo>
                <a:lnTo>
                  <a:pt x="947835" y="865607"/>
                </a:lnTo>
                <a:lnTo>
                  <a:pt x="947835" y="720229"/>
                </a:lnTo>
                <a:lnTo>
                  <a:pt x="1143430" y="720229"/>
                </a:lnTo>
                <a:lnTo>
                  <a:pt x="1137248" y="709407"/>
                </a:lnTo>
                <a:lnTo>
                  <a:pt x="1104213" y="686377"/>
                </a:lnTo>
                <a:lnTo>
                  <a:pt x="1059999" y="678303"/>
                </a:lnTo>
                <a:close/>
              </a:path>
              <a:path w="3235959" h="1068070">
                <a:moveTo>
                  <a:pt x="1143430" y="720229"/>
                </a:moveTo>
                <a:lnTo>
                  <a:pt x="1051831" y="720229"/>
                </a:lnTo>
                <a:lnTo>
                  <a:pt x="1078035" y="724968"/>
                </a:lnTo>
                <a:lnTo>
                  <a:pt x="1098521" y="738946"/>
                </a:lnTo>
                <a:lnTo>
                  <a:pt x="1111861" y="761805"/>
                </a:lnTo>
                <a:lnTo>
                  <a:pt x="1116625" y="793190"/>
                </a:lnTo>
                <a:lnTo>
                  <a:pt x="1111861" y="824260"/>
                </a:lnTo>
                <a:lnTo>
                  <a:pt x="1098521" y="846958"/>
                </a:lnTo>
                <a:lnTo>
                  <a:pt x="1078035" y="860876"/>
                </a:lnTo>
                <a:lnTo>
                  <a:pt x="1051831" y="865607"/>
                </a:lnTo>
                <a:lnTo>
                  <a:pt x="1143497" y="865607"/>
                </a:lnTo>
                <a:lnTo>
                  <a:pt x="1157930" y="840458"/>
                </a:lnTo>
                <a:lnTo>
                  <a:pt x="1165084" y="793190"/>
                </a:lnTo>
                <a:lnTo>
                  <a:pt x="1157930" y="745607"/>
                </a:lnTo>
                <a:lnTo>
                  <a:pt x="1143430" y="720229"/>
                </a:lnTo>
                <a:close/>
              </a:path>
              <a:path w="3235959" h="1068070">
                <a:moveTo>
                  <a:pt x="1397025" y="678303"/>
                </a:moveTo>
                <a:lnTo>
                  <a:pt x="1350199" y="678303"/>
                </a:lnTo>
                <a:lnTo>
                  <a:pt x="1350199" y="694094"/>
                </a:lnTo>
                <a:lnTo>
                  <a:pt x="1425338" y="1059444"/>
                </a:lnTo>
                <a:lnTo>
                  <a:pt x="1469986" y="1059444"/>
                </a:lnTo>
                <a:lnTo>
                  <a:pt x="1499931" y="983760"/>
                </a:lnTo>
                <a:lnTo>
                  <a:pt x="1457463" y="983760"/>
                </a:lnTo>
                <a:lnTo>
                  <a:pt x="1397025" y="678303"/>
                </a:lnTo>
                <a:close/>
              </a:path>
              <a:path w="3235959" h="1068070">
                <a:moveTo>
                  <a:pt x="1594039" y="858528"/>
                </a:moveTo>
                <a:lnTo>
                  <a:pt x="1549481" y="858528"/>
                </a:lnTo>
                <a:lnTo>
                  <a:pt x="1628432" y="1059444"/>
                </a:lnTo>
                <a:lnTo>
                  <a:pt x="1673079" y="1059444"/>
                </a:lnTo>
                <a:lnTo>
                  <a:pt x="1688421" y="984849"/>
                </a:lnTo>
                <a:lnTo>
                  <a:pt x="1644222" y="984849"/>
                </a:lnTo>
                <a:lnTo>
                  <a:pt x="1594039" y="858528"/>
                </a:lnTo>
                <a:close/>
              </a:path>
              <a:path w="3235959" h="1068070">
                <a:moveTo>
                  <a:pt x="1748219" y="678303"/>
                </a:moveTo>
                <a:lnTo>
                  <a:pt x="1704115" y="678303"/>
                </a:lnTo>
                <a:lnTo>
                  <a:pt x="1644222" y="984849"/>
                </a:lnTo>
                <a:lnTo>
                  <a:pt x="1688421" y="984849"/>
                </a:lnTo>
                <a:lnTo>
                  <a:pt x="1748219" y="694094"/>
                </a:lnTo>
                <a:lnTo>
                  <a:pt x="1748219" y="678303"/>
                </a:lnTo>
                <a:close/>
              </a:path>
              <a:path w="3235959" h="1068070">
                <a:moveTo>
                  <a:pt x="1565271" y="786112"/>
                </a:moveTo>
                <a:lnTo>
                  <a:pt x="1535324" y="786112"/>
                </a:lnTo>
                <a:lnTo>
                  <a:pt x="1457463" y="983760"/>
                </a:lnTo>
                <a:lnTo>
                  <a:pt x="1499931" y="983760"/>
                </a:lnTo>
                <a:lnTo>
                  <a:pt x="1549481" y="858528"/>
                </a:lnTo>
                <a:lnTo>
                  <a:pt x="1594039" y="858528"/>
                </a:lnTo>
                <a:lnTo>
                  <a:pt x="1565271" y="786112"/>
                </a:lnTo>
                <a:close/>
              </a:path>
              <a:path w="3235959" h="1068070">
                <a:moveTo>
                  <a:pt x="1963207" y="678303"/>
                </a:moveTo>
                <a:lnTo>
                  <a:pt x="1915836" y="678303"/>
                </a:lnTo>
                <a:lnTo>
                  <a:pt x="1773726" y="1043654"/>
                </a:lnTo>
                <a:lnTo>
                  <a:pt x="1773726" y="1059444"/>
                </a:lnTo>
                <a:lnTo>
                  <a:pt x="1817284" y="1059444"/>
                </a:lnTo>
                <a:lnTo>
                  <a:pt x="1856487" y="958169"/>
                </a:lnTo>
                <a:lnTo>
                  <a:pt x="2072484" y="958169"/>
                </a:lnTo>
                <a:lnTo>
                  <a:pt x="2056751" y="917877"/>
                </a:lnTo>
                <a:lnTo>
                  <a:pt x="1870644" y="917877"/>
                </a:lnTo>
                <a:lnTo>
                  <a:pt x="1938705" y="741464"/>
                </a:lnTo>
                <a:lnTo>
                  <a:pt x="1987868" y="741464"/>
                </a:lnTo>
                <a:lnTo>
                  <a:pt x="1963207" y="678303"/>
                </a:lnTo>
                <a:close/>
              </a:path>
              <a:path w="3235959" h="1068070">
                <a:moveTo>
                  <a:pt x="2072484" y="958169"/>
                </a:moveTo>
                <a:lnTo>
                  <a:pt x="2020922" y="958169"/>
                </a:lnTo>
                <a:lnTo>
                  <a:pt x="2059036" y="1059444"/>
                </a:lnTo>
                <a:lnTo>
                  <a:pt x="2105862" y="1059444"/>
                </a:lnTo>
                <a:lnTo>
                  <a:pt x="2105862" y="1043654"/>
                </a:lnTo>
                <a:lnTo>
                  <a:pt x="2072484" y="958169"/>
                </a:lnTo>
                <a:close/>
              </a:path>
              <a:path w="3235959" h="1068070">
                <a:moveTo>
                  <a:pt x="1987868" y="741464"/>
                </a:moveTo>
                <a:lnTo>
                  <a:pt x="1938705" y="741464"/>
                </a:lnTo>
                <a:lnTo>
                  <a:pt x="2006221" y="917877"/>
                </a:lnTo>
                <a:lnTo>
                  <a:pt x="2056751" y="917877"/>
                </a:lnTo>
                <a:lnTo>
                  <a:pt x="1987868" y="741464"/>
                </a:lnTo>
                <a:close/>
              </a:path>
              <a:path w="3235959" h="1068070">
                <a:moveTo>
                  <a:pt x="2328693" y="678303"/>
                </a:moveTo>
                <a:lnTo>
                  <a:pt x="2169159" y="678303"/>
                </a:lnTo>
                <a:lnTo>
                  <a:pt x="2169159" y="1059444"/>
                </a:lnTo>
                <a:lnTo>
                  <a:pt x="2216529" y="1059444"/>
                </a:lnTo>
                <a:lnTo>
                  <a:pt x="2216529" y="908621"/>
                </a:lnTo>
                <a:lnTo>
                  <a:pt x="2369616" y="908621"/>
                </a:lnTo>
                <a:lnTo>
                  <a:pt x="2366263" y="902632"/>
                </a:lnTo>
                <a:lnTo>
                  <a:pt x="2396499" y="887599"/>
                </a:lnTo>
                <a:lnTo>
                  <a:pt x="2417628" y="866696"/>
                </a:lnTo>
                <a:lnTo>
                  <a:pt x="2216529" y="866696"/>
                </a:lnTo>
                <a:lnTo>
                  <a:pt x="2216529" y="720229"/>
                </a:lnTo>
                <a:lnTo>
                  <a:pt x="2417316" y="720229"/>
                </a:lnTo>
                <a:lnTo>
                  <a:pt x="2410706" y="708999"/>
                </a:lnTo>
                <a:lnTo>
                  <a:pt x="2376055" y="686224"/>
                </a:lnTo>
                <a:lnTo>
                  <a:pt x="2328693" y="678303"/>
                </a:lnTo>
                <a:close/>
              </a:path>
              <a:path w="3235959" h="1068070">
                <a:moveTo>
                  <a:pt x="2369616" y="908621"/>
                </a:moveTo>
                <a:lnTo>
                  <a:pt x="2313992" y="908621"/>
                </a:lnTo>
                <a:lnTo>
                  <a:pt x="2398387" y="1059444"/>
                </a:lnTo>
                <a:lnTo>
                  <a:pt x="2445213" y="1059444"/>
                </a:lnTo>
                <a:lnTo>
                  <a:pt x="2445213" y="1043654"/>
                </a:lnTo>
                <a:lnTo>
                  <a:pt x="2369616" y="908621"/>
                </a:lnTo>
                <a:close/>
              </a:path>
              <a:path w="3235959" h="1068070">
                <a:moveTo>
                  <a:pt x="2417316" y="720229"/>
                </a:moveTo>
                <a:lnTo>
                  <a:pt x="2320526" y="720229"/>
                </a:lnTo>
                <a:lnTo>
                  <a:pt x="2350336" y="724738"/>
                </a:lnTo>
                <a:lnTo>
                  <a:pt x="2372388" y="738333"/>
                </a:lnTo>
                <a:lnTo>
                  <a:pt x="2386068" y="761116"/>
                </a:lnTo>
                <a:lnTo>
                  <a:pt x="2390764" y="793190"/>
                </a:lnTo>
                <a:lnTo>
                  <a:pt x="2386068" y="825119"/>
                </a:lnTo>
                <a:lnTo>
                  <a:pt x="2372388" y="848115"/>
                </a:lnTo>
                <a:lnTo>
                  <a:pt x="2350336" y="862025"/>
                </a:lnTo>
                <a:lnTo>
                  <a:pt x="2320526" y="866696"/>
                </a:lnTo>
                <a:lnTo>
                  <a:pt x="2417628" y="866696"/>
                </a:lnTo>
                <a:lnTo>
                  <a:pt x="2419486" y="864858"/>
                </a:lnTo>
                <a:lnTo>
                  <a:pt x="2434102" y="833644"/>
                </a:lnTo>
                <a:lnTo>
                  <a:pt x="2439224" y="793190"/>
                </a:lnTo>
                <a:lnTo>
                  <a:pt x="2431984" y="745148"/>
                </a:lnTo>
                <a:lnTo>
                  <a:pt x="2417316" y="7202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53036" y="3899000"/>
            <a:ext cx="6234034" cy="20705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00131" y="3036556"/>
            <a:ext cx="2764313" cy="67013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00131" y="6659483"/>
            <a:ext cx="2764313" cy="6701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62197" y="7593155"/>
            <a:ext cx="6268764" cy="15172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666" y="3298335"/>
            <a:ext cx="18428970" cy="7172959"/>
          </a:xfrm>
          <a:custGeom>
            <a:avLst/>
            <a:gdLst/>
            <a:ahLst/>
            <a:cxnLst/>
            <a:rect l="l" t="t" r="r" b="b"/>
            <a:pathLst>
              <a:path w="18428970" h="7172959">
                <a:moveTo>
                  <a:pt x="18428754" y="7005028"/>
                </a:moveTo>
                <a:lnTo>
                  <a:pt x="848144" y="7005028"/>
                </a:lnTo>
                <a:lnTo>
                  <a:pt x="848144" y="0"/>
                </a:lnTo>
                <a:lnTo>
                  <a:pt x="827201" y="0"/>
                </a:lnTo>
                <a:lnTo>
                  <a:pt x="827201" y="7005028"/>
                </a:lnTo>
                <a:lnTo>
                  <a:pt x="0" y="7005028"/>
                </a:lnTo>
                <a:lnTo>
                  <a:pt x="0" y="7172553"/>
                </a:lnTo>
                <a:lnTo>
                  <a:pt x="18428754" y="7172553"/>
                </a:lnTo>
                <a:lnTo>
                  <a:pt x="18428754" y="7005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4817" y="2353226"/>
            <a:ext cx="2265045" cy="194945"/>
          </a:xfrm>
          <a:custGeom>
            <a:avLst/>
            <a:gdLst/>
            <a:ahLst/>
            <a:cxnLst/>
            <a:rect l="l" t="t" r="r" b="b"/>
            <a:pathLst>
              <a:path w="2265045" h="194944">
                <a:moveTo>
                  <a:pt x="91306" y="44605"/>
                </a:moveTo>
                <a:lnTo>
                  <a:pt x="0" y="44605"/>
                </a:lnTo>
                <a:lnTo>
                  <a:pt x="0" y="191198"/>
                </a:lnTo>
                <a:lnTo>
                  <a:pt x="91515" y="191198"/>
                </a:lnTo>
                <a:lnTo>
                  <a:pt x="91515" y="175073"/>
                </a:lnTo>
                <a:lnTo>
                  <a:pt x="18219" y="175073"/>
                </a:lnTo>
                <a:lnTo>
                  <a:pt x="18219" y="125441"/>
                </a:lnTo>
                <a:lnTo>
                  <a:pt x="81463" y="125441"/>
                </a:lnTo>
                <a:lnTo>
                  <a:pt x="81463" y="109316"/>
                </a:lnTo>
                <a:lnTo>
                  <a:pt x="18219" y="109316"/>
                </a:lnTo>
                <a:lnTo>
                  <a:pt x="18219" y="60731"/>
                </a:lnTo>
                <a:lnTo>
                  <a:pt x="91306" y="60731"/>
                </a:lnTo>
                <a:lnTo>
                  <a:pt x="91306" y="44605"/>
                </a:lnTo>
                <a:close/>
              </a:path>
              <a:path w="2265045" h="194944">
                <a:moveTo>
                  <a:pt x="131095" y="143660"/>
                </a:moveTo>
                <a:lnTo>
                  <a:pt x="112876" y="143660"/>
                </a:lnTo>
                <a:lnTo>
                  <a:pt x="117558" y="166333"/>
                </a:lnTo>
                <a:lnTo>
                  <a:pt x="130074" y="182114"/>
                </a:lnTo>
                <a:lnTo>
                  <a:pt x="148127" y="191339"/>
                </a:lnTo>
                <a:lnTo>
                  <a:pt x="169418" y="194339"/>
                </a:lnTo>
                <a:lnTo>
                  <a:pt x="192507" y="191162"/>
                </a:lnTo>
                <a:lnTo>
                  <a:pt x="208998" y="182429"/>
                </a:lnTo>
                <a:lnTo>
                  <a:pt x="212659" y="177586"/>
                </a:lnTo>
                <a:lnTo>
                  <a:pt x="170256" y="177586"/>
                </a:lnTo>
                <a:lnTo>
                  <a:pt x="156716" y="175907"/>
                </a:lnTo>
                <a:lnTo>
                  <a:pt x="144079" y="170282"/>
                </a:lnTo>
                <a:lnTo>
                  <a:pt x="134740" y="159828"/>
                </a:lnTo>
                <a:lnTo>
                  <a:pt x="131095" y="143660"/>
                </a:lnTo>
                <a:close/>
              </a:path>
              <a:path w="2265045" h="194944">
                <a:moveTo>
                  <a:pt x="167953" y="41464"/>
                </a:moveTo>
                <a:lnTo>
                  <a:pt x="146726" y="44422"/>
                </a:lnTo>
                <a:lnTo>
                  <a:pt x="130859" y="52720"/>
                </a:lnTo>
                <a:lnTo>
                  <a:pt x="120916" y="65521"/>
                </a:lnTo>
                <a:lnTo>
                  <a:pt x="117483" y="81882"/>
                </a:lnTo>
                <a:lnTo>
                  <a:pt x="120163" y="96361"/>
                </a:lnTo>
                <a:lnTo>
                  <a:pt x="128085" y="107090"/>
                </a:lnTo>
                <a:lnTo>
                  <a:pt x="141072" y="115425"/>
                </a:lnTo>
                <a:lnTo>
                  <a:pt x="158948" y="122718"/>
                </a:lnTo>
                <a:lnTo>
                  <a:pt x="169418" y="126488"/>
                </a:lnTo>
                <a:lnTo>
                  <a:pt x="184019" y="132423"/>
                </a:lnTo>
                <a:lnTo>
                  <a:pt x="194496" y="138320"/>
                </a:lnTo>
                <a:lnTo>
                  <a:pt x="200811" y="145159"/>
                </a:lnTo>
                <a:lnTo>
                  <a:pt x="202925" y="153922"/>
                </a:lnTo>
                <a:lnTo>
                  <a:pt x="200883" y="163273"/>
                </a:lnTo>
                <a:lnTo>
                  <a:pt x="194758" y="170780"/>
                </a:lnTo>
                <a:lnTo>
                  <a:pt x="184549" y="175773"/>
                </a:lnTo>
                <a:lnTo>
                  <a:pt x="170256" y="177586"/>
                </a:lnTo>
                <a:lnTo>
                  <a:pt x="212659" y="177586"/>
                </a:lnTo>
                <a:lnTo>
                  <a:pt x="218893" y="169337"/>
                </a:lnTo>
                <a:lnTo>
                  <a:pt x="222192" y="153084"/>
                </a:lnTo>
                <a:lnTo>
                  <a:pt x="218589" y="137456"/>
                </a:lnTo>
                <a:lnTo>
                  <a:pt x="208763" y="126069"/>
                </a:lnTo>
                <a:lnTo>
                  <a:pt x="194185" y="117509"/>
                </a:lnTo>
                <a:lnTo>
                  <a:pt x="176329" y="110363"/>
                </a:lnTo>
                <a:lnTo>
                  <a:pt x="166487" y="106803"/>
                </a:lnTo>
                <a:lnTo>
                  <a:pt x="152753" y="101446"/>
                </a:lnTo>
                <a:lnTo>
                  <a:pt x="143163" y="95991"/>
                </a:lnTo>
                <a:lnTo>
                  <a:pt x="137538" y="89398"/>
                </a:lnTo>
                <a:lnTo>
                  <a:pt x="135702" y="80625"/>
                </a:lnTo>
                <a:lnTo>
                  <a:pt x="137911" y="71647"/>
                </a:lnTo>
                <a:lnTo>
                  <a:pt x="144262" y="64553"/>
                </a:lnTo>
                <a:lnTo>
                  <a:pt x="154344" y="59893"/>
                </a:lnTo>
                <a:lnTo>
                  <a:pt x="167743" y="58218"/>
                </a:lnTo>
                <a:lnTo>
                  <a:pt x="209624" y="58218"/>
                </a:lnTo>
                <a:lnTo>
                  <a:pt x="205779" y="52982"/>
                </a:lnTo>
                <a:lnTo>
                  <a:pt x="188898" y="44239"/>
                </a:lnTo>
                <a:lnTo>
                  <a:pt x="167953" y="41464"/>
                </a:lnTo>
                <a:close/>
              </a:path>
              <a:path w="2265045" h="194944">
                <a:moveTo>
                  <a:pt x="209624" y="58218"/>
                </a:moveTo>
                <a:lnTo>
                  <a:pt x="167743" y="58218"/>
                </a:lnTo>
                <a:lnTo>
                  <a:pt x="180927" y="59936"/>
                </a:lnTo>
                <a:lnTo>
                  <a:pt x="192166" y="65521"/>
                </a:lnTo>
                <a:lnTo>
                  <a:pt x="199990" y="75622"/>
                </a:lnTo>
                <a:lnTo>
                  <a:pt x="202925" y="90887"/>
                </a:lnTo>
                <a:lnTo>
                  <a:pt x="221145" y="90887"/>
                </a:lnTo>
                <a:lnTo>
                  <a:pt x="217045" y="68322"/>
                </a:lnTo>
                <a:lnTo>
                  <a:pt x="209624" y="58218"/>
                </a:lnTo>
                <a:close/>
              </a:path>
              <a:path w="2265045" h="194944">
                <a:moveTo>
                  <a:pt x="302985" y="60731"/>
                </a:moveTo>
                <a:lnTo>
                  <a:pt x="284766" y="60731"/>
                </a:lnTo>
                <a:lnTo>
                  <a:pt x="284766" y="191198"/>
                </a:lnTo>
                <a:lnTo>
                  <a:pt x="302985" y="191198"/>
                </a:lnTo>
                <a:lnTo>
                  <a:pt x="302985" y="60731"/>
                </a:lnTo>
                <a:close/>
              </a:path>
              <a:path w="2265045" h="194944">
                <a:moveTo>
                  <a:pt x="347382" y="44605"/>
                </a:moveTo>
                <a:lnTo>
                  <a:pt x="240160" y="44605"/>
                </a:lnTo>
                <a:lnTo>
                  <a:pt x="240160" y="60731"/>
                </a:lnTo>
                <a:lnTo>
                  <a:pt x="347382" y="60731"/>
                </a:lnTo>
                <a:lnTo>
                  <a:pt x="347382" y="44605"/>
                </a:lnTo>
                <a:close/>
              </a:path>
              <a:path w="2265045" h="194944">
                <a:moveTo>
                  <a:pt x="432950" y="44605"/>
                </a:moveTo>
                <a:lnTo>
                  <a:pt x="371590" y="44605"/>
                </a:lnTo>
                <a:lnTo>
                  <a:pt x="371590" y="191198"/>
                </a:lnTo>
                <a:lnTo>
                  <a:pt x="389810" y="191198"/>
                </a:lnTo>
                <a:lnTo>
                  <a:pt x="389810" y="133189"/>
                </a:lnTo>
                <a:lnTo>
                  <a:pt x="448689" y="133189"/>
                </a:lnTo>
                <a:lnTo>
                  <a:pt x="447399" y="130886"/>
                </a:lnTo>
                <a:lnTo>
                  <a:pt x="459029" y="125104"/>
                </a:lnTo>
                <a:lnTo>
                  <a:pt x="467156" y="117064"/>
                </a:lnTo>
                <a:lnTo>
                  <a:pt x="389810" y="117064"/>
                </a:lnTo>
                <a:lnTo>
                  <a:pt x="389810" y="60731"/>
                </a:lnTo>
                <a:lnTo>
                  <a:pt x="467036" y="60731"/>
                </a:lnTo>
                <a:lnTo>
                  <a:pt x="464493" y="56411"/>
                </a:lnTo>
                <a:lnTo>
                  <a:pt x="451166" y="47652"/>
                </a:lnTo>
                <a:lnTo>
                  <a:pt x="432950" y="44605"/>
                </a:lnTo>
                <a:close/>
              </a:path>
              <a:path w="2265045" h="194944">
                <a:moveTo>
                  <a:pt x="448689" y="133189"/>
                </a:moveTo>
                <a:lnTo>
                  <a:pt x="427295" y="133189"/>
                </a:lnTo>
                <a:lnTo>
                  <a:pt x="459755" y="191198"/>
                </a:lnTo>
                <a:lnTo>
                  <a:pt x="477765" y="191198"/>
                </a:lnTo>
                <a:lnTo>
                  <a:pt x="477765" y="185125"/>
                </a:lnTo>
                <a:lnTo>
                  <a:pt x="448689" y="133189"/>
                </a:lnTo>
                <a:close/>
              </a:path>
              <a:path w="2265045" h="194944">
                <a:moveTo>
                  <a:pt x="467036" y="60731"/>
                </a:moveTo>
                <a:lnTo>
                  <a:pt x="429808" y="60731"/>
                </a:lnTo>
                <a:lnTo>
                  <a:pt x="441274" y="62465"/>
                </a:lnTo>
                <a:lnTo>
                  <a:pt x="449755" y="67694"/>
                </a:lnTo>
                <a:lnTo>
                  <a:pt x="455017" y="76457"/>
                </a:lnTo>
                <a:lnTo>
                  <a:pt x="456823" y="88793"/>
                </a:lnTo>
                <a:lnTo>
                  <a:pt x="455017" y="101073"/>
                </a:lnTo>
                <a:lnTo>
                  <a:pt x="449755" y="109918"/>
                </a:lnTo>
                <a:lnTo>
                  <a:pt x="441274" y="115268"/>
                </a:lnTo>
                <a:lnTo>
                  <a:pt x="429808" y="117064"/>
                </a:lnTo>
                <a:lnTo>
                  <a:pt x="467156" y="117064"/>
                </a:lnTo>
                <a:lnTo>
                  <a:pt x="467870" y="116357"/>
                </a:lnTo>
                <a:lnTo>
                  <a:pt x="473492" y="104352"/>
                </a:lnTo>
                <a:lnTo>
                  <a:pt x="475461" y="88793"/>
                </a:lnTo>
                <a:lnTo>
                  <a:pt x="472677" y="70315"/>
                </a:lnTo>
                <a:lnTo>
                  <a:pt x="467036" y="60731"/>
                </a:lnTo>
                <a:close/>
              </a:path>
              <a:path w="2265045" h="194944">
                <a:moveTo>
                  <a:pt x="566223" y="44605"/>
                </a:moveTo>
                <a:lnTo>
                  <a:pt x="548004" y="44605"/>
                </a:lnTo>
                <a:lnTo>
                  <a:pt x="493346" y="185125"/>
                </a:lnTo>
                <a:lnTo>
                  <a:pt x="493346" y="191198"/>
                </a:lnTo>
                <a:lnTo>
                  <a:pt x="510099" y="191198"/>
                </a:lnTo>
                <a:lnTo>
                  <a:pt x="525177" y="152246"/>
                </a:lnTo>
                <a:lnTo>
                  <a:pt x="608253" y="152246"/>
                </a:lnTo>
                <a:lnTo>
                  <a:pt x="602202" y="136749"/>
                </a:lnTo>
                <a:lnTo>
                  <a:pt x="530622" y="136749"/>
                </a:lnTo>
                <a:lnTo>
                  <a:pt x="556799" y="68898"/>
                </a:lnTo>
                <a:lnTo>
                  <a:pt x="575708" y="68898"/>
                </a:lnTo>
                <a:lnTo>
                  <a:pt x="566223" y="44605"/>
                </a:lnTo>
                <a:close/>
              </a:path>
              <a:path w="2265045" h="194944">
                <a:moveTo>
                  <a:pt x="608253" y="152246"/>
                </a:moveTo>
                <a:lnTo>
                  <a:pt x="588421" y="152246"/>
                </a:lnTo>
                <a:lnTo>
                  <a:pt x="603081" y="191198"/>
                </a:lnTo>
                <a:lnTo>
                  <a:pt x="621091" y="191198"/>
                </a:lnTo>
                <a:lnTo>
                  <a:pt x="621091" y="185125"/>
                </a:lnTo>
                <a:lnTo>
                  <a:pt x="608253" y="152246"/>
                </a:lnTo>
                <a:close/>
              </a:path>
              <a:path w="2265045" h="194944">
                <a:moveTo>
                  <a:pt x="682146" y="60731"/>
                </a:moveTo>
                <a:lnTo>
                  <a:pt x="663927" y="60731"/>
                </a:lnTo>
                <a:lnTo>
                  <a:pt x="663927" y="191198"/>
                </a:lnTo>
                <a:lnTo>
                  <a:pt x="682146" y="191198"/>
                </a:lnTo>
                <a:lnTo>
                  <a:pt x="682146" y="60731"/>
                </a:lnTo>
                <a:close/>
              </a:path>
              <a:path w="2265045" h="194944">
                <a:moveTo>
                  <a:pt x="575708" y="68898"/>
                </a:moveTo>
                <a:lnTo>
                  <a:pt x="556799" y="68898"/>
                </a:lnTo>
                <a:lnTo>
                  <a:pt x="582767" y="136749"/>
                </a:lnTo>
                <a:lnTo>
                  <a:pt x="602202" y="136749"/>
                </a:lnTo>
                <a:lnTo>
                  <a:pt x="575708" y="68898"/>
                </a:lnTo>
                <a:close/>
              </a:path>
              <a:path w="2265045" h="194944">
                <a:moveTo>
                  <a:pt x="726543" y="44605"/>
                </a:moveTo>
                <a:lnTo>
                  <a:pt x="619321" y="44605"/>
                </a:lnTo>
                <a:lnTo>
                  <a:pt x="619321" y="60731"/>
                </a:lnTo>
                <a:lnTo>
                  <a:pt x="726543" y="60731"/>
                </a:lnTo>
                <a:lnTo>
                  <a:pt x="726543" y="44605"/>
                </a:lnTo>
                <a:close/>
              </a:path>
              <a:path w="2265045" h="194944">
                <a:moveTo>
                  <a:pt x="842058" y="44605"/>
                </a:moveTo>
                <a:lnTo>
                  <a:pt x="750752" y="44605"/>
                </a:lnTo>
                <a:lnTo>
                  <a:pt x="750752" y="191198"/>
                </a:lnTo>
                <a:lnTo>
                  <a:pt x="842267" y="191198"/>
                </a:lnTo>
                <a:lnTo>
                  <a:pt x="842267" y="175073"/>
                </a:lnTo>
                <a:lnTo>
                  <a:pt x="768971" y="175073"/>
                </a:lnTo>
                <a:lnTo>
                  <a:pt x="768971" y="125441"/>
                </a:lnTo>
                <a:lnTo>
                  <a:pt x="832215" y="125441"/>
                </a:lnTo>
                <a:lnTo>
                  <a:pt x="832215" y="109316"/>
                </a:lnTo>
                <a:lnTo>
                  <a:pt x="768971" y="109316"/>
                </a:lnTo>
                <a:lnTo>
                  <a:pt x="768971" y="60731"/>
                </a:lnTo>
                <a:lnTo>
                  <a:pt x="842058" y="60731"/>
                </a:lnTo>
                <a:lnTo>
                  <a:pt x="842058" y="44605"/>
                </a:lnTo>
                <a:close/>
              </a:path>
              <a:path w="2265045" h="194944">
                <a:moveTo>
                  <a:pt x="821325" y="0"/>
                </a:moveTo>
                <a:lnTo>
                  <a:pt x="804153" y="0"/>
                </a:lnTo>
                <a:lnTo>
                  <a:pt x="782792" y="31622"/>
                </a:lnTo>
                <a:lnTo>
                  <a:pt x="798918" y="31622"/>
                </a:lnTo>
                <a:lnTo>
                  <a:pt x="821325" y="6282"/>
                </a:lnTo>
                <a:lnTo>
                  <a:pt x="821325" y="0"/>
                </a:lnTo>
                <a:close/>
              </a:path>
              <a:path w="2265045" h="194944">
                <a:moveTo>
                  <a:pt x="926034" y="41464"/>
                </a:moveTo>
                <a:lnTo>
                  <a:pt x="902082" y="45028"/>
                </a:lnTo>
                <a:lnTo>
                  <a:pt x="884098" y="55364"/>
                </a:lnTo>
                <a:lnTo>
                  <a:pt x="872790" y="71944"/>
                </a:lnTo>
                <a:lnTo>
                  <a:pt x="868863" y="94237"/>
                </a:lnTo>
                <a:lnTo>
                  <a:pt x="868863" y="141566"/>
                </a:lnTo>
                <a:lnTo>
                  <a:pt x="872695" y="163594"/>
                </a:lnTo>
                <a:lnTo>
                  <a:pt x="883653" y="180203"/>
                </a:lnTo>
                <a:lnTo>
                  <a:pt x="900933" y="190687"/>
                </a:lnTo>
                <a:lnTo>
                  <a:pt x="923731" y="194339"/>
                </a:lnTo>
                <a:lnTo>
                  <a:pt x="936777" y="192945"/>
                </a:lnTo>
                <a:lnTo>
                  <a:pt x="947997" y="188842"/>
                </a:lnTo>
                <a:lnTo>
                  <a:pt x="957450" y="182147"/>
                </a:lnTo>
                <a:lnTo>
                  <a:pt x="961303" y="177586"/>
                </a:lnTo>
                <a:lnTo>
                  <a:pt x="924778" y="177586"/>
                </a:lnTo>
                <a:lnTo>
                  <a:pt x="908904" y="175020"/>
                </a:lnTo>
                <a:lnTo>
                  <a:pt x="897056" y="167743"/>
                </a:lnTo>
                <a:lnTo>
                  <a:pt x="889645" y="156382"/>
                </a:lnTo>
                <a:lnTo>
                  <a:pt x="887082" y="141566"/>
                </a:lnTo>
                <a:lnTo>
                  <a:pt x="887082" y="92981"/>
                </a:lnTo>
                <a:lnTo>
                  <a:pt x="889746" y="78361"/>
                </a:lnTo>
                <a:lnTo>
                  <a:pt x="897396" y="67432"/>
                </a:lnTo>
                <a:lnTo>
                  <a:pt x="909523" y="60587"/>
                </a:lnTo>
                <a:lnTo>
                  <a:pt x="925615" y="58218"/>
                </a:lnTo>
                <a:lnTo>
                  <a:pt x="967527" y="58218"/>
                </a:lnTo>
                <a:lnTo>
                  <a:pt x="963782" y="53480"/>
                </a:lnTo>
                <a:lnTo>
                  <a:pt x="946439" y="44439"/>
                </a:lnTo>
                <a:lnTo>
                  <a:pt x="926034" y="41464"/>
                </a:lnTo>
                <a:close/>
              </a:path>
              <a:path w="2265045" h="194944">
                <a:moveTo>
                  <a:pt x="980483" y="172979"/>
                </a:moveTo>
                <a:lnTo>
                  <a:pt x="965195" y="172979"/>
                </a:lnTo>
                <a:lnTo>
                  <a:pt x="970221" y="191198"/>
                </a:lnTo>
                <a:lnTo>
                  <a:pt x="980483" y="191198"/>
                </a:lnTo>
                <a:lnTo>
                  <a:pt x="980483" y="172979"/>
                </a:lnTo>
                <a:close/>
              </a:path>
              <a:path w="2265045" h="194944">
                <a:moveTo>
                  <a:pt x="980483" y="116436"/>
                </a:moveTo>
                <a:lnTo>
                  <a:pt x="928757" y="116436"/>
                </a:lnTo>
                <a:lnTo>
                  <a:pt x="928757" y="131933"/>
                </a:lnTo>
                <a:lnTo>
                  <a:pt x="962263" y="131933"/>
                </a:lnTo>
                <a:lnTo>
                  <a:pt x="962263" y="154131"/>
                </a:lnTo>
                <a:lnTo>
                  <a:pt x="955611" y="164245"/>
                </a:lnTo>
                <a:lnTo>
                  <a:pt x="947054" y="171591"/>
                </a:lnTo>
                <a:lnTo>
                  <a:pt x="936731" y="176071"/>
                </a:lnTo>
                <a:lnTo>
                  <a:pt x="924778" y="177586"/>
                </a:lnTo>
                <a:lnTo>
                  <a:pt x="961303" y="177586"/>
                </a:lnTo>
                <a:lnTo>
                  <a:pt x="965195" y="172979"/>
                </a:lnTo>
                <a:lnTo>
                  <a:pt x="980483" y="172979"/>
                </a:lnTo>
                <a:lnTo>
                  <a:pt x="980483" y="116436"/>
                </a:lnTo>
                <a:close/>
              </a:path>
              <a:path w="2265045" h="194944">
                <a:moveTo>
                  <a:pt x="967527" y="58218"/>
                </a:moveTo>
                <a:lnTo>
                  <a:pt x="925615" y="58218"/>
                </a:lnTo>
                <a:lnTo>
                  <a:pt x="939794" y="60341"/>
                </a:lnTo>
                <a:lnTo>
                  <a:pt x="951400" y="66568"/>
                </a:lnTo>
                <a:lnTo>
                  <a:pt x="959276" y="76682"/>
                </a:lnTo>
                <a:lnTo>
                  <a:pt x="962263" y="90468"/>
                </a:lnTo>
                <a:lnTo>
                  <a:pt x="962263" y="91724"/>
                </a:lnTo>
                <a:lnTo>
                  <a:pt x="980483" y="91724"/>
                </a:lnTo>
                <a:lnTo>
                  <a:pt x="980483" y="90468"/>
                </a:lnTo>
                <a:lnTo>
                  <a:pt x="975862" y="68764"/>
                </a:lnTo>
                <a:lnTo>
                  <a:pt x="967527" y="58218"/>
                </a:lnTo>
                <a:close/>
              </a:path>
              <a:path w="2265045" h="194944">
                <a:moveTo>
                  <a:pt x="1035654" y="44605"/>
                </a:moveTo>
                <a:lnTo>
                  <a:pt x="1017434" y="44605"/>
                </a:lnTo>
                <a:lnTo>
                  <a:pt x="1017434" y="191198"/>
                </a:lnTo>
                <a:lnTo>
                  <a:pt x="1035654" y="191198"/>
                </a:lnTo>
                <a:lnTo>
                  <a:pt x="1035654" y="44605"/>
                </a:lnTo>
                <a:close/>
              </a:path>
              <a:path w="2265045" h="194944">
                <a:moveTo>
                  <a:pt x="1132918" y="44605"/>
                </a:moveTo>
                <a:lnTo>
                  <a:pt x="1114699" y="44605"/>
                </a:lnTo>
                <a:lnTo>
                  <a:pt x="1060041" y="185125"/>
                </a:lnTo>
                <a:lnTo>
                  <a:pt x="1060041" y="191198"/>
                </a:lnTo>
                <a:lnTo>
                  <a:pt x="1076794" y="191198"/>
                </a:lnTo>
                <a:lnTo>
                  <a:pt x="1091872" y="152246"/>
                </a:lnTo>
                <a:lnTo>
                  <a:pt x="1174947" y="152246"/>
                </a:lnTo>
                <a:lnTo>
                  <a:pt x="1168897" y="136749"/>
                </a:lnTo>
                <a:lnTo>
                  <a:pt x="1097317" y="136749"/>
                </a:lnTo>
                <a:lnTo>
                  <a:pt x="1123494" y="68898"/>
                </a:lnTo>
                <a:lnTo>
                  <a:pt x="1142403" y="68898"/>
                </a:lnTo>
                <a:lnTo>
                  <a:pt x="1132918" y="44605"/>
                </a:lnTo>
                <a:close/>
              </a:path>
              <a:path w="2265045" h="194944">
                <a:moveTo>
                  <a:pt x="1174947" y="152246"/>
                </a:moveTo>
                <a:lnTo>
                  <a:pt x="1155116" y="152246"/>
                </a:lnTo>
                <a:lnTo>
                  <a:pt x="1169775" y="191198"/>
                </a:lnTo>
                <a:lnTo>
                  <a:pt x="1187785" y="191198"/>
                </a:lnTo>
                <a:lnTo>
                  <a:pt x="1187785" y="185125"/>
                </a:lnTo>
                <a:lnTo>
                  <a:pt x="1174947" y="152246"/>
                </a:lnTo>
                <a:close/>
              </a:path>
              <a:path w="2265045" h="194944">
                <a:moveTo>
                  <a:pt x="1142403" y="68898"/>
                </a:moveTo>
                <a:lnTo>
                  <a:pt x="1123494" y="68898"/>
                </a:lnTo>
                <a:lnTo>
                  <a:pt x="1149462" y="136749"/>
                </a:lnTo>
                <a:lnTo>
                  <a:pt x="1168897" y="136749"/>
                </a:lnTo>
                <a:lnTo>
                  <a:pt x="1142403" y="68898"/>
                </a:lnTo>
                <a:close/>
              </a:path>
              <a:path w="2265045" h="194944">
                <a:moveTo>
                  <a:pt x="1281029" y="44605"/>
                </a:moveTo>
                <a:lnTo>
                  <a:pt x="1264275" y="44605"/>
                </a:lnTo>
                <a:lnTo>
                  <a:pt x="1264275" y="191198"/>
                </a:lnTo>
                <a:lnTo>
                  <a:pt x="1282494" y="191198"/>
                </a:lnTo>
                <a:lnTo>
                  <a:pt x="1282494" y="78531"/>
                </a:lnTo>
                <a:lnTo>
                  <a:pt x="1302932" y="78531"/>
                </a:lnTo>
                <a:lnTo>
                  <a:pt x="1281029" y="44605"/>
                </a:lnTo>
                <a:close/>
              </a:path>
              <a:path w="2265045" h="194944">
                <a:moveTo>
                  <a:pt x="1302932" y="78531"/>
                </a:moveTo>
                <a:lnTo>
                  <a:pt x="1282494" y="78531"/>
                </a:lnTo>
                <a:lnTo>
                  <a:pt x="1355372" y="191198"/>
                </a:lnTo>
                <a:lnTo>
                  <a:pt x="1372125" y="191198"/>
                </a:lnTo>
                <a:lnTo>
                  <a:pt x="1372125" y="157482"/>
                </a:lnTo>
                <a:lnTo>
                  <a:pt x="1353906" y="157482"/>
                </a:lnTo>
                <a:lnTo>
                  <a:pt x="1302932" y="78531"/>
                </a:lnTo>
                <a:close/>
              </a:path>
              <a:path w="2265045" h="194944">
                <a:moveTo>
                  <a:pt x="1372125" y="44605"/>
                </a:moveTo>
                <a:lnTo>
                  <a:pt x="1353906" y="44605"/>
                </a:lnTo>
                <a:lnTo>
                  <a:pt x="1353906" y="157482"/>
                </a:lnTo>
                <a:lnTo>
                  <a:pt x="1372125" y="157482"/>
                </a:lnTo>
                <a:lnTo>
                  <a:pt x="1372125" y="44605"/>
                </a:lnTo>
                <a:close/>
              </a:path>
              <a:path w="2265045" h="194944">
                <a:moveTo>
                  <a:pt x="1469337" y="44605"/>
                </a:moveTo>
                <a:lnTo>
                  <a:pt x="1451118" y="44605"/>
                </a:lnTo>
                <a:lnTo>
                  <a:pt x="1396460" y="185125"/>
                </a:lnTo>
                <a:lnTo>
                  <a:pt x="1396460" y="191198"/>
                </a:lnTo>
                <a:lnTo>
                  <a:pt x="1413213" y="191198"/>
                </a:lnTo>
                <a:lnTo>
                  <a:pt x="1428291" y="152246"/>
                </a:lnTo>
                <a:lnTo>
                  <a:pt x="1511367" y="152246"/>
                </a:lnTo>
                <a:lnTo>
                  <a:pt x="1505316" y="136749"/>
                </a:lnTo>
                <a:lnTo>
                  <a:pt x="1433736" y="136749"/>
                </a:lnTo>
                <a:lnTo>
                  <a:pt x="1459913" y="68898"/>
                </a:lnTo>
                <a:lnTo>
                  <a:pt x="1478822" y="68898"/>
                </a:lnTo>
                <a:lnTo>
                  <a:pt x="1469337" y="44605"/>
                </a:lnTo>
                <a:close/>
              </a:path>
              <a:path w="2265045" h="194944">
                <a:moveTo>
                  <a:pt x="1511367" y="152246"/>
                </a:moveTo>
                <a:lnTo>
                  <a:pt x="1491535" y="152246"/>
                </a:lnTo>
                <a:lnTo>
                  <a:pt x="1506194" y="191198"/>
                </a:lnTo>
                <a:lnTo>
                  <a:pt x="1524204" y="191198"/>
                </a:lnTo>
                <a:lnTo>
                  <a:pt x="1524204" y="185125"/>
                </a:lnTo>
                <a:lnTo>
                  <a:pt x="1511367" y="152246"/>
                </a:lnTo>
                <a:close/>
              </a:path>
              <a:path w="2265045" h="194944">
                <a:moveTo>
                  <a:pt x="1478822" y="68898"/>
                </a:moveTo>
                <a:lnTo>
                  <a:pt x="1459913" y="68898"/>
                </a:lnTo>
                <a:lnTo>
                  <a:pt x="1485881" y="136749"/>
                </a:lnTo>
                <a:lnTo>
                  <a:pt x="1505316" y="136749"/>
                </a:lnTo>
                <a:lnTo>
                  <a:pt x="1478822" y="68898"/>
                </a:lnTo>
                <a:close/>
              </a:path>
              <a:path w="2265045" h="194944">
                <a:moveTo>
                  <a:pt x="1600485" y="41464"/>
                </a:moveTo>
                <a:lnTo>
                  <a:pt x="1576785" y="45028"/>
                </a:lnTo>
                <a:lnTo>
                  <a:pt x="1559151" y="55364"/>
                </a:lnTo>
                <a:lnTo>
                  <a:pt x="1548153" y="71944"/>
                </a:lnTo>
                <a:lnTo>
                  <a:pt x="1544361" y="94237"/>
                </a:lnTo>
                <a:lnTo>
                  <a:pt x="1544361" y="141566"/>
                </a:lnTo>
                <a:lnTo>
                  <a:pt x="1548153" y="163859"/>
                </a:lnTo>
                <a:lnTo>
                  <a:pt x="1559151" y="180439"/>
                </a:lnTo>
                <a:lnTo>
                  <a:pt x="1576785" y="190776"/>
                </a:lnTo>
                <a:lnTo>
                  <a:pt x="1600485" y="194339"/>
                </a:lnTo>
                <a:lnTo>
                  <a:pt x="1620756" y="191352"/>
                </a:lnTo>
                <a:lnTo>
                  <a:pt x="1637787" y="182219"/>
                </a:lnTo>
                <a:lnTo>
                  <a:pt x="1641287" y="177586"/>
                </a:lnTo>
                <a:lnTo>
                  <a:pt x="1600275" y="177586"/>
                </a:lnTo>
                <a:lnTo>
                  <a:pt x="1583960" y="175217"/>
                </a:lnTo>
                <a:lnTo>
                  <a:pt x="1572161" y="168371"/>
                </a:lnTo>
                <a:lnTo>
                  <a:pt x="1564995" y="157442"/>
                </a:lnTo>
                <a:lnTo>
                  <a:pt x="1562580" y="142822"/>
                </a:lnTo>
                <a:lnTo>
                  <a:pt x="1562580" y="92981"/>
                </a:lnTo>
                <a:lnTo>
                  <a:pt x="1564995" y="78361"/>
                </a:lnTo>
                <a:lnTo>
                  <a:pt x="1572161" y="67432"/>
                </a:lnTo>
                <a:lnTo>
                  <a:pt x="1583960" y="60587"/>
                </a:lnTo>
                <a:lnTo>
                  <a:pt x="1600275" y="58218"/>
                </a:lnTo>
                <a:lnTo>
                  <a:pt x="1641287" y="58218"/>
                </a:lnTo>
                <a:lnTo>
                  <a:pt x="1637787" y="53584"/>
                </a:lnTo>
                <a:lnTo>
                  <a:pt x="1620756" y="44452"/>
                </a:lnTo>
                <a:lnTo>
                  <a:pt x="1600485" y="41464"/>
                </a:lnTo>
                <a:close/>
              </a:path>
              <a:path w="2265045" h="194944">
                <a:moveTo>
                  <a:pt x="1653886" y="142404"/>
                </a:moveTo>
                <a:lnTo>
                  <a:pt x="1635667" y="142404"/>
                </a:lnTo>
                <a:lnTo>
                  <a:pt x="1635667" y="144498"/>
                </a:lnTo>
                <a:lnTo>
                  <a:pt x="1632522" y="159298"/>
                </a:lnTo>
                <a:lnTo>
                  <a:pt x="1624332" y="169602"/>
                </a:lnTo>
                <a:lnTo>
                  <a:pt x="1612962" y="175626"/>
                </a:lnTo>
                <a:lnTo>
                  <a:pt x="1600275" y="177586"/>
                </a:lnTo>
                <a:lnTo>
                  <a:pt x="1641287" y="177586"/>
                </a:lnTo>
                <a:lnTo>
                  <a:pt x="1649518" y="166686"/>
                </a:lnTo>
                <a:lnTo>
                  <a:pt x="1653886" y="144498"/>
                </a:lnTo>
                <a:lnTo>
                  <a:pt x="1653886" y="142404"/>
                </a:lnTo>
                <a:close/>
              </a:path>
              <a:path w="2265045" h="194944">
                <a:moveTo>
                  <a:pt x="1641287" y="58218"/>
                </a:moveTo>
                <a:lnTo>
                  <a:pt x="1600275" y="58218"/>
                </a:lnTo>
                <a:lnTo>
                  <a:pt x="1612962" y="60178"/>
                </a:lnTo>
                <a:lnTo>
                  <a:pt x="1624332" y="66202"/>
                </a:lnTo>
                <a:lnTo>
                  <a:pt x="1632522" y="76506"/>
                </a:lnTo>
                <a:lnTo>
                  <a:pt x="1635667" y="91306"/>
                </a:lnTo>
                <a:lnTo>
                  <a:pt x="1635667" y="93400"/>
                </a:lnTo>
                <a:lnTo>
                  <a:pt x="1653886" y="93400"/>
                </a:lnTo>
                <a:lnTo>
                  <a:pt x="1653886" y="91306"/>
                </a:lnTo>
                <a:lnTo>
                  <a:pt x="1649518" y="69117"/>
                </a:lnTo>
                <a:lnTo>
                  <a:pt x="1641287" y="58218"/>
                </a:lnTo>
                <a:close/>
              </a:path>
              <a:path w="2265045" h="194944">
                <a:moveTo>
                  <a:pt x="1704806" y="44605"/>
                </a:moveTo>
                <a:lnTo>
                  <a:pt x="1686587" y="44605"/>
                </a:lnTo>
                <a:lnTo>
                  <a:pt x="1686587" y="191198"/>
                </a:lnTo>
                <a:lnTo>
                  <a:pt x="1704806" y="191198"/>
                </a:lnTo>
                <a:lnTo>
                  <a:pt x="1704806" y="44605"/>
                </a:lnTo>
                <a:close/>
              </a:path>
              <a:path w="2265045" h="194944">
                <a:moveTo>
                  <a:pt x="1795997" y="41464"/>
                </a:moveTo>
                <a:lnTo>
                  <a:pt x="1772706" y="44995"/>
                </a:lnTo>
                <a:lnTo>
                  <a:pt x="1754951" y="55260"/>
                </a:lnTo>
                <a:lnTo>
                  <a:pt x="1743636" y="71768"/>
                </a:lnTo>
                <a:lnTo>
                  <a:pt x="1739664" y="94028"/>
                </a:lnTo>
                <a:lnTo>
                  <a:pt x="1739664" y="141775"/>
                </a:lnTo>
                <a:lnTo>
                  <a:pt x="1743636" y="164036"/>
                </a:lnTo>
                <a:lnTo>
                  <a:pt x="1754951" y="180544"/>
                </a:lnTo>
                <a:lnTo>
                  <a:pt x="1772706" y="190808"/>
                </a:lnTo>
                <a:lnTo>
                  <a:pt x="1795997" y="194339"/>
                </a:lnTo>
                <a:lnTo>
                  <a:pt x="1819288" y="190808"/>
                </a:lnTo>
                <a:lnTo>
                  <a:pt x="1837043" y="180544"/>
                </a:lnTo>
                <a:lnTo>
                  <a:pt x="1839071" y="177586"/>
                </a:lnTo>
                <a:lnTo>
                  <a:pt x="1795997" y="177586"/>
                </a:lnTo>
                <a:lnTo>
                  <a:pt x="1779617" y="175007"/>
                </a:lnTo>
                <a:lnTo>
                  <a:pt x="1767673" y="167795"/>
                </a:lnTo>
                <a:lnTo>
                  <a:pt x="1760363" y="156736"/>
                </a:lnTo>
                <a:lnTo>
                  <a:pt x="1757883" y="142613"/>
                </a:lnTo>
                <a:lnTo>
                  <a:pt x="1757883" y="93190"/>
                </a:lnTo>
                <a:lnTo>
                  <a:pt x="1760363" y="79068"/>
                </a:lnTo>
                <a:lnTo>
                  <a:pt x="1767673" y="68008"/>
                </a:lnTo>
                <a:lnTo>
                  <a:pt x="1779617" y="60796"/>
                </a:lnTo>
                <a:lnTo>
                  <a:pt x="1795997" y="58218"/>
                </a:lnTo>
                <a:lnTo>
                  <a:pt x="1839071" y="58218"/>
                </a:lnTo>
                <a:lnTo>
                  <a:pt x="1837043" y="55260"/>
                </a:lnTo>
                <a:lnTo>
                  <a:pt x="1819288" y="44995"/>
                </a:lnTo>
                <a:lnTo>
                  <a:pt x="1795997" y="41464"/>
                </a:lnTo>
                <a:close/>
              </a:path>
              <a:path w="2265045" h="194944">
                <a:moveTo>
                  <a:pt x="1839071" y="58218"/>
                </a:moveTo>
                <a:lnTo>
                  <a:pt x="1795997" y="58218"/>
                </a:lnTo>
                <a:lnTo>
                  <a:pt x="1812289" y="60796"/>
                </a:lnTo>
                <a:lnTo>
                  <a:pt x="1824242" y="68008"/>
                </a:lnTo>
                <a:lnTo>
                  <a:pt x="1831601" y="79068"/>
                </a:lnTo>
                <a:lnTo>
                  <a:pt x="1834111" y="93190"/>
                </a:lnTo>
                <a:lnTo>
                  <a:pt x="1834111" y="142613"/>
                </a:lnTo>
                <a:lnTo>
                  <a:pt x="1831601" y="156736"/>
                </a:lnTo>
                <a:lnTo>
                  <a:pt x="1824242" y="167795"/>
                </a:lnTo>
                <a:lnTo>
                  <a:pt x="1812289" y="175007"/>
                </a:lnTo>
                <a:lnTo>
                  <a:pt x="1795997" y="177586"/>
                </a:lnTo>
                <a:lnTo>
                  <a:pt x="1839071" y="177586"/>
                </a:lnTo>
                <a:lnTo>
                  <a:pt x="1848358" y="164036"/>
                </a:lnTo>
                <a:lnTo>
                  <a:pt x="1852331" y="141775"/>
                </a:lnTo>
                <a:lnTo>
                  <a:pt x="1852331" y="94028"/>
                </a:lnTo>
                <a:lnTo>
                  <a:pt x="1848358" y="71768"/>
                </a:lnTo>
                <a:lnTo>
                  <a:pt x="1839071" y="58218"/>
                </a:lnTo>
                <a:close/>
              </a:path>
              <a:path w="2265045" h="194944">
                <a:moveTo>
                  <a:pt x="1903764" y="44605"/>
                </a:moveTo>
                <a:lnTo>
                  <a:pt x="1887010" y="44605"/>
                </a:lnTo>
                <a:lnTo>
                  <a:pt x="1887010" y="191198"/>
                </a:lnTo>
                <a:lnTo>
                  <a:pt x="1905229" y="191198"/>
                </a:lnTo>
                <a:lnTo>
                  <a:pt x="1905229" y="78531"/>
                </a:lnTo>
                <a:lnTo>
                  <a:pt x="1925667" y="78531"/>
                </a:lnTo>
                <a:lnTo>
                  <a:pt x="1903764" y="44605"/>
                </a:lnTo>
                <a:close/>
              </a:path>
              <a:path w="2265045" h="194944">
                <a:moveTo>
                  <a:pt x="1925667" y="78531"/>
                </a:moveTo>
                <a:lnTo>
                  <a:pt x="1905229" y="78531"/>
                </a:lnTo>
                <a:lnTo>
                  <a:pt x="1978107" y="191198"/>
                </a:lnTo>
                <a:lnTo>
                  <a:pt x="1994860" y="191198"/>
                </a:lnTo>
                <a:lnTo>
                  <a:pt x="1994860" y="157482"/>
                </a:lnTo>
                <a:lnTo>
                  <a:pt x="1976641" y="157482"/>
                </a:lnTo>
                <a:lnTo>
                  <a:pt x="1925667" y="78531"/>
                </a:lnTo>
                <a:close/>
              </a:path>
              <a:path w="2265045" h="194944">
                <a:moveTo>
                  <a:pt x="1994860" y="44605"/>
                </a:moveTo>
                <a:lnTo>
                  <a:pt x="1976641" y="44605"/>
                </a:lnTo>
                <a:lnTo>
                  <a:pt x="1976641" y="157482"/>
                </a:lnTo>
                <a:lnTo>
                  <a:pt x="1994860" y="157482"/>
                </a:lnTo>
                <a:lnTo>
                  <a:pt x="1994860" y="44605"/>
                </a:lnTo>
                <a:close/>
              </a:path>
              <a:path w="2265045" h="194944">
                <a:moveTo>
                  <a:pt x="2092061" y="44605"/>
                </a:moveTo>
                <a:lnTo>
                  <a:pt x="2073842" y="44605"/>
                </a:lnTo>
                <a:lnTo>
                  <a:pt x="2019184" y="185125"/>
                </a:lnTo>
                <a:lnTo>
                  <a:pt x="2019184" y="191198"/>
                </a:lnTo>
                <a:lnTo>
                  <a:pt x="2035938" y="191198"/>
                </a:lnTo>
                <a:lnTo>
                  <a:pt x="2051016" y="152246"/>
                </a:lnTo>
                <a:lnTo>
                  <a:pt x="2134091" y="152246"/>
                </a:lnTo>
                <a:lnTo>
                  <a:pt x="2128040" y="136749"/>
                </a:lnTo>
                <a:lnTo>
                  <a:pt x="2056460" y="136749"/>
                </a:lnTo>
                <a:lnTo>
                  <a:pt x="2082638" y="68898"/>
                </a:lnTo>
                <a:lnTo>
                  <a:pt x="2101547" y="68898"/>
                </a:lnTo>
                <a:lnTo>
                  <a:pt x="2092061" y="44605"/>
                </a:lnTo>
                <a:close/>
              </a:path>
              <a:path w="2265045" h="194944">
                <a:moveTo>
                  <a:pt x="2134091" y="152246"/>
                </a:moveTo>
                <a:lnTo>
                  <a:pt x="2114260" y="152246"/>
                </a:lnTo>
                <a:lnTo>
                  <a:pt x="2128919" y="191198"/>
                </a:lnTo>
                <a:lnTo>
                  <a:pt x="2146929" y="191198"/>
                </a:lnTo>
                <a:lnTo>
                  <a:pt x="2146929" y="185125"/>
                </a:lnTo>
                <a:lnTo>
                  <a:pt x="2134091" y="152246"/>
                </a:lnTo>
                <a:close/>
              </a:path>
              <a:path w="2265045" h="194944">
                <a:moveTo>
                  <a:pt x="2101547" y="68898"/>
                </a:moveTo>
                <a:lnTo>
                  <a:pt x="2082638" y="68898"/>
                </a:lnTo>
                <a:lnTo>
                  <a:pt x="2108605" y="136749"/>
                </a:lnTo>
                <a:lnTo>
                  <a:pt x="2128040" y="136749"/>
                </a:lnTo>
                <a:lnTo>
                  <a:pt x="2101547" y="68898"/>
                </a:lnTo>
                <a:close/>
              </a:path>
              <a:path w="2265045" h="194944">
                <a:moveTo>
                  <a:pt x="2189493" y="44605"/>
                </a:moveTo>
                <a:lnTo>
                  <a:pt x="2171274" y="44605"/>
                </a:lnTo>
                <a:lnTo>
                  <a:pt x="2171274" y="191198"/>
                </a:lnTo>
                <a:lnTo>
                  <a:pt x="2264465" y="191198"/>
                </a:lnTo>
                <a:lnTo>
                  <a:pt x="2264465" y="175073"/>
                </a:lnTo>
                <a:lnTo>
                  <a:pt x="2189493" y="175073"/>
                </a:lnTo>
                <a:lnTo>
                  <a:pt x="2189493" y="44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4293" y="2806197"/>
            <a:ext cx="2190750" cy="293370"/>
          </a:xfrm>
          <a:custGeom>
            <a:avLst/>
            <a:gdLst/>
            <a:ahLst/>
            <a:cxnLst/>
            <a:rect l="l" t="t" r="r" b="b"/>
            <a:pathLst>
              <a:path w="2190750" h="293369">
                <a:moveTo>
                  <a:pt x="36438" y="0"/>
                </a:moveTo>
                <a:lnTo>
                  <a:pt x="0" y="0"/>
                </a:lnTo>
                <a:lnTo>
                  <a:pt x="0" y="293184"/>
                </a:lnTo>
                <a:lnTo>
                  <a:pt x="36438" y="293184"/>
                </a:lnTo>
                <a:lnTo>
                  <a:pt x="36438" y="162089"/>
                </a:lnTo>
                <a:lnTo>
                  <a:pt x="215700" y="162089"/>
                </a:lnTo>
                <a:lnTo>
                  <a:pt x="215700" y="129838"/>
                </a:lnTo>
                <a:lnTo>
                  <a:pt x="36438" y="129838"/>
                </a:lnTo>
                <a:lnTo>
                  <a:pt x="36438" y="0"/>
                </a:lnTo>
                <a:close/>
              </a:path>
              <a:path w="2190750" h="293369">
                <a:moveTo>
                  <a:pt x="215700" y="162089"/>
                </a:moveTo>
                <a:lnTo>
                  <a:pt x="179261" y="162089"/>
                </a:lnTo>
                <a:lnTo>
                  <a:pt x="179261" y="293184"/>
                </a:lnTo>
                <a:lnTo>
                  <a:pt x="215700" y="293184"/>
                </a:lnTo>
                <a:lnTo>
                  <a:pt x="215700" y="162089"/>
                </a:lnTo>
                <a:close/>
              </a:path>
              <a:path w="2190750" h="293369">
                <a:moveTo>
                  <a:pt x="215700" y="0"/>
                </a:moveTo>
                <a:lnTo>
                  <a:pt x="179261" y="0"/>
                </a:lnTo>
                <a:lnTo>
                  <a:pt x="179261" y="129838"/>
                </a:lnTo>
                <a:lnTo>
                  <a:pt x="215700" y="129838"/>
                </a:lnTo>
                <a:lnTo>
                  <a:pt x="215700" y="0"/>
                </a:lnTo>
                <a:close/>
              </a:path>
              <a:path w="2190750" h="293369">
                <a:moveTo>
                  <a:pt x="410113" y="0"/>
                </a:moveTo>
                <a:lnTo>
                  <a:pt x="373674" y="0"/>
                </a:lnTo>
                <a:lnTo>
                  <a:pt x="264358" y="281038"/>
                </a:lnTo>
                <a:lnTo>
                  <a:pt x="264358" y="293184"/>
                </a:lnTo>
                <a:lnTo>
                  <a:pt x="297865" y="293184"/>
                </a:lnTo>
                <a:lnTo>
                  <a:pt x="328021" y="215281"/>
                </a:lnTo>
                <a:lnTo>
                  <a:pt x="494172" y="215281"/>
                </a:lnTo>
                <a:lnTo>
                  <a:pt x="482070" y="184287"/>
                </a:lnTo>
                <a:lnTo>
                  <a:pt x="338911" y="184287"/>
                </a:lnTo>
                <a:lnTo>
                  <a:pt x="391265" y="48584"/>
                </a:lnTo>
                <a:lnTo>
                  <a:pt x="429083" y="48584"/>
                </a:lnTo>
                <a:lnTo>
                  <a:pt x="410113" y="0"/>
                </a:lnTo>
                <a:close/>
              </a:path>
              <a:path w="2190750" h="293369">
                <a:moveTo>
                  <a:pt x="494172" y="215281"/>
                </a:moveTo>
                <a:lnTo>
                  <a:pt x="454509" y="215281"/>
                </a:lnTo>
                <a:lnTo>
                  <a:pt x="483828" y="293184"/>
                </a:lnTo>
                <a:lnTo>
                  <a:pt x="519848" y="293184"/>
                </a:lnTo>
                <a:lnTo>
                  <a:pt x="519848" y="281038"/>
                </a:lnTo>
                <a:lnTo>
                  <a:pt x="494172" y="215281"/>
                </a:lnTo>
                <a:close/>
              </a:path>
              <a:path w="2190750" h="293369">
                <a:moveTo>
                  <a:pt x="429083" y="48584"/>
                </a:moveTo>
                <a:lnTo>
                  <a:pt x="391265" y="48584"/>
                </a:lnTo>
                <a:lnTo>
                  <a:pt x="443201" y="184287"/>
                </a:lnTo>
                <a:lnTo>
                  <a:pt x="482070" y="184287"/>
                </a:lnTo>
                <a:lnTo>
                  <a:pt x="429083" y="48584"/>
                </a:lnTo>
                <a:close/>
              </a:path>
              <a:path w="2190750" h="293369">
                <a:moveTo>
                  <a:pt x="691256" y="0"/>
                </a:moveTo>
                <a:lnTo>
                  <a:pt x="568537" y="0"/>
                </a:lnTo>
                <a:lnTo>
                  <a:pt x="568537" y="293184"/>
                </a:lnTo>
                <a:lnTo>
                  <a:pt x="604976" y="293184"/>
                </a:lnTo>
                <a:lnTo>
                  <a:pt x="604976" y="177167"/>
                </a:lnTo>
                <a:lnTo>
                  <a:pt x="722735" y="177167"/>
                </a:lnTo>
                <a:lnTo>
                  <a:pt x="720156" y="172560"/>
                </a:lnTo>
                <a:lnTo>
                  <a:pt x="743414" y="160996"/>
                </a:lnTo>
                <a:lnTo>
                  <a:pt x="759668" y="144917"/>
                </a:lnTo>
                <a:lnTo>
                  <a:pt x="604976" y="144917"/>
                </a:lnTo>
                <a:lnTo>
                  <a:pt x="604976" y="32250"/>
                </a:lnTo>
                <a:lnTo>
                  <a:pt x="759428" y="32250"/>
                </a:lnTo>
                <a:lnTo>
                  <a:pt x="754343" y="23611"/>
                </a:lnTo>
                <a:lnTo>
                  <a:pt x="727688" y="6092"/>
                </a:lnTo>
                <a:lnTo>
                  <a:pt x="691256" y="0"/>
                </a:lnTo>
                <a:close/>
              </a:path>
              <a:path w="2190750" h="293369">
                <a:moveTo>
                  <a:pt x="722735" y="177167"/>
                </a:moveTo>
                <a:lnTo>
                  <a:pt x="679947" y="177167"/>
                </a:lnTo>
                <a:lnTo>
                  <a:pt x="744867" y="293184"/>
                </a:lnTo>
                <a:lnTo>
                  <a:pt x="780887" y="293184"/>
                </a:lnTo>
                <a:lnTo>
                  <a:pt x="780887" y="281038"/>
                </a:lnTo>
                <a:lnTo>
                  <a:pt x="722735" y="177167"/>
                </a:lnTo>
                <a:close/>
              </a:path>
              <a:path w="2190750" h="293369">
                <a:moveTo>
                  <a:pt x="759428" y="32250"/>
                </a:moveTo>
                <a:lnTo>
                  <a:pt x="684973" y="32250"/>
                </a:lnTo>
                <a:lnTo>
                  <a:pt x="707905" y="35718"/>
                </a:lnTo>
                <a:lnTo>
                  <a:pt x="724867" y="46176"/>
                </a:lnTo>
                <a:lnTo>
                  <a:pt x="735391" y="63702"/>
                </a:lnTo>
                <a:lnTo>
                  <a:pt x="739003" y="88374"/>
                </a:lnTo>
                <a:lnTo>
                  <a:pt x="735391" y="112935"/>
                </a:lnTo>
                <a:lnTo>
                  <a:pt x="724867" y="130624"/>
                </a:lnTo>
                <a:lnTo>
                  <a:pt x="707905" y="141324"/>
                </a:lnTo>
                <a:lnTo>
                  <a:pt x="684973" y="144917"/>
                </a:lnTo>
                <a:lnTo>
                  <a:pt x="759668" y="144917"/>
                </a:lnTo>
                <a:lnTo>
                  <a:pt x="761097" y="143503"/>
                </a:lnTo>
                <a:lnTo>
                  <a:pt x="772340" y="119492"/>
                </a:lnTo>
                <a:lnTo>
                  <a:pt x="776280" y="88374"/>
                </a:lnTo>
                <a:lnTo>
                  <a:pt x="770710" y="51418"/>
                </a:lnTo>
                <a:lnTo>
                  <a:pt x="759428" y="32250"/>
                </a:lnTo>
                <a:close/>
              </a:path>
              <a:path w="2190750" h="293369">
                <a:moveTo>
                  <a:pt x="943552" y="0"/>
                </a:moveTo>
                <a:lnTo>
                  <a:pt x="841356" y="0"/>
                </a:lnTo>
                <a:lnTo>
                  <a:pt x="841356" y="293184"/>
                </a:lnTo>
                <a:lnTo>
                  <a:pt x="943552" y="293184"/>
                </a:lnTo>
                <a:lnTo>
                  <a:pt x="990134" y="286404"/>
                </a:lnTo>
                <a:lnTo>
                  <a:pt x="1025644" y="266588"/>
                </a:lnTo>
                <a:lnTo>
                  <a:pt x="1029634" y="260934"/>
                </a:lnTo>
                <a:lnTo>
                  <a:pt x="877795" y="260934"/>
                </a:lnTo>
                <a:lnTo>
                  <a:pt x="877795" y="32250"/>
                </a:lnTo>
                <a:lnTo>
                  <a:pt x="1029634" y="32250"/>
                </a:lnTo>
                <a:lnTo>
                  <a:pt x="1025644" y="26596"/>
                </a:lnTo>
                <a:lnTo>
                  <a:pt x="990134" y="6779"/>
                </a:lnTo>
                <a:lnTo>
                  <a:pt x="943552" y="0"/>
                </a:lnTo>
                <a:close/>
              </a:path>
              <a:path w="2190750" h="293369">
                <a:moveTo>
                  <a:pt x="1029634" y="32250"/>
                </a:moveTo>
                <a:lnTo>
                  <a:pt x="943552" y="32250"/>
                </a:lnTo>
                <a:lnTo>
                  <a:pt x="975959" y="37276"/>
                </a:lnTo>
                <a:lnTo>
                  <a:pt x="999885" y="51412"/>
                </a:lnTo>
                <a:lnTo>
                  <a:pt x="1014702" y="73243"/>
                </a:lnTo>
                <a:lnTo>
                  <a:pt x="1019780" y="101358"/>
                </a:lnTo>
                <a:lnTo>
                  <a:pt x="1019780" y="191826"/>
                </a:lnTo>
                <a:lnTo>
                  <a:pt x="1014702" y="219940"/>
                </a:lnTo>
                <a:lnTo>
                  <a:pt x="999885" y="241772"/>
                </a:lnTo>
                <a:lnTo>
                  <a:pt x="975959" y="255908"/>
                </a:lnTo>
                <a:lnTo>
                  <a:pt x="943552" y="260934"/>
                </a:lnTo>
                <a:lnTo>
                  <a:pt x="1029634" y="260934"/>
                </a:lnTo>
                <a:lnTo>
                  <a:pt x="1048274" y="234521"/>
                </a:lnTo>
                <a:lnTo>
                  <a:pt x="1056219" y="190988"/>
                </a:lnTo>
                <a:lnTo>
                  <a:pt x="1056219" y="102195"/>
                </a:lnTo>
                <a:lnTo>
                  <a:pt x="1048274" y="58663"/>
                </a:lnTo>
                <a:lnTo>
                  <a:pt x="1029634" y="32250"/>
                </a:lnTo>
                <a:close/>
              </a:path>
              <a:path w="2190750" h="293369">
                <a:moveTo>
                  <a:pt x="1140698" y="0"/>
                </a:moveTo>
                <a:lnTo>
                  <a:pt x="1104678" y="0"/>
                </a:lnTo>
                <a:lnTo>
                  <a:pt x="1104678" y="12146"/>
                </a:lnTo>
                <a:lnTo>
                  <a:pt x="1162477" y="293184"/>
                </a:lnTo>
                <a:lnTo>
                  <a:pt x="1196822" y="293184"/>
                </a:lnTo>
                <a:lnTo>
                  <a:pt x="1219857" y="234966"/>
                </a:lnTo>
                <a:lnTo>
                  <a:pt x="1187188" y="234966"/>
                </a:lnTo>
                <a:lnTo>
                  <a:pt x="1140698" y="0"/>
                </a:lnTo>
                <a:close/>
              </a:path>
              <a:path w="2190750" h="293369">
                <a:moveTo>
                  <a:pt x="1292247" y="138634"/>
                </a:moveTo>
                <a:lnTo>
                  <a:pt x="1257972" y="138634"/>
                </a:lnTo>
                <a:lnTo>
                  <a:pt x="1318703" y="293184"/>
                </a:lnTo>
                <a:lnTo>
                  <a:pt x="1353047" y="293184"/>
                </a:lnTo>
                <a:lnTo>
                  <a:pt x="1364848" y="235804"/>
                </a:lnTo>
                <a:lnTo>
                  <a:pt x="1330849" y="235804"/>
                </a:lnTo>
                <a:lnTo>
                  <a:pt x="1292247" y="138634"/>
                </a:lnTo>
                <a:close/>
              </a:path>
              <a:path w="2190750" h="293369">
                <a:moveTo>
                  <a:pt x="1410847" y="0"/>
                </a:moveTo>
                <a:lnTo>
                  <a:pt x="1376921" y="0"/>
                </a:lnTo>
                <a:lnTo>
                  <a:pt x="1330849" y="235804"/>
                </a:lnTo>
                <a:lnTo>
                  <a:pt x="1364848" y="235804"/>
                </a:lnTo>
                <a:lnTo>
                  <a:pt x="1410847" y="12146"/>
                </a:lnTo>
                <a:lnTo>
                  <a:pt x="1410847" y="0"/>
                </a:lnTo>
                <a:close/>
              </a:path>
              <a:path w="2190750" h="293369">
                <a:moveTo>
                  <a:pt x="1270118" y="82929"/>
                </a:moveTo>
                <a:lnTo>
                  <a:pt x="1247082" y="82929"/>
                </a:lnTo>
                <a:lnTo>
                  <a:pt x="1187188" y="234966"/>
                </a:lnTo>
                <a:lnTo>
                  <a:pt x="1219857" y="234966"/>
                </a:lnTo>
                <a:lnTo>
                  <a:pt x="1257972" y="138634"/>
                </a:lnTo>
                <a:lnTo>
                  <a:pt x="1292247" y="138634"/>
                </a:lnTo>
                <a:lnTo>
                  <a:pt x="1270118" y="82929"/>
                </a:lnTo>
                <a:close/>
              </a:path>
              <a:path w="2190750" h="293369">
                <a:moveTo>
                  <a:pt x="1576224" y="0"/>
                </a:moveTo>
                <a:lnTo>
                  <a:pt x="1539785" y="0"/>
                </a:lnTo>
                <a:lnTo>
                  <a:pt x="1430469" y="281038"/>
                </a:lnTo>
                <a:lnTo>
                  <a:pt x="1430469" y="293184"/>
                </a:lnTo>
                <a:lnTo>
                  <a:pt x="1463976" y="293184"/>
                </a:lnTo>
                <a:lnTo>
                  <a:pt x="1494132" y="215281"/>
                </a:lnTo>
                <a:lnTo>
                  <a:pt x="1660283" y="215281"/>
                </a:lnTo>
                <a:lnTo>
                  <a:pt x="1648181" y="184287"/>
                </a:lnTo>
                <a:lnTo>
                  <a:pt x="1505022" y="184287"/>
                </a:lnTo>
                <a:lnTo>
                  <a:pt x="1557376" y="48584"/>
                </a:lnTo>
                <a:lnTo>
                  <a:pt x="1595194" y="48584"/>
                </a:lnTo>
                <a:lnTo>
                  <a:pt x="1576224" y="0"/>
                </a:lnTo>
                <a:close/>
              </a:path>
              <a:path w="2190750" h="293369">
                <a:moveTo>
                  <a:pt x="1660283" y="215281"/>
                </a:moveTo>
                <a:lnTo>
                  <a:pt x="1620620" y="215281"/>
                </a:lnTo>
                <a:lnTo>
                  <a:pt x="1649939" y="293184"/>
                </a:lnTo>
                <a:lnTo>
                  <a:pt x="1685959" y="293184"/>
                </a:lnTo>
                <a:lnTo>
                  <a:pt x="1685959" y="281038"/>
                </a:lnTo>
                <a:lnTo>
                  <a:pt x="1660283" y="215281"/>
                </a:lnTo>
                <a:close/>
              </a:path>
              <a:path w="2190750" h="293369">
                <a:moveTo>
                  <a:pt x="1595194" y="48584"/>
                </a:moveTo>
                <a:lnTo>
                  <a:pt x="1557376" y="48584"/>
                </a:lnTo>
                <a:lnTo>
                  <a:pt x="1609312" y="184287"/>
                </a:lnTo>
                <a:lnTo>
                  <a:pt x="1648181" y="184287"/>
                </a:lnTo>
                <a:lnTo>
                  <a:pt x="1595194" y="48584"/>
                </a:lnTo>
                <a:close/>
              </a:path>
              <a:path w="2190750" h="293369">
                <a:moveTo>
                  <a:pt x="1857367" y="0"/>
                </a:moveTo>
                <a:lnTo>
                  <a:pt x="1734648" y="0"/>
                </a:lnTo>
                <a:lnTo>
                  <a:pt x="1734648" y="293184"/>
                </a:lnTo>
                <a:lnTo>
                  <a:pt x="1771087" y="293184"/>
                </a:lnTo>
                <a:lnTo>
                  <a:pt x="1771087" y="177167"/>
                </a:lnTo>
                <a:lnTo>
                  <a:pt x="1888846" y="177167"/>
                </a:lnTo>
                <a:lnTo>
                  <a:pt x="1886267" y="172560"/>
                </a:lnTo>
                <a:lnTo>
                  <a:pt x="1909525" y="160996"/>
                </a:lnTo>
                <a:lnTo>
                  <a:pt x="1925779" y="144917"/>
                </a:lnTo>
                <a:lnTo>
                  <a:pt x="1771087" y="144917"/>
                </a:lnTo>
                <a:lnTo>
                  <a:pt x="1771087" y="32250"/>
                </a:lnTo>
                <a:lnTo>
                  <a:pt x="1925539" y="32250"/>
                </a:lnTo>
                <a:lnTo>
                  <a:pt x="1920454" y="23611"/>
                </a:lnTo>
                <a:lnTo>
                  <a:pt x="1893799" y="6092"/>
                </a:lnTo>
                <a:lnTo>
                  <a:pt x="1857367" y="0"/>
                </a:lnTo>
                <a:close/>
              </a:path>
              <a:path w="2190750" h="293369">
                <a:moveTo>
                  <a:pt x="1888846" y="177167"/>
                </a:moveTo>
                <a:lnTo>
                  <a:pt x="1846058" y="177167"/>
                </a:lnTo>
                <a:lnTo>
                  <a:pt x="1910978" y="293184"/>
                </a:lnTo>
                <a:lnTo>
                  <a:pt x="1946998" y="293184"/>
                </a:lnTo>
                <a:lnTo>
                  <a:pt x="1946998" y="281038"/>
                </a:lnTo>
                <a:lnTo>
                  <a:pt x="1888846" y="177167"/>
                </a:lnTo>
                <a:close/>
              </a:path>
              <a:path w="2190750" h="293369">
                <a:moveTo>
                  <a:pt x="1925539" y="32250"/>
                </a:moveTo>
                <a:lnTo>
                  <a:pt x="1851084" y="32250"/>
                </a:lnTo>
                <a:lnTo>
                  <a:pt x="1874016" y="35718"/>
                </a:lnTo>
                <a:lnTo>
                  <a:pt x="1890979" y="46176"/>
                </a:lnTo>
                <a:lnTo>
                  <a:pt x="1901502" y="63702"/>
                </a:lnTo>
                <a:lnTo>
                  <a:pt x="1905114" y="88374"/>
                </a:lnTo>
                <a:lnTo>
                  <a:pt x="1901502" y="112935"/>
                </a:lnTo>
                <a:lnTo>
                  <a:pt x="1890979" y="130624"/>
                </a:lnTo>
                <a:lnTo>
                  <a:pt x="1874016" y="141324"/>
                </a:lnTo>
                <a:lnTo>
                  <a:pt x="1851084" y="144917"/>
                </a:lnTo>
                <a:lnTo>
                  <a:pt x="1925779" y="144917"/>
                </a:lnTo>
                <a:lnTo>
                  <a:pt x="1927208" y="143503"/>
                </a:lnTo>
                <a:lnTo>
                  <a:pt x="1938451" y="119492"/>
                </a:lnTo>
                <a:lnTo>
                  <a:pt x="1942391" y="88374"/>
                </a:lnTo>
                <a:lnTo>
                  <a:pt x="1936821" y="51418"/>
                </a:lnTo>
                <a:lnTo>
                  <a:pt x="1925539" y="32250"/>
                </a:lnTo>
                <a:close/>
              </a:path>
              <a:path w="2190750" h="293369">
                <a:moveTo>
                  <a:pt x="2190079" y="0"/>
                </a:moveTo>
                <a:lnTo>
                  <a:pt x="2007467" y="0"/>
                </a:lnTo>
                <a:lnTo>
                  <a:pt x="2007467" y="293184"/>
                </a:lnTo>
                <a:lnTo>
                  <a:pt x="2190498" y="293184"/>
                </a:lnTo>
                <a:lnTo>
                  <a:pt x="2190498" y="260934"/>
                </a:lnTo>
                <a:lnTo>
                  <a:pt x="2043906" y="260934"/>
                </a:lnTo>
                <a:lnTo>
                  <a:pt x="2043906" y="161670"/>
                </a:lnTo>
                <a:lnTo>
                  <a:pt x="2170394" y="161670"/>
                </a:lnTo>
                <a:lnTo>
                  <a:pt x="2170394" y="129420"/>
                </a:lnTo>
                <a:lnTo>
                  <a:pt x="2043906" y="129420"/>
                </a:lnTo>
                <a:lnTo>
                  <a:pt x="2043906" y="32250"/>
                </a:lnTo>
                <a:lnTo>
                  <a:pt x="2190079" y="32250"/>
                </a:lnTo>
                <a:lnTo>
                  <a:pt x="2190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889720" y="0"/>
            <a:ext cx="5518785" cy="10387330"/>
            <a:chOff x="10889720" y="0"/>
            <a:chExt cx="5518785" cy="10387330"/>
          </a:xfrm>
        </p:grpSpPr>
        <p:sp>
          <p:nvSpPr>
            <p:cNvPr id="6" name="object 6"/>
            <p:cNvSpPr/>
            <p:nvPr/>
          </p:nvSpPr>
          <p:spPr>
            <a:xfrm>
              <a:off x="10889720" y="2711959"/>
              <a:ext cx="5518785" cy="3152140"/>
            </a:xfrm>
            <a:custGeom>
              <a:avLst/>
              <a:gdLst/>
              <a:ahLst/>
              <a:cxnLst/>
              <a:rect l="l" t="t" r="r" b="b"/>
              <a:pathLst>
                <a:path w="5518784" h="3152140">
                  <a:moveTo>
                    <a:pt x="5518156" y="0"/>
                  </a:moveTo>
                  <a:lnTo>
                    <a:pt x="0" y="0"/>
                  </a:lnTo>
                  <a:lnTo>
                    <a:pt x="0" y="3151736"/>
                  </a:lnTo>
                  <a:lnTo>
                    <a:pt x="5518156" y="3151736"/>
                  </a:lnTo>
                  <a:lnTo>
                    <a:pt x="5518156" y="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3317" y="5"/>
              <a:ext cx="5010785" cy="10387330"/>
            </a:xfrm>
            <a:custGeom>
              <a:avLst/>
              <a:gdLst/>
              <a:ahLst/>
              <a:cxnLst/>
              <a:rect l="l" t="t" r="r" b="b"/>
              <a:pathLst>
                <a:path w="5010784" h="10387330">
                  <a:moveTo>
                    <a:pt x="10464" y="0"/>
                  </a:moveTo>
                  <a:lnTo>
                    <a:pt x="0" y="0"/>
                  </a:lnTo>
                  <a:lnTo>
                    <a:pt x="0" y="10387114"/>
                  </a:lnTo>
                  <a:lnTo>
                    <a:pt x="10464" y="10387114"/>
                  </a:lnTo>
                  <a:lnTo>
                    <a:pt x="10464" y="0"/>
                  </a:lnTo>
                  <a:close/>
                </a:path>
                <a:path w="5010784" h="10387330">
                  <a:moveTo>
                    <a:pt x="3837571" y="5560034"/>
                  </a:moveTo>
                  <a:lnTo>
                    <a:pt x="3774757" y="5560034"/>
                  </a:lnTo>
                  <a:lnTo>
                    <a:pt x="3774757" y="5863691"/>
                  </a:lnTo>
                  <a:lnTo>
                    <a:pt x="3837571" y="5863691"/>
                  </a:lnTo>
                  <a:lnTo>
                    <a:pt x="3837571" y="5560034"/>
                  </a:lnTo>
                  <a:close/>
                </a:path>
                <a:path w="5010784" h="10387330">
                  <a:moveTo>
                    <a:pt x="4005110" y="5560034"/>
                  </a:moveTo>
                  <a:lnTo>
                    <a:pt x="3942283" y="5560034"/>
                  </a:lnTo>
                  <a:lnTo>
                    <a:pt x="3942283" y="5863691"/>
                  </a:lnTo>
                  <a:lnTo>
                    <a:pt x="4005110" y="5863691"/>
                  </a:lnTo>
                  <a:lnTo>
                    <a:pt x="4005110" y="5560034"/>
                  </a:lnTo>
                  <a:close/>
                </a:path>
                <a:path w="5010784" h="10387330">
                  <a:moveTo>
                    <a:pt x="4172648" y="5560034"/>
                  </a:moveTo>
                  <a:lnTo>
                    <a:pt x="4109821" y="5560034"/>
                  </a:lnTo>
                  <a:lnTo>
                    <a:pt x="4109821" y="5863691"/>
                  </a:lnTo>
                  <a:lnTo>
                    <a:pt x="4172648" y="5863691"/>
                  </a:lnTo>
                  <a:lnTo>
                    <a:pt x="4172648" y="5560034"/>
                  </a:lnTo>
                  <a:close/>
                </a:path>
                <a:path w="5010784" h="10387330">
                  <a:moveTo>
                    <a:pt x="4340174" y="5560034"/>
                  </a:moveTo>
                  <a:lnTo>
                    <a:pt x="4277360" y="5560034"/>
                  </a:lnTo>
                  <a:lnTo>
                    <a:pt x="4277360" y="5863691"/>
                  </a:lnTo>
                  <a:lnTo>
                    <a:pt x="4340174" y="5863691"/>
                  </a:lnTo>
                  <a:lnTo>
                    <a:pt x="4340174" y="5560034"/>
                  </a:lnTo>
                  <a:close/>
                </a:path>
                <a:path w="5010784" h="10387330">
                  <a:moveTo>
                    <a:pt x="4507712" y="5560034"/>
                  </a:moveTo>
                  <a:lnTo>
                    <a:pt x="4444885" y="5560034"/>
                  </a:lnTo>
                  <a:lnTo>
                    <a:pt x="4444885" y="5863691"/>
                  </a:lnTo>
                  <a:lnTo>
                    <a:pt x="4507712" y="5863691"/>
                  </a:lnTo>
                  <a:lnTo>
                    <a:pt x="4507712" y="5560034"/>
                  </a:lnTo>
                  <a:close/>
                </a:path>
                <a:path w="5010784" h="10387330">
                  <a:moveTo>
                    <a:pt x="4675251" y="5560034"/>
                  </a:moveTo>
                  <a:lnTo>
                    <a:pt x="4612424" y="5560034"/>
                  </a:lnTo>
                  <a:lnTo>
                    <a:pt x="4612424" y="5863691"/>
                  </a:lnTo>
                  <a:lnTo>
                    <a:pt x="4675251" y="5863691"/>
                  </a:lnTo>
                  <a:lnTo>
                    <a:pt x="4675251" y="5560034"/>
                  </a:lnTo>
                  <a:close/>
                </a:path>
                <a:path w="5010784" h="10387330">
                  <a:moveTo>
                    <a:pt x="4842776" y="5560034"/>
                  </a:moveTo>
                  <a:lnTo>
                    <a:pt x="4779950" y="5560034"/>
                  </a:lnTo>
                  <a:lnTo>
                    <a:pt x="4779950" y="5863691"/>
                  </a:lnTo>
                  <a:lnTo>
                    <a:pt x="4842776" y="5863691"/>
                  </a:lnTo>
                  <a:lnTo>
                    <a:pt x="4842776" y="5560034"/>
                  </a:lnTo>
                  <a:close/>
                </a:path>
                <a:path w="5010784" h="10387330">
                  <a:moveTo>
                    <a:pt x="5010315" y="5560034"/>
                  </a:moveTo>
                  <a:lnTo>
                    <a:pt x="4947488" y="5560034"/>
                  </a:lnTo>
                  <a:lnTo>
                    <a:pt x="4947488" y="5863691"/>
                  </a:lnTo>
                  <a:lnTo>
                    <a:pt x="5010315" y="5863691"/>
                  </a:lnTo>
                  <a:lnTo>
                    <a:pt x="5010315" y="5560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14413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91740" y="288577"/>
            <a:ext cx="166288" cy="11978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7391" y="1235564"/>
            <a:ext cx="6512890" cy="377998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1345" y="5253808"/>
            <a:ext cx="6498367" cy="45493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28250" y="6594082"/>
            <a:ext cx="6474441" cy="287404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230298" y="4193840"/>
            <a:ext cx="5256530" cy="643890"/>
            <a:chOff x="2230298" y="4193840"/>
            <a:chExt cx="5256530" cy="643890"/>
          </a:xfrm>
        </p:grpSpPr>
        <p:sp>
          <p:nvSpPr>
            <p:cNvPr id="16" name="object 16"/>
            <p:cNvSpPr/>
            <p:nvPr/>
          </p:nvSpPr>
          <p:spPr>
            <a:xfrm>
              <a:off x="2230298" y="4565306"/>
              <a:ext cx="5256530" cy="272415"/>
            </a:xfrm>
            <a:custGeom>
              <a:avLst/>
              <a:gdLst/>
              <a:ahLst/>
              <a:cxnLst/>
              <a:rect l="l" t="t" r="r" b="b"/>
              <a:pathLst>
                <a:path w="5256530" h="272414">
                  <a:moveTo>
                    <a:pt x="5256384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5256384" y="272243"/>
                  </a:lnTo>
                  <a:lnTo>
                    <a:pt x="5256384" y="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80935" y="4193840"/>
              <a:ext cx="5163820" cy="505459"/>
            </a:xfrm>
            <a:custGeom>
              <a:avLst/>
              <a:gdLst/>
              <a:ahLst/>
              <a:cxnLst/>
              <a:rect l="l" t="t" r="r" b="b"/>
              <a:pathLst>
                <a:path w="5163820" h="505460">
                  <a:moveTo>
                    <a:pt x="132854" y="115975"/>
                  </a:moveTo>
                  <a:lnTo>
                    <a:pt x="0" y="115975"/>
                  </a:lnTo>
                  <a:lnTo>
                    <a:pt x="0" y="497115"/>
                  </a:lnTo>
                  <a:lnTo>
                    <a:pt x="132854" y="497115"/>
                  </a:lnTo>
                  <a:lnTo>
                    <a:pt x="182376" y="491453"/>
                  </a:lnTo>
                  <a:lnTo>
                    <a:pt x="222986" y="474813"/>
                  </a:lnTo>
                  <a:lnTo>
                    <a:pt x="245073" y="455190"/>
                  </a:lnTo>
                  <a:lnTo>
                    <a:pt x="47370" y="455190"/>
                  </a:lnTo>
                  <a:lnTo>
                    <a:pt x="47370" y="157900"/>
                  </a:lnTo>
                  <a:lnTo>
                    <a:pt x="245073" y="157900"/>
                  </a:lnTo>
                  <a:lnTo>
                    <a:pt x="222986" y="138277"/>
                  </a:lnTo>
                  <a:lnTo>
                    <a:pt x="182376" y="121638"/>
                  </a:lnTo>
                  <a:lnTo>
                    <a:pt x="132854" y="115975"/>
                  </a:lnTo>
                  <a:close/>
                </a:path>
                <a:path w="5163820" h="505460">
                  <a:moveTo>
                    <a:pt x="245073" y="157900"/>
                  </a:moveTo>
                  <a:lnTo>
                    <a:pt x="132854" y="157900"/>
                  </a:lnTo>
                  <a:lnTo>
                    <a:pt x="174984" y="164434"/>
                  </a:lnTo>
                  <a:lnTo>
                    <a:pt x="206087" y="182811"/>
                  </a:lnTo>
                  <a:lnTo>
                    <a:pt x="225349" y="211192"/>
                  </a:lnTo>
                  <a:lnTo>
                    <a:pt x="231951" y="247741"/>
                  </a:lnTo>
                  <a:lnTo>
                    <a:pt x="231951" y="365350"/>
                  </a:lnTo>
                  <a:lnTo>
                    <a:pt x="225349" y="401898"/>
                  </a:lnTo>
                  <a:lnTo>
                    <a:pt x="206087" y="430280"/>
                  </a:lnTo>
                  <a:lnTo>
                    <a:pt x="174984" y="448656"/>
                  </a:lnTo>
                  <a:lnTo>
                    <a:pt x="132854" y="455190"/>
                  </a:lnTo>
                  <a:lnTo>
                    <a:pt x="245073" y="455190"/>
                  </a:lnTo>
                  <a:lnTo>
                    <a:pt x="253482" y="447719"/>
                  </a:lnTo>
                  <a:lnTo>
                    <a:pt x="272661" y="410694"/>
                  </a:lnTo>
                  <a:lnTo>
                    <a:pt x="279321" y="364261"/>
                  </a:lnTo>
                  <a:lnTo>
                    <a:pt x="279321" y="248830"/>
                  </a:lnTo>
                  <a:lnTo>
                    <a:pt x="272661" y="202396"/>
                  </a:lnTo>
                  <a:lnTo>
                    <a:pt x="253482" y="165371"/>
                  </a:lnTo>
                  <a:lnTo>
                    <a:pt x="245073" y="157900"/>
                  </a:lnTo>
                  <a:close/>
                </a:path>
                <a:path w="5163820" h="505460">
                  <a:moveTo>
                    <a:pt x="606944" y="115975"/>
                  </a:moveTo>
                  <a:lnTo>
                    <a:pt x="369548" y="115975"/>
                  </a:lnTo>
                  <a:lnTo>
                    <a:pt x="369548" y="497115"/>
                  </a:lnTo>
                  <a:lnTo>
                    <a:pt x="607489" y="497115"/>
                  </a:lnTo>
                  <a:lnTo>
                    <a:pt x="607489" y="455190"/>
                  </a:lnTo>
                  <a:lnTo>
                    <a:pt x="416919" y="455190"/>
                  </a:lnTo>
                  <a:lnTo>
                    <a:pt x="416919" y="326147"/>
                  </a:lnTo>
                  <a:lnTo>
                    <a:pt x="581354" y="326147"/>
                  </a:lnTo>
                  <a:lnTo>
                    <a:pt x="581354" y="284221"/>
                  </a:lnTo>
                  <a:lnTo>
                    <a:pt x="416919" y="284221"/>
                  </a:lnTo>
                  <a:lnTo>
                    <a:pt x="416919" y="157900"/>
                  </a:lnTo>
                  <a:lnTo>
                    <a:pt x="606944" y="157900"/>
                  </a:lnTo>
                  <a:lnTo>
                    <a:pt x="606944" y="115975"/>
                  </a:lnTo>
                  <a:close/>
                </a:path>
                <a:path w="5163820" h="505460">
                  <a:moveTo>
                    <a:pt x="868842" y="115975"/>
                  </a:moveTo>
                  <a:lnTo>
                    <a:pt x="823105" y="115975"/>
                  </a:lnTo>
                  <a:lnTo>
                    <a:pt x="823105" y="497115"/>
                  </a:lnTo>
                  <a:lnTo>
                    <a:pt x="868842" y="497115"/>
                  </a:lnTo>
                  <a:lnTo>
                    <a:pt x="868842" y="200370"/>
                  </a:lnTo>
                  <a:lnTo>
                    <a:pt x="922570" y="200370"/>
                  </a:lnTo>
                  <a:lnTo>
                    <a:pt x="868842" y="115975"/>
                  </a:lnTo>
                  <a:close/>
                </a:path>
                <a:path w="5163820" h="505460">
                  <a:moveTo>
                    <a:pt x="1159053" y="199826"/>
                  </a:moveTo>
                  <a:lnTo>
                    <a:pt x="1113316" y="199826"/>
                  </a:lnTo>
                  <a:lnTo>
                    <a:pt x="1113316" y="497115"/>
                  </a:lnTo>
                  <a:lnTo>
                    <a:pt x="1159053" y="497115"/>
                  </a:lnTo>
                  <a:lnTo>
                    <a:pt x="1159053" y="199826"/>
                  </a:lnTo>
                  <a:close/>
                </a:path>
                <a:path w="5163820" h="505460">
                  <a:moveTo>
                    <a:pt x="922570" y="200370"/>
                  </a:moveTo>
                  <a:lnTo>
                    <a:pt x="868842" y="200370"/>
                  </a:lnTo>
                  <a:lnTo>
                    <a:pt x="975561" y="367528"/>
                  </a:lnTo>
                  <a:lnTo>
                    <a:pt x="1006597" y="367528"/>
                  </a:lnTo>
                  <a:lnTo>
                    <a:pt x="1043672" y="309268"/>
                  </a:lnTo>
                  <a:lnTo>
                    <a:pt x="991896" y="309268"/>
                  </a:lnTo>
                  <a:lnTo>
                    <a:pt x="922570" y="200370"/>
                  </a:lnTo>
                  <a:close/>
                </a:path>
                <a:path w="5163820" h="505460">
                  <a:moveTo>
                    <a:pt x="1159053" y="115975"/>
                  </a:moveTo>
                  <a:lnTo>
                    <a:pt x="1114950" y="115975"/>
                  </a:lnTo>
                  <a:lnTo>
                    <a:pt x="991896" y="309268"/>
                  </a:lnTo>
                  <a:lnTo>
                    <a:pt x="1043672" y="309268"/>
                  </a:lnTo>
                  <a:lnTo>
                    <a:pt x="1113316" y="199826"/>
                  </a:lnTo>
                  <a:lnTo>
                    <a:pt x="1159053" y="199826"/>
                  </a:lnTo>
                  <a:lnTo>
                    <a:pt x="1159053" y="115975"/>
                  </a:lnTo>
                  <a:close/>
                </a:path>
                <a:path w="5163820" h="505460">
                  <a:moveTo>
                    <a:pt x="1307562" y="115975"/>
                  </a:moveTo>
                  <a:lnTo>
                    <a:pt x="1260191" y="115975"/>
                  </a:lnTo>
                  <a:lnTo>
                    <a:pt x="1260191" y="497115"/>
                  </a:lnTo>
                  <a:lnTo>
                    <a:pt x="1307562" y="497115"/>
                  </a:lnTo>
                  <a:lnTo>
                    <a:pt x="1307562" y="115975"/>
                  </a:lnTo>
                  <a:close/>
                </a:path>
                <a:path w="5163820" h="505460">
                  <a:moveTo>
                    <a:pt x="1452625" y="115975"/>
                  </a:moveTo>
                  <a:lnTo>
                    <a:pt x="1409067" y="115975"/>
                  </a:lnTo>
                  <a:lnTo>
                    <a:pt x="1409067" y="497115"/>
                  </a:lnTo>
                  <a:lnTo>
                    <a:pt x="1456437" y="497115"/>
                  </a:lnTo>
                  <a:lnTo>
                    <a:pt x="1456437" y="204182"/>
                  </a:lnTo>
                  <a:lnTo>
                    <a:pt x="1509575" y="204182"/>
                  </a:lnTo>
                  <a:lnTo>
                    <a:pt x="1452625" y="115975"/>
                  </a:lnTo>
                  <a:close/>
                </a:path>
                <a:path w="5163820" h="505460">
                  <a:moveTo>
                    <a:pt x="1509575" y="204182"/>
                  </a:moveTo>
                  <a:lnTo>
                    <a:pt x="1456437" y="204182"/>
                  </a:lnTo>
                  <a:lnTo>
                    <a:pt x="1645918" y="497115"/>
                  </a:lnTo>
                  <a:lnTo>
                    <a:pt x="1689477" y="497115"/>
                  </a:lnTo>
                  <a:lnTo>
                    <a:pt x="1689477" y="409453"/>
                  </a:lnTo>
                  <a:lnTo>
                    <a:pt x="1642107" y="409453"/>
                  </a:lnTo>
                  <a:lnTo>
                    <a:pt x="1509575" y="204182"/>
                  </a:lnTo>
                  <a:close/>
                </a:path>
                <a:path w="5163820" h="505460">
                  <a:moveTo>
                    <a:pt x="1689477" y="115975"/>
                  </a:moveTo>
                  <a:lnTo>
                    <a:pt x="1642107" y="115975"/>
                  </a:lnTo>
                  <a:lnTo>
                    <a:pt x="1642107" y="409453"/>
                  </a:lnTo>
                  <a:lnTo>
                    <a:pt x="1689477" y="409453"/>
                  </a:lnTo>
                  <a:lnTo>
                    <a:pt x="1689477" y="115975"/>
                  </a:lnTo>
                  <a:close/>
                </a:path>
                <a:path w="5163820" h="505460">
                  <a:moveTo>
                    <a:pt x="2028241" y="115975"/>
                  </a:moveTo>
                  <a:lnTo>
                    <a:pt x="1790845" y="115975"/>
                  </a:lnTo>
                  <a:lnTo>
                    <a:pt x="1790845" y="497115"/>
                  </a:lnTo>
                  <a:lnTo>
                    <a:pt x="2028786" y="497115"/>
                  </a:lnTo>
                  <a:lnTo>
                    <a:pt x="2028786" y="455190"/>
                  </a:lnTo>
                  <a:lnTo>
                    <a:pt x="1838216" y="455190"/>
                  </a:lnTo>
                  <a:lnTo>
                    <a:pt x="1838216" y="326147"/>
                  </a:lnTo>
                  <a:lnTo>
                    <a:pt x="2002651" y="326147"/>
                  </a:lnTo>
                  <a:lnTo>
                    <a:pt x="2002651" y="284221"/>
                  </a:lnTo>
                  <a:lnTo>
                    <a:pt x="1838216" y="284221"/>
                  </a:lnTo>
                  <a:lnTo>
                    <a:pt x="1838216" y="157900"/>
                  </a:lnTo>
                  <a:lnTo>
                    <a:pt x="2028241" y="157900"/>
                  </a:lnTo>
                  <a:lnTo>
                    <a:pt x="2028241" y="115975"/>
                  </a:lnTo>
                  <a:close/>
                </a:path>
                <a:path w="5163820" h="505460">
                  <a:moveTo>
                    <a:pt x="1974337" y="0"/>
                  </a:moveTo>
                  <a:lnTo>
                    <a:pt x="1929689" y="0"/>
                  </a:lnTo>
                  <a:lnTo>
                    <a:pt x="1874152" y="82217"/>
                  </a:lnTo>
                  <a:lnTo>
                    <a:pt x="1916077" y="82217"/>
                  </a:lnTo>
                  <a:lnTo>
                    <a:pt x="1974337" y="16334"/>
                  </a:lnTo>
                  <a:lnTo>
                    <a:pt x="1974337" y="0"/>
                  </a:lnTo>
                  <a:close/>
                </a:path>
                <a:path w="5163820" h="505460">
                  <a:moveTo>
                    <a:pt x="2268349" y="115975"/>
                  </a:moveTo>
                  <a:lnTo>
                    <a:pt x="2108815" y="115975"/>
                  </a:lnTo>
                  <a:lnTo>
                    <a:pt x="2108815" y="497115"/>
                  </a:lnTo>
                  <a:lnTo>
                    <a:pt x="2156185" y="497115"/>
                  </a:lnTo>
                  <a:lnTo>
                    <a:pt x="2156185" y="346293"/>
                  </a:lnTo>
                  <a:lnTo>
                    <a:pt x="2309272" y="346293"/>
                  </a:lnTo>
                  <a:lnTo>
                    <a:pt x="2305919" y="340303"/>
                  </a:lnTo>
                  <a:lnTo>
                    <a:pt x="2336155" y="325270"/>
                  </a:lnTo>
                  <a:lnTo>
                    <a:pt x="2357285" y="304367"/>
                  </a:lnTo>
                  <a:lnTo>
                    <a:pt x="2156185" y="304367"/>
                  </a:lnTo>
                  <a:lnTo>
                    <a:pt x="2156185" y="157900"/>
                  </a:lnTo>
                  <a:lnTo>
                    <a:pt x="2356973" y="157900"/>
                  </a:lnTo>
                  <a:lnTo>
                    <a:pt x="2350362" y="146670"/>
                  </a:lnTo>
                  <a:lnTo>
                    <a:pt x="2315711" y="123896"/>
                  </a:lnTo>
                  <a:lnTo>
                    <a:pt x="2268349" y="115975"/>
                  </a:lnTo>
                  <a:close/>
                </a:path>
                <a:path w="5163820" h="505460">
                  <a:moveTo>
                    <a:pt x="2309272" y="346293"/>
                  </a:moveTo>
                  <a:lnTo>
                    <a:pt x="2253648" y="346293"/>
                  </a:lnTo>
                  <a:lnTo>
                    <a:pt x="2338043" y="497115"/>
                  </a:lnTo>
                  <a:lnTo>
                    <a:pt x="2384869" y="497115"/>
                  </a:lnTo>
                  <a:lnTo>
                    <a:pt x="2384869" y="481325"/>
                  </a:lnTo>
                  <a:lnTo>
                    <a:pt x="2309272" y="346293"/>
                  </a:lnTo>
                  <a:close/>
                </a:path>
                <a:path w="5163820" h="505460">
                  <a:moveTo>
                    <a:pt x="2356973" y="157900"/>
                  </a:moveTo>
                  <a:lnTo>
                    <a:pt x="2260182" y="157900"/>
                  </a:lnTo>
                  <a:lnTo>
                    <a:pt x="2289993" y="162409"/>
                  </a:lnTo>
                  <a:lnTo>
                    <a:pt x="2312044" y="176005"/>
                  </a:lnTo>
                  <a:lnTo>
                    <a:pt x="2325724" y="198788"/>
                  </a:lnTo>
                  <a:lnTo>
                    <a:pt x="2330421" y="230862"/>
                  </a:lnTo>
                  <a:lnTo>
                    <a:pt x="2325724" y="262791"/>
                  </a:lnTo>
                  <a:lnTo>
                    <a:pt x="2312044" y="285787"/>
                  </a:lnTo>
                  <a:lnTo>
                    <a:pt x="2289993" y="299697"/>
                  </a:lnTo>
                  <a:lnTo>
                    <a:pt x="2260182" y="304367"/>
                  </a:lnTo>
                  <a:lnTo>
                    <a:pt x="2357285" y="304367"/>
                  </a:lnTo>
                  <a:lnTo>
                    <a:pt x="2359142" y="302530"/>
                  </a:lnTo>
                  <a:lnTo>
                    <a:pt x="2373758" y="271315"/>
                  </a:lnTo>
                  <a:lnTo>
                    <a:pt x="2378880" y="230862"/>
                  </a:lnTo>
                  <a:lnTo>
                    <a:pt x="2371640" y="182819"/>
                  </a:lnTo>
                  <a:lnTo>
                    <a:pt x="2356973" y="157900"/>
                  </a:lnTo>
                  <a:close/>
                </a:path>
                <a:path w="5163820" h="505460">
                  <a:moveTo>
                    <a:pt x="2510855" y="115975"/>
                  </a:moveTo>
                  <a:lnTo>
                    <a:pt x="2463485" y="115975"/>
                  </a:lnTo>
                  <a:lnTo>
                    <a:pt x="2463485" y="497115"/>
                  </a:lnTo>
                  <a:lnTo>
                    <a:pt x="2510855" y="497115"/>
                  </a:lnTo>
                  <a:lnTo>
                    <a:pt x="2510855" y="115975"/>
                  </a:lnTo>
                  <a:close/>
                </a:path>
                <a:path w="5163820" h="505460">
                  <a:moveTo>
                    <a:pt x="2747937" y="107808"/>
                  </a:moveTo>
                  <a:lnTo>
                    <a:pt x="2698415" y="113710"/>
                  </a:lnTo>
                  <a:lnTo>
                    <a:pt x="2657805" y="130981"/>
                  </a:lnTo>
                  <a:lnTo>
                    <a:pt x="2627309" y="158968"/>
                  </a:lnTo>
                  <a:lnTo>
                    <a:pt x="2608130" y="197016"/>
                  </a:lnTo>
                  <a:lnTo>
                    <a:pt x="2601470" y="244474"/>
                  </a:lnTo>
                  <a:lnTo>
                    <a:pt x="2601470" y="368617"/>
                  </a:lnTo>
                  <a:lnTo>
                    <a:pt x="2608130" y="416074"/>
                  </a:lnTo>
                  <a:lnTo>
                    <a:pt x="2627309" y="454123"/>
                  </a:lnTo>
                  <a:lnTo>
                    <a:pt x="2657805" y="482109"/>
                  </a:lnTo>
                  <a:lnTo>
                    <a:pt x="2698415" y="499380"/>
                  </a:lnTo>
                  <a:lnTo>
                    <a:pt x="2747937" y="505283"/>
                  </a:lnTo>
                  <a:lnTo>
                    <a:pt x="2797459" y="499380"/>
                  </a:lnTo>
                  <a:lnTo>
                    <a:pt x="2838069" y="482109"/>
                  </a:lnTo>
                  <a:lnTo>
                    <a:pt x="2860282" y="461724"/>
                  </a:lnTo>
                  <a:lnTo>
                    <a:pt x="2747937" y="461724"/>
                  </a:lnTo>
                  <a:lnTo>
                    <a:pt x="2705348" y="455020"/>
                  </a:lnTo>
                  <a:lnTo>
                    <a:pt x="2674295" y="436269"/>
                  </a:lnTo>
                  <a:lnTo>
                    <a:pt x="2655289" y="407513"/>
                  </a:lnTo>
                  <a:lnTo>
                    <a:pt x="2648840" y="370794"/>
                  </a:lnTo>
                  <a:lnTo>
                    <a:pt x="2648840" y="242296"/>
                  </a:lnTo>
                  <a:lnTo>
                    <a:pt x="2655289" y="205577"/>
                  </a:lnTo>
                  <a:lnTo>
                    <a:pt x="2674295" y="176821"/>
                  </a:lnTo>
                  <a:lnTo>
                    <a:pt x="2705348" y="158071"/>
                  </a:lnTo>
                  <a:lnTo>
                    <a:pt x="2747937" y="151367"/>
                  </a:lnTo>
                  <a:lnTo>
                    <a:pt x="2860282" y="151367"/>
                  </a:lnTo>
                  <a:lnTo>
                    <a:pt x="2838069" y="130981"/>
                  </a:lnTo>
                  <a:lnTo>
                    <a:pt x="2797459" y="113710"/>
                  </a:lnTo>
                  <a:lnTo>
                    <a:pt x="2747937" y="107808"/>
                  </a:lnTo>
                  <a:close/>
                </a:path>
                <a:path w="5163820" h="505460">
                  <a:moveTo>
                    <a:pt x="2860282" y="151367"/>
                  </a:moveTo>
                  <a:lnTo>
                    <a:pt x="2747937" y="151367"/>
                  </a:lnTo>
                  <a:lnTo>
                    <a:pt x="2790296" y="158071"/>
                  </a:lnTo>
                  <a:lnTo>
                    <a:pt x="2821374" y="176821"/>
                  </a:lnTo>
                  <a:lnTo>
                    <a:pt x="2840508" y="205577"/>
                  </a:lnTo>
                  <a:lnTo>
                    <a:pt x="2847033" y="242296"/>
                  </a:lnTo>
                  <a:lnTo>
                    <a:pt x="2847033" y="370794"/>
                  </a:lnTo>
                  <a:lnTo>
                    <a:pt x="2840508" y="407513"/>
                  </a:lnTo>
                  <a:lnTo>
                    <a:pt x="2821374" y="436269"/>
                  </a:lnTo>
                  <a:lnTo>
                    <a:pt x="2790296" y="455020"/>
                  </a:lnTo>
                  <a:lnTo>
                    <a:pt x="2747937" y="461724"/>
                  </a:lnTo>
                  <a:lnTo>
                    <a:pt x="2860282" y="461724"/>
                  </a:lnTo>
                  <a:lnTo>
                    <a:pt x="2868564" y="454123"/>
                  </a:lnTo>
                  <a:lnTo>
                    <a:pt x="2887743" y="416074"/>
                  </a:lnTo>
                  <a:lnTo>
                    <a:pt x="2894404" y="368617"/>
                  </a:lnTo>
                  <a:lnTo>
                    <a:pt x="2894404" y="244474"/>
                  </a:lnTo>
                  <a:lnTo>
                    <a:pt x="2887743" y="197016"/>
                  </a:lnTo>
                  <a:lnTo>
                    <a:pt x="2868564" y="158968"/>
                  </a:lnTo>
                  <a:lnTo>
                    <a:pt x="2860282" y="151367"/>
                  </a:lnTo>
                  <a:close/>
                </a:path>
                <a:path w="5163820" h="505460">
                  <a:moveTo>
                    <a:pt x="3007437" y="373517"/>
                  </a:moveTo>
                  <a:lnTo>
                    <a:pt x="2960066" y="373517"/>
                  </a:lnTo>
                  <a:lnTo>
                    <a:pt x="2967985" y="422137"/>
                  </a:lnTo>
                  <a:lnTo>
                    <a:pt x="2989704" y="459180"/>
                  </a:lnTo>
                  <a:lnTo>
                    <a:pt x="3022164" y="485089"/>
                  </a:lnTo>
                  <a:lnTo>
                    <a:pt x="3062308" y="500308"/>
                  </a:lnTo>
                  <a:lnTo>
                    <a:pt x="3107078" y="505283"/>
                  </a:lnTo>
                  <a:lnTo>
                    <a:pt x="3167107" y="497022"/>
                  </a:lnTo>
                  <a:lnTo>
                    <a:pt x="3209986" y="474315"/>
                  </a:lnTo>
                  <a:lnTo>
                    <a:pt x="3219502" y="461724"/>
                  </a:lnTo>
                  <a:lnTo>
                    <a:pt x="3109256" y="461724"/>
                  </a:lnTo>
                  <a:lnTo>
                    <a:pt x="3074051" y="457359"/>
                  </a:lnTo>
                  <a:lnTo>
                    <a:pt x="3041195" y="442735"/>
                  </a:lnTo>
                  <a:lnTo>
                    <a:pt x="3016914" y="415553"/>
                  </a:lnTo>
                  <a:lnTo>
                    <a:pt x="3007437" y="373517"/>
                  </a:lnTo>
                  <a:close/>
                </a:path>
                <a:path w="5163820" h="505460">
                  <a:moveTo>
                    <a:pt x="3103266" y="107808"/>
                  </a:moveTo>
                  <a:lnTo>
                    <a:pt x="3048078" y="115499"/>
                  </a:lnTo>
                  <a:lnTo>
                    <a:pt x="3006824" y="137074"/>
                  </a:lnTo>
                  <a:lnTo>
                    <a:pt x="2980987" y="170288"/>
                  </a:lnTo>
                  <a:lnTo>
                    <a:pt x="2972045" y="212894"/>
                  </a:lnTo>
                  <a:lnTo>
                    <a:pt x="2979013" y="250540"/>
                  </a:lnTo>
                  <a:lnTo>
                    <a:pt x="2999610" y="278436"/>
                  </a:lnTo>
                  <a:lnTo>
                    <a:pt x="3033376" y="300105"/>
                  </a:lnTo>
                  <a:lnTo>
                    <a:pt x="3079853" y="319068"/>
                  </a:lnTo>
                  <a:lnTo>
                    <a:pt x="3107078" y="328869"/>
                  </a:lnTo>
                  <a:lnTo>
                    <a:pt x="3145039" y="344302"/>
                  </a:lnTo>
                  <a:lnTo>
                    <a:pt x="3172280" y="359633"/>
                  </a:lnTo>
                  <a:lnTo>
                    <a:pt x="3188700" y="377413"/>
                  </a:lnTo>
                  <a:lnTo>
                    <a:pt x="3194195" y="400197"/>
                  </a:lnTo>
                  <a:lnTo>
                    <a:pt x="3188887" y="424511"/>
                  </a:lnTo>
                  <a:lnTo>
                    <a:pt x="3172960" y="444028"/>
                  </a:lnTo>
                  <a:lnTo>
                    <a:pt x="3146417" y="457010"/>
                  </a:lnTo>
                  <a:lnTo>
                    <a:pt x="3109256" y="461724"/>
                  </a:lnTo>
                  <a:lnTo>
                    <a:pt x="3219502" y="461724"/>
                  </a:lnTo>
                  <a:lnTo>
                    <a:pt x="3235712" y="440276"/>
                  </a:lnTo>
                  <a:lnTo>
                    <a:pt x="3244288" y="398019"/>
                  </a:lnTo>
                  <a:lnTo>
                    <a:pt x="3234921" y="357387"/>
                  </a:lnTo>
                  <a:lnTo>
                    <a:pt x="3209373" y="327780"/>
                  </a:lnTo>
                  <a:lnTo>
                    <a:pt x="3171472" y="305524"/>
                  </a:lnTo>
                  <a:lnTo>
                    <a:pt x="3125046" y="286944"/>
                  </a:lnTo>
                  <a:lnTo>
                    <a:pt x="3099455" y="277687"/>
                  </a:lnTo>
                  <a:lnTo>
                    <a:pt x="3063748" y="263760"/>
                  </a:lnTo>
                  <a:lnTo>
                    <a:pt x="3038813" y="249578"/>
                  </a:lnTo>
                  <a:lnTo>
                    <a:pt x="3024188" y="232435"/>
                  </a:lnTo>
                  <a:lnTo>
                    <a:pt x="3019415" y="209627"/>
                  </a:lnTo>
                  <a:lnTo>
                    <a:pt x="3025158" y="186282"/>
                  </a:lnTo>
                  <a:lnTo>
                    <a:pt x="3041671" y="167837"/>
                  </a:lnTo>
                  <a:lnTo>
                    <a:pt x="3067883" y="155723"/>
                  </a:lnTo>
                  <a:lnTo>
                    <a:pt x="3102722" y="151367"/>
                  </a:lnTo>
                  <a:lnTo>
                    <a:pt x="3215079" y="151367"/>
                  </a:lnTo>
                  <a:lnTo>
                    <a:pt x="3185584" y="126695"/>
                  </a:lnTo>
                  <a:lnTo>
                    <a:pt x="3147548" y="112390"/>
                  </a:lnTo>
                  <a:lnTo>
                    <a:pt x="3103266" y="107808"/>
                  </a:lnTo>
                  <a:close/>
                </a:path>
                <a:path w="5163820" h="505460">
                  <a:moveTo>
                    <a:pt x="3215079" y="151367"/>
                  </a:moveTo>
                  <a:lnTo>
                    <a:pt x="3102722" y="151367"/>
                  </a:lnTo>
                  <a:lnTo>
                    <a:pt x="3136999" y="155833"/>
                  </a:lnTo>
                  <a:lnTo>
                    <a:pt x="3166222" y="170356"/>
                  </a:lnTo>
                  <a:lnTo>
                    <a:pt x="3186564" y="196619"/>
                  </a:lnTo>
                  <a:lnTo>
                    <a:pt x="3194195" y="236306"/>
                  </a:lnTo>
                  <a:lnTo>
                    <a:pt x="3241566" y="236306"/>
                  </a:lnTo>
                  <a:lnTo>
                    <a:pt x="3234657" y="187817"/>
                  </a:lnTo>
                  <a:lnTo>
                    <a:pt x="3215308" y="151558"/>
                  </a:lnTo>
                  <a:lnTo>
                    <a:pt x="3215079" y="151367"/>
                  </a:lnTo>
                  <a:close/>
                </a:path>
                <a:path w="5163820" h="505460">
                  <a:moveTo>
                    <a:pt x="3624256" y="115975"/>
                  </a:moveTo>
                  <a:lnTo>
                    <a:pt x="3464721" y="115975"/>
                  </a:lnTo>
                  <a:lnTo>
                    <a:pt x="3464721" y="497115"/>
                  </a:lnTo>
                  <a:lnTo>
                    <a:pt x="3512092" y="497115"/>
                  </a:lnTo>
                  <a:lnTo>
                    <a:pt x="3512092" y="346293"/>
                  </a:lnTo>
                  <a:lnTo>
                    <a:pt x="3665178" y="346293"/>
                  </a:lnTo>
                  <a:lnTo>
                    <a:pt x="3661825" y="340303"/>
                  </a:lnTo>
                  <a:lnTo>
                    <a:pt x="3692061" y="325270"/>
                  </a:lnTo>
                  <a:lnTo>
                    <a:pt x="3713191" y="304367"/>
                  </a:lnTo>
                  <a:lnTo>
                    <a:pt x="3512092" y="304367"/>
                  </a:lnTo>
                  <a:lnTo>
                    <a:pt x="3512092" y="157900"/>
                  </a:lnTo>
                  <a:lnTo>
                    <a:pt x="3712879" y="157900"/>
                  </a:lnTo>
                  <a:lnTo>
                    <a:pt x="3706269" y="146670"/>
                  </a:lnTo>
                  <a:lnTo>
                    <a:pt x="3671617" y="123896"/>
                  </a:lnTo>
                  <a:lnTo>
                    <a:pt x="3624256" y="115975"/>
                  </a:lnTo>
                  <a:close/>
                </a:path>
                <a:path w="5163820" h="505460">
                  <a:moveTo>
                    <a:pt x="3665178" y="346293"/>
                  </a:moveTo>
                  <a:lnTo>
                    <a:pt x="3609555" y="346293"/>
                  </a:lnTo>
                  <a:lnTo>
                    <a:pt x="3693950" y="497115"/>
                  </a:lnTo>
                  <a:lnTo>
                    <a:pt x="3740776" y="497115"/>
                  </a:lnTo>
                  <a:lnTo>
                    <a:pt x="3740776" y="481325"/>
                  </a:lnTo>
                  <a:lnTo>
                    <a:pt x="3665178" y="346293"/>
                  </a:lnTo>
                  <a:close/>
                </a:path>
                <a:path w="5163820" h="505460">
                  <a:moveTo>
                    <a:pt x="3712879" y="157900"/>
                  </a:moveTo>
                  <a:lnTo>
                    <a:pt x="3616088" y="157900"/>
                  </a:lnTo>
                  <a:lnTo>
                    <a:pt x="3645899" y="162409"/>
                  </a:lnTo>
                  <a:lnTo>
                    <a:pt x="3667951" y="176005"/>
                  </a:lnTo>
                  <a:lnTo>
                    <a:pt x="3681631" y="198788"/>
                  </a:lnTo>
                  <a:lnTo>
                    <a:pt x="3686327" y="230862"/>
                  </a:lnTo>
                  <a:lnTo>
                    <a:pt x="3681631" y="262791"/>
                  </a:lnTo>
                  <a:lnTo>
                    <a:pt x="3667951" y="285787"/>
                  </a:lnTo>
                  <a:lnTo>
                    <a:pt x="3645899" y="299697"/>
                  </a:lnTo>
                  <a:lnTo>
                    <a:pt x="3616088" y="304367"/>
                  </a:lnTo>
                  <a:lnTo>
                    <a:pt x="3713191" y="304367"/>
                  </a:lnTo>
                  <a:lnTo>
                    <a:pt x="3715049" y="302530"/>
                  </a:lnTo>
                  <a:lnTo>
                    <a:pt x="3729665" y="271315"/>
                  </a:lnTo>
                  <a:lnTo>
                    <a:pt x="3734786" y="230862"/>
                  </a:lnTo>
                  <a:lnTo>
                    <a:pt x="3727546" y="182819"/>
                  </a:lnTo>
                  <a:lnTo>
                    <a:pt x="3712879" y="157900"/>
                  </a:lnTo>
                  <a:close/>
                </a:path>
                <a:path w="5163820" h="505460">
                  <a:moveTo>
                    <a:pt x="3970748" y="115975"/>
                  </a:moveTo>
                  <a:lnTo>
                    <a:pt x="3923377" y="115975"/>
                  </a:lnTo>
                  <a:lnTo>
                    <a:pt x="3781267" y="481325"/>
                  </a:lnTo>
                  <a:lnTo>
                    <a:pt x="3781267" y="497115"/>
                  </a:lnTo>
                  <a:lnTo>
                    <a:pt x="3824825" y="497115"/>
                  </a:lnTo>
                  <a:lnTo>
                    <a:pt x="3864028" y="395841"/>
                  </a:lnTo>
                  <a:lnTo>
                    <a:pt x="4080025" y="395841"/>
                  </a:lnTo>
                  <a:lnTo>
                    <a:pt x="4064292" y="355549"/>
                  </a:lnTo>
                  <a:lnTo>
                    <a:pt x="3878185" y="355549"/>
                  </a:lnTo>
                  <a:lnTo>
                    <a:pt x="3946246" y="179135"/>
                  </a:lnTo>
                  <a:lnTo>
                    <a:pt x="3995409" y="179135"/>
                  </a:lnTo>
                  <a:lnTo>
                    <a:pt x="3970748" y="115975"/>
                  </a:lnTo>
                  <a:close/>
                </a:path>
                <a:path w="5163820" h="505460">
                  <a:moveTo>
                    <a:pt x="4080025" y="395841"/>
                  </a:moveTo>
                  <a:lnTo>
                    <a:pt x="4028463" y="395841"/>
                  </a:lnTo>
                  <a:lnTo>
                    <a:pt x="4066577" y="497115"/>
                  </a:lnTo>
                  <a:lnTo>
                    <a:pt x="4113403" y="497115"/>
                  </a:lnTo>
                  <a:lnTo>
                    <a:pt x="4113403" y="481325"/>
                  </a:lnTo>
                  <a:lnTo>
                    <a:pt x="4080025" y="395841"/>
                  </a:lnTo>
                  <a:close/>
                </a:path>
                <a:path w="5163820" h="505460">
                  <a:moveTo>
                    <a:pt x="3995409" y="179135"/>
                  </a:moveTo>
                  <a:lnTo>
                    <a:pt x="3946246" y="179135"/>
                  </a:lnTo>
                  <a:lnTo>
                    <a:pt x="4013762" y="355549"/>
                  </a:lnTo>
                  <a:lnTo>
                    <a:pt x="4064292" y="355549"/>
                  </a:lnTo>
                  <a:lnTo>
                    <a:pt x="3995409" y="179135"/>
                  </a:lnTo>
                  <a:close/>
                </a:path>
                <a:path w="5163820" h="505460">
                  <a:moveTo>
                    <a:pt x="4336234" y="115975"/>
                  </a:moveTo>
                  <a:lnTo>
                    <a:pt x="4176700" y="115975"/>
                  </a:lnTo>
                  <a:lnTo>
                    <a:pt x="4176700" y="497115"/>
                  </a:lnTo>
                  <a:lnTo>
                    <a:pt x="4224070" y="497115"/>
                  </a:lnTo>
                  <a:lnTo>
                    <a:pt x="4224070" y="346293"/>
                  </a:lnTo>
                  <a:lnTo>
                    <a:pt x="4377157" y="346293"/>
                  </a:lnTo>
                  <a:lnTo>
                    <a:pt x="4373803" y="340303"/>
                  </a:lnTo>
                  <a:lnTo>
                    <a:pt x="4404039" y="325270"/>
                  </a:lnTo>
                  <a:lnTo>
                    <a:pt x="4425169" y="304367"/>
                  </a:lnTo>
                  <a:lnTo>
                    <a:pt x="4224070" y="304367"/>
                  </a:lnTo>
                  <a:lnTo>
                    <a:pt x="4224070" y="157900"/>
                  </a:lnTo>
                  <a:lnTo>
                    <a:pt x="4424857" y="157900"/>
                  </a:lnTo>
                  <a:lnTo>
                    <a:pt x="4418247" y="146670"/>
                  </a:lnTo>
                  <a:lnTo>
                    <a:pt x="4383596" y="123896"/>
                  </a:lnTo>
                  <a:lnTo>
                    <a:pt x="4336234" y="115975"/>
                  </a:lnTo>
                  <a:close/>
                </a:path>
                <a:path w="5163820" h="505460">
                  <a:moveTo>
                    <a:pt x="4377157" y="346293"/>
                  </a:moveTo>
                  <a:lnTo>
                    <a:pt x="4321533" y="346293"/>
                  </a:lnTo>
                  <a:lnTo>
                    <a:pt x="4405928" y="497115"/>
                  </a:lnTo>
                  <a:lnTo>
                    <a:pt x="4452754" y="497115"/>
                  </a:lnTo>
                  <a:lnTo>
                    <a:pt x="4452754" y="481325"/>
                  </a:lnTo>
                  <a:lnTo>
                    <a:pt x="4377157" y="346293"/>
                  </a:lnTo>
                  <a:close/>
                </a:path>
                <a:path w="5163820" h="505460">
                  <a:moveTo>
                    <a:pt x="4424857" y="157900"/>
                  </a:moveTo>
                  <a:lnTo>
                    <a:pt x="4328067" y="157900"/>
                  </a:lnTo>
                  <a:lnTo>
                    <a:pt x="4357877" y="162409"/>
                  </a:lnTo>
                  <a:lnTo>
                    <a:pt x="4379929" y="176005"/>
                  </a:lnTo>
                  <a:lnTo>
                    <a:pt x="4393609" y="198788"/>
                  </a:lnTo>
                  <a:lnTo>
                    <a:pt x="4398305" y="230862"/>
                  </a:lnTo>
                  <a:lnTo>
                    <a:pt x="4393609" y="262791"/>
                  </a:lnTo>
                  <a:lnTo>
                    <a:pt x="4379929" y="285787"/>
                  </a:lnTo>
                  <a:lnTo>
                    <a:pt x="4357877" y="299697"/>
                  </a:lnTo>
                  <a:lnTo>
                    <a:pt x="4328067" y="304367"/>
                  </a:lnTo>
                  <a:lnTo>
                    <a:pt x="4425169" y="304367"/>
                  </a:lnTo>
                  <a:lnTo>
                    <a:pt x="4427027" y="302530"/>
                  </a:lnTo>
                  <a:lnTo>
                    <a:pt x="4441643" y="271315"/>
                  </a:lnTo>
                  <a:lnTo>
                    <a:pt x="4446765" y="230862"/>
                  </a:lnTo>
                  <a:lnTo>
                    <a:pt x="4439525" y="182819"/>
                  </a:lnTo>
                  <a:lnTo>
                    <a:pt x="4424857" y="157900"/>
                  </a:lnTo>
                  <a:close/>
                </a:path>
                <a:path w="5163820" h="505460">
                  <a:moveTo>
                    <a:pt x="4666936" y="107808"/>
                  </a:moveTo>
                  <a:lnTo>
                    <a:pt x="4617414" y="113710"/>
                  </a:lnTo>
                  <a:lnTo>
                    <a:pt x="4576804" y="130981"/>
                  </a:lnTo>
                  <a:lnTo>
                    <a:pt x="4546308" y="158968"/>
                  </a:lnTo>
                  <a:lnTo>
                    <a:pt x="4527129" y="197016"/>
                  </a:lnTo>
                  <a:lnTo>
                    <a:pt x="4520469" y="244474"/>
                  </a:lnTo>
                  <a:lnTo>
                    <a:pt x="4520469" y="368617"/>
                  </a:lnTo>
                  <a:lnTo>
                    <a:pt x="4527129" y="416074"/>
                  </a:lnTo>
                  <a:lnTo>
                    <a:pt x="4546308" y="454123"/>
                  </a:lnTo>
                  <a:lnTo>
                    <a:pt x="4576804" y="482109"/>
                  </a:lnTo>
                  <a:lnTo>
                    <a:pt x="4617414" y="499380"/>
                  </a:lnTo>
                  <a:lnTo>
                    <a:pt x="4666936" y="505283"/>
                  </a:lnTo>
                  <a:lnTo>
                    <a:pt x="4716458" y="499380"/>
                  </a:lnTo>
                  <a:lnTo>
                    <a:pt x="4757068" y="482109"/>
                  </a:lnTo>
                  <a:lnTo>
                    <a:pt x="4779281" y="461724"/>
                  </a:lnTo>
                  <a:lnTo>
                    <a:pt x="4666936" y="461724"/>
                  </a:lnTo>
                  <a:lnTo>
                    <a:pt x="4624347" y="455020"/>
                  </a:lnTo>
                  <a:lnTo>
                    <a:pt x="4593294" y="436269"/>
                  </a:lnTo>
                  <a:lnTo>
                    <a:pt x="4574288" y="407513"/>
                  </a:lnTo>
                  <a:lnTo>
                    <a:pt x="4567839" y="370794"/>
                  </a:lnTo>
                  <a:lnTo>
                    <a:pt x="4567839" y="242296"/>
                  </a:lnTo>
                  <a:lnTo>
                    <a:pt x="4574288" y="205577"/>
                  </a:lnTo>
                  <a:lnTo>
                    <a:pt x="4593294" y="176821"/>
                  </a:lnTo>
                  <a:lnTo>
                    <a:pt x="4624347" y="158071"/>
                  </a:lnTo>
                  <a:lnTo>
                    <a:pt x="4666936" y="151367"/>
                  </a:lnTo>
                  <a:lnTo>
                    <a:pt x="4779281" y="151367"/>
                  </a:lnTo>
                  <a:lnTo>
                    <a:pt x="4757068" y="130981"/>
                  </a:lnTo>
                  <a:lnTo>
                    <a:pt x="4716458" y="113710"/>
                  </a:lnTo>
                  <a:lnTo>
                    <a:pt x="4666936" y="107808"/>
                  </a:lnTo>
                  <a:close/>
                </a:path>
                <a:path w="5163820" h="505460">
                  <a:moveTo>
                    <a:pt x="4779281" y="151367"/>
                  </a:moveTo>
                  <a:lnTo>
                    <a:pt x="4666936" y="151367"/>
                  </a:lnTo>
                  <a:lnTo>
                    <a:pt x="4709295" y="158071"/>
                  </a:lnTo>
                  <a:lnTo>
                    <a:pt x="4740373" y="176821"/>
                  </a:lnTo>
                  <a:lnTo>
                    <a:pt x="4759507" y="205577"/>
                  </a:lnTo>
                  <a:lnTo>
                    <a:pt x="4766032" y="242296"/>
                  </a:lnTo>
                  <a:lnTo>
                    <a:pt x="4766032" y="370794"/>
                  </a:lnTo>
                  <a:lnTo>
                    <a:pt x="4759507" y="407513"/>
                  </a:lnTo>
                  <a:lnTo>
                    <a:pt x="4740373" y="436269"/>
                  </a:lnTo>
                  <a:lnTo>
                    <a:pt x="4709295" y="455020"/>
                  </a:lnTo>
                  <a:lnTo>
                    <a:pt x="4666936" y="461724"/>
                  </a:lnTo>
                  <a:lnTo>
                    <a:pt x="4779281" y="461724"/>
                  </a:lnTo>
                  <a:lnTo>
                    <a:pt x="4787564" y="454123"/>
                  </a:lnTo>
                  <a:lnTo>
                    <a:pt x="4806743" y="416074"/>
                  </a:lnTo>
                  <a:lnTo>
                    <a:pt x="4813403" y="368617"/>
                  </a:lnTo>
                  <a:lnTo>
                    <a:pt x="4813403" y="244474"/>
                  </a:lnTo>
                  <a:lnTo>
                    <a:pt x="4806743" y="197016"/>
                  </a:lnTo>
                  <a:lnTo>
                    <a:pt x="4787564" y="158968"/>
                  </a:lnTo>
                  <a:lnTo>
                    <a:pt x="4779281" y="151367"/>
                  </a:lnTo>
                  <a:close/>
                </a:path>
                <a:path w="5163820" h="505460">
                  <a:moveTo>
                    <a:pt x="4926436" y="373517"/>
                  </a:moveTo>
                  <a:lnTo>
                    <a:pt x="4879066" y="373517"/>
                  </a:lnTo>
                  <a:lnTo>
                    <a:pt x="4886985" y="422137"/>
                  </a:lnTo>
                  <a:lnTo>
                    <a:pt x="4908703" y="459180"/>
                  </a:lnTo>
                  <a:lnTo>
                    <a:pt x="4941163" y="485089"/>
                  </a:lnTo>
                  <a:lnTo>
                    <a:pt x="4981307" y="500308"/>
                  </a:lnTo>
                  <a:lnTo>
                    <a:pt x="5026077" y="505283"/>
                  </a:lnTo>
                  <a:lnTo>
                    <a:pt x="5086106" y="497022"/>
                  </a:lnTo>
                  <a:lnTo>
                    <a:pt x="5128985" y="474315"/>
                  </a:lnTo>
                  <a:lnTo>
                    <a:pt x="5138501" y="461724"/>
                  </a:lnTo>
                  <a:lnTo>
                    <a:pt x="5028255" y="461724"/>
                  </a:lnTo>
                  <a:lnTo>
                    <a:pt x="4993050" y="457359"/>
                  </a:lnTo>
                  <a:lnTo>
                    <a:pt x="4960194" y="442735"/>
                  </a:lnTo>
                  <a:lnTo>
                    <a:pt x="4935913" y="415553"/>
                  </a:lnTo>
                  <a:lnTo>
                    <a:pt x="4926436" y="373517"/>
                  </a:lnTo>
                  <a:close/>
                </a:path>
                <a:path w="5163820" h="505460">
                  <a:moveTo>
                    <a:pt x="5022265" y="107808"/>
                  </a:moveTo>
                  <a:lnTo>
                    <a:pt x="4967077" y="115499"/>
                  </a:lnTo>
                  <a:lnTo>
                    <a:pt x="4925823" y="137074"/>
                  </a:lnTo>
                  <a:lnTo>
                    <a:pt x="4899986" y="170288"/>
                  </a:lnTo>
                  <a:lnTo>
                    <a:pt x="4891044" y="212894"/>
                  </a:lnTo>
                  <a:lnTo>
                    <a:pt x="4898012" y="250540"/>
                  </a:lnTo>
                  <a:lnTo>
                    <a:pt x="4918609" y="278436"/>
                  </a:lnTo>
                  <a:lnTo>
                    <a:pt x="4952376" y="300105"/>
                  </a:lnTo>
                  <a:lnTo>
                    <a:pt x="4998853" y="319068"/>
                  </a:lnTo>
                  <a:lnTo>
                    <a:pt x="5026077" y="328869"/>
                  </a:lnTo>
                  <a:lnTo>
                    <a:pt x="5064038" y="344302"/>
                  </a:lnTo>
                  <a:lnTo>
                    <a:pt x="5091279" y="359633"/>
                  </a:lnTo>
                  <a:lnTo>
                    <a:pt x="5107699" y="377413"/>
                  </a:lnTo>
                  <a:lnTo>
                    <a:pt x="5113195" y="400197"/>
                  </a:lnTo>
                  <a:lnTo>
                    <a:pt x="5107886" y="424511"/>
                  </a:lnTo>
                  <a:lnTo>
                    <a:pt x="5091960" y="444028"/>
                  </a:lnTo>
                  <a:lnTo>
                    <a:pt x="5065416" y="457010"/>
                  </a:lnTo>
                  <a:lnTo>
                    <a:pt x="5028255" y="461724"/>
                  </a:lnTo>
                  <a:lnTo>
                    <a:pt x="5138501" y="461724"/>
                  </a:lnTo>
                  <a:lnTo>
                    <a:pt x="5154712" y="440276"/>
                  </a:lnTo>
                  <a:lnTo>
                    <a:pt x="5163287" y="398019"/>
                  </a:lnTo>
                  <a:lnTo>
                    <a:pt x="5153920" y="357387"/>
                  </a:lnTo>
                  <a:lnTo>
                    <a:pt x="5128372" y="327780"/>
                  </a:lnTo>
                  <a:lnTo>
                    <a:pt x="5090471" y="305524"/>
                  </a:lnTo>
                  <a:lnTo>
                    <a:pt x="5044045" y="286944"/>
                  </a:lnTo>
                  <a:lnTo>
                    <a:pt x="5018454" y="277687"/>
                  </a:lnTo>
                  <a:lnTo>
                    <a:pt x="4982748" y="263760"/>
                  </a:lnTo>
                  <a:lnTo>
                    <a:pt x="4957812" y="249578"/>
                  </a:lnTo>
                  <a:lnTo>
                    <a:pt x="4943187" y="232435"/>
                  </a:lnTo>
                  <a:lnTo>
                    <a:pt x="4938415" y="209627"/>
                  </a:lnTo>
                  <a:lnTo>
                    <a:pt x="4944157" y="186282"/>
                  </a:lnTo>
                  <a:lnTo>
                    <a:pt x="4960670" y="167837"/>
                  </a:lnTo>
                  <a:lnTo>
                    <a:pt x="4986882" y="155723"/>
                  </a:lnTo>
                  <a:lnTo>
                    <a:pt x="5021721" y="151367"/>
                  </a:lnTo>
                  <a:lnTo>
                    <a:pt x="5134078" y="151367"/>
                  </a:lnTo>
                  <a:lnTo>
                    <a:pt x="5104583" y="126695"/>
                  </a:lnTo>
                  <a:lnTo>
                    <a:pt x="5066547" y="112390"/>
                  </a:lnTo>
                  <a:lnTo>
                    <a:pt x="5022265" y="107808"/>
                  </a:lnTo>
                  <a:close/>
                </a:path>
                <a:path w="5163820" h="505460">
                  <a:moveTo>
                    <a:pt x="5134078" y="151367"/>
                  </a:moveTo>
                  <a:lnTo>
                    <a:pt x="5021721" y="151367"/>
                  </a:lnTo>
                  <a:lnTo>
                    <a:pt x="5055998" y="155833"/>
                  </a:lnTo>
                  <a:lnTo>
                    <a:pt x="5085222" y="170356"/>
                  </a:lnTo>
                  <a:lnTo>
                    <a:pt x="5105563" y="196619"/>
                  </a:lnTo>
                  <a:lnTo>
                    <a:pt x="5113195" y="236306"/>
                  </a:lnTo>
                  <a:lnTo>
                    <a:pt x="5160565" y="236306"/>
                  </a:lnTo>
                  <a:lnTo>
                    <a:pt x="5153656" y="187817"/>
                  </a:lnTo>
                  <a:lnTo>
                    <a:pt x="5134308" y="151558"/>
                  </a:lnTo>
                  <a:lnTo>
                    <a:pt x="5134078" y="151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230298" y="3387582"/>
            <a:ext cx="5581015" cy="643890"/>
            <a:chOff x="2230298" y="3387582"/>
            <a:chExt cx="5581015" cy="643890"/>
          </a:xfrm>
        </p:grpSpPr>
        <p:sp>
          <p:nvSpPr>
            <p:cNvPr id="19" name="object 19"/>
            <p:cNvSpPr/>
            <p:nvPr/>
          </p:nvSpPr>
          <p:spPr>
            <a:xfrm>
              <a:off x="2230298" y="3759047"/>
              <a:ext cx="5581015" cy="272415"/>
            </a:xfrm>
            <a:custGeom>
              <a:avLst/>
              <a:gdLst/>
              <a:ahLst/>
              <a:cxnLst/>
              <a:rect l="l" t="t" r="r" b="b"/>
              <a:pathLst>
                <a:path w="5581015" h="272414">
                  <a:moveTo>
                    <a:pt x="5580981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5580981" y="272243"/>
                  </a:lnTo>
                  <a:lnTo>
                    <a:pt x="5580981" y="0"/>
                  </a:lnTo>
                  <a:close/>
                </a:path>
              </a:pathLst>
            </a:custGeom>
            <a:solidFill>
              <a:srgbClr val="3A9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80935" y="3387582"/>
              <a:ext cx="5516245" cy="505459"/>
            </a:xfrm>
            <a:custGeom>
              <a:avLst/>
              <a:gdLst/>
              <a:ahLst/>
              <a:cxnLst/>
              <a:rect l="l" t="t" r="r" b="b"/>
              <a:pathLst>
                <a:path w="5516245" h="505460">
                  <a:moveTo>
                    <a:pt x="47370" y="115975"/>
                  </a:moveTo>
                  <a:lnTo>
                    <a:pt x="0" y="115975"/>
                  </a:lnTo>
                  <a:lnTo>
                    <a:pt x="0" y="497115"/>
                  </a:lnTo>
                  <a:lnTo>
                    <a:pt x="47370" y="497115"/>
                  </a:lnTo>
                  <a:lnTo>
                    <a:pt x="47370" y="115975"/>
                  </a:lnTo>
                  <a:close/>
                </a:path>
                <a:path w="5516245" h="505460">
                  <a:moveTo>
                    <a:pt x="192444" y="115975"/>
                  </a:moveTo>
                  <a:lnTo>
                    <a:pt x="148885" y="115975"/>
                  </a:lnTo>
                  <a:lnTo>
                    <a:pt x="148885" y="497115"/>
                  </a:lnTo>
                  <a:lnTo>
                    <a:pt x="196255" y="497115"/>
                  </a:lnTo>
                  <a:lnTo>
                    <a:pt x="196255" y="204182"/>
                  </a:lnTo>
                  <a:lnTo>
                    <a:pt x="249394" y="204182"/>
                  </a:lnTo>
                  <a:lnTo>
                    <a:pt x="192444" y="115975"/>
                  </a:lnTo>
                  <a:close/>
                </a:path>
                <a:path w="5516245" h="505460">
                  <a:moveTo>
                    <a:pt x="249394" y="204182"/>
                  </a:moveTo>
                  <a:lnTo>
                    <a:pt x="196255" y="204182"/>
                  </a:lnTo>
                  <a:lnTo>
                    <a:pt x="385736" y="497115"/>
                  </a:lnTo>
                  <a:lnTo>
                    <a:pt x="429295" y="497115"/>
                  </a:lnTo>
                  <a:lnTo>
                    <a:pt x="429295" y="409453"/>
                  </a:lnTo>
                  <a:lnTo>
                    <a:pt x="381925" y="409453"/>
                  </a:lnTo>
                  <a:lnTo>
                    <a:pt x="249394" y="204182"/>
                  </a:lnTo>
                  <a:close/>
                </a:path>
                <a:path w="5516245" h="505460">
                  <a:moveTo>
                    <a:pt x="429295" y="115975"/>
                  </a:moveTo>
                  <a:lnTo>
                    <a:pt x="381925" y="115975"/>
                  </a:lnTo>
                  <a:lnTo>
                    <a:pt x="381925" y="409453"/>
                  </a:lnTo>
                  <a:lnTo>
                    <a:pt x="429295" y="409453"/>
                  </a:lnTo>
                  <a:lnTo>
                    <a:pt x="429295" y="115975"/>
                  </a:lnTo>
                  <a:close/>
                </a:path>
                <a:path w="5516245" h="505460">
                  <a:moveTo>
                    <a:pt x="663519" y="115975"/>
                  </a:moveTo>
                  <a:lnTo>
                    <a:pt x="530664" y="115975"/>
                  </a:lnTo>
                  <a:lnTo>
                    <a:pt x="530664" y="497115"/>
                  </a:lnTo>
                  <a:lnTo>
                    <a:pt x="663519" y="497115"/>
                  </a:lnTo>
                  <a:lnTo>
                    <a:pt x="713041" y="491453"/>
                  </a:lnTo>
                  <a:lnTo>
                    <a:pt x="753651" y="474813"/>
                  </a:lnTo>
                  <a:lnTo>
                    <a:pt x="775738" y="455190"/>
                  </a:lnTo>
                  <a:lnTo>
                    <a:pt x="578034" y="455190"/>
                  </a:lnTo>
                  <a:lnTo>
                    <a:pt x="578034" y="157900"/>
                  </a:lnTo>
                  <a:lnTo>
                    <a:pt x="775738" y="157900"/>
                  </a:lnTo>
                  <a:lnTo>
                    <a:pt x="753651" y="138277"/>
                  </a:lnTo>
                  <a:lnTo>
                    <a:pt x="713041" y="121638"/>
                  </a:lnTo>
                  <a:lnTo>
                    <a:pt x="663519" y="115975"/>
                  </a:lnTo>
                  <a:close/>
                </a:path>
                <a:path w="5516245" h="505460">
                  <a:moveTo>
                    <a:pt x="775738" y="157900"/>
                  </a:moveTo>
                  <a:lnTo>
                    <a:pt x="663519" y="157900"/>
                  </a:lnTo>
                  <a:lnTo>
                    <a:pt x="705648" y="164434"/>
                  </a:lnTo>
                  <a:lnTo>
                    <a:pt x="736752" y="182811"/>
                  </a:lnTo>
                  <a:lnTo>
                    <a:pt x="756013" y="211192"/>
                  </a:lnTo>
                  <a:lnTo>
                    <a:pt x="762615" y="247741"/>
                  </a:lnTo>
                  <a:lnTo>
                    <a:pt x="762615" y="365350"/>
                  </a:lnTo>
                  <a:lnTo>
                    <a:pt x="756013" y="401898"/>
                  </a:lnTo>
                  <a:lnTo>
                    <a:pt x="736752" y="430280"/>
                  </a:lnTo>
                  <a:lnTo>
                    <a:pt x="705648" y="448656"/>
                  </a:lnTo>
                  <a:lnTo>
                    <a:pt x="663519" y="455190"/>
                  </a:lnTo>
                  <a:lnTo>
                    <a:pt x="775738" y="455190"/>
                  </a:lnTo>
                  <a:lnTo>
                    <a:pt x="784146" y="447719"/>
                  </a:lnTo>
                  <a:lnTo>
                    <a:pt x="803325" y="410694"/>
                  </a:lnTo>
                  <a:lnTo>
                    <a:pt x="809985" y="364261"/>
                  </a:lnTo>
                  <a:lnTo>
                    <a:pt x="809985" y="248830"/>
                  </a:lnTo>
                  <a:lnTo>
                    <a:pt x="803325" y="202396"/>
                  </a:lnTo>
                  <a:lnTo>
                    <a:pt x="784146" y="165371"/>
                  </a:lnTo>
                  <a:lnTo>
                    <a:pt x="775738" y="157900"/>
                  </a:lnTo>
                  <a:close/>
                </a:path>
                <a:path w="5516245" h="505460">
                  <a:moveTo>
                    <a:pt x="942138" y="115975"/>
                  </a:moveTo>
                  <a:lnTo>
                    <a:pt x="894768" y="115975"/>
                  </a:lnTo>
                  <a:lnTo>
                    <a:pt x="894768" y="372972"/>
                  </a:lnTo>
                  <a:lnTo>
                    <a:pt x="901485" y="419559"/>
                  </a:lnTo>
                  <a:lnTo>
                    <a:pt x="920538" y="456475"/>
                  </a:lnTo>
                  <a:lnTo>
                    <a:pt x="950280" y="483329"/>
                  </a:lnTo>
                  <a:lnTo>
                    <a:pt x="989064" y="499729"/>
                  </a:lnTo>
                  <a:lnTo>
                    <a:pt x="1035245" y="505283"/>
                  </a:lnTo>
                  <a:lnTo>
                    <a:pt x="1081161" y="499677"/>
                  </a:lnTo>
                  <a:lnTo>
                    <a:pt x="1119785" y="483172"/>
                  </a:lnTo>
                  <a:lnTo>
                    <a:pt x="1143404" y="461724"/>
                  </a:lnTo>
                  <a:lnTo>
                    <a:pt x="1035245" y="461724"/>
                  </a:lnTo>
                  <a:lnTo>
                    <a:pt x="995889" y="455539"/>
                  </a:lnTo>
                  <a:lnTo>
                    <a:pt x="966640" y="437970"/>
                  </a:lnTo>
                  <a:lnTo>
                    <a:pt x="948417" y="410499"/>
                  </a:lnTo>
                  <a:lnTo>
                    <a:pt x="942138" y="374606"/>
                  </a:lnTo>
                  <a:lnTo>
                    <a:pt x="942138" y="115975"/>
                  </a:lnTo>
                  <a:close/>
                </a:path>
                <a:path w="5516245" h="505460">
                  <a:moveTo>
                    <a:pt x="1175178" y="115975"/>
                  </a:moveTo>
                  <a:lnTo>
                    <a:pt x="1127808" y="115975"/>
                  </a:lnTo>
                  <a:lnTo>
                    <a:pt x="1127808" y="374606"/>
                  </a:lnTo>
                  <a:lnTo>
                    <a:pt x="1121538" y="410729"/>
                  </a:lnTo>
                  <a:lnTo>
                    <a:pt x="1103374" y="438175"/>
                  </a:lnTo>
                  <a:lnTo>
                    <a:pt x="1074287" y="455615"/>
                  </a:lnTo>
                  <a:lnTo>
                    <a:pt x="1035245" y="461724"/>
                  </a:lnTo>
                  <a:lnTo>
                    <a:pt x="1143404" y="461724"/>
                  </a:lnTo>
                  <a:lnTo>
                    <a:pt x="1149444" y="456240"/>
                  </a:lnTo>
                  <a:lnTo>
                    <a:pt x="1168466" y="419350"/>
                  </a:lnTo>
                  <a:lnTo>
                    <a:pt x="1175178" y="372972"/>
                  </a:lnTo>
                  <a:lnTo>
                    <a:pt x="1175178" y="115975"/>
                  </a:lnTo>
                  <a:close/>
                </a:path>
                <a:path w="5516245" h="505460">
                  <a:moveTo>
                    <a:pt x="1109840" y="0"/>
                  </a:moveTo>
                  <a:lnTo>
                    <a:pt x="1065192" y="0"/>
                  </a:lnTo>
                  <a:lnTo>
                    <a:pt x="1009655" y="82217"/>
                  </a:lnTo>
                  <a:lnTo>
                    <a:pt x="1051580" y="82217"/>
                  </a:lnTo>
                  <a:lnTo>
                    <a:pt x="1109840" y="16334"/>
                  </a:lnTo>
                  <a:lnTo>
                    <a:pt x="1109840" y="0"/>
                  </a:lnTo>
                  <a:close/>
                </a:path>
                <a:path w="5516245" h="505460">
                  <a:moveTo>
                    <a:pt x="1293688" y="373517"/>
                  </a:moveTo>
                  <a:lnTo>
                    <a:pt x="1246318" y="373517"/>
                  </a:lnTo>
                  <a:lnTo>
                    <a:pt x="1254237" y="422137"/>
                  </a:lnTo>
                  <a:lnTo>
                    <a:pt x="1275955" y="459180"/>
                  </a:lnTo>
                  <a:lnTo>
                    <a:pt x="1308415" y="485089"/>
                  </a:lnTo>
                  <a:lnTo>
                    <a:pt x="1348559" y="500308"/>
                  </a:lnTo>
                  <a:lnTo>
                    <a:pt x="1393329" y="505283"/>
                  </a:lnTo>
                  <a:lnTo>
                    <a:pt x="1453358" y="497022"/>
                  </a:lnTo>
                  <a:lnTo>
                    <a:pt x="1496237" y="474315"/>
                  </a:lnTo>
                  <a:lnTo>
                    <a:pt x="1505753" y="461724"/>
                  </a:lnTo>
                  <a:lnTo>
                    <a:pt x="1395507" y="461724"/>
                  </a:lnTo>
                  <a:lnTo>
                    <a:pt x="1360302" y="457359"/>
                  </a:lnTo>
                  <a:lnTo>
                    <a:pt x="1327446" y="442735"/>
                  </a:lnTo>
                  <a:lnTo>
                    <a:pt x="1303165" y="415553"/>
                  </a:lnTo>
                  <a:lnTo>
                    <a:pt x="1293688" y="373517"/>
                  </a:lnTo>
                  <a:close/>
                </a:path>
                <a:path w="5516245" h="505460">
                  <a:moveTo>
                    <a:pt x="1389517" y="107808"/>
                  </a:moveTo>
                  <a:lnTo>
                    <a:pt x="1334329" y="115499"/>
                  </a:lnTo>
                  <a:lnTo>
                    <a:pt x="1293075" y="137074"/>
                  </a:lnTo>
                  <a:lnTo>
                    <a:pt x="1267238" y="170288"/>
                  </a:lnTo>
                  <a:lnTo>
                    <a:pt x="1258296" y="212894"/>
                  </a:lnTo>
                  <a:lnTo>
                    <a:pt x="1265264" y="250540"/>
                  </a:lnTo>
                  <a:lnTo>
                    <a:pt x="1285861" y="278436"/>
                  </a:lnTo>
                  <a:lnTo>
                    <a:pt x="1319628" y="300105"/>
                  </a:lnTo>
                  <a:lnTo>
                    <a:pt x="1366105" y="319068"/>
                  </a:lnTo>
                  <a:lnTo>
                    <a:pt x="1393329" y="328869"/>
                  </a:lnTo>
                  <a:lnTo>
                    <a:pt x="1431290" y="344302"/>
                  </a:lnTo>
                  <a:lnTo>
                    <a:pt x="1458531" y="359633"/>
                  </a:lnTo>
                  <a:lnTo>
                    <a:pt x="1474951" y="377413"/>
                  </a:lnTo>
                  <a:lnTo>
                    <a:pt x="1480447" y="400197"/>
                  </a:lnTo>
                  <a:lnTo>
                    <a:pt x="1475138" y="424511"/>
                  </a:lnTo>
                  <a:lnTo>
                    <a:pt x="1459212" y="444028"/>
                  </a:lnTo>
                  <a:lnTo>
                    <a:pt x="1432668" y="457010"/>
                  </a:lnTo>
                  <a:lnTo>
                    <a:pt x="1395507" y="461724"/>
                  </a:lnTo>
                  <a:lnTo>
                    <a:pt x="1505753" y="461724"/>
                  </a:lnTo>
                  <a:lnTo>
                    <a:pt x="1521964" y="440276"/>
                  </a:lnTo>
                  <a:lnTo>
                    <a:pt x="1530539" y="398019"/>
                  </a:lnTo>
                  <a:lnTo>
                    <a:pt x="1521172" y="357387"/>
                  </a:lnTo>
                  <a:lnTo>
                    <a:pt x="1495624" y="327780"/>
                  </a:lnTo>
                  <a:lnTo>
                    <a:pt x="1457723" y="305524"/>
                  </a:lnTo>
                  <a:lnTo>
                    <a:pt x="1411297" y="286944"/>
                  </a:lnTo>
                  <a:lnTo>
                    <a:pt x="1385706" y="277687"/>
                  </a:lnTo>
                  <a:lnTo>
                    <a:pt x="1350000" y="263760"/>
                  </a:lnTo>
                  <a:lnTo>
                    <a:pt x="1325064" y="249578"/>
                  </a:lnTo>
                  <a:lnTo>
                    <a:pt x="1310439" y="232435"/>
                  </a:lnTo>
                  <a:lnTo>
                    <a:pt x="1305667" y="209627"/>
                  </a:lnTo>
                  <a:lnTo>
                    <a:pt x="1311409" y="186282"/>
                  </a:lnTo>
                  <a:lnTo>
                    <a:pt x="1327922" y="167837"/>
                  </a:lnTo>
                  <a:lnTo>
                    <a:pt x="1354134" y="155723"/>
                  </a:lnTo>
                  <a:lnTo>
                    <a:pt x="1388973" y="151367"/>
                  </a:lnTo>
                  <a:lnTo>
                    <a:pt x="1501330" y="151367"/>
                  </a:lnTo>
                  <a:lnTo>
                    <a:pt x="1471835" y="126695"/>
                  </a:lnTo>
                  <a:lnTo>
                    <a:pt x="1433799" y="112390"/>
                  </a:lnTo>
                  <a:lnTo>
                    <a:pt x="1389517" y="107808"/>
                  </a:lnTo>
                  <a:close/>
                </a:path>
                <a:path w="5516245" h="505460">
                  <a:moveTo>
                    <a:pt x="1501330" y="151367"/>
                  </a:moveTo>
                  <a:lnTo>
                    <a:pt x="1388973" y="151367"/>
                  </a:lnTo>
                  <a:lnTo>
                    <a:pt x="1423250" y="155833"/>
                  </a:lnTo>
                  <a:lnTo>
                    <a:pt x="1452474" y="170356"/>
                  </a:lnTo>
                  <a:lnTo>
                    <a:pt x="1472815" y="196619"/>
                  </a:lnTo>
                  <a:lnTo>
                    <a:pt x="1480447" y="236306"/>
                  </a:lnTo>
                  <a:lnTo>
                    <a:pt x="1527817" y="236306"/>
                  </a:lnTo>
                  <a:lnTo>
                    <a:pt x="1520908" y="187817"/>
                  </a:lnTo>
                  <a:lnTo>
                    <a:pt x="1501560" y="151558"/>
                  </a:lnTo>
                  <a:lnTo>
                    <a:pt x="1501330" y="151367"/>
                  </a:lnTo>
                  <a:close/>
                </a:path>
                <a:path w="5516245" h="505460">
                  <a:moveTo>
                    <a:pt x="1740606" y="157900"/>
                  </a:moveTo>
                  <a:lnTo>
                    <a:pt x="1693236" y="157900"/>
                  </a:lnTo>
                  <a:lnTo>
                    <a:pt x="1693236" y="497115"/>
                  </a:lnTo>
                  <a:lnTo>
                    <a:pt x="1740606" y="497115"/>
                  </a:lnTo>
                  <a:lnTo>
                    <a:pt x="1740606" y="157900"/>
                  </a:lnTo>
                  <a:close/>
                </a:path>
                <a:path w="5516245" h="505460">
                  <a:moveTo>
                    <a:pt x="1856037" y="115975"/>
                  </a:moveTo>
                  <a:lnTo>
                    <a:pt x="1577260" y="115975"/>
                  </a:lnTo>
                  <a:lnTo>
                    <a:pt x="1577260" y="157900"/>
                  </a:lnTo>
                  <a:lnTo>
                    <a:pt x="1856037" y="157900"/>
                  </a:lnTo>
                  <a:lnTo>
                    <a:pt x="1856037" y="115975"/>
                  </a:lnTo>
                  <a:close/>
                </a:path>
                <a:path w="5516245" h="505460">
                  <a:moveTo>
                    <a:pt x="2078533" y="115975"/>
                  </a:moveTo>
                  <a:lnTo>
                    <a:pt x="1918999" y="115975"/>
                  </a:lnTo>
                  <a:lnTo>
                    <a:pt x="1918999" y="497115"/>
                  </a:lnTo>
                  <a:lnTo>
                    <a:pt x="1966369" y="497115"/>
                  </a:lnTo>
                  <a:lnTo>
                    <a:pt x="1966369" y="346293"/>
                  </a:lnTo>
                  <a:lnTo>
                    <a:pt x="2119456" y="346293"/>
                  </a:lnTo>
                  <a:lnTo>
                    <a:pt x="2116103" y="340303"/>
                  </a:lnTo>
                  <a:lnTo>
                    <a:pt x="2146339" y="325270"/>
                  </a:lnTo>
                  <a:lnTo>
                    <a:pt x="2167469" y="304367"/>
                  </a:lnTo>
                  <a:lnTo>
                    <a:pt x="1966369" y="304367"/>
                  </a:lnTo>
                  <a:lnTo>
                    <a:pt x="1966369" y="157900"/>
                  </a:lnTo>
                  <a:lnTo>
                    <a:pt x="2167156" y="157900"/>
                  </a:lnTo>
                  <a:lnTo>
                    <a:pt x="2160546" y="146670"/>
                  </a:lnTo>
                  <a:lnTo>
                    <a:pt x="2125895" y="123896"/>
                  </a:lnTo>
                  <a:lnTo>
                    <a:pt x="2078533" y="115975"/>
                  </a:lnTo>
                  <a:close/>
                </a:path>
                <a:path w="5516245" h="505460">
                  <a:moveTo>
                    <a:pt x="2119456" y="346293"/>
                  </a:moveTo>
                  <a:lnTo>
                    <a:pt x="2063832" y="346293"/>
                  </a:lnTo>
                  <a:lnTo>
                    <a:pt x="2148227" y="497115"/>
                  </a:lnTo>
                  <a:lnTo>
                    <a:pt x="2195053" y="497115"/>
                  </a:lnTo>
                  <a:lnTo>
                    <a:pt x="2195053" y="481325"/>
                  </a:lnTo>
                  <a:lnTo>
                    <a:pt x="2119456" y="346293"/>
                  </a:lnTo>
                  <a:close/>
                </a:path>
                <a:path w="5516245" h="505460">
                  <a:moveTo>
                    <a:pt x="2167156" y="157900"/>
                  </a:moveTo>
                  <a:lnTo>
                    <a:pt x="2070366" y="157900"/>
                  </a:lnTo>
                  <a:lnTo>
                    <a:pt x="2100176" y="162409"/>
                  </a:lnTo>
                  <a:lnTo>
                    <a:pt x="2122228" y="176005"/>
                  </a:lnTo>
                  <a:lnTo>
                    <a:pt x="2135908" y="198788"/>
                  </a:lnTo>
                  <a:lnTo>
                    <a:pt x="2140604" y="230862"/>
                  </a:lnTo>
                  <a:lnTo>
                    <a:pt x="2135908" y="262791"/>
                  </a:lnTo>
                  <a:lnTo>
                    <a:pt x="2122228" y="285787"/>
                  </a:lnTo>
                  <a:lnTo>
                    <a:pt x="2100176" y="299697"/>
                  </a:lnTo>
                  <a:lnTo>
                    <a:pt x="2070366" y="304367"/>
                  </a:lnTo>
                  <a:lnTo>
                    <a:pt x="2167469" y="304367"/>
                  </a:lnTo>
                  <a:lnTo>
                    <a:pt x="2169326" y="302530"/>
                  </a:lnTo>
                  <a:lnTo>
                    <a:pt x="2183942" y="271315"/>
                  </a:lnTo>
                  <a:lnTo>
                    <a:pt x="2189064" y="230862"/>
                  </a:lnTo>
                  <a:lnTo>
                    <a:pt x="2181824" y="182819"/>
                  </a:lnTo>
                  <a:lnTo>
                    <a:pt x="2167156" y="157900"/>
                  </a:lnTo>
                  <a:close/>
                </a:path>
                <a:path w="5516245" h="505460">
                  <a:moveTo>
                    <a:pt x="2321028" y="115975"/>
                  </a:moveTo>
                  <a:lnTo>
                    <a:pt x="2273658" y="115975"/>
                  </a:lnTo>
                  <a:lnTo>
                    <a:pt x="2273658" y="497115"/>
                  </a:lnTo>
                  <a:lnTo>
                    <a:pt x="2321028" y="497115"/>
                  </a:lnTo>
                  <a:lnTo>
                    <a:pt x="2321028" y="115975"/>
                  </a:lnTo>
                  <a:close/>
                </a:path>
                <a:path w="5516245" h="505460">
                  <a:moveTo>
                    <a:pt x="2573900" y="115975"/>
                  </a:moveTo>
                  <a:lnTo>
                    <a:pt x="2526530" y="115975"/>
                  </a:lnTo>
                  <a:lnTo>
                    <a:pt x="2384419" y="481325"/>
                  </a:lnTo>
                  <a:lnTo>
                    <a:pt x="2384419" y="497115"/>
                  </a:lnTo>
                  <a:lnTo>
                    <a:pt x="2427978" y="497115"/>
                  </a:lnTo>
                  <a:lnTo>
                    <a:pt x="2467181" y="395841"/>
                  </a:lnTo>
                  <a:lnTo>
                    <a:pt x="2683177" y="395841"/>
                  </a:lnTo>
                  <a:lnTo>
                    <a:pt x="2667445" y="355549"/>
                  </a:lnTo>
                  <a:lnTo>
                    <a:pt x="2481338" y="355549"/>
                  </a:lnTo>
                  <a:lnTo>
                    <a:pt x="2549398" y="179135"/>
                  </a:lnTo>
                  <a:lnTo>
                    <a:pt x="2598562" y="179135"/>
                  </a:lnTo>
                  <a:lnTo>
                    <a:pt x="2573900" y="115975"/>
                  </a:lnTo>
                  <a:close/>
                </a:path>
                <a:path w="5516245" h="505460">
                  <a:moveTo>
                    <a:pt x="2683177" y="395841"/>
                  </a:moveTo>
                  <a:lnTo>
                    <a:pt x="2631616" y="395841"/>
                  </a:lnTo>
                  <a:lnTo>
                    <a:pt x="2669730" y="497115"/>
                  </a:lnTo>
                  <a:lnTo>
                    <a:pt x="2716556" y="497115"/>
                  </a:lnTo>
                  <a:lnTo>
                    <a:pt x="2716556" y="481325"/>
                  </a:lnTo>
                  <a:lnTo>
                    <a:pt x="2683177" y="395841"/>
                  </a:lnTo>
                  <a:close/>
                </a:path>
                <a:path w="5516245" h="505460">
                  <a:moveTo>
                    <a:pt x="2598562" y="179135"/>
                  </a:moveTo>
                  <a:lnTo>
                    <a:pt x="2549398" y="179135"/>
                  </a:lnTo>
                  <a:lnTo>
                    <a:pt x="2616915" y="355549"/>
                  </a:lnTo>
                  <a:lnTo>
                    <a:pt x="2667445" y="355549"/>
                  </a:lnTo>
                  <a:lnTo>
                    <a:pt x="2598562" y="179135"/>
                  </a:lnTo>
                  <a:close/>
                </a:path>
                <a:path w="5516245" h="505460">
                  <a:moveTo>
                    <a:pt x="2959009" y="115975"/>
                  </a:moveTo>
                  <a:lnTo>
                    <a:pt x="2915450" y="115975"/>
                  </a:lnTo>
                  <a:lnTo>
                    <a:pt x="2915450" y="497115"/>
                  </a:lnTo>
                  <a:lnTo>
                    <a:pt x="2962820" y="497115"/>
                  </a:lnTo>
                  <a:lnTo>
                    <a:pt x="2962820" y="204182"/>
                  </a:lnTo>
                  <a:lnTo>
                    <a:pt x="3015959" y="204182"/>
                  </a:lnTo>
                  <a:lnTo>
                    <a:pt x="2959009" y="115975"/>
                  </a:lnTo>
                  <a:close/>
                </a:path>
                <a:path w="5516245" h="505460">
                  <a:moveTo>
                    <a:pt x="3015959" y="204182"/>
                  </a:moveTo>
                  <a:lnTo>
                    <a:pt x="2962820" y="204182"/>
                  </a:lnTo>
                  <a:lnTo>
                    <a:pt x="3152301" y="497115"/>
                  </a:lnTo>
                  <a:lnTo>
                    <a:pt x="3195860" y="497115"/>
                  </a:lnTo>
                  <a:lnTo>
                    <a:pt x="3195860" y="409453"/>
                  </a:lnTo>
                  <a:lnTo>
                    <a:pt x="3148490" y="409453"/>
                  </a:lnTo>
                  <a:lnTo>
                    <a:pt x="3015959" y="204182"/>
                  </a:lnTo>
                  <a:close/>
                </a:path>
                <a:path w="5516245" h="505460">
                  <a:moveTo>
                    <a:pt x="3195860" y="115975"/>
                  </a:moveTo>
                  <a:lnTo>
                    <a:pt x="3148490" y="115975"/>
                  </a:lnTo>
                  <a:lnTo>
                    <a:pt x="3148490" y="409453"/>
                  </a:lnTo>
                  <a:lnTo>
                    <a:pt x="3195860" y="409453"/>
                  </a:lnTo>
                  <a:lnTo>
                    <a:pt x="3195860" y="115975"/>
                  </a:lnTo>
                  <a:close/>
                </a:path>
                <a:path w="5516245" h="505460">
                  <a:moveTo>
                    <a:pt x="3448596" y="115975"/>
                  </a:moveTo>
                  <a:lnTo>
                    <a:pt x="3401226" y="115975"/>
                  </a:lnTo>
                  <a:lnTo>
                    <a:pt x="3259115" y="481325"/>
                  </a:lnTo>
                  <a:lnTo>
                    <a:pt x="3259115" y="497115"/>
                  </a:lnTo>
                  <a:lnTo>
                    <a:pt x="3302674" y="497115"/>
                  </a:lnTo>
                  <a:lnTo>
                    <a:pt x="3341877" y="395841"/>
                  </a:lnTo>
                  <a:lnTo>
                    <a:pt x="3557873" y="395841"/>
                  </a:lnTo>
                  <a:lnTo>
                    <a:pt x="3542141" y="355549"/>
                  </a:lnTo>
                  <a:lnTo>
                    <a:pt x="3356033" y="355549"/>
                  </a:lnTo>
                  <a:lnTo>
                    <a:pt x="3424094" y="179135"/>
                  </a:lnTo>
                  <a:lnTo>
                    <a:pt x="3473258" y="179135"/>
                  </a:lnTo>
                  <a:lnTo>
                    <a:pt x="3448596" y="115975"/>
                  </a:lnTo>
                  <a:close/>
                </a:path>
                <a:path w="5516245" h="505460">
                  <a:moveTo>
                    <a:pt x="3557873" y="395841"/>
                  </a:moveTo>
                  <a:lnTo>
                    <a:pt x="3506312" y="395841"/>
                  </a:lnTo>
                  <a:lnTo>
                    <a:pt x="3544426" y="497115"/>
                  </a:lnTo>
                  <a:lnTo>
                    <a:pt x="3591251" y="497115"/>
                  </a:lnTo>
                  <a:lnTo>
                    <a:pt x="3591251" y="481325"/>
                  </a:lnTo>
                  <a:lnTo>
                    <a:pt x="3557873" y="395841"/>
                  </a:lnTo>
                  <a:close/>
                </a:path>
                <a:path w="5516245" h="505460">
                  <a:moveTo>
                    <a:pt x="3473258" y="179135"/>
                  </a:moveTo>
                  <a:lnTo>
                    <a:pt x="3424094" y="179135"/>
                  </a:lnTo>
                  <a:lnTo>
                    <a:pt x="3491610" y="355549"/>
                  </a:lnTo>
                  <a:lnTo>
                    <a:pt x="3542141" y="355549"/>
                  </a:lnTo>
                  <a:lnTo>
                    <a:pt x="3473258" y="179135"/>
                  </a:lnTo>
                  <a:close/>
                </a:path>
                <a:path w="5516245" h="505460">
                  <a:moveTo>
                    <a:pt x="3789580" y="107808"/>
                  </a:moveTo>
                  <a:lnTo>
                    <a:pt x="3739070" y="113767"/>
                  </a:lnTo>
                  <a:lnTo>
                    <a:pt x="3698464" y="131173"/>
                  </a:lnTo>
                  <a:lnTo>
                    <a:pt x="3668522" y="159320"/>
                  </a:lnTo>
                  <a:lnTo>
                    <a:pt x="3650000" y="197504"/>
                  </a:lnTo>
                  <a:lnTo>
                    <a:pt x="3643658" y="245018"/>
                  </a:lnTo>
                  <a:lnTo>
                    <a:pt x="3643658" y="368072"/>
                  </a:lnTo>
                  <a:lnTo>
                    <a:pt x="3650000" y="415586"/>
                  </a:lnTo>
                  <a:lnTo>
                    <a:pt x="3668522" y="453770"/>
                  </a:lnTo>
                  <a:lnTo>
                    <a:pt x="3698464" y="481918"/>
                  </a:lnTo>
                  <a:lnTo>
                    <a:pt x="3739070" y="499324"/>
                  </a:lnTo>
                  <a:lnTo>
                    <a:pt x="3789580" y="505283"/>
                  </a:lnTo>
                  <a:lnTo>
                    <a:pt x="3832246" y="500326"/>
                  </a:lnTo>
                  <a:lnTo>
                    <a:pt x="3870208" y="485228"/>
                  </a:lnTo>
                  <a:lnTo>
                    <a:pt x="3898247" y="461724"/>
                  </a:lnTo>
                  <a:lnTo>
                    <a:pt x="3789036" y="461724"/>
                  </a:lnTo>
                  <a:lnTo>
                    <a:pt x="3746617" y="455564"/>
                  </a:lnTo>
                  <a:lnTo>
                    <a:pt x="3715939" y="437766"/>
                  </a:lnTo>
                  <a:lnTo>
                    <a:pt x="3697307" y="409351"/>
                  </a:lnTo>
                  <a:lnTo>
                    <a:pt x="3691028" y="371339"/>
                  </a:lnTo>
                  <a:lnTo>
                    <a:pt x="3691028" y="241751"/>
                  </a:lnTo>
                  <a:lnTo>
                    <a:pt x="3697307" y="203739"/>
                  </a:lnTo>
                  <a:lnTo>
                    <a:pt x="3715939" y="175324"/>
                  </a:lnTo>
                  <a:lnTo>
                    <a:pt x="3746617" y="157526"/>
                  </a:lnTo>
                  <a:lnTo>
                    <a:pt x="3789036" y="151367"/>
                  </a:lnTo>
                  <a:lnTo>
                    <a:pt x="3898247" y="151367"/>
                  </a:lnTo>
                  <a:lnTo>
                    <a:pt x="3870208" y="127862"/>
                  </a:lnTo>
                  <a:lnTo>
                    <a:pt x="3832246" y="112765"/>
                  </a:lnTo>
                  <a:lnTo>
                    <a:pt x="3789580" y="107808"/>
                  </a:lnTo>
                  <a:close/>
                </a:path>
                <a:path w="5516245" h="505460">
                  <a:moveTo>
                    <a:pt x="3928424" y="370250"/>
                  </a:moveTo>
                  <a:lnTo>
                    <a:pt x="3881054" y="370250"/>
                  </a:lnTo>
                  <a:lnTo>
                    <a:pt x="3881054" y="375695"/>
                  </a:lnTo>
                  <a:lnTo>
                    <a:pt x="3872878" y="414175"/>
                  </a:lnTo>
                  <a:lnTo>
                    <a:pt x="3851584" y="440965"/>
                  </a:lnTo>
                  <a:lnTo>
                    <a:pt x="3822020" y="456628"/>
                  </a:lnTo>
                  <a:lnTo>
                    <a:pt x="3789036" y="461724"/>
                  </a:lnTo>
                  <a:lnTo>
                    <a:pt x="3898247" y="461724"/>
                  </a:lnTo>
                  <a:lnTo>
                    <a:pt x="3900721" y="459650"/>
                  </a:lnTo>
                  <a:lnTo>
                    <a:pt x="3921041" y="423252"/>
                  </a:lnTo>
                  <a:lnTo>
                    <a:pt x="3928424" y="375695"/>
                  </a:lnTo>
                  <a:lnTo>
                    <a:pt x="3928424" y="370250"/>
                  </a:lnTo>
                  <a:close/>
                </a:path>
                <a:path w="5516245" h="505460">
                  <a:moveTo>
                    <a:pt x="3898247" y="151367"/>
                  </a:moveTo>
                  <a:lnTo>
                    <a:pt x="3789036" y="151367"/>
                  </a:lnTo>
                  <a:lnTo>
                    <a:pt x="3822020" y="156463"/>
                  </a:lnTo>
                  <a:lnTo>
                    <a:pt x="3851584" y="172125"/>
                  </a:lnTo>
                  <a:lnTo>
                    <a:pt x="3872878" y="198916"/>
                  </a:lnTo>
                  <a:lnTo>
                    <a:pt x="3881054" y="237395"/>
                  </a:lnTo>
                  <a:lnTo>
                    <a:pt x="3881054" y="242840"/>
                  </a:lnTo>
                  <a:lnTo>
                    <a:pt x="3928424" y="242840"/>
                  </a:lnTo>
                  <a:lnTo>
                    <a:pt x="3928424" y="237395"/>
                  </a:lnTo>
                  <a:lnTo>
                    <a:pt x="3921041" y="189838"/>
                  </a:lnTo>
                  <a:lnTo>
                    <a:pt x="3900721" y="153440"/>
                  </a:lnTo>
                  <a:lnTo>
                    <a:pt x="3898247" y="151367"/>
                  </a:lnTo>
                  <a:close/>
                </a:path>
                <a:path w="5516245" h="505460">
                  <a:moveTo>
                    <a:pt x="4060829" y="115975"/>
                  </a:moveTo>
                  <a:lnTo>
                    <a:pt x="4013458" y="115975"/>
                  </a:lnTo>
                  <a:lnTo>
                    <a:pt x="4013458" y="497115"/>
                  </a:lnTo>
                  <a:lnTo>
                    <a:pt x="4060829" y="497115"/>
                  </a:lnTo>
                  <a:lnTo>
                    <a:pt x="4060829" y="115975"/>
                  </a:lnTo>
                  <a:close/>
                </a:path>
                <a:path w="5516245" h="505460">
                  <a:moveTo>
                    <a:pt x="4297921" y="107808"/>
                  </a:moveTo>
                  <a:lnTo>
                    <a:pt x="4248399" y="113710"/>
                  </a:lnTo>
                  <a:lnTo>
                    <a:pt x="4207789" y="130981"/>
                  </a:lnTo>
                  <a:lnTo>
                    <a:pt x="4177293" y="158968"/>
                  </a:lnTo>
                  <a:lnTo>
                    <a:pt x="4158114" y="197016"/>
                  </a:lnTo>
                  <a:lnTo>
                    <a:pt x="4151454" y="244474"/>
                  </a:lnTo>
                  <a:lnTo>
                    <a:pt x="4151454" y="368617"/>
                  </a:lnTo>
                  <a:lnTo>
                    <a:pt x="4158114" y="416074"/>
                  </a:lnTo>
                  <a:lnTo>
                    <a:pt x="4177293" y="454123"/>
                  </a:lnTo>
                  <a:lnTo>
                    <a:pt x="4207789" y="482109"/>
                  </a:lnTo>
                  <a:lnTo>
                    <a:pt x="4248399" y="499380"/>
                  </a:lnTo>
                  <a:lnTo>
                    <a:pt x="4297921" y="505283"/>
                  </a:lnTo>
                  <a:lnTo>
                    <a:pt x="4347443" y="499380"/>
                  </a:lnTo>
                  <a:lnTo>
                    <a:pt x="4388053" y="482109"/>
                  </a:lnTo>
                  <a:lnTo>
                    <a:pt x="4410266" y="461724"/>
                  </a:lnTo>
                  <a:lnTo>
                    <a:pt x="4297921" y="461724"/>
                  </a:lnTo>
                  <a:lnTo>
                    <a:pt x="4255332" y="455020"/>
                  </a:lnTo>
                  <a:lnTo>
                    <a:pt x="4224279" y="436269"/>
                  </a:lnTo>
                  <a:lnTo>
                    <a:pt x="4205273" y="407513"/>
                  </a:lnTo>
                  <a:lnTo>
                    <a:pt x="4198825" y="370794"/>
                  </a:lnTo>
                  <a:lnTo>
                    <a:pt x="4198825" y="242296"/>
                  </a:lnTo>
                  <a:lnTo>
                    <a:pt x="4205273" y="205577"/>
                  </a:lnTo>
                  <a:lnTo>
                    <a:pt x="4224279" y="176821"/>
                  </a:lnTo>
                  <a:lnTo>
                    <a:pt x="4255332" y="158071"/>
                  </a:lnTo>
                  <a:lnTo>
                    <a:pt x="4297921" y="151367"/>
                  </a:lnTo>
                  <a:lnTo>
                    <a:pt x="4410266" y="151367"/>
                  </a:lnTo>
                  <a:lnTo>
                    <a:pt x="4388053" y="130981"/>
                  </a:lnTo>
                  <a:lnTo>
                    <a:pt x="4347443" y="113710"/>
                  </a:lnTo>
                  <a:lnTo>
                    <a:pt x="4297921" y="107808"/>
                  </a:lnTo>
                  <a:close/>
                </a:path>
                <a:path w="5516245" h="505460">
                  <a:moveTo>
                    <a:pt x="4410266" y="151367"/>
                  </a:moveTo>
                  <a:lnTo>
                    <a:pt x="4297921" y="151367"/>
                  </a:lnTo>
                  <a:lnTo>
                    <a:pt x="4340280" y="158071"/>
                  </a:lnTo>
                  <a:lnTo>
                    <a:pt x="4371359" y="176821"/>
                  </a:lnTo>
                  <a:lnTo>
                    <a:pt x="4390492" y="205577"/>
                  </a:lnTo>
                  <a:lnTo>
                    <a:pt x="4397017" y="242296"/>
                  </a:lnTo>
                  <a:lnTo>
                    <a:pt x="4397017" y="370794"/>
                  </a:lnTo>
                  <a:lnTo>
                    <a:pt x="4390492" y="407513"/>
                  </a:lnTo>
                  <a:lnTo>
                    <a:pt x="4371359" y="436269"/>
                  </a:lnTo>
                  <a:lnTo>
                    <a:pt x="4340280" y="455020"/>
                  </a:lnTo>
                  <a:lnTo>
                    <a:pt x="4297921" y="461724"/>
                  </a:lnTo>
                  <a:lnTo>
                    <a:pt x="4410266" y="461724"/>
                  </a:lnTo>
                  <a:lnTo>
                    <a:pt x="4418549" y="454123"/>
                  </a:lnTo>
                  <a:lnTo>
                    <a:pt x="4437728" y="416074"/>
                  </a:lnTo>
                  <a:lnTo>
                    <a:pt x="4444388" y="368617"/>
                  </a:lnTo>
                  <a:lnTo>
                    <a:pt x="4444388" y="244474"/>
                  </a:lnTo>
                  <a:lnTo>
                    <a:pt x="4437728" y="197016"/>
                  </a:lnTo>
                  <a:lnTo>
                    <a:pt x="4418549" y="158968"/>
                  </a:lnTo>
                  <a:lnTo>
                    <a:pt x="4410266" y="151367"/>
                  </a:lnTo>
                  <a:close/>
                </a:path>
                <a:path w="5516245" h="505460">
                  <a:moveTo>
                    <a:pt x="4578111" y="115975"/>
                  </a:moveTo>
                  <a:lnTo>
                    <a:pt x="4534542" y="115975"/>
                  </a:lnTo>
                  <a:lnTo>
                    <a:pt x="4534542" y="497115"/>
                  </a:lnTo>
                  <a:lnTo>
                    <a:pt x="4581912" y="497115"/>
                  </a:lnTo>
                  <a:lnTo>
                    <a:pt x="4581912" y="204182"/>
                  </a:lnTo>
                  <a:lnTo>
                    <a:pt x="4635061" y="204182"/>
                  </a:lnTo>
                  <a:lnTo>
                    <a:pt x="4578111" y="115975"/>
                  </a:lnTo>
                  <a:close/>
                </a:path>
                <a:path w="5516245" h="505460">
                  <a:moveTo>
                    <a:pt x="4635061" y="204182"/>
                  </a:moveTo>
                  <a:lnTo>
                    <a:pt x="4581912" y="204182"/>
                  </a:lnTo>
                  <a:lnTo>
                    <a:pt x="4771393" y="497115"/>
                  </a:lnTo>
                  <a:lnTo>
                    <a:pt x="4814952" y="497115"/>
                  </a:lnTo>
                  <a:lnTo>
                    <a:pt x="4814952" y="409453"/>
                  </a:lnTo>
                  <a:lnTo>
                    <a:pt x="4767593" y="409453"/>
                  </a:lnTo>
                  <a:lnTo>
                    <a:pt x="4635061" y="204182"/>
                  </a:lnTo>
                  <a:close/>
                </a:path>
                <a:path w="5516245" h="505460">
                  <a:moveTo>
                    <a:pt x="4814952" y="115975"/>
                  </a:moveTo>
                  <a:lnTo>
                    <a:pt x="4767593" y="115975"/>
                  </a:lnTo>
                  <a:lnTo>
                    <a:pt x="4767593" y="409453"/>
                  </a:lnTo>
                  <a:lnTo>
                    <a:pt x="4814952" y="409453"/>
                  </a:lnTo>
                  <a:lnTo>
                    <a:pt x="4814952" y="115975"/>
                  </a:lnTo>
                  <a:close/>
                </a:path>
                <a:path w="5516245" h="505460">
                  <a:moveTo>
                    <a:pt x="5067688" y="115975"/>
                  </a:moveTo>
                  <a:lnTo>
                    <a:pt x="5020318" y="115975"/>
                  </a:lnTo>
                  <a:lnTo>
                    <a:pt x="4878207" y="481325"/>
                  </a:lnTo>
                  <a:lnTo>
                    <a:pt x="4878207" y="497115"/>
                  </a:lnTo>
                  <a:lnTo>
                    <a:pt x="4921766" y="497115"/>
                  </a:lnTo>
                  <a:lnTo>
                    <a:pt x="4960969" y="395841"/>
                  </a:lnTo>
                  <a:lnTo>
                    <a:pt x="5176965" y="395841"/>
                  </a:lnTo>
                  <a:lnTo>
                    <a:pt x="5161233" y="355549"/>
                  </a:lnTo>
                  <a:lnTo>
                    <a:pt x="4975126" y="355549"/>
                  </a:lnTo>
                  <a:lnTo>
                    <a:pt x="5043186" y="179135"/>
                  </a:lnTo>
                  <a:lnTo>
                    <a:pt x="5092350" y="179135"/>
                  </a:lnTo>
                  <a:lnTo>
                    <a:pt x="5067688" y="115975"/>
                  </a:lnTo>
                  <a:close/>
                </a:path>
                <a:path w="5516245" h="505460">
                  <a:moveTo>
                    <a:pt x="5176965" y="395841"/>
                  </a:moveTo>
                  <a:lnTo>
                    <a:pt x="5125404" y="395841"/>
                  </a:lnTo>
                  <a:lnTo>
                    <a:pt x="5163518" y="497115"/>
                  </a:lnTo>
                  <a:lnTo>
                    <a:pt x="5210343" y="497115"/>
                  </a:lnTo>
                  <a:lnTo>
                    <a:pt x="5210343" y="481325"/>
                  </a:lnTo>
                  <a:lnTo>
                    <a:pt x="5176965" y="395841"/>
                  </a:lnTo>
                  <a:close/>
                </a:path>
                <a:path w="5516245" h="505460">
                  <a:moveTo>
                    <a:pt x="5092350" y="179135"/>
                  </a:moveTo>
                  <a:lnTo>
                    <a:pt x="5043186" y="179135"/>
                  </a:lnTo>
                  <a:lnTo>
                    <a:pt x="5110703" y="355549"/>
                  </a:lnTo>
                  <a:lnTo>
                    <a:pt x="5161233" y="355549"/>
                  </a:lnTo>
                  <a:lnTo>
                    <a:pt x="5092350" y="179135"/>
                  </a:lnTo>
                  <a:close/>
                </a:path>
                <a:path w="5516245" h="505460">
                  <a:moveTo>
                    <a:pt x="5321010" y="115975"/>
                  </a:moveTo>
                  <a:lnTo>
                    <a:pt x="5273640" y="115975"/>
                  </a:lnTo>
                  <a:lnTo>
                    <a:pt x="5273640" y="497115"/>
                  </a:lnTo>
                  <a:lnTo>
                    <a:pt x="5515936" y="497115"/>
                  </a:lnTo>
                  <a:lnTo>
                    <a:pt x="5515936" y="455190"/>
                  </a:lnTo>
                  <a:lnTo>
                    <a:pt x="5321010" y="455190"/>
                  </a:lnTo>
                  <a:lnTo>
                    <a:pt x="5321010" y="115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A49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427" y="0"/>
            <a:ext cx="1744565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2815" y="2020880"/>
            <a:ext cx="14659239" cy="872224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921133"/>
            <a:ext cx="419100" cy="387985"/>
          </a:xfrm>
          <a:custGeom>
            <a:avLst/>
            <a:gdLst/>
            <a:ahLst/>
            <a:cxnLst/>
            <a:rect l="l" t="t" r="r" b="b"/>
            <a:pathLst>
              <a:path w="419100" h="387984">
                <a:moveTo>
                  <a:pt x="0" y="387422"/>
                </a:moveTo>
                <a:lnTo>
                  <a:pt x="418835" y="387422"/>
                </a:lnTo>
                <a:lnTo>
                  <a:pt x="418835" y="0"/>
                </a:lnTo>
                <a:lnTo>
                  <a:pt x="0" y="0"/>
                </a:lnTo>
                <a:lnTo>
                  <a:pt x="0" y="387422"/>
                </a:lnTo>
                <a:close/>
              </a:path>
            </a:pathLst>
          </a:custGeom>
          <a:solidFill>
            <a:srgbClr val="A49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19100" cy="10858500"/>
          </a:xfrm>
          <a:custGeom>
            <a:avLst/>
            <a:gdLst/>
            <a:ahLst/>
            <a:cxnLst/>
            <a:rect l="l" t="t" r="r" b="b"/>
            <a:pathLst>
              <a:path w="419100" h="10858500">
                <a:moveTo>
                  <a:pt x="0" y="10858308"/>
                </a:moveTo>
                <a:lnTo>
                  <a:pt x="418835" y="10858308"/>
                </a:lnTo>
                <a:lnTo>
                  <a:pt x="418835" y="0"/>
                </a:lnTo>
                <a:lnTo>
                  <a:pt x="0" y="0"/>
                </a:lnTo>
                <a:lnTo>
                  <a:pt x="0" y="10858308"/>
                </a:lnTo>
                <a:close/>
              </a:path>
            </a:pathLst>
          </a:custGeom>
          <a:solidFill>
            <a:srgbClr val="A49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84272" y="0"/>
            <a:ext cx="1382395" cy="125730"/>
          </a:xfrm>
          <a:custGeom>
            <a:avLst/>
            <a:gdLst/>
            <a:ahLst/>
            <a:cxnLst/>
            <a:rect l="l" t="t" r="r" b="b"/>
            <a:pathLst>
              <a:path w="1382394" h="125730">
                <a:moveTo>
                  <a:pt x="1382156" y="0"/>
                </a:moveTo>
                <a:lnTo>
                  <a:pt x="0" y="0"/>
                </a:lnTo>
                <a:lnTo>
                  <a:pt x="0" y="125650"/>
                </a:lnTo>
                <a:lnTo>
                  <a:pt x="1382156" y="125650"/>
                </a:lnTo>
                <a:lnTo>
                  <a:pt x="13821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99853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80280" y="288577"/>
            <a:ext cx="175774" cy="1222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0858308"/>
            <a:ext cx="18314035" cy="62865"/>
          </a:xfrm>
          <a:custGeom>
            <a:avLst/>
            <a:gdLst/>
            <a:ahLst/>
            <a:cxnLst/>
            <a:rect l="l" t="t" r="r" b="b"/>
            <a:pathLst>
              <a:path w="18314035" h="62865">
                <a:moveTo>
                  <a:pt x="0" y="0"/>
                </a:moveTo>
                <a:lnTo>
                  <a:pt x="0" y="62825"/>
                </a:lnTo>
                <a:lnTo>
                  <a:pt x="18313578" y="62825"/>
                </a:lnTo>
                <a:lnTo>
                  <a:pt x="1831357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88972" y="1558276"/>
            <a:ext cx="3319779" cy="535940"/>
            <a:chOff x="1088972" y="1558276"/>
            <a:chExt cx="3319779" cy="535940"/>
          </a:xfrm>
        </p:grpSpPr>
        <p:sp>
          <p:nvSpPr>
            <p:cNvPr id="11" name="object 11"/>
            <p:cNvSpPr/>
            <p:nvPr/>
          </p:nvSpPr>
          <p:spPr>
            <a:xfrm>
              <a:off x="1088972" y="1821934"/>
              <a:ext cx="3319779" cy="272415"/>
            </a:xfrm>
            <a:custGeom>
              <a:avLst/>
              <a:gdLst/>
              <a:ahLst/>
              <a:cxnLst/>
              <a:rect l="l" t="t" r="r" b="b"/>
              <a:pathLst>
                <a:path w="3319779" h="272414">
                  <a:moveTo>
                    <a:pt x="3319270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3319270" y="272243"/>
                  </a:lnTo>
                  <a:lnTo>
                    <a:pt x="3319270" y="0"/>
                  </a:lnTo>
                  <a:close/>
                </a:path>
              </a:pathLst>
            </a:custGeom>
            <a:solidFill>
              <a:srgbClr val="A49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39609" y="1558276"/>
              <a:ext cx="3227705" cy="397510"/>
            </a:xfrm>
            <a:custGeom>
              <a:avLst/>
              <a:gdLst/>
              <a:ahLst/>
              <a:cxnLst/>
              <a:rect l="l" t="t" r="r" b="b"/>
              <a:pathLst>
                <a:path w="3227704" h="397510">
                  <a:moveTo>
                    <a:pt x="47370" y="8167"/>
                  </a:moveTo>
                  <a:lnTo>
                    <a:pt x="0" y="8167"/>
                  </a:lnTo>
                  <a:lnTo>
                    <a:pt x="0" y="389307"/>
                  </a:lnTo>
                  <a:lnTo>
                    <a:pt x="242296" y="389307"/>
                  </a:lnTo>
                  <a:lnTo>
                    <a:pt x="242296" y="347382"/>
                  </a:lnTo>
                  <a:lnTo>
                    <a:pt x="47370" y="347382"/>
                  </a:lnTo>
                  <a:lnTo>
                    <a:pt x="47370" y="8167"/>
                  </a:lnTo>
                  <a:close/>
                </a:path>
                <a:path w="3227704" h="397510">
                  <a:moveTo>
                    <a:pt x="542601" y="8167"/>
                  </a:moveTo>
                  <a:lnTo>
                    <a:pt x="305205" y="8167"/>
                  </a:lnTo>
                  <a:lnTo>
                    <a:pt x="305205" y="389307"/>
                  </a:lnTo>
                  <a:lnTo>
                    <a:pt x="543145" y="389307"/>
                  </a:lnTo>
                  <a:lnTo>
                    <a:pt x="543145" y="347382"/>
                  </a:lnTo>
                  <a:lnTo>
                    <a:pt x="352575" y="347382"/>
                  </a:lnTo>
                  <a:lnTo>
                    <a:pt x="352575" y="218338"/>
                  </a:lnTo>
                  <a:lnTo>
                    <a:pt x="517010" y="218338"/>
                  </a:lnTo>
                  <a:lnTo>
                    <a:pt x="517010" y="176413"/>
                  </a:lnTo>
                  <a:lnTo>
                    <a:pt x="352575" y="176413"/>
                  </a:lnTo>
                  <a:lnTo>
                    <a:pt x="352575" y="50092"/>
                  </a:lnTo>
                  <a:lnTo>
                    <a:pt x="542601" y="50092"/>
                  </a:lnTo>
                  <a:lnTo>
                    <a:pt x="542601" y="8167"/>
                  </a:lnTo>
                  <a:close/>
                </a:path>
                <a:path w="3227704" h="397510">
                  <a:moveTo>
                    <a:pt x="760940" y="0"/>
                  </a:moveTo>
                  <a:lnTo>
                    <a:pt x="709937" y="5958"/>
                  </a:lnTo>
                  <a:lnTo>
                    <a:pt x="668630" y="23364"/>
                  </a:lnTo>
                  <a:lnTo>
                    <a:pt x="637960" y="51512"/>
                  </a:lnTo>
                  <a:lnTo>
                    <a:pt x="618868" y="89696"/>
                  </a:lnTo>
                  <a:lnTo>
                    <a:pt x="612295" y="137210"/>
                  </a:lnTo>
                  <a:lnTo>
                    <a:pt x="612295" y="260264"/>
                  </a:lnTo>
                  <a:lnTo>
                    <a:pt x="618716" y="307151"/>
                  </a:lnTo>
                  <a:lnTo>
                    <a:pt x="637263" y="345256"/>
                  </a:lnTo>
                  <a:lnTo>
                    <a:pt x="666866" y="373639"/>
                  </a:lnTo>
                  <a:lnTo>
                    <a:pt x="706452" y="391359"/>
                  </a:lnTo>
                  <a:lnTo>
                    <a:pt x="754950" y="397474"/>
                  </a:lnTo>
                  <a:lnTo>
                    <a:pt x="788870" y="393850"/>
                  </a:lnTo>
                  <a:lnTo>
                    <a:pt x="818043" y="383182"/>
                  </a:lnTo>
                  <a:lnTo>
                    <a:pt x="842621" y="365775"/>
                  </a:lnTo>
                  <a:lnTo>
                    <a:pt x="852640" y="353915"/>
                  </a:lnTo>
                  <a:lnTo>
                    <a:pt x="757673" y="353915"/>
                  </a:lnTo>
                  <a:lnTo>
                    <a:pt x="716402" y="347245"/>
                  </a:lnTo>
                  <a:lnTo>
                    <a:pt x="685596" y="328325"/>
                  </a:lnTo>
                  <a:lnTo>
                    <a:pt x="666327" y="298786"/>
                  </a:lnTo>
                  <a:lnTo>
                    <a:pt x="659665" y="260264"/>
                  </a:lnTo>
                  <a:lnTo>
                    <a:pt x="659665" y="133943"/>
                  </a:lnTo>
                  <a:lnTo>
                    <a:pt x="666590" y="95931"/>
                  </a:lnTo>
                  <a:lnTo>
                    <a:pt x="686481" y="67516"/>
                  </a:lnTo>
                  <a:lnTo>
                    <a:pt x="718010" y="49718"/>
                  </a:lnTo>
                  <a:lnTo>
                    <a:pt x="759851" y="43558"/>
                  </a:lnTo>
                  <a:lnTo>
                    <a:pt x="871626" y="43558"/>
                  </a:lnTo>
                  <a:lnTo>
                    <a:pt x="842369" y="19915"/>
                  </a:lnTo>
                  <a:lnTo>
                    <a:pt x="803836" y="4939"/>
                  </a:lnTo>
                  <a:lnTo>
                    <a:pt x="760940" y="0"/>
                  </a:lnTo>
                  <a:close/>
                </a:path>
                <a:path w="3227704" h="397510">
                  <a:moveTo>
                    <a:pt x="902506" y="341937"/>
                  </a:moveTo>
                  <a:lnTo>
                    <a:pt x="862759" y="341937"/>
                  </a:lnTo>
                  <a:lnTo>
                    <a:pt x="875826" y="389307"/>
                  </a:lnTo>
                  <a:lnTo>
                    <a:pt x="902506" y="389307"/>
                  </a:lnTo>
                  <a:lnTo>
                    <a:pt x="902506" y="341937"/>
                  </a:lnTo>
                  <a:close/>
                </a:path>
                <a:path w="3227704" h="397510">
                  <a:moveTo>
                    <a:pt x="902506" y="194926"/>
                  </a:moveTo>
                  <a:lnTo>
                    <a:pt x="768018" y="194926"/>
                  </a:lnTo>
                  <a:lnTo>
                    <a:pt x="768018" y="235217"/>
                  </a:lnTo>
                  <a:lnTo>
                    <a:pt x="855136" y="235217"/>
                  </a:lnTo>
                  <a:lnTo>
                    <a:pt x="855136" y="292933"/>
                  </a:lnTo>
                  <a:lnTo>
                    <a:pt x="837840" y="319230"/>
                  </a:lnTo>
                  <a:lnTo>
                    <a:pt x="815592" y="338330"/>
                  </a:lnTo>
                  <a:lnTo>
                    <a:pt x="788751" y="349976"/>
                  </a:lnTo>
                  <a:lnTo>
                    <a:pt x="757673" y="353915"/>
                  </a:lnTo>
                  <a:lnTo>
                    <a:pt x="852640" y="353915"/>
                  </a:lnTo>
                  <a:lnTo>
                    <a:pt x="862759" y="341937"/>
                  </a:lnTo>
                  <a:lnTo>
                    <a:pt x="902506" y="341937"/>
                  </a:lnTo>
                  <a:lnTo>
                    <a:pt x="902506" y="194926"/>
                  </a:lnTo>
                  <a:close/>
                </a:path>
                <a:path w="3227704" h="397510">
                  <a:moveTo>
                    <a:pt x="871626" y="43558"/>
                  </a:moveTo>
                  <a:lnTo>
                    <a:pt x="759851" y="43558"/>
                  </a:lnTo>
                  <a:lnTo>
                    <a:pt x="796714" y="49080"/>
                  </a:lnTo>
                  <a:lnTo>
                    <a:pt x="826891" y="65270"/>
                  </a:lnTo>
                  <a:lnTo>
                    <a:pt x="847368" y="91567"/>
                  </a:lnTo>
                  <a:lnTo>
                    <a:pt x="855136" y="127409"/>
                  </a:lnTo>
                  <a:lnTo>
                    <a:pt x="855136" y="130676"/>
                  </a:lnTo>
                  <a:lnTo>
                    <a:pt x="902506" y="130676"/>
                  </a:lnTo>
                  <a:lnTo>
                    <a:pt x="902506" y="127409"/>
                  </a:lnTo>
                  <a:lnTo>
                    <a:pt x="894631" y="80914"/>
                  </a:lnTo>
                  <a:lnTo>
                    <a:pt x="873609" y="45161"/>
                  </a:lnTo>
                  <a:lnTo>
                    <a:pt x="871626" y="43558"/>
                  </a:lnTo>
                  <a:close/>
                </a:path>
                <a:path w="3227704" h="397510">
                  <a:moveTo>
                    <a:pt x="1045947" y="8167"/>
                  </a:moveTo>
                  <a:lnTo>
                    <a:pt x="998576" y="8167"/>
                  </a:lnTo>
                  <a:lnTo>
                    <a:pt x="998576" y="389307"/>
                  </a:lnTo>
                  <a:lnTo>
                    <a:pt x="1045947" y="389307"/>
                  </a:lnTo>
                  <a:lnTo>
                    <a:pt x="1045947" y="8167"/>
                  </a:lnTo>
                  <a:close/>
                </a:path>
                <a:path w="3227704" h="397510">
                  <a:moveTo>
                    <a:pt x="1170330" y="265709"/>
                  </a:moveTo>
                  <a:lnTo>
                    <a:pt x="1122960" y="265709"/>
                  </a:lnTo>
                  <a:lnTo>
                    <a:pt x="1130879" y="314329"/>
                  </a:lnTo>
                  <a:lnTo>
                    <a:pt x="1152598" y="351372"/>
                  </a:lnTo>
                  <a:lnTo>
                    <a:pt x="1185058" y="377280"/>
                  </a:lnTo>
                  <a:lnTo>
                    <a:pt x="1225201" y="392500"/>
                  </a:lnTo>
                  <a:lnTo>
                    <a:pt x="1269971" y="397474"/>
                  </a:lnTo>
                  <a:lnTo>
                    <a:pt x="1330001" y="389213"/>
                  </a:lnTo>
                  <a:lnTo>
                    <a:pt x="1372879" y="366507"/>
                  </a:lnTo>
                  <a:lnTo>
                    <a:pt x="1382396" y="353915"/>
                  </a:lnTo>
                  <a:lnTo>
                    <a:pt x="1272149" y="353915"/>
                  </a:lnTo>
                  <a:lnTo>
                    <a:pt x="1236945" y="349551"/>
                  </a:lnTo>
                  <a:lnTo>
                    <a:pt x="1204088" y="334926"/>
                  </a:lnTo>
                  <a:lnTo>
                    <a:pt x="1179808" y="307745"/>
                  </a:lnTo>
                  <a:lnTo>
                    <a:pt x="1170330" y="265709"/>
                  </a:lnTo>
                  <a:close/>
                </a:path>
                <a:path w="3227704" h="397510">
                  <a:moveTo>
                    <a:pt x="1266160" y="0"/>
                  </a:moveTo>
                  <a:lnTo>
                    <a:pt x="1210971" y="7690"/>
                  </a:lnTo>
                  <a:lnTo>
                    <a:pt x="1169718" y="29266"/>
                  </a:lnTo>
                  <a:lnTo>
                    <a:pt x="1143880" y="62479"/>
                  </a:lnTo>
                  <a:lnTo>
                    <a:pt x="1134939" y="105085"/>
                  </a:lnTo>
                  <a:lnTo>
                    <a:pt x="1141906" y="142731"/>
                  </a:lnTo>
                  <a:lnTo>
                    <a:pt x="1162503" y="170628"/>
                  </a:lnTo>
                  <a:lnTo>
                    <a:pt x="1196270" y="192297"/>
                  </a:lnTo>
                  <a:lnTo>
                    <a:pt x="1242747" y="211260"/>
                  </a:lnTo>
                  <a:lnTo>
                    <a:pt x="1269971" y="221061"/>
                  </a:lnTo>
                  <a:lnTo>
                    <a:pt x="1307932" y="236494"/>
                  </a:lnTo>
                  <a:lnTo>
                    <a:pt x="1335174" y="251824"/>
                  </a:lnTo>
                  <a:lnTo>
                    <a:pt x="1351593" y="269605"/>
                  </a:lnTo>
                  <a:lnTo>
                    <a:pt x="1357089" y="292389"/>
                  </a:lnTo>
                  <a:lnTo>
                    <a:pt x="1351780" y="316703"/>
                  </a:lnTo>
                  <a:lnTo>
                    <a:pt x="1335854" y="336220"/>
                  </a:lnTo>
                  <a:lnTo>
                    <a:pt x="1309310" y="349202"/>
                  </a:lnTo>
                  <a:lnTo>
                    <a:pt x="1272149" y="353915"/>
                  </a:lnTo>
                  <a:lnTo>
                    <a:pt x="1382396" y="353915"/>
                  </a:lnTo>
                  <a:lnTo>
                    <a:pt x="1398606" y="332468"/>
                  </a:lnTo>
                  <a:lnTo>
                    <a:pt x="1407182" y="290211"/>
                  </a:lnTo>
                  <a:lnTo>
                    <a:pt x="1397815" y="249578"/>
                  </a:lnTo>
                  <a:lnTo>
                    <a:pt x="1372267" y="219972"/>
                  </a:lnTo>
                  <a:lnTo>
                    <a:pt x="1334365" y="197716"/>
                  </a:lnTo>
                  <a:lnTo>
                    <a:pt x="1287939" y="179135"/>
                  </a:lnTo>
                  <a:lnTo>
                    <a:pt x="1262348" y="169879"/>
                  </a:lnTo>
                  <a:lnTo>
                    <a:pt x="1226642" y="155952"/>
                  </a:lnTo>
                  <a:lnTo>
                    <a:pt x="1201706" y="141770"/>
                  </a:lnTo>
                  <a:lnTo>
                    <a:pt x="1187082" y="124627"/>
                  </a:lnTo>
                  <a:lnTo>
                    <a:pt x="1182309" y="101818"/>
                  </a:lnTo>
                  <a:lnTo>
                    <a:pt x="1188052" y="78474"/>
                  </a:lnTo>
                  <a:lnTo>
                    <a:pt x="1204565" y="60029"/>
                  </a:lnTo>
                  <a:lnTo>
                    <a:pt x="1230777" y="47914"/>
                  </a:lnTo>
                  <a:lnTo>
                    <a:pt x="1265615" y="43558"/>
                  </a:lnTo>
                  <a:lnTo>
                    <a:pt x="1377973" y="43558"/>
                  </a:lnTo>
                  <a:lnTo>
                    <a:pt x="1348477" y="18887"/>
                  </a:lnTo>
                  <a:lnTo>
                    <a:pt x="1310442" y="4582"/>
                  </a:lnTo>
                  <a:lnTo>
                    <a:pt x="1266160" y="0"/>
                  </a:lnTo>
                  <a:close/>
                </a:path>
                <a:path w="3227704" h="397510">
                  <a:moveTo>
                    <a:pt x="1377973" y="43558"/>
                  </a:moveTo>
                  <a:lnTo>
                    <a:pt x="1265615" y="43558"/>
                  </a:lnTo>
                  <a:lnTo>
                    <a:pt x="1299893" y="48025"/>
                  </a:lnTo>
                  <a:lnTo>
                    <a:pt x="1329116" y="62547"/>
                  </a:lnTo>
                  <a:lnTo>
                    <a:pt x="1349458" y="88810"/>
                  </a:lnTo>
                  <a:lnTo>
                    <a:pt x="1357089" y="128498"/>
                  </a:lnTo>
                  <a:lnTo>
                    <a:pt x="1404459" y="128498"/>
                  </a:lnTo>
                  <a:lnTo>
                    <a:pt x="1397551" y="80008"/>
                  </a:lnTo>
                  <a:lnTo>
                    <a:pt x="1378202" y="43750"/>
                  </a:lnTo>
                  <a:lnTo>
                    <a:pt x="1377973" y="43558"/>
                  </a:lnTo>
                  <a:close/>
                </a:path>
                <a:path w="3227704" h="397510">
                  <a:moveTo>
                    <a:pt x="1539387" y="8167"/>
                  </a:moveTo>
                  <a:lnTo>
                    <a:pt x="1492017" y="8167"/>
                  </a:lnTo>
                  <a:lnTo>
                    <a:pt x="1492017" y="389307"/>
                  </a:lnTo>
                  <a:lnTo>
                    <a:pt x="1734313" y="389307"/>
                  </a:lnTo>
                  <a:lnTo>
                    <a:pt x="1734313" y="347382"/>
                  </a:lnTo>
                  <a:lnTo>
                    <a:pt x="1539387" y="347382"/>
                  </a:lnTo>
                  <a:lnTo>
                    <a:pt x="1539387" y="8167"/>
                  </a:lnTo>
                  <a:close/>
                </a:path>
                <a:path w="3227704" h="397510">
                  <a:moveTo>
                    <a:pt x="1959228" y="8167"/>
                  </a:moveTo>
                  <a:lnTo>
                    <a:pt x="1911858" y="8167"/>
                  </a:lnTo>
                  <a:lnTo>
                    <a:pt x="1769747" y="373517"/>
                  </a:lnTo>
                  <a:lnTo>
                    <a:pt x="1769747" y="389307"/>
                  </a:lnTo>
                  <a:lnTo>
                    <a:pt x="1813306" y="389307"/>
                  </a:lnTo>
                  <a:lnTo>
                    <a:pt x="1852509" y="288033"/>
                  </a:lnTo>
                  <a:lnTo>
                    <a:pt x="2068505" y="288033"/>
                  </a:lnTo>
                  <a:lnTo>
                    <a:pt x="2052772" y="247741"/>
                  </a:lnTo>
                  <a:lnTo>
                    <a:pt x="1866665" y="247741"/>
                  </a:lnTo>
                  <a:lnTo>
                    <a:pt x="1934726" y="71327"/>
                  </a:lnTo>
                  <a:lnTo>
                    <a:pt x="1983890" y="71327"/>
                  </a:lnTo>
                  <a:lnTo>
                    <a:pt x="1959228" y="8167"/>
                  </a:lnTo>
                  <a:close/>
                </a:path>
                <a:path w="3227704" h="397510">
                  <a:moveTo>
                    <a:pt x="2068505" y="288033"/>
                  </a:moveTo>
                  <a:lnTo>
                    <a:pt x="2016943" y="288033"/>
                  </a:lnTo>
                  <a:lnTo>
                    <a:pt x="2055057" y="389307"/>
                  </a:lnTo>
                  <a:lnTo>
                    <a:pt x="2101883" y="389307"/>
                  </a:lnTo>
                  <a:lnTo>
                    <a:pt x="2101883" y="373517"/>
                  </a:lnTo>
                  <a:lnTo>
                    <a:pt x="2068505" y="288033"/>
                  </a:lnTo>
                  <a:close/>
                </a:path>
                <a:path w="3227704" h="397510">
                  <a:moveTo>
                    <a:pt x="2260643" y="50092"/>
                  </a:moveTo>
                  <a:lnTo>
                    <a:pt x="2213272" y="50092"/>
                  </a:lnTo>
                  <a:lnTo>
                    <a:pt x="2213272" y="389307"/>
                  </a:lnTo>
                  <a:lnTo>
                    <a:pt x="2260643" y="389307"/>
                  </a:lnTo>
                  <a:lnTo>
                    <a:pt x="2260643" y="50092"/>
                  </a:lnTo>
                  <a:close/>
                </a:path>
                <a:path w="3227704" h="397510">
                  <a:moveTo>
                    <a:pt x="1983890" y="71327"/>
                  </a:moveTo>
                  <a:lnTo>
                    <a:pt x="1934726" y="71327"/>
                  </a:lnTo>
                  <a:lnTo>
                    <a:pt x="2002242" y="247741"/>
                  </a:lnTo>
                  <a:lnTo>
                    <a:pt x="2052772" y="247741"/>
                  </a:lnTo>
                  <a:lnTo>
                    <a:pt x="1983890" y="71327"/>
                  </a:lnTo>
                  <a:close/>
                </a:path>
                <a:path w="3227704" h="397510">
                  <a:moveTo>
                    <a:pt x="2376074" y="8167"/>
                  </a:moveTo>
                  <a:lnTo>
                    <a:pt x="2097286" y="8167"/>
                  </a:lnTo>
                  <a:lnTo>
                    <a:pt x="2097286" y="50092"/>
                  </a:lnTo>
                  <a:lnTo>
                    <a:pt x="2376074" y="50092"/>
                  </a:lnTo>
                  <a:lnTo>
                    <a:pt x="2376074" y="8167"/>
                  </a:lnTo>
                  <a:close/>
                </a:path>
                <a:path w="3227704" h="397510">
                  <a:moveTo>
                    <a:pt x="2486395" y="8167"/>
                  </a:moveTo>
                  <a:lnTo>
                    <a:pt x="2439025" y="8167"/>
                  </a:lnTo>
                  <a:lnTo>
                    <a:pt x="2439025" y="389307"/>
                  </a:lnTo>
                  <a:lnTo>
                    <a:pt x="2486395" y="389307"/>
                  </a:lnTo>
                  <a:lnTo>
                    <a:pt x="2486395" y="8167"/>
                  </a:lnTo>
                  <a:close/>
                </a:path>
                <a:path w="3227704" h="397510">
                  <a:moveTo>
                    <a:pt x="2594978" y="8167"/>
                  </a:moveTo>
                  <a:lnTo>
                    <a:pt x="2549786" y="8167"/>
                  </a:lnTo>
                  <a:lnTo>
                    <a:pt x="2549786" y="23957"/>
                  </a:lnTo>
                  <a:lnTo>
                    <a:pt x="2692441" y="389307"/>
                  </a:lnTo>
                  <a:lnTo>
                    <a:pt x="2739811" y="389307"/>
                  </a:lnTo>
                  <a:lnTo>
                    <a:pt x="2764379" y="326147"/>
                  </a:lnTo>
                  <a:lnTo>
                    <a:pt x="2716943" y="326147"/>
                  </a:lnTo>
                  <a:lnTo>
                    <a:pt x="2594978" y="8167"/>
                  </a:lnTo>
                  <a:close/>
                </a:path>
                <a:path w="3227704" h="397510">
                  <a:moveTo>
                    <a:pt x="2881922" y="8167"/>
                  </a:moveTo>
                  <a:lnTo>
                    <a:pt x="2837274" y="8167"/>
                  </a:lnTo>
                  <a:lnTo>
                    <a:pt x="2716943" y="326147"/>
                  </a:lnTo>
                  <a:lnTo>
                    <a:pt x="2764379" y="326147"/>
                  </a:lnTo>
                  <a:lnTo>
                    <a:pt x="2881922" y="23957"/>
                  </a:lnTo>
                  <a:lnTo>
                    <a:pt x="2881922" y="8167"/>
                  </a:lnTo>
                  <a:close/>
                </a:path>
                <a:path w="3227704" h="397510">
                  <a:moveTo>
                    <a:pt x="3080796" y="0"/>
                  </a:moveTo>
                  <a:lnTo>
                    <a:pt x="3031274" y="5902"/>
                  </a:lnTo>
                  <a:lnTo>
                    <a:pt x="2990664" y="23173"/>
                  </a:lnTo>
                  <a:lnTo>
                    <a:pt x="2960168" y="51159"/>
                  </a:lnTo>
                  <a:lnTo>
                    <a:pt x="2940989" y="89208"/>
                  </a:lnTo>
                  <a:lnTo>
                    <a:pt x="2934329" y="136665"/>
                  </a:lnTo>
                  <a:lnTo>
                    <a:pt x="2934329" y="260808"/>
                  </a:lnTo>
                  <a:lnTo>
                    <a:pt x="2940989" y="308266"/>
                  </a:lnTo>
                  <a:lnTo>
                    <a:pt x="2960168" y="346314"/>
                  </a:lnTo>
                  <a:lnTo>
                    <a:pt x="2990664" y="374301"/>
                  </a:lnTo>
                  <a:lnTo>
                    <a:pt x="3031274" y="391572"/>
                  </a:lnTo>
                  <a:lnTo>
                    <a:pt x="3080796" y="397474"/>
                  </a:lnTo>
                  <a:lnTo>
                    <a:pt x="3130318" y="391572"/>
                  </a:lnTo>
                  <a:lnTo>
                    <a:pt x="3170928" y="374301"/>
                  </a:lnTo>
                  <a:lnTo>
                    <a:pt x="3193141" y="353915"/>
                  </a:lnTo>
                  <a:lnTo>
                    <a:pt x="3080796" y="353915"/>
                  </a:lnTo>
                  <a:lnTo>
                    <a:pt x="3038207" y="347211"/>
                  </a:lnTo>
                  <a:lnTo>
                    <a:pt x="3007154" y="328461"/>
                  </a:lnTo>
                  <a:lnTo>
                    <a:pt x="2988148" y="299705"/>
                  </a:lnTo>
                  <a:lnTo>
                    <a:pt x="2981699" y="262986"/>
                  </a:lnTo>
                  <a:lnTo>
                    <a:pt x="2981699" y="134488"/>
                  </a:lnTo>
                  <a:lnTo>
                    <a:pt x="2988148" y="97769"/>
                  </a:lnTo>
                  <a:lnTo>
                    <a:pt x="3007154" y="69013"/>
                  </a:lnTo>
                  <a:lnTo>
                    <a:pt x="3038207" y="50262"/>
                  </a:lnTo>
                  <a:lnTo>
                    <a:pt x="3080796" y="43558"/>
                  </a:lnTo>
                  <a:lnTo>
                    <a:pt x="3193141" y="43558"/>
                  </a:lnTo>
                  <a:lnTo>
                    <a:pt x="3170928" y="23173"/>
                  </a:lnTo>
                  <a:lnTo>
                    <a:pt x="3130318" y="5902"/>
                  </a:lnTo>
                  <a:lnTo>
                    <a:pt x="3080796" y="0"/>
                  </a:lnTo>
                  <a:close/>
                </a:path>
                <a:path w="3227704" h="397510">
                  <a:moveTo>
                    <a:pt x="3193141" y="43558"/>
                  </a:moveTo>
                  <a:lnTo>
                    <a:pt x="3080796" y="43558"/>
                  </a:lnTo>
                  <a:lnTo>
                    <a:pt x="3123155" y="50262"/>
                  </a:lnTo>
                  <a:lnTo>
                    <a:pt x="3154233" y="69013"/>
                  </a:lnTo>
                  <a:lnTo>
                    <a:pt x="3173367" y="97769"/>
                  </a:lnTo>
                  <a:lnTo>
                    <a:pt x="3179892" y="134488"/>
                  </a:lnTo>
                  <a:lnTo>
                    <a:pt x="3179892" y="262986"/>
                  </a:lnTo>
                  <a:lnTo>
                    <a:pt x="3173367" y="299705"/>
                  </a:lnTo>
                  <a:lnTo>
                    <a:pt x="3154233" y="328461"/>
                  </a:lnTo>
                  <a:lnTo>
                    <a:pt x="3123155" y="347211"/>
                  </a:lnTo>
                  <a:lnTo>
                    <a:pt x="3080796" y="353915"/>
                  </a:lnTo>
                  <a:lnTo>
                    <a:pt x="3193141" y="353915"/>
                  </a:lnTo>
                  <a:lnTo>
                    <a:pt x="3201423" y="346314"/>
                  </a:lnTo>
                  <a:lnTo>
                    <a:pt x="3220602" y="308266"/>
                  </a:lnTo>
                  <a:lnTo>
                    <a:pt x="3227262" y="260808"/>
                  </a:lnTo>
                  <a:lnTo>
                    <a:pt x="3227262" y="136665"/>
                  </a:lnTo>
                  <a:lnTo>
                    <a:pt x="3220602" y="89208"/>
                  </a:lnTo>
                  <a:lnTo>
                    <a:pt x="3201423" y="51159"/>
                  </a:lnTo>
                  <a:lnTo>
                    <a:pt x="3193141" y="43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88972" y="752018"/>
            <a:ext cx="4345940" cy="535940"/>
            <a:chOff x="1088972" y="752018"/>
            <a:chExt cx="4345940" cy="535940"/>
          </a:xfrm>
        </p:grpSpPr>
        <p:sp>
          <p:nvSpPr>
            <p:cNvPr id="14" name="object 14"/>
            <p:cNvSpPr/>
            <p:nvPr/>
          </p:nvSpPr>
          <p:spPr>
            <a:xfrm>
              <a:off x="1088972" y="1015675"/>
              <a:ext cx="4345940" cy="272415"/>
            </a:xfrm>
            <a:custGeom>
              <a:avLst/>
              <a:gdLst/>
              <a:ahLst/>
              <a:cxnLst/>
              <a:rect l="l" t="t" r="r" b="b"/>
              <a:pathLst>
                <a:path w="4345940" h="272415">
                  <a:moveTo>
                    <a:pt x="4345417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4345417" y="272243"/>
                  </a:lnTo>
                  <a:lnTo>
                    <a:pt x="4345417" y="0"/>
                  </a:lnTo>
                  <a:close/>
                </a:path>
              </a:pathLst>
            </a:custGeom>
            <a:solidFill>
              <a:srgbClr val="A49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39609" y="752018"/>
              <a:ext cx="4248150" cy="397510"/>
            </a:xfrm>
            <a:custGeom>
              <a:avLst/>
              <a:gdLst/>
              <a:ahLst/>
              <a:cxnLst/>
              <a:rect l="l" t="t" r="r" b="b"/>
              <a:pathLst>
                <a:path w="4248150" h="397509">
                  <a:moveTo>
                    <a:pt x="47370" y="8167"/>
                  </a:moveTo>
                  <a:lnTo>
                    <a:pt x="0" y="8167"/>
                  </a:lnTo>
                  <a:lnTo>
                    <a:pt x="0" y="389307"/>
                  </a:lnTo>
                  <a:lnTo>
                    <a:pt x="47370" y="389307"/>
                  </a:lnTo>
                  <a:lnTo>
                    <a:pt x="47370" y="8167"/>
                  </a:lnTo>
                  <a:close/>
                </a:path>
                <a:path w="4248150" h="397509">
                  <a:moveTo>
                    <a:pt x="300252" y="8167"/>
                  </a:moveTo>
                  <a:lnTo>
                    <a:pt x="252882" y="8167"/>
                  </a:lnTo>
                  <a:lnTo>
                    <a:pt x="110771" y="373517"/>
                  </a:lnTo>
                  <a:lnTo>
                    <a:pt x="110771" y="389307"/>
                  </a:lnTo>
                  <a:lnTo>
                    <a:pt x="154330" y="389307"/>
                  </a:lnTo>
                  <a:lnTo>
                    <a:pt x="193533" y="288033"/>
                  </a:lnTo>
                  <a:lnTo>
                    <a:pt x="409529" y="288033"/>
                  </a:lnTo>
                  <a:lnTo>
                    <a:pt x="393797" y="247741"/>
                  </a:lnTo>
                  <a:lnTo>
                    <a:pt x="207690" y="247741"/>
                  </a:lnTo>
                  <a:lnTo>
                    <a:pt x="275750" y="71327"/>
                  </a:lnTo>
                  <a:lnTo>
                    <a:pt x="324914" y="71327"/>
                  </a:lnTo>
                  <a:lnTo>
                    <a:pt x="300252" y="8167"/>
                  </a:lnTo>
                  <a:close/>
                </a:path>
                <a:path w="4248150" h="397509">
                  <a:moveTo>
                    <a:pt x="409529" y="288033"/>
                  </a:moveTo>
                  <a:lnTo>
                    <a:pt x="357968" y="288033"/>
                  </a:lnTo>
                  <a:lnTo>
                    <a:pt x="396082" y="389307"/>
                  </a:lnTo>
                  <a:lnTo>
                    <a:pt x="442907" y="389307"/>
                  </a:lnTo>
                  <a:lnTo>
                    <a:pt x="442907" y="373517"/>
                  </a:lnTo>
                  <a:lnTo>
                    <a:pt x="409529" y="288033"/>
                  </a:lnTo>
                  <a:close/>
                </a:path>
                <a:path w="4248150" h="397509">
                  <a:moveTo>
                    <a:pt x="324914" y="71327"/>
                  </a:moveTo>
                  <a:lnTo>
                    <a:pt x="275750" y="71327"/>
                  </a:lnTo>
                  <a:lnTo>
                    <a:pt x="343267" y="247741"/>
                  </a:lnTo>
                  <a:lnTo>
                    <a:pt x="393797" y="247741"/>
                  </a:lnTo>
                  <a:lnTo>
                    <a:pt x="324914" y="71327"/>
                  </a:lnTo>
                  <a:close/>
                </a:path>
                <a:path w="4248150" h="397509">
                  <a:moveTo>
                    <a:pt x="685350" y="8167"/>
                  </a:moveTo>
                  <a:lnTo>
                    <a:pt x="641791" y="8167"/>
                  </a:lnTo>
                  <a:lnTo>
                    <a:pt x="641791" y="389307"/>
                  </a:lnTo>
                  <a:lnTo>
                    <a:pt x="689162" y="389307"/>
                  </a:lnTo>
                  <a:lnTo>
                    <a:pt x="689162" y="96374"/>
                  </a:lnTo>
                  <a:lnTo>
                    <a:pt x="742300" y="96374"/>
                  </a:lnTo>
                  <a:lnTo>
                    <a:pt x="685350" y="8167"/>
                  </a:lnTo>
                  <a:close/>
                </a:path>
                <a:path w="4248150" h="397509">
                  <a:moveTo>
                    <a:pt x="742300" y="96374"/>
                  </a:moveTo>
                  <a:lnTo>
                    <a:pt x="689162" y="96374"/>
                  </a:lnTo>
                  <a:lnTo>
                    <a:pt x="878643" y="389307"/>
                  </a:lnTo>
                  <a:lnTo>
                    <a:pt x="922202" y="389307"/>
                  </a:lnTo>
                  <a:lnTo>
                    <a:pt x="922202" y="301645"/>
                  </a:lnTo>
                  <a:lnTo>
                    <a:pt x="874832" y="301645"/>
                  </a:lnTo>
                  <a:lnTo>
                    <a:pt x="742300" y="96374"/>
                  </a:lnTo>
                  <a:close/>
                </a:path>
                <a:path w="4248150" h="397509">
                  <a:moveTo>
                    <a:pt x="922202" y="8167"/>
                  </a:moveTo>
                  <a:lnTo>
                    <a:pt x="874832" y="8167"/>
                  </a:lnTo>
                  <a:lnTo>
                    <a:pt x="874832" y="301645"/>
                  </a:lnTo>
                  <a:lnTo>
                    <a:pt x="922202" y="301645"/>
                  </a:lnTo>
                  <a:lnTo>
                    <a:pt x="922202" y="8167"/>
                  </a:lnTo>
                  <a:close/>
                </a:path>
                <a:path w="4248150" h="397509">
                  <a:moveTo>
                    <a:pt x="1159147" y="0"/>
                  </a:moveTo>
                  <a:lnTo>
                    <a:pt x="1109625" y="5902"/>
                  </a:lnTo>
                  <a:lnTo>
                    <a:pt x="1069015" y="23173"/>
                  </a:lnTo>
                  <a:lnTo>
                    <a:pt x="1038520" y="51159"/>
                  </a:lnTo>
                  <a:lnTo>
                    <a:pt x="1019341" y="89208"/>
                  </a:lnTo>
                  <a:lnTo>
                    <a:pt x="1012681" y="136665"/>
                  </a:lnTo>
                  <a:lnTo>
                    <a:pt x="1012681" y="260808"/>
                  </a:lnTo>
                  <a:lnTo>
                    <a:pt x="1019341" y="308266"/>
                  </a:lnTo>
                  <a:lnTo>
                    <a:pt x="1038520" y="346314"/>
                  </a:lnTo>
                  <a:lnTo>
                    <a:pt x="1069015" y="374301"/>
                  </a:lnTo>
                  <a:lnTo>
                    <a:pt x="1109625" y="391572"/>
                  </a:lnTo>
                  <a:lnTo>
                    <a:pt x="1159147" y="397474"/>
                  </a:lnTo>
                  <a:lnTo>
                    <a:pt x="1208670" y="391572"/>
                  </a:lnTo>
                  <a:lnTo>
                    <a:pt x="1249279" y="374301"/>
                  </a:lnTo>
                  <a:lnTo>
                    <a:pt x="1271493" y="353915"/>
                  </a:lnTo>
                  <a:lnTo>
                    <a:pt x="1159147" y="353915"/>
                  </a:lnTo>
                  <a:lnTo>
                    <a:pt x="1116558" y="347211"/>
                  </a:lnTo>
                  <a:lnTo>
                    <a:pt x="1085506" y="328461"/>
                  </a:lnTo>
                  <a:lnTo>
                    <a:pt x="1066500" y="299705"/>
                  </a:lnTo>
                  <a:lnTo>
                    <a:pt x="1060051" y="262986"/>
                  </a:lnTo>
                  <a:lnTo>
                    <a:pt x="1060051" y="134488"/>
                  </a:lnTo>
                  <a:lnTo>
                    <a:pt x="1066500" y="97769"/>
                  </a:lnTo>
                  <a:lnTo>
                    <a:pt x="1085506" y="69013"/>
                  </a:lnTo>
                  <a:lnTo>
                    <a:pt x="1116558" y="50262"/>
                  </a:lnTo>
                  <a:lnTo>
                    <a:pt x="1159147" y="43558"/>
                  </a:lnTo>
                  <a:lnTo>
                    <a:pt x="1271493" y="43558"/>
                  </a:lnTo>
                  <a:lnTo>
                    <a:pt x="1249279" y="23173"/>
                  </a:lnTo>
                  <a:lnTo>
                    <a:pt x="1208670" y="5902"/>
                  </a:lnTo>
                  <a:lnTo>
                    <a:pt x="1159147" y="0"/>
                  </a:lnTo>
                  <a:close/>
                </a:path>
                <a:path w="4248150" h="397509">
                  <a:moveTo>
                    <a:pt x="1271493" y="43558"/>
                  </a:moveTo>
                  <a:lnTo>
                    <a:pt x="1159147" y="43558"/>
                  </a:lnTo>
                  <a:lnTo>
                    <a:pt x="1201507" y="50262"/>
                  </a:lnTo>
                  <a:lnTo>
                    <a:pt x="1232585" y="69013"/>
                  </a:lnTo>
                  <a:lnTo>
                    <a:pt x="1251719" y="97769"/>
                  </a:lnTo>
                  <a:lnTo>
                    <a:pt x="1258244" y="134488"/>
                  </a:lnTo>
                  <a:lnTo>
                    <a:pt x="1258244" y="262986"/>
                  </a:lnTo>
                  <a:lnTo>
                    <a:pt x="1251719" y="299705"/>
                  </a:lnTo>
                  <a:lnTo>
                    <a:pt x="1232585" y="328461"/>
                  </a:lnTo>
                  <a:lnTo>
                    <a:pt x="1201507" y="347211"/>
                  </a:lnTo>
                  <a:lnTo>
                    <a:pt x="1159147" y="353915"/>
                  </a:lnTo>
                  <a:lnTo>
                    <a:pt x="1271493" y="353915"/>
                  </a:lnTo>
                  <a:lnTo>
                    <a:pt x="1279775" y="346314"/>
                  </a:lnTo>
                  <a:lnTo>
                    <a:pt x="1298954" y="308266"/>
                  </a:lnTo>
                  <a:lnTo>
                    <a:pt x="1305614" y="260808"/>
                  </a:lnTo>
                  <a:lnTo>
                    <a:pt x="1305614" y="136665"/>
                  </a:lnTo>
                  <a:lnTo>
                    <a:pt x="1298954" y="89208"/>
                  </a:lnTo>
                  <a:lnTo>
                    <a:pt x="1279775" y="51159"/>
                  </a:lnTo>
                  <a:lnTo>
                    <a:pt x="1271493" y="43558"/>
                  </a:lnTo>
                  <a:close/>
                </a:path>
                <a:path w="4248150" h="397509">
                  <a:moveTo>
                    <a:pt x="1690901" y="8167"/>
                  </a:moveTo>
                  <a:lnTo>
                    <a:pt x="1531366" y="8167"/>
                  </a:lnTo>
                  <a:lnTo>
                    <a:pt x="1531366" y="389307"/>
                  </a:lnTo>
                  <a:lnTo>
                    <a:pt x="1578737" y="389307"/>
                  </a:lnTo>
                  <a:lnTo>
                    <a:pt x="1578737" y="237395"/>
                  </a:lnTo>
                  <a:lnTo>
                    <a:pt x="1690901" y="237395"/>
                  </a:lnTo>
                  <a:lnTo>
                    <a:pt x="1735115" y="229330"/>
                  </a:lnTo>
                  <a:lnTo>
                    <a:pt x="1768150" y="206360"/>
                  </a:lnTo>
                  <a:lnTo>
                    <a:pt x="1774399" y="195470"/>
                  </a:lnTo>
                  <a:lnTo>
                    <a:pt x="1578737" y="195470"/>
                  </a:lnTo>
                  <a:lnTo>
                    <a:pt x="1578737" y="50092"/>
                  </a:lnTo>
                  <a:lnTo>
                    <a:pt x="1774333" y="50092"/>
                  </a:lnTo>
                  <a:lnTo>
                    <a:pt x="1768150" y="39271"/>
                  </a:lnTo>
                  <a:lnTo>
                    <a:pt x="1735115" y="16240"/>
                  </a:lnTo>
                  <a:lnTo>
                    <a:pt x="1690901" y="8167"/>
                  </a:lnTo>
                  <a:close/>
                </a:path>
                <a:path w="4248150" h="397509">
                  <a:moveTo>
                    <a:pt x="1774333" y="50092"/>
                  </a:moveTo>
                  <a:lnTo>
                    <a:pt x="1682734" y="50092"/>
                  </a:lnTo>
                  <a:lnTo>
                    <a:pt x="1708937" y="54831"/>
                  </a:lnTo>
                  <a:lnTo>
                    <a:pt x="1729423" y="68809"/>
                  </a:lnTo>
                  <a:lnTo>
                    <a:pt x="1742763" y="91669"/>
                  </a:lnTo>
                  <a:lnTo>
                    <a:pt x="1747527" y="123053"/>
                  </a:lnTo>
                  <a:lnTo>
                    <a:pt x="1742763" y="154123"/>
                  </a:lnTo>
                  <a:lnTo>
                    <a:pt x="1729423" y="176821"/>
                  </a:lnTo>
                  <a:lnTo>
                    <a:pt x="1708937" y="190740"/>
                  </a:lnTo>
                  <a:lnTo>
                    <a:pt x="1682734" y="195470"/>
                  </a:lnTo>
                  <a:lnTo>
                    <a:pt x="1774399" y="195470"/>
                  </a:lnTo>
                  <a:lnTo>
                    <a:pt x="1788832" y="170322"/>
                  </a:lnTo>
                  <a:lnTo>
                    <a:pt x="1795987" y="123053"/>
                  </a:lnTo>
                  <a:lnTo>
                    <a:pt x="1788832" y="75470"/>
                  </a:lnTo>
                  <a:lnTo>
                    <a:pt x="1774333" y="50092"/>
                  </a:lnTo>
                  <a:close/>
                </a:path>
                <a:path w="4248150" h="397509">
                  <a:moveTo>
                    <a:pt x="2032273" y="8167"/>
                  </a:moveTo>
                  <a:lnTo>
                    <a:pt x="1872738" y="8167"/>
                  </a:lnTo>
                  <a:lnTo>
                    <a:pt x="1872738" y="389307"/>
                  </a:lnTo>
                  <a:lnTo>
                    <a:pt x="1920109" y="389307"/>
                  </a:lnTo>
                  <a:lnTo>
                    <a:pt x="1920109" y="238484"/>
                  </a:lnTo>
                  <a:lnTo>
                    <a:pt x="2073195" y="238484"/>
                  </a:lnTo>
                  <a:lnTo>
                    <a:pt x="2069842" y="232495"/>
                  </a:lnTo>
                  <a:lnTo>
                    <a:pt x="2100078" y="217462"/>
                  </a:lnTo>
                  <a:lnTo>
                    <a:pt x="2121208" y="196559"/>
                  </a:lnTo>
                  <a:lnTo>
                    <a:pt x="1920109" y="196559"/>
                  </a:lnTo>
                  <a:lnTo>
                    <a:pt x="1920109" y="50092"/>
                  </a:lnTo>
                  <a:lnTo>
                    <a:pt x="2120896" y="50092"/>
                  </a:lnTo>
                  <a:lnTo>
                    <a:pt x="2114286" y="38862"/>
                  </a:lnTo>
                  <a:lnTo>
                    <a:pt x="2079634" y="16087"/>
                  </a:lnTo>
                  <a:lnTo>
                    <a:pt x="2032273" y="8167"/>
                  </a:lnTo>
                  <a:close/>
                </a:path>
                <a:path w="4248150" h="397509">
                  <a:moveTo>
                    <a:pt x="2073195" y="238484"/>
                  </a:moveTo>
                  <a:lnTo>
                    <a:pt x="2017572" y="238484"/>
                  </a:lnTo>
                  <a:lnTo>
                    <a:pt x="2101967" y="389307"/>
                  </a:lnTo>
                  <a:lnTo>
                    <a:pt x="2148793" y="389307"/>
                  </a:lnTo>
                  <a:lnTo>
                    <a:pt x="2148793" y="373517"/>
                  </a:lnTo>
                  <a:lnTo>
                    <a:pt x="2073195" y="238484"/>
                  </a:lnTo>
                  <a:close/>
                </a:path>
                <a:path w="4248150" h="397509">
                  <a:moveTo>
                    <a:pt x="2120896" y="50092"/>
                  </a:moveTo>
                  <a:lnTo>
                    <a:pt x="2024105" y="50092"/>
                  </a:lnTo>
                  <a:lnTo>
                    <a:pt x="2053916" y="54601"/>
                  </a:lnTo>
                  <a:lnTo>
                    <a:pt x="2075968" y="68196"/>
                  </a:lnTo>
                  <a:lnTo>
                    <a:pt x="2089648" y="90980"/>
                  </a:lnTo>
                  <a:lnTo>
                    <a:pt x="2094344" y="123053"/>
                  </a:lnTo>
                  <a:lnTo>
                    <a:pt x="2089648" y="154982"/>
                  </a:lnTo>
                  <a:lnTo>
                    <a:pt x="2075968" y="177978"/>
                  </a:lnTo>
                  <a:lnTo>
                    <a:pt x="2053916" y="191888"/>
                  </a:lnTo>
                  <a:lnTo>
                    <a:pt x="2024105" y="196559"/>
                  </a:lnTo>
                  <a:lnTo>
                    <a:pt x="2121208" y="196559"/>
                  </a:lnTo>
                  <a:lnTo>
                    <a:pt x="2123066" y="194721"/>
                  </a:lnTo>
                  <a:lnTo>
                    <a:pt x="2137682" y="163507"/>
                  </a:lnTo>
                  <a:lnTo>
                    <a:pt x="2142803" y="123053"/>
                  </a:lnTo>
                  <a:lnTo>
                    <a:pt x="2135563" y="75011"/>
                  </a:lnTo>
                  <a:lnTo>
                    <a:pt x="2120896" y="50092"/>
                  </a:lnTo>
                  <a:close/>
                </a:path>
                <a:path w="4248150" h="397509">
                  <a:moveTo>
                    <a:pt x="2362975" y="0"/>
                  </a:moveTo>
                  <a:lnTo>
                    <a:pt x="2313453" y="5902"/>
                  </a:lnTo>
                  <a:lnTo>
                    <a:pt x="2272843" y="23173"/>
                  </a:lnTo>
                  <a:lnTo>
                    <a:pt x="2242347" y="51159"/>
                  </a:lnTo>
                  <a:lnTo>
                    <a:pt x="2223168" y="89208"/>
                  </a:lnTo>
                  <a:lnTo>
                    <a:pt x="2216508" y="136665"/>
                  </a:lnTo>
                  <a:lnTo>
                    <a:pt x="2216508" y="260808"/>
                  </a:lnTo>
                  <a:lnTo>
                    <a:pt x="2223168" y="308266"/>
                  </a:lnTo>
                  <a:lnTo>
                    <a:pt x="2242347" y="346314"/>
                  </a:lnTo>
                  <a:lnTo>
                    <a:pt x="2272843" y="374301"/>
                  </a:lnTo>
                  <a:lnTo>
                    <a:pt x="2313453" y="391572"/>
                  </a:lnTo>
                  <a:lnTo>
                    <a:pt x="2362975" y="397474"/>
                  </a:lnTo>
                  <a:lnTo>
                    <a:pt x="2412497" y="391572"/>
                  </a:lnTo>
                  <a:lnTo>
                    <a:pt x="2453107" y="374301"/>
                  </a:lnTo>
                  <a:lnTo>
                    <a:pt x="2475320" y="353915"/>
                  </a:lnTo>
                  <a:lnTo>
                    <a:pt x="2362975" y="353915"/>
                  </a:lnTo>
                  <a:lnTo>
                    <a:pt x="2320386" y="347211"/>
                  </a:lnTo>
                  <a:lnTo>
                    <a:pt x="2289333" y="328461"/>
                  </a:lnTo>
                  <a:lnTo>
                    <a:pt x="2270327" y="299705"/>
                  </a:lnTo>
                  <a:lnTo>
                    <a:pt x="2263878" y="262986"/>
                  </a:lnTo>
                  <a:lnTo>
                    <a:pt x="2263878" y="134488"/>
                  </a:lnTo>
                  <a:lnTo>
                    <a:pt x="2270327" y="97769"/>
                  </a:lnTo>
                  <a:lnTo>
                    <a:pt x="2289333" y="69013"/>
                  </a:lnTo>
                  <a:lnTo>
                    <a:pt x="2320386" y="50262"/>
                  </a:lnTo>
                  <a:lnTo>
                    <a:pt x="2362975" y="43558"/>
                  </a:lnTo>
                  <a:lnTo>
                    <a:pt x="2475320" y="43558"/>
                  </a:lnTo>
                  <a:lnTo>
                    <a:pt x="2453107" y="23173"/>
                  </a:lnTo>
                  <a:lnTo>
                    <a:pt x="2412497" y="5902"/>
                  </a:lnTo>
                  <a:lnTo>
                    <a:pt x="2362975" y="0"/>
                  </a:lnTo>
                  <a:close/>
                </a:path>
                <a:path w="4248150" h="397509">
                  <a:moveTo>
                    <a:pt x="2475320" y="43558"/>
                  </a:moveTo>
                  <a:lnTo>
                    <a:pt x="2362975" y="43558"/>
                  </a:lnTo>
                  <a:lnTo>
                    <a:pt x="2405334" y="50262"/>
                  </a:lnTo>
                  <a:lnTo>
                    <a:pt x="2436412" y="69013"/>
                  </a:lnTo>
                  <a:lnTo>
                    <a:pt x="2455546" y="97769"/>
                  </a:lnTo>
                  <a:lnTo>
                    <a:pt x="2462071" y="134488"/>
                  </a:lnTo>
                  <a:lnTo>
                    <a:pt x="2462071" y="262986"/>
                  </a:lnTo>
                  <a:lnTo>
                    <a:pt x="2455546" y="299705"/>
                  </a:lnTo>
                  <a:lnTo>
                    <a:pt x="2436412" y="328461"/>
                  </a:lnTo>
                  <a:lnTo>
                    <a:pt x="2405334" y="347211"/>
                  </a:lnTo>
                  <a:lnTo>
                    <a:pt x="2362975" y="353915"/>
                  </a:lnTo>
                  <a:lnTo>
                    <a:pt x="2475320" y="353915"/>
                  </a:lnTo>
                  <a:lnTo>
                    <a:pt x="2483602" y="346314"/>
                  </a:lnTo>
                  <a:lnTo>
                    <a:pt x="2502781" y="308266"/>
                  </a:lnTo>
                  <a:lnTo>
                    <a:pt x="2509441" y="260808"/>
                  </a:lnTo>
                  <a:lnTo>
                    <a:pt x="2509441" y="136665"/>
                  </a:lnTo>
                  <a:lnTo>
                    <a:pt x="2502781" y="89208"/>
                  </a:lnTo>
                  <a:lnTo>
                    <a:pt x="2483602" y="51159"/>
                  </a:lnTo>
                  <a:lnTo>
                    <a:pt x="2475320" y="43558"/>
                  </a:lnTo>
                  <a:close/>
                </a:path>
                <a:path w="4248150" h="397509">
                  <a:moveTo>
                    <a:pt x="2734639" y="0"/>
                  </a:moveTo>
                  <a:lnTo>
                    <a:pt x="2684128" y="5958"/>
                  </a:lnTo>
                  <a:lnTo>
                    <a:pt x="2643522" y="23364"/>
                  </a:lnTo>
                  <a:lnTo>
                    <a:pt x="2613580" y="51512"/>
                  </a:lnTo>
                  <a:lnTo>
                    <a:pt x="2595059" y="89696"/>
                  </a:lnTo>
                  <a:lnTo>
                    <a:pt x="2588716" y="137210"/>
                  </a:lnTo>
                  <a:lnTo>
                    <a:pt x="2588716" y="260264"/>
                  </a:lnTo>
                  <a:lnTo>
                    <a:pt x="2595059" y="307778"/>
                  </a:lnTo>
                  <a:lnTo>
                    <a:pt x="2613580" y="345962"/>
                  </a:lnTo>
                  <a:lnTo>
                    <a:pt x="2643522" y="374109"/>
                  </a:lnTo>
                  <a:lnTo>
                    <a:pt x="2684128" y="391515"/>
                  </a:lnTo>
                  <a:lnTo>
                    <a:pt x="2734639" y="397474"/>
                  </a:lnTo>
                  <a:lnTo>
                    <a:pt x="2777305" y="392517"/>
                  </a:lnTo>
                  <a:lnTo>
                    <a:pt x="2815266" y="377420"/>
                  </a:lnTo>
                  <a:lnTo>
                    <a:pt x="2843306" y="353915"/>
                  </a:lnTo>
                  <a:lnTo>
                    <a:pt x="2734094" y="353915"/>
                  </a:lnTo>
                  <a:lnTo>
                    <a:pt x="2691675" y="347756"/>
                  </a:lnTo>
                  <a:lnTo>
                    <a:pt x="2660997" y="329958"/>
                  </a:lnTo>
                  <a:lnTo>
                    <a:pt x="2642365" y="301543"/>
                  </a:lnTo>
                  <a:lnTo>
                    <a:pt x="2636087" y="263531"/>
                  </a:lnTo>
                  <a:lnTo>
                    <a:pt x="2636087" y="133943"/>
                  </a:lnTo>
                  <a:lnTo>
                    <a:pt x="2642365" y="95931"/>
                  </a:lnTo>
                  <a:lnTo>
                    <a:pt x="2660997" y="67516"/>
                  </a:lnTo>
                  <a:lnTo>
                    <a:pt x="2691675" y="49718"/>
                  </a:lnTo>
                  <a:lnTo>
                    <a:pt x="2734094" y="43558"/>
                  </a:lnTo>
                  <a:lnTo>
                    <a:pt x="2843306" y="43558"/>
                  </a:lnTo>
                  <a:lnTo>
                    <a:pt x="2815266" y="20054"/>
                  </a:lnTo>
                  <a:lnTo>
                    <a:pt x="2777305" y="4957"/>
                  </a:lnTo>
                  <a:lnTo>
                    <a:pt x="2734639" y="0"/>
                  </a:lnTo>
                  <a:close/>
                </a:path>
                <a:path w="4248150" h="397509">
                  <a:moveTo>
                    <a:pt x="2873483" y="262442"/>
                  </a:moveTo>
                  <a:lnTo>
                    <a:pt x="2826112" y="262442"/>
                  </a:lnTo>
                  <a:lnTo>
                    <a:pt x="2826112" y="267887"/>
                  </a:lnTo>
                  <a:lnTo>
                    <a:pt x="2817937" y="306366"/>
                  </a:lnTo>
                  <a:lnTo>
                    <a:pt x="2796642" y="333157"/>
                  </a:lnTo>
                  <a:lnTo>
                    <a:pt x="2767078" y="348819"/>
                  </a:lnTo>
                  <a:lnTo>
                    <a:pt x="2734094" y="353915"/>
                  </a:lnTo>
                  <a:lnTo>
                    <a:pt x="2843306" y="353915"/>
                  </a:lnTo>
                  <a:lnTo>
                    <a:pt x="2845779" y="351842"/>
                  </a:lnTo>
                  <a:lnTo>
                    <a:pt x="2866099" y="315444"/>
                  </a:lnTo>
                  <a:lnTo>
                    <a:pt x="2873483" y="267887"/>
                  </a:lnTo>
                  <a:lnTo>
                    <a:pt x="2873483" y="262442"/>
                  </a:lnTo>
                  <a:close/>
                </a:path>
                <a:path w="4248150" h="397509">
                  <a:moveTo>
                    <a:pt x="2843306" y="43558"/>
                  </a:moveTo>
                  <a:lnTo>
                    <a:pt x="2734094" y="43558"/>
                  </a:lnTo>
                  <a:lnTo>
                    <a:pt x="2767078" y="48654"/>
                  </a:lnTo>
                  <a:lnTo>
                    <a:pt x="2796642" y="64317"/>
                  </a:lnTo>
                  <a:lnTo>
                    <a:pt x="2817937" y="91107"/>
                  </a:lnTo>
                  <a:lnTo>
                    <a:pt x="2826112" y="129587"/>
                  </a:lnTo>
                  <a:lnTo>
                    <a:pt x="2826112" y="135032"/>
                  </a:lnTo>
                  <a:lnTo>
                    <a:pt x="2873483" y="135032"/>
                  </a:lnTo>
                  <a:lnTo>
                    <a:pt x="2873483" y="129587"/>
                  </a:lnTo>
                  <a:lnTo>
                    <a:pt x="2866099" y="82030"/>
                  </a:lnTo>
                  <a:lnTo>
                    <a:pt x="2845779" y="45632"/>
                  </a:lnTo>
                  <a:lnTo>
                    <a:pt x="2843306" y="43558"/>
                  </a:lnTo>
                  <a:close/>
                </a:path>
                <a:path w="4248150" h="397509">
                  <a:moveTo>
                    <a:pt x="3195913" y="8167"/>
                  </a:moveTo>
                  <a:lnTo>
                    <a:pt x="2958517" y="8167"/>
                  </a:lnTo>
                  <a:lnTo>
                    <a:pt x="2958517" y="389307"/>
                  </a:lnTo>
                  <a:lnTo>
                    <a:pt x="3196457" y="389307"/>
                  </a:lnTo>
                  <a:lnTo>
                    <a:pt x="3196457" y="347382"/>
                  </a:lnTo>
                  <a:lnTo>
                    <a:pt x="3005887" y="347382"/>
                  </a:lnTo>
                  <a:lnTo>
                    <a:pt x="3005887" y="218338"/>
                  </a:lnTo>
                  <a:lnTo>
                    <a:pt x="3170322" y="218338"/>
                  </a:lnTo>
                  <a:lnTo>
                    <a:pt x="3170322" y="176413"/>
                  </a:lnTo>
                  <a:lnTo>
                    <a:pt x="3005887" y="176413"/>
                  </a:lnTo>
                  <a:lnTo>
                    <a:pt x="3005887" y="50092"/>
                  </a:lnTo>
                  <a:lnTo>
                    <a:pt x="3195913" y="50092"/>
                  </a:lnTo>
                  <a:lnTo>
                    <a:pt x="3195913" y="8167"/>
                  </a:lnTo>
                  <a:close/>
                </a:path>
                <a:path w="4248150" h="397509">
                  <a:moveTo>
                    <a:pt x="3299355" y="265709"/>
                  </a:moveTo>
                  <a:lnTo>
                    <a:pt x="3251984" y="265709"/>
                  </a:lnTo>
                  <a:lnTo>
                    <a:pt x="3259903" y="314329"/>
                  </a:lnTo>
                  <a:lnTo>
                    <a:pt x="3281622" y="351372"/>
                  </a:lnTo>
                  <a:lnTo>
                    <a:pt x="3314082" y="377280"/>
                  </a:lnTo>
                  <a:lnTo>
                    <a:pt x="3354226" y="392500"/>
                  </a:lnTo>
                  <a:lnTo>
                    <a:pt x="3398995" y="397474"/>
                  </a:lnTo>
                  <a:lnTo>
                    <a:pt x="3459025" y="389213"/>
                  </a:lnTo>
                  <a:lnTo>
                    <a:pt x="3501903" y="366507"/>
                  </a:lnTo>
                  <a:lnTo>
                    <a:pt x="3511420" y="353915"/>
                  </a:lnTo>
                  <a:lnTo>
                    <a:pt x="3401173" y="353915"/>
                  </a:lnTo>
                  <a:lnTo>
                    <a:pt x="3365969" y="349551"/>
                  </a:lnTo>
                  <a:lnTo>
                    <a:pt x="3333113" y="334926"/>
                  </a:lnTo>
                  <a:lnTo>
                    <a:pt x="3308832" y="307745"/>
                  </a:lnTo>
                  <a:lnTo>
                    <a:pt x="3299355" y="265709"/>
                  </a:lnTo>
                  <a:close/>
                </a:path>
                <a:path w="4248150" h="397509">
                  <a:moveTo>
                    <a:pt x="3395184" y="0"/>
                  </a:moveTo>
                  <a:lnTo>
                    <a:pt x="3339995" y="7690"/>
                  </a:lnTo>
                  <a:lnTo>
                    <a:pt x="3298742" y="29266"/>
                  </a:lnTo>
                  <a:lnTo>
                    <a:pt x="3272904" y="62479"/>
                  </a:lnTo>
                  <a:lnTo>
                    <a:pt x="3263963" y="105085"/>
                  </a:lnTo>
                  <a:lnTo>
                    <a:pt x="3270931" y="142731"/>
                  </a:lnTo>
                  <a:lnTo>
                    <a:pt x="3291528" y="170628"/>
                  </a:lnTo>
                  <a:lnTo>
                    <a:pt x="3325294" y="192297"/>
                  </a:lnTo>
                  <a:lnTo>
                    <a:pt x="3371771" y="211260"/>
                  </a:lnTo>
                  <a:lnTo>
                    <a:pt x="3398995" y="221061"/>
                  </a:lnTo>
                  <a:lnTo>
                    <a:pt x="3436956" y="236494"/>
                  </a:lnTo>
                  <a:lnTo>
                    <a:pt x="3464198" y="251824"/>
                  </a:lnTo>
                  <a:lnTo>
                    <a:pt x="3480617" y="269605"/>
                  </a:lnTo>
                  <a:lnTo>
                    <a:pt x="3486113" y="292389"/>
                  </a:lnTo>
                  <a:lnTo>
                    <a:pt x="3480805" y="316703"/>
                  </a:lnTo>
                  <a:lnTo>
                    <a:pt x="3464878" y="336220"/>
                  </a:lnTo>
                  <a:lnTo>
                    <a:pt x="3438335" y="349202"/>
                  </a:lnTo>
                  <a:lnTo>
                    <a:pt x="3401173" y="353915"/>
                  </a:lnTo>
                  <a:lnTo>
                    <a:pt x="3511420" y="353915"/>
                  </a:lnTo>
                  <a:lnTo>
                    <a:pt x="3527630" y="332468"/>
                  </a:lnTo>
                  <a:lnTo>
                    <a:pt x="3536206" y="290211"/>
                  </a:lnTo>
                  <a:lnTo>
                    <a:pt x="3526839" y="249578"/>
                  </a:lnTo>
                  <a:lnTo>
                    <a:pt x="3501291" y="219972"/>
                  </a:lnTo>
                  <a:lnTo>
                    <a:pt x="3463389" y="197716"/>
                  </a:lnTo>
                  <a:lnTo>
                    <a:pt x="3416964" y="179135"/>
                  </a:lnTo>
                  <a:lnTo>
                    <a:pt x="3391373" y="169879"/>
                  </a:lnTo>
                  <a:lnTo>
                    <a:pt x="3355666" y="155952"/>
                  </a:lnTo>
                  <a:lnTo>
                    <a:pt x="3330731" y="141770"/>
                  </a:lnTo>
                  <a:lnTo>
                    <a:pt x="3316106" y="124627"/>
                  </a:lnTo>
                  <a:lnTo>
                    <a:pt x="3311333" y="101818"/>
                  </a:lnTo>
                  <a:lnTo>
                    <a:pt x="3317076" y="78474"/>
                  </a:lnTo>
                  <a:lnTo>
                    <a:pt x="3333589" y="60029"/>
                  </a:lnTo>
                  <a:lnTo>
                    <a:pt x="3359801" y="47914"/>
                  </a:lnTo>
                  <a:lnTo>
                    <a:pt x="3394640" y="43558"/>
                  </a:lnTo>
                  <a:lnTo>
                    <a:pt x="3506997" y="43558"/>
                  </a:lnTo>
                  <a:lnTo>
                    <a:pt x="3477502" y="18887"/>
                  </a:lnTo>
                  <a:lnTo>
                    <a:pt x="3439466" y="4582"/>
                  </a:lnTo>
                  <a:lnTo>
                    <a:pt x="3395184" y="0"/>
                  </a:lnTo>
                  <a:close/>
                </a:path>
                <a:path w="4248150" h="397509">
                  <a:moveTo>
                    <a:pt x="3506997" y="43558"/>
                  </a:moveTo>
                  <a:lnTo>
                    <a:pt x="3394640" y="43558"/>
                  </a:lnTo>
                  <a:lnTo>
                    <a:pt x="3428917" y="48025"/>
                  </a:lnTo>
                  <a:lnTo>
                    <a:pt x="3458140" y="62547"/>
                  </a:lnTo>
                  <a:lnTo>
                    <a:pt x="3478482" y="88810"/>
                  </a:lnTo>
                  <a:lnTo>
                    <a:pt x="3486113" y="128498"/>
                  </a:lnTo>
                  <a:lnTo>
                    <a:pt x="3533484" y="128498"/>
                  </a:lnTo>
                  <a:lnTo>
                    <a:pt x="3526575" y="80008"/>
                  </a:lnTo>
                  <a:lnTo>
                    <a:pt x="3507226" y="43750"/>
                  </a:lnTo>
                  <a:lnTo>
                    <a:pt x="3506997" y="43558"/>
                  </a:lnTo>
                  <a:close/>
                </a:path>
                <a:path w="4248150" h="397509">
                  <a:moveTo>
                    <a:pt x="3643909" y="265709"/>
                  </a:moveTo>
                  <a:lnTo>
                    <a:pt x="3596539" y="265709"/>
                  </a:lnTo>
                  <a:lnTo>
                    <a:pt x="3604458" y="314329"/>
                  </a:lnTo>
                  <a:lnTo>
                    <a:pt x="3626177" y="351372"/>
                  </a:lnTo>
                  <a:lnTo>
                    <a:pt x="3658637" y="377280"/>
                  </a:lnTo>
                  <a:lnTo>
                    <a:pt x="3698781" y="392500"/>
                  </a:lnTo>
                  <a:lnTo>
                    <a:pt x="3743550" y="397474"/>
                  </a:lnTo>
                  <a:lnTo>
                    <a:pt x="3803580" y="389213"/>
                  </a:lnTo>
                  <a:lnTo>
                    <a:pt x="3846458" y="366507"/>
                  </a:lnTo>
                  <a:lnTo>
                    <a:pt x="3855975" y="353915"/>
                  </a:lnTo>
                  <a:lnTo>
                    <a:pt x="3745728" y="353915"/>
                  </a:lnTo>
                  <a:lnTo>
                    <a:pt x="3710524" y="349551"/>
                  </a:lnTo>
                  <a:lnTo>
                    <a:pt x="3677668" y="334926"/>
                  </a:lnTo>
                  <a:lnTo>
                    <a:pt x="3653387" y="307745"/>
                  </a:lnTo>
                  <a:lnTo>
                    <a:pt x="3643909" y="265709"/>
                  </a:lnTo>
                  <a:close/>
                </a:path>
                <a:path w="4248150" h="397509">
                  <a:moveTo>
                    <a:pt x="3739739" y="0"/>
                  </a:moveTo>
                  <a:lnTo>
                    <a:pt x="3684550" y="7690"/>
                  </a:lnTo>
                  <a:lnTo>
                    <a:pt x="3643297" y="29266"/>
                  </a:lnTo>
                  <a:lnTo>
                    <a:pt x="3617459" y="62479"/>
                  </a:lnTo>
                  <a:lnTo>
                    <a:pt x="3608518" y="105085"/>
                  </a:lnTo>
                  <a:lnTo>
                    <a:pt x="3615486" y="142731"/>
                  </a:lnTo>
                  <a:lnTo>
                    <a:pt x="3636083" y="170628"/>
                  </a:lnTo>
                  <a:lnTo>
                    <a:pt x="3669849" y="192297"/>
                  </a:lnTo>
                  <a:lnTo>
                    <a:pt x="3716326" y="211260"/>
                  </a:lnTo>
                  <a:lnTo>
                    <a:pt x="3743550" y="221061"/>
                  </a:lnTo>
                  <a:lnTo>
                    <a:pt x="3781511" y="236494"/>
                  </a:lnTo>
                  <a:lnTo>
                    <a:pt x="3808753" y="251824"/>
                  </a:lnTo>
                  <a:lnTo>
                    <a:pt x="3825172" y="269605"/>
                  </a:lnTo>
                  <a:lnTo>
                    <a:pt x="3830668" y="292389"/>
                  </a:lnTo>
                  <a:lnTo>
                    <a:pt x="3825359" y="316703"/>
                  </a:lnTo>
                  <a:lnTo>
                    <a:pt x="3809433" y="336220"/>
                  </a:lnTo>
                  <a:lnTo>
                    <a:pt x="3782890" y="349202"/>
                  </a:lnTo>
                  <a:lnTo>
                    <a:pt x="3745728" y="353915"/>
                  </a:lnTo>
                  <a:lnTo>
                    <a:pt x="3855975" y="353915"/>
                  </a:lnTo>
                  <a:lnTo>
                    <a:pt x="3872185" y="332468"/>
                  </a:lnTo>
                  <a:lnTo>
                    <a:pt x="3880761" y="290211"/>
                  </a:lnTo>
                  <a:lnTo>
                    <a:pt x="3871394" y="249578"/>
                  </a:lnTo>
                  <a:lnTo>
                    <a:pt x="3845846" y="219972"/>
                  </a:lnTo>
                  <a:lnTo>
                    <a:pt x="3807944" y="197716"/>
                  </a:lnTo>
                  <a:lnTo>
                    <a:pt x="3761518" y="179135"/>
                  </a:lnTo>
                  <a:lnTo>
                    <a:pt x="3735928" y="169879"/>
                  </a:lnTo>
                  <a:lnTo>
                    <a:pt x="3700221" y="155952"/>
                  </a:lnTo>
                  <a:lnTo>
                    <a:pt x="3675285" y="141770"/>
                  </a:lnTo>
                  <a:lnTo>
                    <a:pt x="3660661" y="124627"/>
                  </a:lnTo>
                  <a:lnTo>
                    <a:pt x="3655888" y="101818"/>
                  </a:lnTo>
                  <a:lnTo>
                    <a:pt x="3661631" y="78474"/>
                  </a:lnTo>
                  <a:lnTo>
                    <a:pt x="3678144" y="60029"/>
                  </a:lnTo>
                  <a:lnTo>
                    <a:pt x="3704356" y="47914"/>
                  </a:lnTo>
                  <a:lnTo>
                    <a:pt x="3739195" y="43558"/>
                  </a:lnTo>
                  <a:lnTo>
                    <a:pt x="3851552" y="43558"/>
                  </a:lnTo>
                  <a:lnTo>
                    <a:pt x="3822057" y="18887"/>
                  </a:lnTo>
                  <a:lnTo>
                    <a:pt x="3784021" y="4582"/>
                  </a:lnTo>
                  <a:lnTo>
                    <a:pt x="3739739" y="0"/>
                  </a:lnTo>
                  <a:close/>
                </a:path>
                <a:path w="4248150" h="397509">
                  <a:moveTo>
                    <a:pt x="3851552" y="43558"/>
                  </a:moveTo>
                  <a:lnTo>
                    <a:pt x="3739195" y="43558"/>
                  </a:lnTo>
                  <a:lnTo>
                    <a:pt x="3773472" y="48025"/>
                  </a:lnTo>
                  <a:lnTo>
                    <a:pt x="3802695" y="62547"/>
                  </a:lnTo>
                  <a:lnTo>
                    <a:pt x="3823037" y="88810"/>
                  </a:lnTo>
                  <a:lnTo>
                    <a:pt x="3830668" y="128498"/>
                  </a:lnTo>
                  <a:lnTo>
                    <a:pt x="3878038" y="128498"/>
                  </a:lnTo>
                  <a:lnTo>
                    <a:pt x="3871130" y="80008"/>
                  </a:lnTo>
                  <a:lnTo>
                    <a:pt x="3851781" y="43750"/>
                  </a:lnTo>
                  <a:lnTo>
                    <a:pt x="3851552" y="43558"/>
                  </a:lnTo>
                  <a:close/>
                </a:path>
                <a:path w="4248150" h="397509">
                  <a:moveTo>
                    <a:pt x="4101184" y="0"/>
                  </a:moveTo>
                  <a:lnTo>
                    <a:pt x="4051661" y="5902"/>
                  </a:lnTo>
                  <a:lnTo>
                    <a:pt x="4011051" y="23173"/>
                  </a:lnTo>
                  <a:lnTo>
                    <a:pt x="3980556" y="51159"/>
                  </a:lnTo>
                  <a:lnTo>
                    <a:pt x="3961377" y="89208"/>
                  </a:lnTo>
                  <a:lnTo>
                    <a:pt x="3954717" y="136665"/>
                  </a:lnTo>
                  <a:lnTo>
                    <a:pt x="3954717" y="260808"/>
                  </a:lnTo>
                  <a:lnTo>
                    <a:pt x="3961377" y="308266"/>
                  </a:lnTo>
                  <a:lnTo>
                    <a:pt x="3980556" y="346314"/>
                  </a:lnTo>
                  <a:lnTo>
                    <a:pt x="4011051" y="374301"/>
                  </a:lnTo>
                  <a:lnTo>
                    <a:pt x="4051661" y="391572"/>
                  </a:lnTo>
                  <a:lnTo>
                    <a:pt x="4101184" y="397474"/>
                  </a:lnTo>
                  <a:lnTo>
                    <a:pt x="4150706" y="391572"/>
                  </a:lnTo>
                  <a:lnTo>
                    <a:pt x="4191316" y="374301"/>
                  </a:lnTo>
                  <a:lnTo>
                    <a:pt x="4213529" y="353915"/>
                  </a:lnTo>
                  <a:lnTo>
                    <a:pt x="4101184" y="353915"/>
                  </a:lnTo>
                  <a:lnTo>
                    <a:pt x="4058595" y="347211"/>
                  </a:lnTo>
                  <a:lnTo>
                    <a:pt x="4027542" y="328461"/>
                  </a:lnTo>
                  <a:lnTo>
                    <a:pt x="4008536" y="299705"/>
                  </a:lnTo>
                  <a:lnTo>
                    <a:pt x="4002087" y="262986"/>
                  </a:lnTo>
                  <a:lnTo>
                    <a:pt x="4002087" y="134488"/>
                  </a:lnTo>
                  <a:lnTo>
                    <a:pt x="4008536" y="97769"/>
                  </a:lnTo>
                  <a:lnTo>
                    <a:pt x="4027542" y="69013"/>
                  </a:lnTo>
                  <a:lnTo>
                    <a:pt x="4058595" y="50262"/>
                  </a:lnTo>
                  <a:lnTo>
                    <a:pt x="4101184" y="43558"/>
                  </a:lnTo>
                  <a:lnTo>
                    <a:pt x="4213529" y="43558"/>
                  </a:lnTo>
                  <a:lnTo>
                    <a:pt x="4191316" y="23173"/>
                  </a:lnTo>
                  <a:lnTo>
                    <a:pt x="4150706" y="5902"/>
                  </a:lnTo>
                  <a:lnTo>
                    <a:pt x="4101184" y="0"/>
                  </a:lnTo>
                  <a:close/>
                </a:path>
                <a:path w="4248150" h="397509">
                  <a:moveTo>
                    <a:pt x="4213529" y="43558"/>
                  </a:moveTo>
                  <a:lnTo>
                    <a:pt x="4101184" y="43558"/>
                  </a:lnTo>
                  <a:lnTo>
                    <a:pt x="4143543" y="50262"/>
                  </a:lnTo>
                  <a:lnTo>
                    <a:pt x="4174621" y="69013"/>
                  </a:lnTo>
                  <a:lnTo>
                    <a:pt x="4193755" y="97769"/>
                  </a:lnTo>
                  <a:lnTo>
                    <a:pt x="4200280" y="134488"/>
                  </a:lnTo>
                  <a:lnTo>
                    <a:pt x="4200280" y="262986"/>
                  </a:lnTo>
                  <a:lnTo>
                    <a:pt x="4193755" y="299705"/>
                  </a:lnTo>
                  <a:lnTo>
                    <a:pt x="4174621" y="328461"/>
                  </a:lnTo>
                  <a:lnTo>
                    <a:pt x="4143543" y="347211"/>
                  </a:lnTo>
                  <a:lnTo>
                    <a:pt x="4101184" y="353915"/>
                  </a:lnTo>
                  <a:lnTo>
                    <a:pt x="4213529" y="353915"/>
                  </a:lnTo>
                  <a:lnTo>
                    <a:pt x="4221811" y="346314"/>
                  </a:lnTo>
                  <a:lnTo>
                    <a:pt x="4240990" y="308266"/>
                  </a:lnTo>
                  <a:lnTo>
                    <a:pt x="4247650" y="260808"/>
                  </a:lnTo>
                  <a:lnTo>
                    <a:pt x="4247650" y="136665"/>
                  </a:lnTo>
                  <a:lnTo>
                    <a:pt x="4240990" y="89208"/>
                  </a:lnTo>
                  <a:lnTo>
                    <a:pt x="4221811" y="51159"/>
                  </a:lnTo>
                  <a:lnTo>
                    <a:pt x="4213529" y="43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89720" y="2251240"/>
            <a:ext cx="5497830" cy="3403600"/>
            <a:chOff x="10889720" y="2251240"/>
            <a:chExt cx="5497830" cy="3403600"/>
          </a:xfrm>
        </p:grpSpPr>
        <p:sp>
          <p:nvSpPr>
            <p:cNvPr id="3" name="object 3"/>
            <p:cNvSpPr/>
            <p:nvPr/>
          </p:nvSpPr>
          <p:spPr>
            <a:xfrm>
              <a:off x="10889720" y="2251240"/>
              <a:ext cx="5497830" cy="3403600"/>
            </a:xfrm>
            <a:custGeom>
              <a:avLst/>
              <a:gdLst/>
              <a:ahLst/>
              <a:cxnLst/>
              <a:rect l="l" t="t" r="r" b="b"/>
              <a:pathLst>
                <a:path w="5497830" h="3403600">
                  <a:moveTo>
                    <a:pt x="5497214" y="0"/>
                  </a:moveTo>
                  <a:lnTo>
                    <a:pt x="0" y="0"/>
                  </a:lnTo>
                  <a:lnTo>
                    <a:pt x="0" y="3403037"/>
                  </a:lnTo>
                  <a:lnTo>
                    <a:pt x="5497214" y="3403037"/>
                  </a:lnTo>
                  <a:lnTo>
                    <a:pt x="5497214" y="0"/>
                  </a:lnTo>
                  <a:close/>
                </a:path>
              </a:pathLst>
            </a:custGeom>
            <a:solidFill>
              <a:srgbClr val="A49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16302" y="5350630"/>
              <a:ext cx="1235710" cy="304165"/>
            </a:xfrm>
            <a:custGeom>
              <a:avLst/>
              <a:gdLst/>
              <a:ahLst/>
              <a:cxnLst/>
              <a:rect l="l" t="t" r="r" b="b"/>
              <a:pathLst>
                <a:path w="1235709" h="304164">
                  <a:moveTo>
                    <a:pt x="62814" y="0"/>
                  </a:moveTo>
                  <a:lnTo>
                    <a:pt x="0" y="0"/>
                  </a:lnTo>
                  <a:lnTo>
                    <a:pt x="0" y="303657"/>
                  </a:lnTo>
                  <a:lnTo>
                    <a:pt x="62814" y="303657"/>
                  </a:lnTo>
                  <a:lnTo>
                    <a:pt x="62814" y="0"/>
                  </a:lnTo>
                  <a:close/>
                </a:path>
                <a:path w="1235709" h="304164">
                  <a:moveTo>
                    <a:pt x="230352" y="0"/>
                  </a:moveTo>
                  <a:lnTo>
                    <a:pt x="167525" y="0"/>
                  </a:lnTo>
                  <a:lnTo>
                    <a:pt x="167525" y="303657"/>
                  </a:lnTo>
                  <a:lnTo>
                    <a:pt x="230352" y="303657"/>
                  </a:lnTo>
                  <a:lnTo>
                    <a:pt x="230352" y="0"/>
                  </a:lnTo>
                  <a:close/>
                </a:path>
                <a:path w="1235709" h="304164">
                  <a:moveTo>
                    <a:pt x="397891" y="0"/>
                  </a:moveTo>
                  <a:lnTo>
                    <a:pt x="335064" y="0"/>
                  </a:lnTo>
                  <a:lnTo>
                    <a:pt x="335064" y="303657"/>
                  </a:lnTo>
                  <a:lnTo>
                    <a:pt x="397891" y="303657"/>
                  </a:lnTo>
                  <a:lnTo>
                    <a:pt x="397891" y="0"/>
                  </a:lnTo>
                  <a:close/>
                </a:path>
                <a:path w="1235709" h="304164">
                  <a:moveTo>
                    <a:pt x="565416" y="0"/>
                  </a:moveTo>
                  <a:lnTo>
                    <a:pt x="502602" y="0"/>
                  </a:lnTo>
                  <a:lnTo>
                    <a:pt x="502602" y="303657"/>
                  </a:lnTo>
                  <a:lnTo>
                    <a:pt x="565416" y="303657"/>
                  </a:lnTo>
                  <a:lnTo>
                    <a:pt x="565416" y="0"/>
                  </a:lnTo>
                  <a:close/>
                </a:path>
                <a:path w="1235709" h="304164">
                  <a:moveTo>
                    <a:pt x="732955" y="0"/>
                  </a:moveTo>
                  <a:lnTo>
                    <a:pt x="670128" y="0"/>
                  </a:lnTo>
                  <a:lnTo>
                    <a:pt x="670128" y="303657"/>
                  </a:lnTo>
                  <a:lnTo>
                    <a:pt x="732955" y="303657"/>
                  </a:lnTo>
                  <a:lnTo>
                    <a:pt x="732955" y="0"/>
                  </a:lnTo>
                  <a:close/>
                </a:path>
                <a:path w="1235709" h="304164">
                  <a:moveTo>
                    <a:pt x="900493" y="0"/>
                  </a:moveTo>
                  <a:lnTo>
                    <a:pt x="837666" y="0"/>
                  </a:lnTo>
                  <a:lnTo>
                    <a:pt x="837666" y="303657"/>
                  </a:lnTo>
                  <a:lnTo>
                    <a:pt x="900493" y="303657"/>
                  </a:lnTo>
                  <a:lnTo>
                    <a:pt x="900493" y="0"/>
                  </a:lnTo>
                  <a:close/>
                </a:path>
                <a:path w="1235709" h="304164">
                  <a:moveTo>
                    <a:pt x="1068019" y="0"/>
                  </a:moveTo>
                  <a:lnTo>
                    <a:pt x="1005205" y="0"/>
                  </a:lnTo>
                  <a:lnTo>
                    <a:pt x="1005205" y="303657"/>
                  </a:lnTo>
                  <a:lnTo>
                    <a:pt x="1068019" y="303657"/>
                  </a:lnTo>
                  <a:lnTo>
                    <a:pt x="1068019" y="0"/>
                  </a:lnTo>
                  <a:close/>
                </a:path>
                <a:path w="1235709" h="304164">
                  <a:moveTo>
                    <a:pt x="1235557" y="0"/>
                  </a:moveTo>
                  <a:lnTo>
                    <a:pt x="1172730" y="0"/>
                  </a:lnTo>
                  <a:lnTo>
                    <a:pt x="1172730" y="303657"/>
                  </a:lnTo>
                  <a:lnTo>
                    <a:pt x="1235557" y="303657"/>
                  </a:lnTo>
                  <a:lnTo>
                    <a:pt x="1235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37670" y="10303350"/>
            <a:ext cx="18428970" cy="167640"/>
          </a:xfrm>
          <a:custGeom>
            <a:avLst/>
            <a:gdLst/>
            <a:ahLst/>
            <a:cxnLst/>
            <a:rect l="l" t="t" r="r" b="b"/>
            <a:pathLst>
              <a:path w="18428970" h="167640">
                <a:moveTo>
                  <a:pt x="18428758" y="0"/>
                </a:moveTo>
                <a:lnTo>
                  <a:pt x="0" y="0"/>
                </a:lnTo>
                <a:lnTo>
                  <a:pt x="0" y="167534"/>
                </a:lnTo>
                <a:lnTo>
                  <a:pt x="18428758" y="167534"/>
                </a:lnTo>
                <a:lnTo>
                  <a:pt x="184287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4817" y="845418"/>
            <a:ext cx="2265045" cy="194945"/>
          </a:xfrm>
          <a:custGeom>
            <a:avLst/>
            <a:gdLst/>
            <a:ahLst/>
            <a:cxnLst/>
            <a:rect l="l" t="t" r="r" b="b"/>
            <a:pathLst>
              <a:path w="2265045" h="194944">
                <a:moveTo>
                  <a:pt x="91306" y="44605"/>
                </a:moveTo>
                <a:lnTo>
                  <a:pt x="0" y="44605"/>
                </a:lnTo>
                <a:lnTo>
                  <a:pt x="0" y="191198"/>
                </a:lnTo>
                <a:lnTo>
                  <a:pt x="91515" y="191198"/>
                </a:lnTo>
                <a:lnTo>
                  <a:pt x="91515" y="175073"/>
                </a:lnTo>
                <a:lnTo>
                  <a:pt x="18219" y="175073"/>
                </a:lnTo>
                <a:lnTo>
                  <a:pt x="18219" y="125441"/>
                </a:lnTo>
                <a:lnTo>
                  <a:pt x="81463" y="125441"/>
                </a:lnTo>
                <a:lnTo>
                  <a:pt x="81463" y="109316"/>
                </a:lnTo>
                <a:lnTo>
                  <a:pt x="18219" y="109316"/>
                </a:lnTo>
                <a:lnTo>
                  <a:pt x="18219" y="60731"/>
                </a:lnTo>
                <a:lnTo>
                  <a:pt x="91306" y="60731"/>
                </a:lnTo>
                <a:lnTo>
                  <a:pt x="91306" y="44605"/>
                </a:lnTo>
                <a:close/>
              </a:path>
              <a:path w="2265045" h="194944">
                <a:moveTo>
                  <a:pt x="131095" y="143660"/>
                </a:moveTo>
                <a:lnTo>
                  <a:pt x="112876" y="143660"/>
                </a:lnTo>
                <a:lnTo>
                  <a:pt x="117558" y="166333"/>
                </a:lnTo>
                <a:lnTo>
                  <a:pt x="130074" y="182114"/>
                </a:lnTo>
                <a:lnTo>
                  <a:pt x="148127" y="191339"/>
                </a:lnTo>
                <a:lnTo>
                  <a:pt x="169418" y="194339"/>
                </a:lnTo>
                <a:lnTo>
                  <a:pt x="192507" y="191162"/>
                </a:lnTo>
                <a:lnTo>
                  <a:pt x="208998" y="182429"/>
                </a:lnTo>
                <a:lnTo>
                  <a:pt x="212659" y="177586"/>
                </a:lnTo>
                <a:lnTo>
                  <a:pt x="170256" y="177586"/>
                </a:lnTo>
                <a:lnTo>
                  <a:pt x="156716" y="175907"/>
                </a:lnTo>
                <a:lnTo>
                  <a:pt x="144079" y="170282"/>
                </a:lnTo>
                <a:lnTo>
                  <a:pt x="134740" y="159828"/>
                </a:lnTo>
                <a:lnTo>
                  <a:pt x="131095" y="143660"/>
                </a:lnTo>
                <a:close/>
              </a:path>
              <a:path w="2265045" h="194944">
                <a:moveTo>
                  <a:pt x="167953" y="41464"/>
                </a:moveTo>
                <a:lnTo>
                  <a:pt x="146726" y="44422"/>
                </a:lnTo>
                <a:lnTo>
                  <a:pt x="130859" y="52720"/>
                </a:lnTo>
                <a:lnTo>
                  <a:pt x="120916" y="65521"/>
                </a:lnTo>
                <a:lnTo>
                  <a:pt x="117483" y="81882"/>
                </a:lnTo>
                <a:lnTo>
                  <a:pt x="120163" y="96361"/>
                </a:lnTo>
                <a:lnTo>
                  <a:pt x="128085" y="107090"/>
                </a:lnTo>
                <a:lnTo>
                  <a:pt x="141072" y="115425"/>
                </a:lnTo>
                <a:lnTo>
                  <a:pt x="158948" y="122718"/>
                </a:lnTo>
                <a:lnTo>
                  <a:pt x="169418" y="126488"/>
                </a:lnTo>
                <a:lnTo>
                  <a:pt x="184019" y="132423"/>
                </a:lnTo>
                <a:lnTo>
                  <a:pt x="194496" y="138320"/>
                </a:lnTo>
                <a:lnTo>
                  <a:pt x="200811" y="145159"/>
                </a:lnTo>
                <a:lnTo>
                  <a:pt x="202925" y="153922"/>
                </a:lnTo>
                <a:lnTo>
                  <a:pt x="200883" y="163273"/>
                </a:lnTo>
                <a:lnTo>
                  <a:pt x="194758" y="170780"/>
                </a:lnTo>
                <a:lnTo>
                  <a:pt x="184549" y="175773"/>
                </a:lnTo>
                <a:lnTo>
                  <a:pt x="170256" y="177586"/>
                </a:lnTo>
                <a:lnTo>
                  <a:pt x="212659" y="177586"/>
                </a:lnTo>
                <a:lnTo>
                  <a:pt x="218893" y="169337"/>
                </a:lnTo>
                <a:lnTo>
                  <a:pt x="222192" y="153084"/>
                </a:lnTo>
                <a:lnTo>
                  <a:pt x="218589" y="137456"/>
                </a:lnTo>
                <a:lnTo>
                  <a:pt x="208763" y="126069"/>
                </a:lnTo>
                <a:lnTo>
                  <a:pt x="194185" y="117509"/>
                </a:lnTo>
                <a:lnTo>
                  <a:pt x="176329" y="110363"/>
                </a:lnTo>
                <a:lnTo>
                  <a:pt x="166487" y="106803"/>
                </a:lnTo>
                <a:lnTo>
                  <a:pt x="152753" y="101446"/>
                </a:lnTo>
                <a:lnTo>
                  <a:pt x="143163" y="95991"/>
                </a:lnTo>
                <a:lnTo>
                  <a:pt x="137538" y="89398"/>
                </a:lnTo>
                <a:lnTo>
                  <a:pt x="135702" y="80625"/>
                </a:lnTo>
                <a:lnTo>
                  <a:pt x="137911" y="71647"/>
                </a:lnTo>
                <a:lnTo>
                  <a:pt x="144262" y="64553"/>
                </a:lnTo>
                <a:lnTo>
                  <a:pt x="154344" y="59893"/>
                </a:lnTo>
                <a:lnTo>
                  <a:pt x="167743" y="58218"/>
                </a:lnTo>
                <a:lnTo>
                  <a:pt x="209624" y="58218"/>
                </a:lnTo>
                <a:lnTo>
                  <a:pt x="205779" y="52982"/>
                </a:lnTo>
                <a:lnTo>
                  <a:pt x="188898" y="44239"/>
                </a:lnTo>
                <a:lnTo>
                  <a:pt x="167953" y="41464"/>
                </a:lnTo>
                <a:close/>
              </a:path>
              <a:path w="2265045" h="194944">
                <a:moveTo>
                  <a:pt x="209624" y="58218"/>
                </a:moveTo>
                <a:lnTo>
                  <a:pt x="167743" y="58218"/>
                </a:lnTo>
                <a:lnTo>
                  <a:pt x="180927" y="59936"/>
                </a:lnTo>
                <a:lnTo>
                  <a:pt x="192166" y="65521"/>
                </a:lnTo>
                <a:lnTo>
                  <a:pt x="199990" y="75622"/>
                </a:lnTo>
                <a:lnTo>
                  <a:pt x="202925" y="90887"/>
                </a:lnTo>
                <a:lnTo>
                  <a:pt x="221145" y="90887"/>
                </a:lnTo>
                <a:lnTo>
                  <a:pt x="217045" y="68322"/>
                </a:lnTo>
                <a:lnTo>
                  <a:pt x="209624" y="58218"/>
                </a:lnTo>
                <a:close/>
              </a:path>
              <a:path w="2265045" h="194944">
                <a:moveTo>
                  <a:pt x="302985" y="60731"/>
                </a:moveTo>
                <a:lnTo>
                  <a:pt x="284766" y="60731"/>
                </a:lnTo>
                <a:lnTo>
                  <a:pt x="284766" y="191198"/>
                </a:lnTo>
                <a:lnTo>
                  <a:pt x="302985" y="191198"/>
                </a:lnTo>
                <a:lnTo>
                  <a:pt x="302985" y="60731"/>
                </a:lnTo>
                <a:close/>
              </a:path>
              <a:path w="2265045" h="194944">
                <a:moveTo>
                  <a:pt x="347382" y="44605"/>
                </a:moveTo>
                <a:lnTo>
                  <a:pt x="240160" y="44605"/>
                </a:lnTo>
                <a:lnTo>
                  <a:pt x="240160" y="60731"/>
                </a:lnTo>
                <a:lnTo>
                  <a:pt x="347382" y="60731"/>
                </a:lnTo>
                <a:lnTo>
                  <a:pt x="347382" y="44605"/>
                </a:lnTo>
                <a:close/>
              </a:path>
              <a:path w="2265045" h="194944">
                <a:moveTo>
                  <a:pt x="432950" y="44605"/>
                </a:moveTo>
                <a:lnTo>
                  <a:pt x="371590" y="44605"/>
                </a:lnTo>
                <a:lnTo>
                  <a:pt x="371590" y="191198"/>
                </a:lnTo>
                <a:lnTo>
                  <a:pt x="389810" y="191198"/>
                </a:lnTo>
                <a:lnTo>
                  <a:pt x="389810" y="133189"/>
                </a:lnTo>
                <a:lnTo>
                  <a:pt x="448689" y="133189"/>
                </a:lnTo>
                <a:lnTo>
                  <a:pt x="447399" y="130886"/>
                </a:lnTo>
                <a:lnTo>
                  <a:pt x="459029" y="125104"/>
                </a:lnTo>
                <a:lnTo>
                  <a:pt x="467156" y="117064"/>
                </a:lnTo>
                <a:lnTo>
                  <a:pt x="389810" y="117064"/>
                </a:lnTo>
                <a:lnTo>
                  <a:pt x="389810" y="60731"/>
                </a:lnTo>
                <a:lnTo>
                  <a:pt x="467036" y="60731"/>
                </a:lnTo>
                <a:lnTo>
                  <a:pt x="464493" y="56411"/>
                </a:lnTo>
                <a:lnTo>
                  <a:pt x="451166" y="47652"/>
                </a:lnTo>
                <a:lnTo>
                  <a:pt x="432950" y="44605"/>
                </a:lnTo>
                <a:close/>
              </a:path>
              <a:path w="2265045" h="194944">
                <a:moveTo>
                  <a:pt x="448689" y="133189"/>
                </a:moveTo>
                <a:lnTo>
                  <a:pt x="427295" y="133189"/>
                </a:lnTo>
                <a:lnTo>
                  <a:pt x="459755" y="191198"/>
                </a:lnTo>
                <a:lnTo>
                  <a:pt x="477765" y="191198"/>
                </a:lnTo>
                <a:lnTo>
                  <a:pt x="477765" y="185125"/>
                </a:lnTo>
                <a:lnTo>
                  <a:pt x="448689" y="133189"/>
                </a:lnTo>
                <a:close/>
              </a:path>
              <a:path w="2265045" h="194944">
                <a:moveTo>
                  <a:pt x="467036" y="60731"/>
                </a:moveTo>
                <a:lnTo>
                  <a:pt x="429808" y="60731"/>
                </a:lnTo>
                <a:lnTo>
                  <a:pt x="441274" y="62465"/>
                </a:lnTo>
                <a:lnTo>
                  <a:pt x="449755" y="67694"/>
                </a:lnTo>
                <a:lnTo>
                  <a:pt x="455017" y="76457"/>
                </a:lnTo>
                <a:lnTo>
                  <a:pt x="456823" y="88793"/>
                </a:lnTo>
                <a:lnTo>
                  <a:pt x="455017" y="101073"/>
                </a:lnTo>
                <a:lnTo>
                  <a:pt x="449755" y="109918"/>
                </a:lnTo>
                <a:lnTo>
                  <a:pt x="441274" y="115268"/>
                </a:lnTo>
                <a:lnTo>
                  <a:pt x="429808" y="117064"/>
                </a:lnTo>
                <a:lnTo>
                  <a:pt x="467156" y="117064"/>
                </a:lnTo>
                <a:lnTo>
                  <a:pt x="467870" y="116357"/>
                </a:lnTo>
                <a:lnTo>
                  <a:pt x="473492" y="104352"/>
                </a:lnTo>
                <a:lnTo>
                  <a:pt x="475461" y="88793"/>
                </a:lnTo>
                <a:lnTo>
                  <a:pt x="472677" y="70315"/>
                </a:lnTo>
                <a:lnTo>
                  <a:pt x="467036" y="60731"/>
                </a:lnTo>
                <a:close/>
              </a:path>
              <a:path w="2265045" h="194944">
                <a:moveTo>
                  <a:pt x="566223" y="44605"/>
                </a:moveTo>
                <a:lnTo>
                  <a:pt x="548004" y="44605"/>
                </a:lnTo>
                <a:lnTo>
                  <a:pt x="493346" y="185125"/>
                </a:lnTo>
                <a:lnTo>
                  <a:pt x="493346" y="191198"/>
                </a:lnTo>
                <a:lnTo>
                  <a:pt x="510099" y="191198"/>
                </a:lnTo>
                <a:lnTo>
                  <a:pt x="525177" y="152246"/>
                </a:lnTo>
                <a:lnTo>
                  <a:pt x="608253" y="152246"/>
                </a:lnTo>
                <a:lnTo>
                  <a:pt x="602202" y="136749"/>
                </a:lnTo>
                <a:lnTo>
                  <a:pt x="530622" y="136749"/>
                </a:lnTo>
                <a:lnTo>
                  <a:pt x="556799" y="68898"/>
                </a:lnTo>
                <a:lnTo>
                  <a:pt x="575708" y="68898"/>
                </a:lnTo>
                <a:lnTo>
                  <a:pt x="566223" y="44605"/>
                </a:lnTo>
                <a:close/>
              </a:path>
              <a:path w="2265045" h="194944">
                <a:moveTo>
                  <a:pt x="608253" y="152246"/>
                </a:moveTo>
                <a:lnTo>
                  <a:pt x="588421" y="152246"/>
                </a:lnTo>
                <a:lnTo>
                  <a:pt x="603081" y="191198"/>
                </a:lnTo>
                <a:lnTo>
                  <a:pt x="621091" y="191198"/>
                </a:lnTo>
                <a:lnTo>
                  <a:pt x="621091" y="185125"/>
                </a:lnTo>
                <a:lnTo>
                  <a:pt x="608253" y="152246"/>
                </a:lnTo>
                <a:close/>
              </a:path>
              <a:path w="2265045" h="194944">
                <a:moveTo>
                  <a:pt x="682146" y="60731"/>
                </a:moveTo>
                <a:lnTo>
                  <a:pt x="663927" y="60731"/>
                </a:lnTo>
                <a:lnTo>
                  <a:pt x="663927" y="191198"/>
                </a:lnTo>
                <a:lnTo>
                  <a:pt x="682146" y="191198"/>
                </a:lnTo>
                <a:lnTo>
                  <a:pt x="682146" y="60731"/>
                </a:lnTo>
                <a:close/>
              </a:path>
              <a:path w="2265045" h="194944">
                <a:moveTo>
                  <a:pt x="575708" y="68898"/>
                </a:moveTo>
                <a:lnTo>
                  <a:pt x="556799" y="68898"/>
                </a:lnTo>
                <a:lnTo>
                  <a:pt x="582767" y="136749"/>
                </a:lnTo>
                <a:lnTo>
                  <a:pt x="602202" y="136749"/>
                </a:lnTo>
                <a:lnTo>
                  <a:pt x="575708" y="68898"/>
                </a:lnTo>
                <a:close/>
              </a:path>
              <a:path w="2265045" h="194944">
                <a:moveTo>
                  <a:pt x="726543" y="44605"/>
                </a:moveTo>
                <a:lnTo>
                  <a:pt x="619321" y="44605"/>
                </a:lnTo>
                <a:lnTo>
                  <a:pt x="619321" y="60731"/>
                </a:lnTo>
                <a:lnTo>
                  <a:pt x="726543" y="60731"/>
                </a:lnTo>
                <a:lnTo>
                  <a:pt x="726543" y="44605"/>
                </a:lnTo>
                <a:close/>
              </a:path>
              <a:path w="2265045" h="194944">
                <a:moveTo>
                  <a:pt x="842058" y="44605"/>
                </a:moveTo>
                <a:lnTo>
                  <a:pt x="750752" y="44605"/>
                </a:lnTo>
                <a:lnTo>
                  <a:pt x="750752" y="191198"/>
                </a:lnTo>
                <a:lnTo>
                  <a:pt x="842267" y="191198"/>
                </a:lnTo>
                <a:lnTo>
                  <a:pt x="842267" y="175073"/>
                </a:lnTo>
                <a:lnTo>
                  <a:pt x="768971" y="175073"/>
                </a:lnTo>
                <a:lnTo>
                  <a:pt x="768971" y="125441"/>
                </a:lnTo>
                <a:lnTo>
                  <a:pt x="832215" y="125441"/>
                </a:lnTo>
                <a:lnTo>
                  <a:pt x="832215" y="109316"/>
                </a:lnTo>
                <a:lnTo>
                  <a:pt x="768971" y="109316"/>
                </a:lnTo>
                <a:lnTo>
                  <a:pt x="768971" y="60731"/>
                </a:lnTo>
                <a:lnTo>
                  <a:pt x="842058" y="60731"/>
                </a:lnTo>
                <a:lnTo>
                  <a:pt x="842058" y="44605"/>
                </a:lnTo>
                <a:close/>
              </a:path>
              <a:path w="2265045" h="194944">
                <a:moveTo>
                  <a:pt x="821325" y="0"/>
                </a:moveTo>
                <a:lnTo>
                  <a:pt x="804153" y="0"/>
                </a:lnTo>
                <a:lnTo>
                  <a:pt x="782792" y="31622"/>
                </a:lnTo>
                <a:lnTo>
                  <a:pt x="798918" y="31622"/>
                </a:lnTo>
                <a:lnTo>
                  <a:pt x="821325" y="6282"/>
                </a:lnTo>
                <a:lnTo>
                  <a:pt x="821325" y="0"/>
                </a:lnTo>
                <a:close/>
              </a:path>
              <a:path w="2265045" h="194944">
                <a:moveTo>
                  <a:pt x="926034" y="41464"/>
                </a:moveTo>
                <a:lnTo>
                  <a:pt x="902082" y="45028"/>
                </a:lnTo>
                <a:lnTo>
                  <a:pt x="884098" y="55364"/>
                </a:lnTo>
                <a:lnTo>
                  <a:pt x="872790" y="71944"/>
                </a:lnTo>
                <a:lnTo>
                  <a:pt x="868863" y="94237"/>
                </a:lnTo>
                <a:lnTo>
                  <a:pt x="868863" y="141566"/>
                </a:lnTo>
                <a:lnTo>
                  <a:pt x="872695" y="163594"/>
                </a:lnTo>
                <a:lnTo>
                  <a:pt x="883653" y="180203"/>
                </a:lnTo>
                <a:lnTo>
                  <a:pt x="900933" y="190687"/>
                </a:lnTo>
                <a:lnTo>
                  <a:pt x="923731" y="194339"/>
                </a:lnTo>
                <a:lnTo>
                  <a:pt x="936777" y="192945"/>
                </a:lnTo>
                <a:lnTo>
                  <a:pt x="947997" y="188842"/>
                </a:lnTo>
                <a:lnTo>
                  <a:pt x="957450" y="182147"/>
                </a:lnTo>
                <a:lnTo>
                  <a:pt x="961303" y="177586"/>
                </a:lnTo>
                <a:lnTo>
                  <a:pt x="924778" y="177586"/>
                </a:lnTo>
                <a:lnTo>
                  <a:pt x="908904" y="175020"/>
                </a:lnTo>
                <a:lnTo>
                  <a:pt x="897056" y="167743"/>
                </a:lnTo>
                <a:lnTo>
                  <a:pt x="889645" y="156382"/>
                </a:lnTo>
                <a:lnTo>
                  <a:pt x="887082" y="141566"/>
                </a:lnTo>
                <a:lnTo>
                  <a:pt x="887082" y="92981"/>
                </a:lnTo>
                <a:lnTo>
                  <a:pt x="889746" y="78361"/>
                </a:lnTo>
                <a:lnTo>
                  <a:pt x="897396" y="67432"/>
                </a:lnTo>
                <a:lnTo>
                  <a:pt x="909523" y="60587"/>
                </a:lnTo>
                <a:lnTo>
                  <a:pt x="925615" y="58218"/>
                </a:lnTo>
                <a:lnTo>
                  <a:pt x="967527" y="58218"/>
                </a:lnTo>
                <a:lnTo>
                  <a:pt x="963782" y="53480"/>
                </a:lnTo>
                <a:lnTo>
                  <a:pt x="946439" y="44439"/>
                </a:lnTo>
                <a:lnTo>
                  <a:pt x="926034" y="41464"/>
                </a:lnTo>
                <a:close/>
              </a:path>
              <a:path w="2265045" h="194944">
                <a:moveTo>
                  <a:pt x="980483" y="172979"/>
                </a:moveTo>
                <a:lnTo>
                  <a:pt x="965195" y="172979"/>
                </a:lnTo>
                <a:lnTo>
                  <a:pt x="970221" y="191198"/>
                </a:lnTo>
                <a:lnTo>
                  <a:pt x="980483" y="191198"/>
                </a:lnTo>
                <a:lnTo>
                  <a:pt x="980483" y="172979"/>
                </a:lnTo>
                <a:close/>
              </a:path>
              <a:path w="2265045" h="194944">
                <a:moveTo>
                  <a:pt x="980483" y="116436"/>
                </a:moveTo>
                <a:lnTo>
                  <a:pt x="928757" y="116436"/>
                </a:lnTo>
                <a:lnTo>
                  <a:pt x="928757" y="131933"/>
                </a:lnTo>
                <a:lnTo>
                  <a:pt x="962263" y="131933"/>
                </a:lnTo>
                <a:lnTo>
                  <a:pt x="962263" y="154131"/>
                </a:lnTo>
                <a:lnTo>
                  <a:pt x="955611" y="164245"/>
                </a:lnTo>
                <a:lnTo>
                  <a:pt x="947054" y="171591"/>
                </a:lnTo>
                <a:lnTo>
                  <a:pt x="936731" y="176071"/>
                </a:lnTo>
                <a:lnTo>
                  <a:pt x="924778" y="177586"/>
                </a:lnTo>
                <a:lnTo>
                  <a:pt x="961303" y="177586"/>
                </a:lnTo>
                <a:lnTo>
                  <a:pt x="965195" y="172979"/>
                </a:lnTo>
                <a:lnTo>
                  <a:pt x="980483" y="172979"/>
                </a:lnTo>
                <a:lnTo>
                  <a:pt x="980483" y="116436"/>
                </a:lnTo>
                <a:close/>
              </a:path>
              <a:path w="2265045" h="194944">
                <a:moveTo>
                  <a:pt x="967527" y="58218"/>
                </a:moveTo>
                <a:lnTo>
                  <a:pt x="925615" y="58218"/>
                </a:lnTo>
                <a:lnTo>
                  <a:pt x="939794" y="60341"/>
                </a:lnTo>
                <a:lnTo>
                  <a:pt x="951400" y="66568"/>
                </a:lnTo>
                <a:lnTo>
                  <a:pt x="959276" y="76682"/>
                </a:lnTo>
                <a:lnTo>
                  <a:pt x="962263" y="90468"/>
                </a:lnTo>
                <a:lnTo>
                  <a:pt x="962263" y="91724"/>
                </a:lnTo>
                <a:lnTo>
                  <a:pt x="980483" y="91724"/>
                </a:lnTo>
                <a:lnTo>
                  <a:pt x="980483" y="90468"/>
                </a:lnTo>
                <a:lnTo>
                  <a:pt x="975862" y="68764"/>
                </a:lnTo>
                <a:lnTo>
                  <a:pt x="967527" y="58218"/>
                </a:lnTo>
                <a:close/>
              </a:path>
              <a:path w="2265045" h="194944">
                <a:moveTo>
                  <a:pt x="1035654" y="44605"/>
                </a:moveTo>
                <a:lnTo>
                  <a:pt x="1017434" y="44605"/>
                </a:lnTo>
                <a:lnTo>
                  <a:pt x="1017434" y="191198"/>
                </a:lnTo>
                <a:lnTo>
                  <a:pt x="1035654" y="191198"/>
                </a:lnTo>
                <a:lnTo>
                  <a:pt x="1035654" y="44605"/>
                </a:lnTo>
                <a:close/>
              </a:path>
              <a:path w="2265045" h="194944">
                <a:moveTo>
                  <a:pt x="1132918" y="44605"/>
                </a:moveTo>
                <a:lnTo>
                  <a:pt x="1114699" y="44605"/>
                </a:lnTo>
                <a:lnTo>
                  <a:pt x="1060041" y="185125"/>
                </a:lnTo>
                <a:lnTo>
                  <a:pt x="1060041" y="191198"/>
                </a:lnTo>
                <a:lnTo>
                  <a:pt x="1076794" y="191198"/>
                </a:lnTo>
                <a:lnTo>
                  <a:pt x="1091872" y="152246"/>
                </a:lnTo>
                <a:lnTo>
                  <a:pt x="1174947" y="152246"/>
                </a:lnTo>
                <a:lnTo>
                  <a:pt x="1168897" y="136749"/>
                </a:lnTo>
                <a:lnTo>
                  <a:pt x="1097317" y="136749"/>
                </a:lnTo>
                <a:lnTo>
                  <a:pt x="1123494" y="68898"/>
                </a:lnTo>
                <a:lnTo>
                  <a:pt x="1142403" y="68898"/>
                </a:lnTo>
                <a:lnTo>
                  <a:pt x="1132918" y="44605"/>
                </a:lnTo>
                <a:close/>
              </a:path>
              <a:path w="2265045" h="194944">
                <a:moveTo>
                  <a:pt x="1174947" y="152246"/>
                </a:moveTo>
                <a:lnTo>
                  <a:pt x="1155116" y="152246"/>
                </a:lnTo>
                <a:lnTo>
                  <a:pt x="1169775" y="191198"/>
                </a:lnTo>
                <a:lnTo>
                  <a:pt x="1187785" y="191198"/>
                </a:lnTo>
                <a:lnTo>
                  <a:pt x="1187785" y="185125"/>
                </a:lnTo>
                <a:lnTo>
                  <a:pt x="1174947" y="152246"/>
                </a:lnTo>
                <a:close/>
              </a:path>
              <a:path w="2265045" h="194944">
                <a:moveTo>
                  <a:pt x="1142403" y="68898"/>
                </a:moveTo>
                <a:lnTo>
                  <a:pt x="1123494" y="68898"/>
                </a:lnTo>
                <a:lnTo>
                  <a:pt x="1149462" y="136749"/>
                </a:lnTo>
                <a:lnTo>
                  <a:pt x="1168897" y="136749"/>
                </a:lnTo>
                <a:lnTo>
                  <a:pt x="1142403" y="68898"/>
                </a:lnTo>
                <a:close/>
              </a:path>
              <a:path w="2265045" h="194944">
                <a:moveTo>
                  <a:pt x="1281029" y="44605"/>
                </a:moveTo>
                <a:lnTo>
                  <a:pt x="1264275" y="44605"/>
                </a:lnTo>
                <a:lnTo>
                  <a:pt x="1264275" y="191198"/>
                </a:lnTo>
                <a:lnTo>
                  <a:pt x="1282494" y="191198"/>
                </a:lnTo>
                <a:lnTo>
                  <a:pt x="1282494" y="78531"/>
                </a:lnTo>
                <a:lnTo>
                  <a:pt x="1302932" y="78531"/>
                </a:lnTo>
                <a:lnTo>
                  <a:pt x="1281029" y="44605"/>
                </a:lnTo>
                <a:close/>
              </a:path>
              <a:path w="2265045" h="194944">
                <a:moveTo>
                  <a:pt x="1302932" y="78531"/>
                </a:moveTo>
                <a:lnTo>
                  <a:pt x="1282494" y="78531"/>
                </a:lnTo>
                <a:lnTo>
                  <a:pt x="1355372" y="191198"/>
                </a:lnTo>
                <a:lnTo>
                  <a:pt x="1372125" y="191198"/>
                </a:lnTo>
                <a:lnTo>
                  <a:pt x="1372125" y="157482"/>
                </a:lnTo>
                <a:lnTo>
                  <a:pt x="1353906" y="157482"/>
                </a:lnTo>
                <a:lnTo>
                  <a:pt x="1302932" y="78531"/>
                </a:lnTo>
                <a:close/>
              </a:path>
              <a:path w="2265045" h="194944">
                <a:moveTo>
                  <a:pt x="1372125" y="44605"/>
                </a:moveTo>
                <a:lnTo>
                  <a:pt x="1353906" y="44605"/>
                </a:lnTo>
                <a:lnTo>
                  <a:pt x="1353906" y="157482"/>
                </a:lnTo>
                <a:lnTo>
                  <a:pt x="1372125" y="157482"/>
                </a:lnTo>
                <a:lnTo>
                  <a:pt x="1372125" y="44605"/>
                </a:lnTo>
                <a:close/>
              </a:path>
              <a:path w="2265045" h="194944">
                <a:moveTo>
                  <a:pt x="1469337" y="44605"/>
                </a:moveTo>
                <a:lnTo>
                  <a:pt x="1451118" y="44605"/>
                </a:lnTo>
                <a:lnTo>
                  <a:pt x="1396460" y="185125"/>
                </a:lnTo>
                <a:lnTo>
                  <a:pt x="1396460" y="191198"/>
                </a:lnTo>
                <a:lnTo>
                  <a:pt x="1413213" y="191198"/>
                </a:lnTo>
                <a:lnTo>
                  <a:pt x="1428291" y="152246"/>
                </a:lnTo>
                <a:lnTo>
                  <a:pt x="1511367" y="152246"/>
                </a:lnTo>
                <a:lnTo>
                  <a:pt x="1505316" y="136749"/>
                </a:lnTo>
                <a:lnTo>
                  <a:pt x="1433736" y="136749"/>
                </a:lnTo>
                <a:lnTo>
                  <a:pt x="1459913" y="68898"/>
                </a:lnTo>
                <a:lnTo>
                  <a:pt x="1478822" y="68898"/>
                </a:lnTo>
                <a:lnTo>
                  <a:pt x="1469337" y="44605"/>
                </a:lnTo>
                <a:close/>
              </a:path>
              <a:path w="2265045" h="194944">
                <a:moveTo>
                  <a:pt x="1511367" y="152246"/>
                </a:moveTo>
                <a:lnTo>
                  <a:pt x="1491535" y="152246"/>
                </a:lnTo>
                <a:lnTo>
                  <a:pt x="1506194" y="191198"/>
                </a:lnTo>
                <a:lnTo>
                  <a:pt x="1524204" y="191198"/>
                </a:lnTo>
                <a:lnTo>
                  <a:pt x="1524204" y="185125"/>
                </a:lnTo>
                <a:lnTo>
                  <a:pt x="1511367" y="152246"/>
                </a:lnTo>
                <a:close/>
              </a:path>
              <a:path w="2265045" h="194944">
                <a:moveTo>
                  <a:pt x="1478822" y="68898"/>
                </a:moveTo>
                <a:lnTo>
                  <a:pt x="1459913" y="68898"/>
                </a:lnTo>
                <a:lnTo>
                  <a:pt x="1485881" y="136749"/>
                </a:lnTo>
                <a:lnTo>
                  <a:pt x="1505316" y="136749"/>
                </a:lnTo>
                <a:lnTo>
                  <a:pt x="1478822" y="68898"/>
                </a:lnTo>
                <a:close/>
              </a:path>
              <a:path w="2265045" h="194944">
                <a:moveTo>
                  <a:pt x="1600485" y="41464"/>
                </a:moveTo>
                <a:lnTo>
                  <a:pt x="1576785" y="45028"/>
                </a:lnTo>
                <a:lnTo>
                  <a:pt x="1559151" y="55364"/>
                </a:lnTo>
                <a:lnTo>
                  <a:pt x="1548153" y="71944"/>
                </a:lnTo>
                <a:lnTo>
                  <a:pt x="1544361" y="94237"/>
                </a:lnTo>
                <a:lnTo>
                  <a:pt x="1544361" y="141566"/>
                </a:lnTo>
                <a:lnTo>
                  <a:pt x="1548153" y="163859"/>
                </a:lnTo>
                <a:lnTo>
                  <a:pt x="1559151" y="180439"/>
                </a:lnTo>
                <a:lnTo>
                  <a:pt x="1576785" y="190776"/>
                </a:lnTo>
                <a:lnTo>
                  <a:pt x="1600485" y="194339"/>
                </a:lnTo>
                <a:lnTo>
                  <a:pt x="1620756" y="191352"/>
                </a:lnTo>
                <a:lnTo>
                  <a:pt x="1637787" y="182219"/>
                </a:lnTo>
                <a:lnTo>
                  <a:pt x="1641287" y="177586"/>
                </a:lnTo>
                <a:lnTo>
                  <a:pt x="1600275" y="177586"/>
                </a:lnTo>
                <a:lnTo>
                  <a:pt x="1583960" y="175217"/>
                </a:lnTo>
                <a:lnTo>
                  <a:pt x="1572161" y="168371"/>
                </a:lnTo>
                <a:lnTo>
                  <a:pt x="1564995" y="157442"/>
                </a:lnTo>
                <a:lnTo>
                  <a:pt x="1562580" y="142822"/>
                </a:lnTo>
                <a:lnTo>
                  <a:pt x="1562580" y="92981"/>
                </a:lnTo>
                <a:lnTo>
                  <a:pt x="1564995" y="78361"/>
                </a:lnTo>
                <a:lnTo>
                  <a:pt x="1572161" y="67432"/>
                </a:lnTo>
                <a:lnTo>
                  <a:pt x="1583960" y="60587"/>
                </a:lnTo>
                <a:lnTo>
                  <a:pt x="1600275" y="58218"/>
                </a:lnTo>
                <a:lnTo>
                  <a:pt x="1641287" y="58218"/>
                </a:lnTo>
                <a:lnTo>
                  <a:pt x="1637787" y="53584"/>
                </a:lnTo>
                <a:lnTo>
                  <a:pt x="1620756" y="44452"/>
                </a:lnTo>
                <a:lnTo>
                  <a:pt x="1600485" y="41464"/>
                </a:lnTo>
                <a:close/>
              </a:path>
              <a:path w="2265045" h="194944">
                <a:moveTo>
                  <a:pt x="1653886" y="142404"/>
                </a:moveTo>
                <a:lnTo>
                  <a:pt x="1635667" y="142404"/>
                </a:lnTo>
                <a:lnTo>
                  <a:pt x="1635667" y="144498"/>
                </a:lnTo>
                <a:lnTo>
                  <a:pt x="1632522" y="159298"/>
                </a:lnTo>
                <a:lnTo>
                  <a:pt x="1624332" y="169602"/>
                </a:lnTo>
                <a:lnTo>
                  <a:pt x="1612962" y="175626"/>
                </a:lnTo>
                <a:lnTo>
                  <a:pt x="1600275" y="177586"/>
                </a:lnTo>
                <a:lnTo>
                  <a:pt x="1641287" y="177586"/>
                </a:lnTo>
                <a:lnTo>
                  <a:pt x="1649518" y="166686"/>
                </a:lnTo>
                <a:lnTo>
                  <a:pt x="1653886" y="144498"/>
                </a:lnTo>
                <a:lnTo>
                  <a:pt x="1653886" y="142404"/>
                </a:lnTo>
                <a:close/>
              </a:path>
              <a:path w="2265045" h="194944">
                <a:moveTo>
                  <a:pt x="1641287" y="58218"/>
                </a:moveTo>
                <a:lnTo>
                  <a:pt x="1600275" y="58218"/>
                </a:lnTo>
                <a:lnTo>
                  <a:pt x="1612962" y="60178"/>
                </a:lnTo>
                <a:lnTo>
                  <a:pt x="1624332" y="66202"/>
                </a:lnTo>
                <a:lnTo>
                  <a:pt x="1632522" y="76506"/>
                </a:lnTo>
                <a:lnTo>
                  <a:pt x="1635667" y="91306"/>
                </a:lnTo>
                <a:lnTo>
                  <a:pt x="1635667" y="93400"/>
                </a:lnTo>
                <a:lnTo>
                  <a:pt x="1653886" y="93400"/>
                </a:lnTo>
                <a:lnTo>
                  <a:pt x="1653886" y="91306"/>
                </a:lnTo>
                <a:lnTo>
                  <a:pt x="1649518" y="69117"/>
                </a:lnTo>
                <a:lnTo>
                  <a:pt x="1641287" y="58218"/>
                </a:lnTo>
                <a:close/>
              </a:path>
              <a:path w="2265045" h="194944">
                <a:moveTo>
                  <a:pt x="1704806" y="44605"/>
                </a:moveTo>
                <a:lnTo>
                  <a:pt x="1686587" y="44605"/>
                </a:lnTo>
                <a:lnTo>
                  <a:pt x="1686587" y="191198"/>
                </a:lnTo>
                <a:lnTo>
                  <a:pt x="1704806" y="191198"/>
                </a:lnTo>
                <a:lnTo>
                  <a:pt x="1704806" y="44605"/>
                </a:lnTo>
                <a:close/>
              </a:path>
              <a:path w="2265045" h="194944">
                <a:moveTo>
                  <a:pt x="1795997" y="41464"/>
                </a:moveTo>
                <a:lnTo>
                  <a:pt x="1772706" y="44995"/>
                </a:lnTo>
                <a:lnTo>
                  <a:pt x="1754951" y="55260"/>
                </a:lnTo>
                <a:lnTo>
                  <a:pt x="1743636" y="71768"/>
                </a:lnTo>
                <a:lnTo>
                  <a:pt x="1739664" y="94028"/>
                </a:lnTo>
                <a:lnTo>
                  <a:pt x="1739664" y="141775"/>
                </a:lnTo>
                <a:lnTo>
                  <a:pt x="1743636" y="164036"/>
                </a:lnTo>
                <a:lnTo>
                  <a:pt x="1754951" y="180544"/>
                </a:lnTo>
                <a:lnTo>
                  <a:pt x="1772706" y="190808"/>
                </a:lnTo>
                <a:lnTo>
                  <a:pt x="1795997" y="194339"/>
                </a:lnTo>
                <a:lnTo>
                  <a:pt x="1819288" y="190808"/>
                </a:lnTo>
                <a:lnTo>
                  <a:pt x="1837043" y="180544"/>
                </a:lnTo>
                <a:lnTo>
                  <a:pt x="1839071" y="177586"/>
                </a:lnTo>
                <a:lnTo>
                  <a:pt x="1795997" y="177586"/>
                </a:lnTo>
                <a:lnTo>
                  <a:pt x="1779617" y="175007"/>
                </a:lnTo>
                <a:lnTo>
                  <a:pt x="1767673" y="167795"/>
                </a:lnTo>
                <a:lnTo>
                  <a:pt x="1760363" y="156736"/>
                </a:lnTo>
                <a:lnTo>
                  <a:pt x="1757883" y="142613"/>
                </a:lnTo>
                <a:lnTo>
                  <a:pt x="1757883" y="93190"/>
                </a:lnTo>
                <a:lnTo>
                  <a:pt x="1760363" y="79068"/>
                </a:lnTo>
                <a:lnTo>
                  <a:pt x="1767673" y="68008"/>
                </a:lnTo>
                <a:lnTo>
                  <a:pt x="1779617" y="60796"/>
                </a:lnTo>
                <a:lnTo>
                  <a:pt x="1795997" y="58218"/>
                </a:lnTo>
                <a:lnTo>
                  <a:pt x="1839071" y="58218"/>
                </a:lnTo>
                <a:lnTo>
                  <a:pt x="1837043" y="55260"/>
                </a:lnTo>
                <a:lnTo>
                  <a:pt x="1819288" y="44995"/>
                </a:lnTo>
                <a:lnTo>
                  <a:pt x="1795997" y="41464"/>
                </a:lnTo>
                <a:close/>
              </a:path>
              <a:path w="2265045" h="194944">
                <a:moveTo>
                  <a:pt x="1839071" y="58218"/>
                </a:moveTo>
                <a:lnTo>
                  <a:pt x="1795997" y="58218"/>
                </a:lnTo>
                <a:lnTo>
                  <a:pt x="1812289" y="60796"/>
                </a:lnTo>
                <a:lnTo>
                  <a:pt x="1824242" y="68008"/>
                </a:lnTo>
                <a:lnTo>
                  <a:pt x="1831601" y="79068"/>
                </a:lnTo>
                <a:lnTo>
                  <a:pt x="1834111" y="93190"/>
                </a:lnTo>
                <a:lnTo>
                  <a:pt x="1834111" y="142613"/>
                </a:lnTo>
                <a:lnTo>
                  <a:pt x="1831601" y="156736"/>
                </a:lnTo>
                <a:lnTo>
                  <a:pt x="1824242" y="167795"/>
                </a:lnTo>
                <a:lnTo>
                  <a:pt x="1812289" y="175007"/>
                </a:lnTo>
                <a:lnTo>
                  <a:pt x="1795997" y="177586"/>
                </a:lnTo>
                <a:lnTo>
                  <a:pt x="1839071" y="177586"/>
                </a:lnTo>
                <a:lnTo>
                  <a:pt x="1848358" y="164036"/>
                </a:lnTo>
                <a:lnTo>
                  <a:pt x="1852331" y="141775"/>
                </a:lnTo>
                <a:lnTo>
                  <a:pt x="1852331" y="94028"/>
                </a:lnTo>
                <a:lnTo>
                  <a:pt x="1848358" y="71768"/>
                </a:lnTo>
                <a:lnTo>
                  <a:pt x="1839071" y="58218"/>
                </a:lnTo>
                <a:close/>
              </a:path>
              <a:path w="2265045" h="194944">
                <a:moveTo>
                  <a:pt x="1903764" y="44605"/>
                </a:moveTo>
                <a:lnTo>
                  <a:pt x="1887010" y="44605"/>
                </a:lnTo>
                <a:lnTo>
                  <a:pt x="1887010" y="191198"/>
                </a:lnTo>
                <a:lnTo>
                  <a:pt x="1905229" y="191198"/>
                </a:lnTo>
                <a:lnTo>
                  <a:pt x="1905229" y="78531"/>
                </a:lnTo>
                <a:lnTo>
                  <a:pt x="1925667" y="78531"/>
                </a:lnTo>
                <a:lnTo>
                  <a:pt x="1903764" y="44605"/>
                </a:lnTo>
                <a:close/>
              </a:path>
              <a:path w="2265045" h="194944">
                <a:moveTo>
                  <a:pt x="1925667" y="78531"/>
                </a:moveTo>
                <a:lnTo>
                  <a:pt x="1905229" y="78531"/>
                </a:lnTo>
                <a:lnTo>
                  <a:pt x="1978107" y="191198"/>
                </a:lnTo>
                <a:lnTo>
                  <a:pt x="1994860" y="191198"/>
                </a:lnTo>
                <a:lnTo>
                  <a:pt x="1994860" y="157482"/>
                </a:lnTo>
                <a:lnTo>
                  <a:pt x="1976641" y="157482"/>
                </a:lnTo>
                <a:lnTo>
                  <a:pt x="1925667" y="78531"/>
                </a:lnTo>
                <a:close/>
              </a:path>
              <a:path w="2265045" h="194944">
                <a:moveTo>
                  <a:pt x="1994860" y="44605"/>
                </a:moveTo>
                <a:lnTo>
                  <a:pt x="1976641" y="44605"/>
                </a:lnTo>
                <a:lnTo>
                  <a:pt x="1976641" y="157482"/>
                </a:lnTo>
                <a:lnTo>
                  <a:pt x="1994860" y="157482"/>
                </a:lnTo>
                <a:lnTo>
                  <a:pt x="1994860" y="44605"/>
                </a:lnTo>
                <a:close/>
              </a:path>
              <a:path w="2265045" h="194944">
                <a:moveTo>
                  <a:pt x="2092061" y="44605"/>
                </a:moveTo>
                <a:lnTo>
                  <a:pt x="2073842" y="44605"/>
                </a:lnTo>
                <a:lnTo>
                  <a:pt x="2019184" y="185125"/>
                </a:lnTo>
                <a:lnTo>
                  <a:pt x="2019184" y="191198"/>
                </a:lnTo>
                <a:lnTo>
                  <a:pt x="2035938" y="191198"/>
                </a:lnTo>
                <a:lnTo>
                  <a:pt x="2051016" y="152246"/>
                </a:lnTo>
                <a:lnTo>
                  <a:pt x="2134091" y="152246"/>
                </a:lnTo>
                <a:lnTo>
                  <a:pt x="2128040" y="136749"/>
                </a:lnTo>
                <a:lnTo>
                  <a:pt x="2056460" y="136749"/>
                </a:lnTo>
                <a:lnTo>
                  <a:pt x="2082638" y="68898"/>
                </a:lnTo>
                <a:lnTo>
                  <a:pt x="2101547" y="68898"/>
                </a:lnTo>
                <a:lnTo>
                  <a:pt x="2092061" y="44605"/>
                </a:lnTo>
                <a:close/>
              </a:path>
              <a:path w="2265045" h="194944">
                <a:moveTo>
                  <a:pt x="2134091" y="152246"/>
                </a:moveTo>
                <a:lnTo>
                  <a:pt x="2114260" y="152246"/>
                </a:lnTo>
                <a:lnTo>
                  <a:pt x="2128919" y="191198"/>
                </a:lnTo>
                <a:lnTo>
                  <a:pt x="2146929" y="191198"/>
                </a:lnTo>
                <a:lnTo>
                  <a:pt x="2146929" y="185125"/>
                </a:lnTo>
                <a:lnTo>
                  <a:pt x="2134091" y="152246"/>
                </a:lnTo>
                <a:close/>
              </a:path>
              <a:path w="2265045" h="194944">
                <a:moveTo>
                  <a:pt x="2101547" y="68898"/>
                </a:moveTo>
                <a:lnTo>
                  <a:pt x="2082638" y="68898"/>
                </a:lnTo>
                <a:lnTo>
                  <a:pt x="2108605" y="136749"/>
                </a:lnTo>
                <a:lnTo>
                  <a:pt x="2128040" y="136749"/>
                </a:lnTo>
                <a:lnTo>
                  <a:pt x="2101547" y="68898"/>
                </a:lnTo>
                <a:close/>
              </a:path>
              <a:path w="2265045" h="194944">
                <a:moveTo>
                  <a:pt x="2189493" y="44605"/>
                </a:moveTo>
                <a:lnTo>
                  <a:pt x="2171274" y="44605"/>
                </a:lnTo>
                <a:lnTo>
                  <a:pt x="2171274" y="191198"/>
                </a:lnTo>
                <a:lnTo>
                  <a:pt x="2264465" y="191198"/>
                </a:lnTo>
                <a:lnTo>
                  <a:pt x="2264465" y="175073"/>
                </a:lnTo>
                <a:lnTo>
                  <a:pt x="2189493" y="175073"/>
                </a:lnTo>
                <a:lnTo>
                  <a:pt x="2189493" y="44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5916" y="1292107"/>
            <a:ext cx="1886585" cy="306070"/>
          </a:xfrm>
          <a:custGeom>
            <a:avLst/>
            <a:gdLst/>
            <a:ahLst/>
            <a:cxnLst/>
            <a:rect l="l" t="t" r="r" b="b"/>
            <a:pathLst>
              <a:path w="1886585" h="306069">
                <a:moveTo>
                  <a:pt x="114342" y="0"/>
                </a:moveTo>
                <a:lnTo>
                  <a:pt x="66437" y="7126"/>
                </a:lnTo>
                <a:lnTo>
                  <a:pt x="30470" y="27800"/>
                </a:lnTo>
                <a:lnTo>
                  <a:pt x="7853" y="60960"/>
                </a:lnTo>
                <a:lnTo>
                  <a:pt x="0" y="105546"/>
                </a:lnTo>
                <a:lnTo>
                  <a:pt x="0" y="200203"/>
                </a:lnTo>
                <a:lnTo>
                  <a:pt x="7663" y="244259"/>
                </a:lnTo>
                <a:lnTo>
                  <a:pt x="29580" y="277478"/>
                </a:lnTo>
                <a:lnTo>
                  <a:pt x="64140" y="298446"/>
                </a:lnTo>
                <a:lnTo>
                  <a:pt x="109734" y="305749"/>
                </a:lnTo>
                <a:lnTo>
                  <a:pt x="135827" y="302961"/>
                </a:lnTo>
                <a:lnTo>
                  <a:pt x="158267" y="294755"/>
                </a:lnTo>
                <a:lnTo>
                  <a:pt x="177173" y="281365"/>
                </a:lnTo>
                <a:lnTo>
                  <a:pt x="184880" y="272243"/>
                </a:lnTo>
                <a:lnTo>
                  <a:pt x="111829" y="272243"/>
                </a:lnTo>
                <a:lnTo>
                  <a:pt x="80082" y="267112"/>
                </a:lnTo>
                <a:lnTo>
                  <a:pt x="56385" y="252557"/>
                </a:lnTo>
                <a:lnTo>
                  <a:pt x="41562" y="229835"/>
                </a:lnTo>
                <a:lnTo>
                  <a:pt x="36438" y="200203"/>
                </a:lnTo>
                <a:lnTo>
                  <a:pt x="36438" y="103033"/>
                </a:lnTo>
                <a:lnTo>
                  <a:pt x="41765" y="73793"/>
                </a:lnTo>
                <a:lnTo>
                  <a:pt x="57066" y="51935"/>
                </a:lnTo>
                <a:lnTo>
                  <a:pt x="81319" y="38244"/>
                </a:lnTo>
                <a:lnTo>
                  <a:pt x="113504" y="33506"/>
                </a:lnTo>
                <a:lnTo>
                  <a:pt x="197327" y="33506"/>
                </a:lnTo>
                <a:lnTo>
                  <a:pt x="189837" y="24030"/>
                </a:lnTo>
                <a:lnTo>
                  <a:pt x="155152" y="5948"/>
                </a:lnTo>
                <a:lnTo>
                  <a:pt x="114342" y="0"/>
                </a:lnTo>
                <a:close/>
              </a:path>
              <a:path w="1886585" h="306069">
                <a:moveTo>
                  <a:pt x="223239" y="263028"/>
                </a:moveTo>
                <a:lnTo>
                  <a:pt x="192664" y="263028"/>
                </a:lnTo>
                <a:lnTo>
                  <a:pt x="202716" y="299467"/>
                </a:lnTo>
                <a:lnTo>
                  <a:pt x="223239" y="299467"/>
                </a:lnTo>
                <a:lnTo>
                  <a:pt x="223239" y="263028"/>
                </a:lnTo>
                <a:close/>
              </a:path>
              <a:path w="1886585" h="306069">
                <a:moveTo>
                  <a:pt x="223239" y="149943"/>
                </a:moveTo>
                <a:lnTo>
                  <a:pt x="119786" y="149943"/>
                </a:lnTo>
                <a:lnTo>
                  <a:pt x="119786" y="180936"/>
                </a:lnTo>
                <a:lnTo>
                  <a:pt x="186800" y="180936"/>
                </a:lnTo>
                <a:lnTo>
                  <a:pt x="186800" y="225333"/>
                </a:lnTo>
                <a:lnTo>
                  <a:pt x="173496" y="245561"/>
                </a:lnTo>
                <a:lnTo>
                  <a:pt x="156382" y="260253"/>
                </a:lnTo>
                <a:lnTo>
                  <a:pt x="135735" y="269213"/>
                </a:lnTo>
                <a:lnTo>
                  <a:pt x="111829" y="272243"/>
                </a:lnTo>
                <a:lnTo>
                  <a:pt x="184880" y="272243"/>
                </a:lnTo>
                <a:lnTo>
                  <a:pt x="192664" y="263028"/>
                </a:lnTo>
                <a:lnTo>
                  <a:pt x="223239" y="263028"/>
                </a:lnTo>
                <a:lnTo>
                  <a:pt x="223239" y="149943"/>
                </a:lnTo>
                <a:close/>
              </a:path>
              <a:path w="1886585" h="306069">
                <a:moveTo>
                  <a:pt x="197327" y="33506"/>
                </a:moveTo>
                <a:lnTo>
                  <a:pt x="113504" y="33506"/>
                </a:lnTo>
                <a:lnTo>
                  <a:pt x="141860" y="37754"/>
                </a:lnTo>
                <a:lnTo>
                  <a:pt x="165073" y="50207"/>
                </a:lnTo>
                <a:lnTo>
                  <a:pt x="180825" y="70436"/>
                </a:lnTo>
                <a:lnTo>
                  <a:pt x="186800" y="98007"/>
                </a:lnTo>
                <a:lnTo>
                  <a:pt x="186800" y="100520"/>
                </a:lnTo>
                <a:lnTo>
                  <a:pt x="223239" y="100520"/>
                </a:lnTo>
                <a:lnTo>
                  <a:pt x="223239" y="98007"/>
                </a:lnTo>
                <a:lnTo>
                  <a:pt x="213998" y="54599"/>
                </a:lnTo>
                <a:lnTo>
                  <a:pt x="197327" y="33506"/>
                </a:lnTo>
                <a:close/>
              </a:path>
              <a:path w="1886585" h="306069">
                <a:moveTo>
                  <a:pt x="401432" y="0"/>
                </a:moveTo>
                <a:lnTo>
                  <a:pt x="354850" y="7061"/>
                </a:lnTo>
                <a:lnTo>
                  <a:pt x="319341" y="27590"/>
                </a:lnTo>
                <a:lnTo>
                  <a:pt x="296710" y="60606"/>
                </a:lnTo>
                <a:lnTo>
                  <a:pt x="288766" y="105127"/>
                </a:lnTo>
                <a:lnTo>
                  <a:pt x="288766" y="200622"/>
                </a:lnTo>
                <a:lnTo>
                  <a:pt x="296710" y="245143"/>
                </a:lnTo>
                <a:lnTo>
                  <a:pt x="319341" y="278159"/>
                </a:lnTo>
                <a:lnTo>
                  <a:pt x="354850" y="298688"/>
                </a:lnTo>
                <a:lnTo>
                  <a:pt x="401432" y="305749"/>
                </a:lnTo>
                <a:lnTo>
                  <a:pt x="448015" y="298688"/>
                </a:lnTo>
                <a:lnTo>
                  <a:pt x="483524" y="278159"/>
                </a:lnTo>
                <a:lnTo>
                  <a:pt x="487579" y="272243"/>
                </a:lnTo>
                <a:lnTo>
                  <a:pt x="401432" y="272243"/>
                </a:lnTo>
                <a:lnTo>
                  <a:pt x="368672" y="267086"/>
                </a:lnTo>
                <a:lnTo>
                  <a:pt x="344785" y="252662"/>
                </a:lnTo>
                <a:lnTo>
                  <a:pt x="330165" y="230542"/>
                </a:lnTo>
                <a:lnTo>
                  <a:pt x="325204" y="202297"/>
                </a:lnTo>
                <a:lnTo>
                  <a:pt x="325204" y="103452"/>
                </a:lnTo>
                <a:lnTo>
                  <a:pt x="330165" y="75207"/>
                </a:lnTo>
                <a:lnTo>
                  <a:pt x="344785" y="53087"/>
                </a:lnTo>
                <a:lnTo>
                  <a:pt x="368672" y="38663"/>
                </a:lnTo>
                <a:lnTo>
                  <a:pt x="401432" y="33506"/>
                </a:lnTo>
                <a:lnTo>
                  <a:pt x="487579" y="33506"/>
                </a:lnTo>
                <a:lnTo>
                  <a:pt x="483524" y="27590"/>
                </a:lnTo>
                <a:lnTo>
                  <a:pt x="448015" y="7061"/>
                </a:lnTo>
                <a:lnTo>
                  <a:pt x="401432" y="0"/>
                </a:lnTo>
                <a:close/>
              </a:path>
              <a:path w="1886585" h="306069">
                <a:moveTo>
                  <a:pt x="487579" y="33506"/>
                </a:moveTo>
                <a:lnTo>
                  <a:pt x="401432" y="33506"/>
                </a:lnTo>
                <a:lnTo>
                  <a:pt x="434016" y="38663"/>
                </a:lnTo>
                <a:lnTo>
                  <a:pt x="457923" y="53087"/>
                </a:lnTo>
                <a:lnTo>
                  <a:pt x="472641" y="75207"/>
                </a:lnTo>
                <a:lnTo>
                  <a:pt x="477660" y="103452"/>
                </a:lnTo>
                <a:lnTo>
                  <a:pt x="477660" y="202297"/>
                </a:lnTo>
                <a:lnTo>
                  <a:pt x="472641" y="230542"/>
                </a:lnTo>
                <a:lnTo>
                  <a:pt x="457923" y="252662"/>
                </a:lnTo>
                <a:lnTo>
                  <a:pt x="434016" y="267086"/>
                </a:lnTo>
                <a:lnTo>
                  <a:pt x="401432" y="272243"/>
                </a:lnTo>
                <a:lnTo>
                  <a:pt x="487579" y="272243"/>
                </a:lnTo>
                <a:lnTo>
                  <a:pt x="506154" y="245143"/>
                </a:lnTo>
                <a:lnTo>
                  <a:pt x="514099" y="200622"/>
                </a:lnTo>
                <a:lnTo>
                  <a:pt x="514099" y="105127"/>
                </a:lnTo>
                <a:lnTo>
                  <a:pt x="506154" y="60606"/>
                </a:lnTo>
                <a:lnTo>
                  <a:pt x="487579" y="33506"/>
                </a:lnTo>
                <a:close/>
              </a:path>
              <a:path w="1886585" h="306069">
                <a:moveTo>
                  <a:pt x="588903" y="6282"/>
                </a:moveTo>
                <a:lnTo>
                  <a:pt x="554140" y="6282"/>
                </a:lnTo>
                <a:lnTo>
                  <a:pt x="554140" y="18428"/>
                </a:lnTo>
                <a:lnTo>
                  <a:pt x="663875" y="299467"/>
                </a:lnTo>
                <a:lnTo>
                  <a:pt x="700313" y="299467"/>
                </a:lnTo>
                <a:lnTo>
                  <a:pt x="719211" y="250882"/>
                </a:lnTo>
                <a:lnTo>
                  <a:pt x="682722" y="250882"/>
                </a:lnTo>
                <a:lnTo>
                  <a:pt x="588903" y="6282"/>
                </a:lnTo>
                <a:close/>
              </a:path>
              <a:path w="1886585" h="306069">
                <a:moveTo>
                  <a:pt x="809629" y="6282"/>
                </a:moveTo>
                <a:lnTo>
                  <a:pt x="775285" y="6282"/>
                </a:lnTo>
                <a:lnTo>
                  <a:pt x="682722" y="250882"/>
                </a:lnTo>
                <a:lnTo>
                  <a:pt x="719211" y="250882"/>
                </a:lnTo>
                <a:lnTo>
                  <a:pt x="809629" y="18428"/>
                </a:lnTo>
                <a:lnTo>
                  <a:pt x="809629" y="6282"/>
                </a:lnTo>
                <a:close/>
              </a:path>
              <a:path w="1886585" h="306069">
                <a:moveTo>
                  <a:pt x="1040931" y="6282"/>
                </a:moveTo>
                <a:lnTo>
                  <a:pt x="858319" y="6282"/>
                </a:lnTo>
                <a:lnTo>
                  <a:pt x="858319" y="299467"/>
                </a:lnTo>
                <a:lnTo>
                  <a:pt x="1041350" y="299467"/>
                </a:lnTo>
                <a:lnTo>
                  <a:pt x="1041350" y="267216"/>
                </a:lnTo>
                <a:lnTo>
                  <a:pt x="894758" y="267216"/>
                </a:lnTo>
                <a:lnTo>
                  <a:pt x="894758" y="167953"/>
                </a:lnTo>
                <a:lnTo>
                  <a:pt x="1021246" y="167953"/>
                </a:lnTo>
                <a:lnTo>
                  <a:pt x="1021246" y="135702"/>
                </a:lnTo>
                <a:lnTo>
                  <a:pt x="894758" y="135702"/>
                </a:lnTo>
                <a:lnTo>
                  <a:pt x="894758" y="38532"/>
                </a:lnTo>
                <a:lnTo>
                  <a:pt x="1040931" y="38532"/>
                </a:lnTo>
                <a:lnTo>
                  <a:pt x="1040931" y="6282"/>
                </a:lnTo>
                <a:close/>
              </a:path>
              <a:path w="1886585" h="306069">
                <a:moveTo>
                  <a:pt x="1225627" y="6282"/>
                </a:moveTo>
                <a:lnTo>
                  <a:pt x="1102908" y="6282"/>
                </a:lnTo>
                <a:lnTo>
                  <a:pt x="1102908" y="299467"/>
                </a:lnTo>
                <a:lnTo>
                  <a:pt x="1139347" y="299467"/>
                </a:lnTo>
                <a:lnTo>
                  <a:pt x="1139347" y="183449"/>
                </a:lnTo>
                <a:lnTo>
                  <a:pt x="1257106" y="183449"/>
                </a:lnTo>
                <a:lnTo>
                  <a:pt x="1254527" y="178842"/>
                </a:lnTo>
                <a:lnTo>
                  <a:pt x="1277785" y="167278"/>
                </a:lnTo>
                <a:lnTo>
                  <a:pt x="1294039" y="151199"/>
                </a:lnTo>
                <a:lnTo>
                  <a:pt x="1139347" y="151199"/>
                </a:lnTo>
                <a:lnTo>
                  <a:pt x="1139347" y="38532"/>
                </a:lnTo>
                <a:lnTo>
                  <a:pt x="1293799" y="38532"/>
                </a:lnTo>
                <a:lnTo>
                  <a:pt x="1288714" y="29894"/>
                </a:lnTo>
                <a:lnTo>
                  <a:pt x="1262059" y="12375"/>
                </a:lnTo>
                <a:lnTo>
                  <a:pt x="1225627" y="6282"/>
                </a:lnTo>
                <a:close/>
              </a:path>
              <a:path w="1886585" h="306069">
                <a:moveTo>
                  <a:pt x="1257106" y="183449"/>
                </a:moveTo>
                <a:lnTo>
                  <a:pt x="1214319" y="183449"/>
                </a:lnTo>
                <a:lnTo>
                  <a:pt x="1279238" y="299467"/>
                </a:lnTo>
                <a:lnTo>
                  <a:pt x="1315258" y="299467"/>
                </a:lnTo>
                <a:lnTo>
                  <a:pt x="1315258" y="287321"/>
                </a:lnTo>
                <a:lnTo>
                  <a:pt x="1257106" y="183449"/>
                </a:lnTo>
                <a:close/>
              </a:path>
              <a:path w="1886585" h="306069">
                <a:moveTo>
                  <a:pt x="1293799" y="38532"/>
                </a:moveTo>
                <a:lnTo>
                  <a:pt x="1219345" y="38532"/>
                </a:lnTo>
                <a:lnTo>
                  <a:pt x="1242276" y="42001"/>
                </a:lnTo>
                <a:lnTo>
                  <a:pt x="1259239" y="52459"/>
                </a:lnTo>
                <a:lnTo>
                  <a:pt x="1269762" y="69984"/>
                </a:lnTo>
                <a:lnTo>
                  <a:pt x="1273374" y="94656"/>
                </a:lnTo>
                <a:lnTo>
                  <a:pt x="1269762" y="119217"/>
                </a:lnTo>
                <a:lnTo>
                  <a:pt x="1259239" y="136906"/>
                </a:lnTo>
                <a:lnTo>
                  <a:pt x="1242276" y="147606"/>
                </a:lnTo>
                <a:lnTo>
                  <a:pt x="1219345" y="151199"/>
                </a:lnTo>
                <a:lnTo>
                  <a:pt x="1294039" y="151199"/>
                </a:lnTo>
                <a:lnTo>
                  <a:pt x="1295468" y="149786"/>
                </a:lnTo>
                <a:lnTo>
                  <a:pt x="1306711" y="125774"/>
                </a:lnTo>
                <a:lnTo>
                  <a:pt x="1310651" y="94656"/>
                </a:lnTo>
                <a:lnTo>
                  <a:pt x="1305081" y="57701"/>
                </a:lnTo>
                <a:lnTo>
                  <a:pt x="1293799" y="38532"/>
                </a:lnTo>
                <a:close/>
              </a:path>
              <a:path w="1886585" h="306069">
                <a:moveTo>
                  <a:pt x="1409234" y="6282"/>
                </a:moveTo>
                <a:lnTo>
                  <a:pt x="1375727" y="6282"/>
                </a:lnTo>
                <a:lnTo>
                  <a:pt x="1375727" y="299467"/>
                </a:lnTo>
                <a:lnTo>
                  <a:pt x="1412166" y="299467"/>
                </a:lnTo>
                <a:lnTo>
                  <a:pt x="1412166" y="74133"/>
                </a:lnTo>
                <a:lnTo>
                  <a:pt x="1453042" y="74133"/>
                </a:lnTo>
                <a:lnTo>
                  <a:pt x="1409234" y="6282"/>
                </a:lnTo>
                <a:close/>
              </a:path>
              <a:path w="1886585" h="306069">
                <a:moveTo>
                  <a:pt x="1453042" y="74133"/>
                </a:moveTo>
                <a:lnTo>
                  <a:pt x="1412166" y="74133"/>
                </a:lnTo>
                <a:lnTo>
                  <a:pt x="1557921" y="299467"/>
                </a:lnTo>
                <a:lnTo>
                  <a:pt x="1591427" y="299467"/>
                </a:lnTo>
                <a:lnTo>
                  <a:pt x="1591427" y="232034"/>
                </a:lnTo>
                <a:lnTo>
                  <a:pt x="1554989" y="232034"/>
                </a:lnTo>
                <a:lnTo>
                  <a:pt x="1453042" y="74133"/>
                </a:lnTo>
                <a:close/>
              </a:path>
              <a:path w="1886585" h="306069">
                <a:moveTo>
                  <a:pt x="1591427" y="6282"/>
                </a:moveTo>
                <a:lnTo>
                  <a:pt x="1554989" y="6282"/>
                </a:lnTo>
                <a:lnTo>
                  <a:pt x="1554989" y="232034"/>
                </a:lnTo>
                <a:lnTo>
                  <a:pt x="1591427" y="232034"/>
                </a:lnTo>
                <a:lnTo>
                  <a:pt x="1591427" y="6282"/>
                </a:lnTo>
                <a:close/>
              </a:path>
              <a:path w="1886585" h="306069">
                <a:moveTo>
                  <a:pt x="1773694" y="0"/>
                </a:moveTo>
                <a:lnTo>
                  <a:pt x="1727112" y="7061"/>
                </a:lnTo>
                <a:lnTo>
                  <a:pt x="1691602" y="27590"/>
                </a:lnTo>
                <a:lnTo>
                  <a:pt x="1668972" y="60606"/>
                </a:lnTo>
                <a:lnTo>
                  <a:pt x="1661027" y="105127"/>
                </a:lnTo>
                <a:lnTo>
                  <a:pt x="1661027" y="200622"/>
                </a:lnTo>
                <a:lnTo>
                  <a:pt x="1668972" y="245143"/>
                </a:lnTo>
                <a:lnTo>
                  <a:pt x="1691602" y="278159"/>
                </a:lnTo>
                <a:lnTo>
                  <a:pt x="1727112" y="298688"/>
                </a:lnTo>
                <a:lnTo>
                  <a:pt x="1773694" y="305749"/>
                </a:lnTo>
                <a:lnTo>
                  <a:pt x="1820277" y="298688"/>
                </a:lnTo>
                <a:lnTo>
                  <a:pt x="1855786" y="278159"/>
                </a:lnTo>
                <a:lnTo>
                  <a:pt x="1859841" y="272243"/>
                </a:lnTo>
                <a:lnTo>
                  <a:pt x="1773694" y="272243"/>
                </a:lnTo>
                <a:lnTo>
                  <a:pt x="1740933" y="267086"/>
                </a:lnTo>
                <a:lnTo>
                  <a:pt x="1717047" y="252662"/>
                </a:lnTo>
                <a:lnTo>
                  <a:pt x="1702427" y="230542"/>
                </a:lnTo>
                <a:lnTo>
                  <a:pt x="1697466" y="202297"/>
                </a:lnTo>
                <a:lnTo>
                  <a:pt x="1697466" y="103452"/>
                </a:lnTo>
                <a:lnTo>
                  <a:pt x="1702427" y="75207"/>
                </a:lnTo>
                <a:lnTo>
                  <a:pt x="1717047" y="53087"/>
                </a:lnTo>
                <a:lnTo>
                  <a:pt x="1740933" y="38663"/>
                </a:lnTo>
                <a:lnTo>
                  <a:pt x="1773694" y="33506"/>
                </a:lnTo>
                <a:lnTo>
                  <a:pt x="1859841" y="33506"/>
                </a:lnTo>
                <a:lnTo>
                  <a:pt x="1855786" y="27590"/>
                </a:lnTo>
                <a:lnTo>
                  <a:pt x="1820277" y="7061"/>
                </a:lnTo>
                <a:lnTo>
                  <a:pt x="1773694" y="0"/>
                </a:lnTo>
                <a:close/>
              </a:path>
              <a:path w="1886585" h="306069">
                <a:moveTo>
                  <a:pt x="1859841" y="33506"/>
                </a:moveTo>
                <a:lnTo>
                  <a:pt x="1773694" y="33506"/>
                </a:lnTo>
                <a:lnTo>
                  <a:pt x="1806278" y="38663"/>
                </a:lnTo>
                <a:lnTo>
                  <a:pt x="1830185" y="53087"/>
                </a:lnTo>
                <a:lnTo>
                  <a:pt x="1844903" y="75207"/>
                </a:lnTo>
                <a:lnTo>
                  <a:pt x="1849922" y="103452"/>
                </a:lnTo>
                <a:lnTo>
                  <a:pt x="1849922" y="202297"/>
                </a:lnTo>
                <a:lnTo>
                  <a:pt x="1844903" y="230542"/>
                </a:lnTo>
                <a:lnTo>
                  <a:pt x="1830185" y="252662"/>
                </a:lnTo>
                <a:lnTo>
                  <a:pt x="1806278" y="267086"/>
                </a:lnTo>
                <a:lnTo>
                  <a:pt x="1773694" y="272243"/>
                </a:lnTo>
                <a:lnTo>
                  <a:pt x="1859841" y="272243"/>
                </a:lnTo>
                <a:lnTo>
                  <a:pt x="1878416" y="245143"/>
                </a:lnTo>
                <a:lnTo>
                  <a:pt x="1886361" y="200622"/>
                </a:lnTo>
                <a:lnTo>
                  <a:pt x="1886361" y="105127"/>
                </a:lnTo>
                <a:lnTo>
                  <a:pt x="1878416" y="60606"/>
                </a:lnTo>
                <a:lnTo>
                  <a:pt x="1859841" y="33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03322" y="0"/>
            <a:ext cx="10795" cy="10471150"/>
          </a:xfrm>
          <a:custGeom>
            <a:avLst/>
            <a:gdLst/>
            <a:ahLst/>
            <a:cxnLst/>
            <a:rect l="l" t="t" r="r" b="b"/>
            <a:pathLst>
              <a:path w="10795" h="10471150">
                <a:moveTo>
                  <a:pt x="10470" y="0"/>
                </a:moveTo>
                <a:lnTo>
                  <a:pt x="0" y="0"/>
                </a:lnTo>
                <a:lnTo>
                  <a:pt x="0" y="10470885"/>
                </a:lnTo>
                <a:lnTo>
                  <a:pt x="10470" y="10470885"/>
                </a:lnTo>
                <a:lnTo>
                  <a:pt x="10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4871" y="2094177"/>
            <a:ext cx="20955" cy="8209280"/>
          </a:xfrm>
          <a:custGeom>
            <a:avLst/>
            <a:gdLst/>
            <a:ahLst/>
            <a:cxnLst/>
            <a:rect l="l" t="t" r="r" b="b"/>
            <a:pathLst>
              <a:path w="20955" h="8209280">
                <a:moveTo>
                  <a:pt x="20941" y="0"/>
                </a:moveTo>
                <a:lnTo>
                  <a:pt x="0" y="0"/>
                </a:lnTo>
                <a:lnTo>
                  <a:pt x="0" y="8209174"/>
                </a:lnTo>
                <a:lnTo>
                  <a:pt x="20941" y="8209174"/>
                </a:lnTo>
                <a:lnTo>
                  <a:pt x="20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894743" y="0"/>
            <a:ext cx="1372235" cy="125730"/>
          </a:xfrm>
          <a:custGeom>
            <a:avLst/>
            <a:gdLst/>
            <a:ahLst/>
            <a:cxnLst/>
            <a:rect l="l" t="t" r="r" b="b"/>
            <a:pathLst>
              <a:path w="1372234" h="125730">
                <a:moveTo>
                  <a:pt x="1371685" y="0"/>
                </a:moveTo>
                <a:lnTo>
                  <a:pt x="0" y="0"/>
                </a:lnTo>
                <a:lnTo>
                  <a:pt x="0" y="125650"/>
                </a:lnTo>
                <a:lnTo>
                  <a:pt x="1371685" y="125650"/>
                </a:lnTo>
                <a:lnTo>
                  <a:pt x="1371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914413" y="255406"/>
            <a:ext cx="950594" cy="155575"/>
          </a:xfrm>
          <a:custGeom>
            <a:avLst/>
            <a:gdLst/>
            <a:ahLst/>
            <a:cxnLst/>
            <a:rect l="l" t="t" r="r" b="b"/>
            <a:pathLst>
              <a:path w="950594" h="155575">
                <a:moveTo>
                  <a:pt x="73044" y="35684"/>
                </a:moveTo>
                <a:lnTo>
                  <a:pt x="0" y="35684"/>
                </a:lnTo>
                <a:lnTo>
                  <a:pt x="0" y="152958"/>
                </a:lnTo>
                <a:lnTo>
                  <a:pt x="73212" y="152958"/>
                </a:lnTo>
                <a:lnTo>
                  <a:pt x="73212" y="140058"/>
                </a:lnTo>
                <a:lnTo>
                  <a:pt x="14575" y="140058"/>
                </a:lnTo>
                <a:lnTo>
                  <a:pt x="14575" y="100352"/>
                </a:lnTo>
                <a:lnTo>
                  <a:pt x="65170" y="100352"/>
                </a:lnTo>
                <a:lnTo>
                  <a:pt x="65170" y="87452"/>
                </a:lnTo>
                <a:lnTo>
                  <a:pt x="14575" y="87452"/>
                </a:lnTo>
                <a:lnTo>
                  <a:pt x="14575" y="48584"/>
                </a:lnTo>
                <a:lnTo>
                  <a:pt x="73044" y="48584"/>
                </a:lnTo>
                <a:lnTo>
                  <a:pt x="73044" y="35684"/>
                </a:lnTo>
                <a:close/>
              </a:path>
              <a:path w="950594" h="155575">
                <a:moveTo>
                  <a:pt x="104876" y="114928"/>
                </a:moveTo>
                <a:lnTo>
                  <a:pt x="90300" y="114928"/>
                </a:lnTo>
                <a:lnTo>
                  <a:pt x="94046" y="133066"/>
                </a:lnTo>
                <a:lnTo>
                  <a:pt x="104059" y="145691"/>
                </a:lnTo>
                <a:lnTo>
                  <a:pt x="118501" y="153071"/>
                </a:lnTo>
                <a:lnTo>
                  <a:pt x="135535" y="155471"/>
                </a:lnTo>
                <a:lnTo>
                  <a:pt x="154005" y="152929"/>
                </a:lnTo>
                <a:lnTo>
                  <a:pt x="167199" y="145943"/>
                </a:lnTo>
                <a:lnTo>
                  <a:pt x="170127" y="142068"/>
                </a:lnTo>
                <a:lnTo>
                  <a:pt x="136205" y="142068"/>
                </a:lnTo>
                <a:lnTo>
                  <a:pt x="125373" y="140726"/>
                </a:lnTo>
                <a:lnTo>
                  <a:pt x="115263" y="136226"/>
                </a:lnTo>
                <a:lnTo>
                  <a:pt x="107792" y="127862"/>
                </a:lnTo>
                <a:lnTo>
                  <a:pt x="104876" y="114928"/>
                </a:lnTo>
                <a:close/>
              </a:path>
              <a:path w="950594" h="155575">
                <a:moveTo>
                  <a:pt x="134362" y="33171"/>
                </a:moveTo>
                <a:lnTo>
                  <a:pt x="117381" y="35538"/>
                </a:lnTo>
                <a:lnTo>
                  <a:pt x="104687" y="42176"/>
                </a:lnTo>
                <a:lnTo>
                  <a:pt x="96733" y="52417"/>
                </a:lnTo>
                <a:lnTo>
                  <a:pt x="93986" y="65505"/>
                </a:lnTo>
                <a:lnTo>
                  <a:pt x="96130" y="77089"/>
                </a:lnTo>
                <a:lnTo>
                  <a:pt x="102468" y="85672"/>
                </a:lnTo>
                <a:lnTo>
                  <a:pt x="112857" y="92340"/>
                </a:lnTo>
                <a:lnTo>
                  <a:pt x="127158" y="98175"/>
                </a:lnTo>
                <a:lnTo>
                  <a:pt x="135535" y="101190"/>
                </a:lnTo>
                <a:lnTo>
                  <a:pt x="147215" y="105939"/>
                </a:lnTo>
                <a:lnTo>
                  <a:pt x="155597" y="110656"/>
                </a:lnTo>
                <a:lnTo>
                  <a:pt x="160649" y="116127"/>
                </a:lnTo>
                <a:lnTo>
                  <a:pt x="162340" y="123137"/>
                </a:lnTo>
                <a:lnTo>
                  <a:pt x="160707" y="130619"/>
                </a:lnTo>
                <a:lnTo>
                  <a:pt x="155806" y="136624"/>
                </a:lnTo>
                <a:lnTo>
                  <a:pt x="147639" y="140618"/>
                </a:lnTo>
                <a:lnTo>
                  <a:pt x="136205" y="142068"/>
                </a:lnTo>
                <a:lnTo>
                  <a:pt x="170127" y="142068"/>
                </a:lnTo>
                <a:lnTo>
                  <a:pt x="175115" y="135469"/>
                </a:lnTo>
                <a:lnTo>
                  <a:pt x="177753" y="122467"/>
                </a:lnTo>
                <a:lnTo>
                  <a:pt x="174871" y="109965"/>
                </a:lnTo>
                <a:lnTo>
                  <a:pt x="167010" y="100855"/>
                </a:lnTo>
                <a:lnTo>
                  <a:pt x="155348" y="94007"/>
                </a:lnTo>
                <a:lnTo>
                  <a:pt x="141063" y="88290"/>
                </a:lnTo>
                <a:lnTo>
                  <a:pt x="133189" y="85442"/>
                </a:lnTo>
                <a:lnTo>
                  <a:pt x="122203" y="81157"/>
                </a:lnTo>
                <a:lnTo>
                  <a:pt x="114530" y="76793"/>
                </a:lnTo>
                <a:lnTo>
                  <a:pt x="110030" y="71518"/>
                </a:lnTo>
                <a:lnTo>
                  <a:pt x="108562" y="64500"/>
                </a:lnTo>
                <a:lnTo>
                  <a:pt x="110329" y="57317"/>
                </a:lnTo>
                <a:lnTo>
                  <a:pt x="115410" y="51642"/>
                </a:lnTo>
                <a:lnTo>
                  <a:pt x="123475" y="47914"/>
                </a:lnTo>
                <a:lnTo>
                  <a:pt x="134194" y="46574"/>
                </a:lnTo>
                <a:lnTo>
                  <a:pt x="167699" y="46574"/>
                </a:lnTo>
                <a:lnTo>
                  <a:pt x="164623" y="42386"/>
                </a:lnTo>
                <a:lnTo>
                  <a:pt x="151118" y="35391"/>
                </a:lnTo>
                <a:lnTo>
                  <a:pt x="134362" y="33171"/>
                </a:lnTo>
                <a:close/>
              </a:path>
              <a:path w="950594" h="155575">
                <a:moveTo>
                  <a:pt x="167699" y="46574"/>
                </a:moveTo>
                <a:lnTo>
                  <a:pt x="134194" y="46574"/>
                </a:lnTo>
                <a:lnTo>
                  <a:pt x="144741" y="47948"/>
                </a:lnTo>
                <a:lnTo>
                  <a:pt x="153733" y="52417"/>
                </a:lnTo>
                <a:lnTo>
                  <a:pt x="159992" y="60498"/>
                </a:lnTo>
                <a:lnTo>
                  <a:pt x="162340" y="72709"/>
                </a:lnTo>
                <a:lnTo>
                  <a:pt x="176916" y="72709"/>
                </a:lnTo>
                <a:lnTo>
                  <a:pt x="173636" y="54658"/>
                </a:lnTo>
                <a:lnTo>
                  <a:pt x="167699" y="46574"/>
                </a:lnTo>
                <a:close/>
              </a:path>
              <a:path w="950594" h="155575">
                <a:moveTo>
                  <a:pt x="242390" y="48584"/>
                </a:moveTo>
                <a:lnTo>
                  <a:pt x="227815" y="48584"/>
                </a:lnTo>
                <a:lnTo>
                  <a:pt x="227815" y="152958"/>
                </a:lnTo>
                <a:lnTo>
                  <a:pt x="242390" y="152958"/>
                </a:lnTo>
                <a:lnTo>
                  <a:pt x="242390" y="48584"/>
                </a:lnTo>
                <a:close/>
              </a:path>
              <a:path w="950594" h="155575">
                <a:moveTo>
                  <a:pt x="277907" y="35684"/>
                </a:moveTo>
                <a:lnTo>
                  <a:pt x="192130" y="35684"/>
                </a:lnTo>
                <a:lnTo>
                  <a:pt x="192130" y="48584"/>
                </a:lnTo>
                <a:lnTo>
                  <a:pt x="277907" y="48584"/>
                </a:lnTo>
                <a:lnTo>
                  <a:pt x="277907" y="35684"/>
                </a:lnTo>
                <a:close/>
              </a:path>
              <a:path w="950594" h="155575">
                <a:moveTo>
                  <a:pt x="346366" y="35684"/>
                </a:moveTo>
                <a:lnTo>
                  <a:pt x="297278" y="35684"/>
                </a:lnTo>
                <a:lnTo>
                  <a:pt x="297278" y="152958"/>
                </a:lnTo>
                <a:lnTo>
                  <a:pt x="311854" y="152958"/>
                </a:lnTo>
                <a:lnTo>
                  <a:pt x="311854" y="106551"/>
                </a:lnTo>
                <a:lnTo>
                  <a:pt x="358958" y="106551"/>
                </a:lnTo>
                <a:lnTo>
                  <a:pt x="357926" y="104708"/>
                </a:lnTo>
                <a:lnTo>
                  <a:pt x="367229" y="100083"/>
                </a:lnTo>
                <a:lnTo>
                  <a:pt x="373731" y="93651"/>
                </a:lnTo>
                <a:lnTo>
                  <a:pt x="311854" y="93651"/>
                </a:lnTo>
                <a:lnTo>
                  <a:pt x="311854" y="48584"/>
                </a:lnTo>
                <a:lnTo>
                  <a:pt x="373635" y="48584"/>
                </a:lnTo>
                <a:lnTo>
                  <a:pt x="371601" y="45129"/>
                </a:lnTo>
                <a:lnTo>
                  <a:pt x="360939" y="38121"/>
                </a:lnTo>
                <a:lnTo>
                  <a:pt x="346366" y="35684"/>
                </a:lnTo>
                <a:close/>
              </a:path>
              <a:path w="950594" h="155575">
                <a:moveTo>
                  <a:pt x="358958" y="106551"/>
                </a:moveTo>
                <a:lnTo>
                  <a:pt x="341842" y="106551"/>
                </a:lnTo>
                <a:lnTo>
                  <a:pt x="367810" y="152958"/>
                </a:lnTo>
                <a:lnTo>
                  <a:pt x="382218" y="152958"/>
                </a:lnTo>
                <a:lnTo>
                  <a:pt x="382218" y="148100"/>
                </a:lnTo>
                <a:lnTo>
                  <a:pt x="358958" y="106551"/>
                </a:lnTo>
                <a:close/>
              </a:path>
              <a:path w="950594" h="155575">
                <a:moveTo>
                  <a:pt x="373635" y="48584"/>
                </a:moveTo>
                <a:lnTo>
                  <a:pt x="343853" y="48584"/>
                </a:lnTo>
                <a:lnTo>
                  <a:pt x="353025" y="49972"/>
                </a:lnTo>
                <a:lnTo>
                  <a:pt x="359811" y="54155"/>
                </a:lnTo>
                <a:lnTo>
                  <a:pt x="364020" y="61165"/>
                </a:lnTo>
                <a:lnTo>
                  <a:pt x="365465" y="71034"/>
                </a:lnTo>
                <a:lnTo>
                  <a:pt x="364020" y="80858"/>
                </a:lnTo>
                <a:lnTo>
                  <a:pt x="359811" y="87934"/>
                </a:lnTo>
                <a:lnTo>
                  <a:pt x="353025" y="92214"/>
                </a:lnTo>
                <a:lnTo>
                  <a:pt x="343853" y="93651"/>
                </a:lnTo>
                <a:lnTo>
                  <a:pt x="373731" y="93651"/>
                </a:lnTo>
                <a:lnTo>
                  <a:pt x="374302" y="93086"/>
                </a:lnTo>
                <a:lnTo>
                  <a:pt x="378799" y="83481"/>
                </a:lnTo>
                <a:lnTo>
                  <a:pt x="380375" y="71034"/>
                </a:lnTo>
                <a:lnTo>
                  <a:pt x="378148" y="56252"/>
                </a:lnTo>
                <a:lnTo>
                  <a:pt x="373635" y="48584"/>
                </a:lnTo>
                <a:close/>
              </a:path>
              <a:path w="950594" h="155575">
                <a:moveTo>
                  <a:pt x="452980" y="35684"/>
                </a:moveTo>
                <a:lnTo>
                  <a:pt x="438395" y="35684"/>
                </a:lnTo>
                <a:lnTo>
                  <a:pt x="394679" y="148100"/>
                </a:lnTo>
                <a:lnTo>
                  <a:pt x="394679" y="152958"/>
                </a:lnTo>
                <a:lnTo>
                  <a:pt x="408071" y="152958"/>
                </a:lnTo>
                <a:lnTo>
                  <a:pt x="420133" y="121797"/>
                </a:lnTo>
                <a:lnTo>
                  <a:pt x="486596" y="121797"/>
                </a:lnTo>
                <a:lnTo>
                  <a:pt x="481757" y="109399"/>
                </a:lnTo>
                <a:lnTo>
                  <a:pt x="424489" y="109399"/>
                </a:lnTo>
                <a:lnTo>
                  <a:pt x="445431" y="55118"/>
                </a:lnTo>
                <a:lnTo>
                  <a:pt x="460567" y="55118"/>
                </a:lnTo>
                <a:lnTo>
                  <a:pt x="452980" y="35684"/>
                </a:lnTo>
                <a:close/>
              </a:path>
              <a:path w="950594" h="155575">
                <a:moveTo>
                  <a:pt x="486596" y="121797"/>
                </a:moveTo>
                <a:lnTo>
                  <a:pt x="470729" y="121797"/>
                </a:lnTo>
                <a:lnTo>
                  <a:pt x="482456" y="152958"/>
                </a:lnTo>
                <a:lnTo>
                  <a:pt x="496864" y="152958"/>
                </a:lnTo>
                <a:lnTo>
                  <a:pt x="496864" y="148100"/>
                </a:lnTo>
                <a:lnTo>
                  <a:pt x="486596" y="121797"/>
                </a:lnTo>
                <a:close/>
              </a:path>
              <a:path w="950594" h="155575">
                <a:moveTo>
                  <a:pt x="545711" y="48584"/>
                </a:moveTo>
                <a:lnTo>
                  <a:pt x="531146" y="48584"/>
                </a:lnTo>
                <a:lnTo>
                  <a:pt x="531146" y="152958"/>
                </a:lnTo>
                <a:lnTo>
                  <a:pt x="545711" y="152958"/>
                </a:lnTo>
                <a:lnTo>
                  <a:pt x="545711" y="48584"/>
                </a:lnTo>
                <a:close/>
              </a:path>
              <a:path w="950594" h="155575">
                <a:moveTo>
                  <a:pt x="460567" y="55118"/>
                </a:moveTo>
                <a:lnTo>
                  <a:pt x="445431" y="55118"/>
                </a:lnTo>
                <a:lnTo>
                  <a:pt x="466216" y="109399"/>
                </a:lnTo>
                <a:lnTo>
                  <a:pt x="481757" y="109399"/>
                </a:lnTo>
                <a:lnTo>
                  <a:pt x="460567" y="55118"/>
                </a:lnTo>
                <a:close/>
              </a:path>
              <a:path w="950594" h="155575">
                <a:moveTo>
                  <a:pt x="581238" y="35684"/>
                </a:moveTo>
                <a:lnTo>
                  <a:pt x="495461" y="35684"/>
                </a:lnTo>
                <a:lnTo>
                  <a:pt x="495461" y="48584"/>
                </a:lnTo>
                <a:lnTo>
                  <a:pt x="581238" y="48584"/>
                </a:lnTo>
                <a:lnTo>
                  <a:pt x="581238" y="35684"/>
                </a:lnTo>
                <a:close/>
              </a:path>
              <a:path w="950594" h="155575">
                <a:moveTo>
                  <a:pt x="673644" y="35684"/>
                </a:moveTo>
                <a:lnTo>
                  <a:pt x="600599" y="35684"/>
                </a:lnTo>
                <a:lnTo>
                  <a:pt x="600599" y="152958"/>
                </a:lnTo>
                <a:lnTo>
                  <a:pt x="673811" y="152958"/>
                </a:lnTo>
                <a:lnTo>
                  <a:pt x="673811" y="140058"/>
                </a:lnTo>
                <a:lnTo>
                  <a:pt x="615174" y="140058"/>
                </a:lnTo>
                <a:lnTo>
                  <a:pt x="615174" y="100352"/>
                </a:lnTo>
                <a:lnTo>
                  <a:pt x="665770" y="100352"/>
                </a:lnTo>
                <a:lnTo>
                  <a:pt x="665770" y="87452"/>
                </a:lnTo>
                <a:lnTo>
                  <a:pt x="615174" y="87452"/>
                </a:lnTo>
                <a:lnTo>
                  <a:pt x="615174" y="48584"/>
                </a:lnTo>
                <a:lnTo>
                  <a:pt x="673644" y="48584"/>
                </a:lnTo>
                <a:lnTo>
                  <a:pt x="673644" y="35684"/>
                </a:lnTo>
                <a:close/>
              </a:path>
              <a:path w="950594" h="155575">
                <a:moveTo>
                  <a:pt x="657058" y="0"/>
                </a:moveTo>
                <a:lnTo>
                  <a:pt x="643320" y="0"/>
                </a:lnTo>
                <a:lnTo>
                  <a:pt x="626232" y="25297"/>
                </a:lnTo>
                <a:lnTo>
                  <a:pt x="639132" y="25297"/>
                </a:lnTo>
                <a:lnTo>
                  <a:pt x="657058" y="5026"/>
                </a:lnTo>
                <a:lnTo>
                  <a:pt x="657058" y="0"/>
                </a:lnTo>
                <a:close/>
              </a:path>
              <a:path w="950594" h="155575">
                <a:moveTo>
                  <a:pt x="740825" y="33171"/>
                </a:moveTo>
                <a:lnTo>
                  <a:pt x="721663" y="36022"/>
                </a:lnTo>
                <a:lnTo>
                  <a:pt x="707276" y="44291"/>
                </a:lnTo>
                <a:lnTo>
                  <a:pt x="698230" y="57555"/>
                </a:lnTo>
                <a:lnTo>
                  <a:pt x="695088" y="75390"/>
                </a:lnTo>
                <a:lnTo>
                  <a:pt x="695088" y="113253"/>
                </a:lnTo>
                <a:lnTo>
                  <a:pt x="698154" y="130875"/>
                </a:lnTo>
                <a:lnTo>
                  <a:pt x="706920" y="144163"/>
                </a:lnTo>
                <a:lnTo>
                  <a:pt x="720745" y="152550"/>
                </a:lnTo>
                <a:lnTo>
                  <a:pt x="738982" y="155471"/>
                </a:lnTo>
                <a:lnTo>
                  <a:pt x="749419" y="154356"/>
                </a:lnTo>
                <a:lnTo>
                  <a:pt x="758395" y="151073"/>
                </a:lnTo>
                <a:lnTo>
                  <a:pt x="765958" y="145718"/>
                </a:lnTo>
                <a:lnTo>
                  <a:pt x="769040" y="142068"/>
                </a:lnTo>
                <a:lnTo>
                  <a:pt x="739820" y="142068"/>
                </a:lnTo>
                <a:lnTo>
                  <a:pt x="727121" y="140016"/>
                </a:lnTo>
                <a:lnTo>
                  <a:pt x="717643" y="134194"/>
                </a:lnTo>
                <a:lnTo>
                  <a:pt x="711713" y="125106"/>
                </a:lnTo>
                <a:lnTo>
                  <a:pt x="709664" y="113253"/>
                </a:lnTo>
                <a:lnTo>
                  <a:pt x="709664" y="74385"/>
                </a:lnTo>
                <a:lnTo>
                  <a:pt x="711795" y="62689"/>
                </a:lnTo>
                <a:lnTo>
                  <a:pt x="717915" y="53946"/>
                </a:lnTo>
                <a:lnTo>
                  <a:pt x="727616" y="48469"/>
                </a:lnTo>
                <a:lnTo>
                  <a:pt x="740490" y="46574"/>
                </a:lnTo>
                <a:lnTo>
                  <a:pt x="774019" y="46574"/>
                </a:lnTo>
                <a:lnTo>
                  <a:pt x="771023" y="42784"/>
                </a:lnTo>
                <a:lnTo>
                  <a:pt x="757149" y="35551"/>
                </a:lnTo>
                <a:lnTo>
                  <a:pt x="740825" y="33171"/>
                </a:lnTo>
                <a:close/>
              </a:path>
              <a:path w="950594" h="155575">
                <a:moveTo>
                  <a:pt x="784384" y="138383"/>
                </a:moveTo>
                <a:lnTo>
                  <a:pt x="772154" y="138383"/>
                </a:lnTo>
                <a:lnTo>
                  <a:pt x="776175" y="152958"/>
                </a:lnTo>
                <a:lnTo>
                  <a:pt x="784384" y="152958"/>
                </a:lnTo>
                <a:lnTo>
                  <a:pt x="784384" y="138383"/>
                </a:lnTo>
                <a:close/>
              </a:path>
              <a:path w="950594" h="155575">
                <a:moveTo>
                  <a:pt x="784384" y="93148"/>
                </a:moveTo>
                <a:lnTo>
                  <a:pt x="743003" y="93148"/>
                </a:lnTo>
                <a:lnTo>
                  <a:pt x="743003" y="105546"/>
                </a:lnTo>
                <a:lnTo>
                  <a:pt x="769809" y="105546"/>
                </a:lnTo>
                <a:lnTo>
                  <a:pt x="769809" y="123305"/>
                </a:lnTo>
                <a:lnTo>
                  <a:pt x="764487" y="131396"/>
                </a:lnTo>
                <a:lnTo>
                  <a:pt x="757641" y="137273"/>
                </a:lnTo>
                <a:lnTo>
                  <a:pt x="749382" y="140856"/>
                </a:lnTo>
                <a:lnTo>
                  <a:pt x="739820" y="142068"/>
                </a:lnTo>
                <a:lnTo>
                  <a:pt x="769040" y="142068"/>
                </a:lnTo>
                <a:lnTo>
                  <a:pt x="772154" y="138383"/>
                </a:lnTo>
                <a:lnTo>
                  <a:pt x="784384" y="138383"/>
                </a:lnTo>
                <a:lnTo>
                  <a:pt x="784384" y="93148"/>
                </a:lnTo>
                <a:close/>
              </a:path>
              <a:path w="950594" h="155575">
                <a:moveTo>
                  <a:pt x="774019" y="46574"/>
                </a:moveTo>
                <a:lnTo>
                  <a:pt x="740490" y="46574"/>
                </a:lnTo>
                <a:lnTo>
                  <a:pt x="751833" y="48273"/>
                </a:lnTo>
                <a:lnTo>
                  <a:pt x="761118" y="53254"/>
                </a:lnTo>
                <a:lnTo>
                  <a:pt x="767419" y="61346"/>
                </a:lnTo>
                <a:lnTo>
                  <a:pt x="769809" y="72374"/>
                </a:lnTo>
                <a:lnTo>
                  <a:pt x="769809" y="73379"/>
                </a:lnTo>
                <a:lnTo>
                  <a:pt x="784384" y="73379"/>
                </a:lnTo>
                <a:lnTo>
                  <a:pt x="784384" y="72374"/>
                </a:lnTo>
                <a:lnTo>
                  <a:pt x="780688" y="55011"/>
                </a:lnTo>
                <a:lnTo>
                  <a:pt x="774019" y="46574"/>
                </a:lnTo>
                <a:close/>
              </a:path>
              <a:path w="950594" h="155575">
                <a:moveTo>
                  <a:pt x="828519" y="35684"/>
                </a:moveTo>
                <a:lnTo>
                  <a:pt x="813943" y="35684"/>
                </a:lnTo>
                <a:lnTo>
                  <a:pt x="813943" y="152958"/>
                </a:lnTo>
                <a:lnTo>
                  <a:pt x="828519" y="152958"/>
                </a:lnTo>
                <a:lnTo>
                  <a:pt x="828519" y="35684"/>
                </a:lnTo>
                <a:close/>
              </a:path>
              <a:path w="950594" h="155575">
                <a:moveTo>
                  <a:pt x="906328" y="35684"/>
                </a:moveTo>
                <a:lnTo>
                  <a:pt x="891752" y="35684"/>
                </a:lnTo>
                <a:lnTo>
                  <a:pt x="848026" y="148100"/>
                </a:lnTo>
                <a:lnTo>
                  <a:pt x="848026" y="152958"/>
                </a:lnTo>
                <a:lnTo>
                  <a:pt x="861429" y="152958"/>
                </a:lnTo>
                <a:lnTo>
                  <a:pt x="873491" y="121797"/>
                </a:lnTo>
                <a:lnTo>
                  <a:pt x="939952" y="121797"/>
                </a:lnTo>
                <a:lnTo>
                  <a:pt x="935111" y="109399"/>
                </a:lnTo>
                <a:lnTo>
                  <a:pt x="877847" y="109399"/>
                </a:lnTo>
                <a:lnTo>
                  <a:pt x="898789" y="55118"/>
                </a:lnTo>
                <a:lnTo>
                  <a:pt x="913916" y="55118"/>
                </a:lnTo>
                <a:lnTo>
                  <a:pt x="906328" y="35684"/>
                </a:lnTo>
                <a:close/>
              </a:path>
              <a:path w="950594" h="155575">
                <a:moveTo>
                  <a:pt x="939952" y="121797"/>
                </a:moveTo>
                <a:lnTo>
                  <a:pt x="924087" y="121797"/>
                </a:lnTo>
                <a:lnTo>
                  <a:pt x="935814" y="152958"/>
                </a:lnTo>
                <a:lnTo>
                  <a:pt x="950222" y="152958"/>
                </a:lnTo>
                <a:lnTo>
                  <a:pt x="950222" y="148100"/>
                </a:lnTo>
                <a:lnTo>
                  <a:pt x="939952" y="121797"/>
                </a:lnTo>
                <a:close/>
              </a:path>
              <a:path w="950594" h="155575">
                <a:moveTo>
                  <a:pt x="913916" y="55118"/>
                </a:moveTo>
                <a:lnTo>
                  <a:pt x="898789" y="55118"/>
                </a:lnTo>
                <a:lnTo>
                  <a:pt x="919563" y="109399"/>
                </a:lnTo>
                <a:lnTo>
                  <a:pt x="935111" y="109399"/>
                </a:lnTo>
                <a:lnTo>
                  <a:pt x="913916" y="55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6824" y="288577"/>
            <a:ext cx="175774" cy="12229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7391" y="1879524"/>
            <a:ext cx="5574961" cy="2774784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230298" y="2989688"/>
            <a:ext cx="4000500" cy="643890"/>
            <a:chOff x="2230298" y="2989688"/>
            <a:chExt cx="4000500" cy="643890"/>
          </a:xfrm>
        </p:grpSpPr>
        <p:sp>
          <p:nvSpPr>
            <p:cNvPr id="16" name="object 16"/>
            <p:cNvSpPr/>
            <p:nvPr/>
          </p:nvSpPr>
          <p:spPr>
            <a:xfrm>
              <a:off x="2230298" y="3361154"/>
              <a:ext cx="4000500" cy="272415"/>
            </a:xfrm>
            <a:custGeom>
              <a:avLst/>
              <a:gdLst/>
              <a:ahLst/>
              <a:cxnLst/>
              <a:rect l="l" t="t" r="r" b="b"/>
              <a:pathLst>
                <a:path w="4000500" h="272414">
                  <a:moveTo>
                    <a:pt x="3999878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3999878" y="272243"/>
                  </a:lnTo>
                  <a:lnTo>
                    <a:pt x="3999878" y="0"/>
                  </a:lnTo>
                  <a:close/>
                </a:path>
              </a:pathLst>
            </a:custGeom>
            <a:solidFill>
              <a:srgbClr val="A49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80935" y="2989688"/>
              <a:ext cx="3909060" cy="505459"/>
            </a:xfrm>
            <a:custGeom>
              <a:avLst/>
              <a:gdLst/>
              <a:ahLst/>
              <a:cxnLst/>
              <a:rect l="l" t="t" r="r" b="b"/>
              <a:pathLst>
                <a:path w="3909060" h="505460">
                  <a:moveTo>
                    <a:pt x="237395" y="115975"/>
                  </a:moveTo>
                  <a:lnTo>
                    <a:pt x="0" y="115975"/>
                  </a:lnTo>
                  <a:lnTo>
                    <a:pt x="0" y="497115"/>
                  </a:lnTo>
                  <a:lnTo>
                    <a:pt x="237940" y="497115"/>
                  </a:lnTo>
                  <a:lnTo>
                    <a:pt x="237940" y="455190"/>
                  </a:lnTo>
                  <a:lnTo>
                    <a:pt x="47370" y="455190"/>
                  </a:lnTo>
                  <a:lnTo>
                    <a:pt x="47370" y="326147"/>
                  </a:lnTo>
                  <a:lnTo>
                    <a:pt x="211805" y="326147"/>
                  </a:lnTo>
                  <a:lnTo>
                    <a:pt x="211805" y="284221"/>
                  </a:lnTo>
                  <a:lnTo>
                    <a:pt x="47370" y="284221"/>
                  </a:lnTo>
                  <a:lnTo>
                    <a:pt x="47370" y="157900"/>
                  </a:lnTo>
                  <a:lnTo>
                    <a:pt x="237395" y="157900"/>
                  </a:lnTo>
                  <a:lnTo>
                    <a:pt x="237395" y="115975"/>
                  </a:lnTo>
                  <a:close/>
                </a:path>
                <a:path w="3909060" h="505460">
                  <a:moveTo>
                    <a:pt x="363706" y="115975"/>
                  </a:moveTo>
                  <a:lnTo>
                    <a:pt x="317969" y="115975"/>
                  </a:lnTo>
                  <a:lnTo>
                    <a:pt x="317969" y="497115"/>
                  </a:lnTo>
                  <a:lnTo>
                    <a:pt x="363706" y="497115"/>
                  </a:lnTo>
                  <a:lnTo>
                    <a:pt x="363706" y="200370"/>
                  </a:lnTo>
                  <a:lnTo>
                    <a:pt x="417433" y="200370"/>
                  </a:lnTo>
                  <a:lnTo>
                    <a:pt x="363706" y="115975"/>
                  </a:lnTo>
                  <a:close/>
                </a:path>
                <a:path w="3909060" h="505460">
                  <a:moveTo>
                    <a:pt x="653917" y="199826"/>
                  </a:moveTo>
                  <a:lnTo>
                    <a:pt x="608180" y="199826"/>
                  </a:lnTo>
                  <a:lnTo>
                    <a:pt x="608180" y="497115"/>
                  </a:lnTo>
                  <a:lnTo>
                    <a:pt x="653917" y="497115"/>
                  </a:lnTo>
                  <a:lnTo>
                    <a:pt x="653917" y="199826"/>
                  </a:lnTo>
                  <a:close/>
                </a:path>
                <a:path w="3909060" h="505460">
                  <a:moveTo>
                    <a:pt x="417433" y="200370"/>
                  </a:moveTo>
                  <a:lnTo>
                    <a:pt x="363706" y="200370"/>
                  </a:lnTo>
                  <a:lnTo>
                    <a:pt x="470425" y="367528"/>
                  </a:lnTo>
                  <a:lnTo>
                    <a:pt x="501461" y="367528"/>
                  </a:lnTo>
                  <a:lnTo>
                    <a:pt x="538535" y="309268"/>
                  </a:lnTo>
                  <a:lnTo>
                    <a:pt x="486760" y="309268"/>
                  </a:lnTo>
                  <a:lnTo>
                    <a:pt x="417433" y="200370"/>
                  </a:lnTo>
                  <a:close/>
                </a:path>
                <a:path w="3909060" h="505460">
                  <a:moveTo>
                    <a:pt x="653917" y="115975"/>
                  </a:moveTo>
                  <a:lnTo>
                    <a:pt x="609813" y="115975"/>
                  </a:lnTo>
                  <a:lnTo>
                    <a:pt x="486760" y="309268"/>
                  </a:lnTo>
                  <a:lnTo>
                    <a:pt x="538535" y="309268"/>
                  </a:lnTo>
                  <a:lnTo>
                    <a:pt x="608180" y="199826"/>
                  </a:lnTo>
                  <a:lnTo>
                    <a:pt x="653917" y="199826"/>
                  </a:lnTo>
                  <a:lnTo>
                    <a:pt x="653917" y="115975"/>
                  </a:lnTo>
                  <a:close/>
                </a:path>
                <a:path w="3909060" h="505460">
                  <a:moveTo>
                    <a:pt x="1128038" y="115975"/>
                  </a:moveTo>
                  <a:lnTo>
                    <a:pt x="890643" y="115975"/>
                  </a:lnTo>
                  <a:lnTo>
                    <a:pt x="890643" y="497115"/>
                  </a:lnTo>
                  <a:lnTo>
                    <a:pt x="1128583" y="497115"/>
                  </a:lnTo>
                  <a:lnTo>
                    <a:pt x="1128583" y="455190"/>
                  </a:lnTo>
                  <a:lnTo>
                    <a:pt x="938013" y="455190"/>
                  </a:lnTo>
                  <a:lnTo>
                    <a:pt x="938013" y="326147"/>
                  </a:lnTo>
                  <a:lnTo>
                    <a:pt x="1102448" y="326147"/>
                  </a:lnTo>
                  <a:lnTo>
                    <a:pt x="1102448" y="284221"/>
                  </a:lnTo>
                  <a:lnTo>
                    <a:pt x="938013" y="284221"/>
                  </a:lnTo>
                  <a:lnTo>
                    <a:pt x="938013" y="157900"/>
                  </a:lnTo>
                  <a:lnTo>
                    <a:pt x="1128038" y="157900"/>
                  </a:lnTo>
                  <a:lnTo>
                    <a:pt x="1128038" y="115975"/>
                  </a:lnTo>
                  <a:close/>
                </a:path>
                <a:path w="3909060" h="505460">
                  <a:moveTo>
                    <a:pt x="1215690" y="115975"/>
                  </a:moveTo>
                  <a:lnTo>
                    <a:pt x="1170498" y="115975"/>
                  </a:lnTo>
                  <a:lnTo>
                    <a:pt x="1170498" y="131765"/>
                  </a:lnTo>
                  <a:lnTo>
                    <a:pt x="1313153" y="497115"/>
                  </a:lnTo>
                  <a:lnTo>
                    <a:pt x="1360524" y="497115"/>
                  </a:lnTo>
                  <a:lnTo>
                    <a:pt x="1385091" y="433955"/>
                  </a:lnTo>
                  <a:lnTo>
                    <a:pt x="1337655" y="433955"/>
                  </a:lnTo>
                  <a:lnTo>
                    <a:pt x="1215690" y="115975"/>
                  </a:lnTo>
                  <a:close/>
                </a:path>
                <a:path w="3909060" h="505460">
                  <a:moveTo>
                    <a:pt x="1502634" y="115975"/>
                  </a:moveTo>
                  <a:lnTo>
                    <a:pt x="1457987" y="115975"/>
                  </a:lnTo>
                  <a:lnTo>
                    <a:pt x="1337655" y="433955"/>
                  </a:lnTo>
                  <a:lnTo>
                    <a:pt x="1385091" y="433955"/>
                  </a:lnTo>
                  <a:lnTo>
                    <a:pt x="1502634" y="131765"/>
                  </a:lnTo>
                  <a:lnTo>
                    <a:pt x="1502634" y="115975"/>
                  </a:lnTo>
                  <a:close/>
                </a:path>
                <a:path w="3909060" h="505460">
                  <a:moveTo>
                    <a:pt x="1613301" y="115975"/>
                  </a:moveTo>
                  <a:lnTo>
                    <a:pt x="1565931" y="115975"/>
                  </a:lnTo>
                  <a:lnTo>
                    <a:pt x="1565931" y="497115"/>
                  </a:lnTo>
                  <a:lnTo>
                    <a:pt x="1613301" y="497115"/>
                  </a:lnTo>
                  <a:lnTo>
                    <a:pt x="1613301" y="115975"/>
                  </a:lnTo>
                  <a:close/>
                </a:path>
                <a:path w="3909060" h="505460">
                  <a:moveTo>
                    <a:pt x="1847671" y="115975"/>
                  </a:moveTo>
                  <a:lnTo>
                    <a:pt x="1714816" y="115975"/>
                  </a:lnTo>
                  <a:lnTo>
                    <a:pt x="1714816" y="497115"/>
                  </a:lnTo>
                  <a:lnTo>
                    <a:pt x="1847671" y="497115"/>
                  </a:lnTo>
                  <a:lnTo>
                    <a:pt x="1897193" y="491453"/>
                  </a:lnTo>
                  <a:lnTo>
                    <a:pt x="1937803" y="474813"/>
                  </a:lnTo>
                  <a:lnTo>
                    <a:pt x="1959890" y="455190"/>
                  </a:lnTo>
                  <a:lnTo>
                    <a:pt x="1762187" y="455190"/>
                  </a:lnTo>
                  <a:lnTo>
                    <a:pt x="1762187" y="157900"/>
                  </a:lnTo>
                  <a:lnTo>
                    <a:pt x="1959890" y="157900"/>
                  </a:lnTo>
                  <a:lnTo>
                    <a:pt x="1937803" y="138277"/>
                  </a:lnTo>
                  <a:lnTo>
                    <a:pt x="1897193" y="121638"/>
                  </a:lnTo>
                  <a:lnTo>
                    <a:pt x="1847671" y="115975"/>
                  </a:lnTo>
                  <a:close/>
                </a:path>
                <a:path w="3909060" h="505460">
                  <a:moveTo>
                    <a:pt x="1959890" y="157900"/>
                  </a:moveTo>
                  <a:lnTo>
                    <a:pt x="1847671" y="157900"/>
                  </a:lnTo>
                  <a:lnTo>
                    <a:pt x="1889801" y="164434"/>
                  </a:lnTo>
                  <a:lnTo>
                    <a:pt x="1920904" y="182811"/>
                  </a:lnTo>
                  <a:lnTo>
                    <a:pt x="1940166" y="211192"/>
                  </a:lnTo>
                  <a:lnTo>
                    <a:pt x="1946767" y="247741"/>
                  </a:lnTo>
                  <a:lnTo>
                    <a:pt x="1946767" y="365350"/>
                  </a:lnTo>
                  <a:lnTo>
                    <a:pt x="1940166" y="401898"/>
                  </a:lnTo>
                  <a:lnTo>
                    <a:pt x="1920904" y="430280"/>
                  </a:lnTo>
                  <a:lnTo>
                    <a:pt x="1889801" y="448656"/>
                  </a:lnTo>
                  <a:lnTo>
                    <a:pt x="1847671" y="455190"/>
                  </a:lnTo>
                  <a:lnTo>
                    <a:pt x="1959890" y="455190"/>
                  </a:lnTo>
                  <a:lnTo>
                    <a:pt x="1968299" y="447719"/>
                  </a:lnTo>
                  <a:lnTo>
                    <a:pt x="1987478" y="410694"/>
                  </a:lnTo>
                  <a:lnTo>
                    <a:pt x="1994138" y="364261"/>
                  </a:lnTo>
                  <a:lnTo>
                    <a:pt x="1994138" y="248830"/>
                  </a:lnTo>
                  <a:lnTo>
                    <a:pt x="1987478" y="202396"/>
                  </a:lnTo>
                  <a:lnTo>
                    <a:pt x="1968299" y="165371"/>
                  </a:lnTo>
                  <a:lnTo>
                    <a:pt x="1959890" y="157900"/>
                  </a:lnTo>
                  <a:close/>
                </a:path>
                <a:path w="3909060" h="505460">
                  <a:moveTo>
                    <a:pt x="2321751" y="115975"/>
                  </a:moveTo>
                  <a:lnTo>
                    <a:pt x="2084355" y="115975"/>
                  </a:lnTo>
                  <a:lnTo>
                    <a:pt x="2084355" y="497115"/>
                  </a:lnTo>
                  <a:lnTo>
                    <a:pt x="2322295" y="497115"/>
                  </a:lnTo>
                  <a:lnTo>
                    <a:pt x="2322295" y="455190"/>
                  </a:lnTo>
                  <a:lnTo>
                    <a:pt x="2131736" y="455190"/>
                  </a:lnTo>
                  <a:lnTo>
                    <a:pt x="2131736" y="326147"/>
                  </a:lnTo>
                  <a:lnTo>
                    <a:pt x="2296160" y="326147"/>
                  </a:lnTo>
                  <a:lnTo>
                    <a:pt x="2296160" y="284221"/>
                  </a:lnTo>
                  <a:lnTo>
                    <a:pt x="2131736" y="284221"/>
                  </a:lnTo>
                  <a:lnTo>
                    <a:pt x="2131736" y="157900"/>
                  </a:lnTo>
                  <a:lnTo>
                    <a:pt x="2321751" y="157900"/>
                  </a:lnTo>
                  <a:lnTo>
                    <a:pt x="2321751" y="115975"/>
                  </a:lnTo>
                  <a:close/>
                </a:path>
                <a:path w="3909060" h="505460">
                  <a:moveTo>
                    <a:pt x="2224832" y="0"/>
                  </a:moveTo>
                  <a:lnTo>
                    <a:pt x="2184551" y="0"/>
                  </a:lnTo>
                  <a:lnTo>
                    <a:pt x="2124113" y="66427"/>
                  </a:lnTo>
                  <a:lnTo>
                    <a:pt x="2124113" y="82217"/>
                  </a:lnTo>
                  <a:lnTo>
                    <a:pt x="2162227" y="82217"/>
                  </a:lnTo>
                  <a:lnTo>
                    <a:pt x="2204152" y="32669"/>
                  </a:lnTo>
                  <a:lnTo>
                    <a:pt x="2254561" y="32669"/>
                  </a:lnTo>
                  <a:lnTo>
                    <a:pt x="2224832" y="0"/>
                  </a:lnTo>
                  <a:close/>
                </a:path>
                <a:path w="3909060" h="505460">
                  <a:moveTo>
                    <a:pt x="2254561" y="32669"/>
                  </a:moveTo>
                  <a:lnTo>
                    <a:pt x="2204152" y="32669"/>
                  </a:lnTo>
                  <a:lnTo>
                    <a:pt x="2246622" y="82217"/>
                  </a:lnTo>
                  <a:lnTo>
                    <a:pt x="2285281" y="82217"/>
                  </a:lnTo>
                  <a:lnTo>
                    <a:pt x="2285281" y="66427"/>
                  </a:lnTo>
                  <a:lnTo>
                    <a:pt x="2254561" y="32669"/>
                  </a:lnTo>
                  <a:close/>
                </a:path>
                <a:path w="3909060" h="505460">
                  <a:moveTo>
                    <a:pt x="2445894" y="115975"/>
                  </a:moveTo>
                  <a:lnTo>
                    <a:pt x="2402335" y="115975"/>
                  </a:lnTo>
                  <a:lnTo>
                    <a:pt x="2402335" y="497115"/>
                  </a:lnTo>
                  <a:lnTo>
                    <a:pt x="2449705" y="497115"/>
                  </a:lnTo>
                  <a:lnTo>
                    <a:pt x="2449705" y="204182"/>
                  </a:lnTo>
                  <a:lnTo>
                    <a:pt x="2502843" y="204182"/>
                  </a:lnTo>
                  <a:lnTo>
                    <a:pt x="2445894" y="115975"/>
                  </a:lnTo>
                  <a:close/>
                </a:path>
                <a:path w="3909060" h="505460">
                  <a:moveTo>
                    <a:pt x="2502843" y="204182"/>
                  </a:moveTo>
                  <a:lnTo>
                    <a:pt x="2449705" y="204182"/>
                  </a:lnTo>
                  <a:lnTo>
                    <a:pt x="2639186" y="497115"/>
                  </a:lnTo>
                  <a:lnTo>
                    <a:pt x="2682745" y="497115"/>
                  </a:lnTo>
                  <a:lnTo>
                    <a:pt x="2682745" y="409453"/>
                  </a:lnTo>
                  <a:lnTo>
                    <a:pt x="2635375" y="409453"/>
                  </a:lnTo>
                  <a:lnTo>
                    <a:pt x="2502843" y="204182"/>
                  </a:lnTo>
                  <a:close/>
                </a:path>
                <a:path w="3909060" h="505460">
                  <a:moveTo>
                    <a:pt x="2682745" y="115975"/>
                  </a:moveTo>
                  <a:lnTo>
                    <a:pt x="2635375" y="115975"/>
                  </a:lnTo>
                  <a:lnTo>
                    <a:pt x="2635375" y="409453"/>
                  </a:lnTo>
                  <a:lnTo>
                    <a:pt x="2682745" y="409453"/>
                  </a:lnTo>
                  <a:lnTo>
                    <a:pt x="2682745" y="115975"/>
                  </a:lnTo>
                  <a:close/>
                </a:path>
                <a:path w="3909060" h="505460">
                  <a:moveTo>
                    <a:pt x="2919146" y="107808"/>
                  </a:moveTo>
                  <a:lnTo>
                    <a:pt x="2868635" y="113767"/>
                  </a:lnTo>
                  <a:lnTo>
                    <a:pt x="2828030" y="131173"/>
                  </a:lnTo>
                  <a:lnTo>
                    <a:pt x="2798087" y="159320"/>
                  </a:lnTo>
                  <a:lnTo>
                    <a:pt x="2779566" y="197504"/>
                  </a:lnTo>
                  <a:lnTo>
                    <a:pt x="2773224" y="245018"/>
                  </a:lnTo>
                  <a:lnTo>
                    <a:pt x="2773224" y="368072"/>
                  </a:lnTo>
                  <a:lnTo>
                    <a:pt x="2779566" y="415586"/>
                  </a:lnTo>
                  <a:lnTo>
                    <a:pt x="2798087" y="453770"/>
                  </a:lnTo>
                  <a:lnTo>
                    <a:pt x="2828030" y="481918"/>
                  </a:lnTo>
                  <a:lnTo>
                    <a:pt x="2868635" y="499324"/>
                  </a:lnTo>
                  <a:lnTo>
                    <a:pt x="2919146" y="505283"/>
                  </a:lnTo>
                  <a:lnTo>
                    <a:pt x="2961812" y="500326"/>
                  </a:lnTo>
                  <a:lnTo>
                    <a:pt x="2999774" y="485228"/>
                  </a:lnTo>
                  <a:lnTo>
                    <a:pt x="3027813" y="461724"/>
                  </a:lnTo>
                  <a:lnTo>
                    <a:pt x="2918602" y="461724"/>
                  </a:lnTo>
                  <a:lnTo>
                    <a:pt x="2876183" y="455564"/>
                  </a:lnTo>
                  <a:lnTo>
                    <a:pt x="2845504" y="437766"/>
                  </a:lnTo>
                  <a:lnTo>
                    <a:pt x="2826873" y="409351"/>
                  </a:lnTo>
                  <a:lnTo>
                    <a:pt x="2820594" y="371339"/>
                  </a:lnTo>
                  <a:lnTo>
                    <a:pt x="2820594" y="241751"/>
                  </a:lnTo>
                  <a:lnTo>
                    <a:pt x="2826873" y="203739"/>
                  </a:lnTo>
                  <a:lnTo>
                    <a:pt x="2845504" y="175324"/>
                  </a:lnTo>
                  <a:lnTo>
                    <a:pt x="2876183" y="157526"/>
                  </a:lnTo>
                  <a:lnTo>
                    <a:pt x="2918602" y="151367"/>
                  </a:lnTo>
                  <a:lnTo>
                    <a:pt x="3027813" y="151367"/>
                  </a:lnTo>
                  <a:lnTo>
                    <a:pt x="2999774" y="127862"/>
                  </a:lnTo>
                  <a:lnTo>
                    <a:pt x="2961812" y="112765"/>
                  </a:lnTo>
                  <a:lnTo>
                    <a:pt x="2919146" y="107808"/>
                  </a:lnTo>
                  <a:close/>
                </a:path>
                <a:path w="3909060" h="505460">
                  <a:moveTo>
                    <a:pt x="3057990" y="370250"/>
                  </a:moveTo>
                  <a:lnTo>
                    <a:pt x="3010620" y="370250"/>
                  </a:lnTo>
                  <a:lnTo>
                    <a:pt x="3010620" y="375695"/>
                  </a:lnTo>
                  <a:lnTo>
                    <a:pt x="3002444" y="414175"/>
                  </a:lnTo>
                  <a:lnTo>
                    <a:pt x="2981150" y="440965"/>
                  </a:lnTo>
                  <a:lnTo>
                    <a:pt x="2951586" y="456628"/>
                  </a:lnTo>
                  <a:lnTo>
                    <a:pt x="2918602" y="461724"/>
                  </a:lnTo>
                  <a:lnTo>
                    <a:pt x="3027813" y="461724"/>
                  </a:lnTo>
                  <a:lnTo>
                    <a:pt x="3030287" y="459650"/>
                  </a:lnTo>
                  <a:lnTo>
                    <a:pt x="3050607" y="423252"/>
                  </a:lnTo>
                  <a:lnTo>
                    <a:pt x="3057990" y="375695"/>
                  </a:lnTo>
                  <a:lnTo>
                    <a:pt x="3057990" y="370250"/>
                  </a:lnTo>
                  <a:close/>
                </a:path>
                <a:path w="3909060" h="505460">
                  <a:moveTo>
                    <a:pt x="3027813" y="151367"/>
                  </a:moveTo>
                  <a:lnTo>
                    <a:pt x="2918602" y="151367"/>
                  </a:lnTo>
                  <a:lnTo>
                    <a:pt x="2951586" y="156463"/>
                  </a:lnTo>
                  <a:lnTo>
                    <a:pt x="2981150" y="172125"/>
                  </a:lnTo>
                  <a:lnTo>
                    <a:pt x="3002444" y="198916"/>
                  </a:lnTo>
                  <a:lnTo>
                    <a:pt x="3010620" y="237395"/>
                  </a:lnTo>
                  <a:lnTo>
                    <a:pt x="3010620" y="242840"/>
                  </a:lnTo>
                  <a:lnTo>
                    <a:pt x="3057990" y="242840"/>
                  </a:lnTo>
                  <a:lnTo>
                    <a:pt x="3057990" y="237395"/>
                  </a:lnTo>
                  <a:lnTo>
                    <a:pt x="3050607" y="189838"/>
                  </a:lnTo>
                  <a:lnTo>
                    <a:pt x="3030287" y="153440"/>
                  </a:lnTo>
                  <a:lnTo>
                    <a:pt x="3027813" y="151367"/>
                  </a:lnTo>
                  <a:close/>
                </a:path>
                <a:path w="3909060" h="505460">
                  <a:moveTo>
                    <a:pt x="3190395" y="115975"/>
                  </a:moveTo>
                  <a:lnTo>
                    <a:pt x="3143024" y="115975"/>
                  </a:lnTo>
                  <a:lnTo>
                    <a:pt x="3143024" y="497115"/>
                  </a:lnTo>
                  <a:lnTo>
                    <a:pt x="3190395" y="497115"/>
                  </a:lnTo>
                  <a:lnTo>
                    <a:pt x="3190395" y="115975"/>
                  </a:lnTo>
                  <a:close/>
                </a:path>
                <a:path w="3909060" h="505460">
                  <a:moveTo>
                    <a:pt x="3443277" y="115975"/>
                  </a:moveTo>
                  <a:lnTo>
                    <a:pt x="3395907" y="115975"/>
                  </a:lnTo>
                  <a:lnTo>
                    <a:pt x="3253796" y="481325"/>
                  </a:lnTo>
                  <a:lnTo>
                    <a:pt x="3253796" y="497115"/>
                  </a:lnTo>
                  <a:lnTo>
                    <a:pt x="3297355" y="497115"/>
                  </a:lnTo>
                  <a:lnTo>
                    <a:pt x="3336558" y="395841"/>
                  </a:lnTo>
                  <a:lnTo>
                    <a:pt x="3552554" y="395841"/>
                  </a:lnTo>
                  <a:lnTo>
                    <a:pt x="3536821" y="355549"/>
                  </a:lnTo>
                  <a:lnTo>
                    <a:pt x="3350714" y="355549"/>
                  </a:lnTo>
                  <a:lnTo>
                    <a:pt x="3418775" y="179135"/>
                  </a:lnTo>
                  <a:lnTo>
                    <a:pt x="3467939" y="179135"/>
                  </a:lnTo>
                  <a:lnTo>
                    <a:pt x="3443277" y="115975"/>
                  </a:lnTo>
                  <a:close/>
                </a:path>
                <a:path w="3909060" h="505460">
                  <a:moveTo>
                    <a:pt x="3552554" y="395841"/>
                  </a:moveTo>
                  <a:lnTo>
                    <a:pt x="3500992" y="395841"/>
                  </a:lnTo>
                  <a:lnTo>
                    <a:pt x="3539106" y="497115"/>
                  </a:lnTo>
                  <a:lnTo>
                    <a:pt x="3585932" y="497115"/>
                  </a:lnTo>
                  <a:lnTo>
                    <a:pt x="3585932" y="481325"/>
                  </a:lnTo>
                  <a:lnTo>
                    <a:pt x="3552554" y="395841"/>
                  </a:lnTo>
                  <a:close/>
                </a:path>
                <a:path w="3909060" h="505460">
                  <a:moveTo>
                    <a:pt x="3467939" y="179135"/>
                  </a:moveTo>
                  <a:lnTo>
                    <a:pt x="3418775" y="179135"/>
                  </a:lnTo>
                  <a:lnTo>
                    <a:pt x="3486291" y="355549"/>
                  </a:lnTo>
                  <a:lnTo>
                    <a:pt x="3536821" y="355549"/>
                  </a:lnTo>
                  <a:lnTo>
                    <a:pt x="3467939" y="179135"/>
                  </a:lnTo>
                  <a:close/>
                </a:path>
                <a:path w="3909060" h="505460">
                  <a:moveTo>
                    <a:pt x="3672097" y="373517"/>
                  </a:moveTo>
                  <a:lnTo>
                    <a:pt x="3624727" y="373517"/>
                  </a:lnTo>
                  <a:lnTo>
                    <a:pt x="3632646" y="422137"/>
                  </a:lnTo>
                  <a:lnTo>
                    <a:pt x="3654364" y="459180"/>
                  </a:lnTo>
                  <a:lnTo>
                    <a:pt x="3686824" y="485089"/>
                  </a:lnTo>
                  <a:lnTo>
                    <a:pt x="3726968" y="500308"/>
                  </a:lnTo>
                  <a:lnTo>
                    <a:pt x="3771738" y="505283"/>
                  </a:lnTo>
                  <a:lnTo>
                    <a:pt x="3831768" y="497022"/>
                  </a:lnTo>
                  <a:lnTo>
                    <a:pt x="3874646" y="474315"/>
                  </a:lnTo>
                  <a:lnTo>
                    <a:pt x="3884163" y="461724"/>
                  </a:lnTo>
                  <a:lnTo>
                    <a:pt x="3773916" y="461724"/>
                  </a:lnTo>
                  <a:lnTo>
                    <a:pt x="3738712" y="457359"/>
                  </a:lnTo>
                  <a:lnTo>
                    <a:pt x="3705855" y="442735"/>
                  </a:lnTo>
                  <a:lnTo>
                    <a:pt x="3681575" y="415553"/>
                  </a:lnTo>
                  <a:lnTo>
                    <a:pt x="3672097" y="373517"/>
                  </a:lnTo>
                  <a:close/>
                </a:path>
                <a:path w="3909060" h="505460">
                  <a:moveTo>
                    <a:pt x="3767927" y="107808"/>
                  </a:moveTo>
                  <a:lnTo>
                    <a:pt x="3712738" y="115499"/>
                  </a:lnTo>
                  <a:lnTo>
                    <a:pt x="3671485" y="137074"/>
                  </a:lnTo>
                  <a:lnTo>
                    <a:pt x="3645647" y="170288"/>
                  </a:lnTo>
                  <a:lnTo>
                    <a:pt x="3636706" y="212894"/>
                  </a:lnTo>
                  <a:lnTo>
                    <a:pt x="3643673" y="250540"/>
                  </a:lnTo>
                  <a:lnTo>
                    <a:pt x="3664270" y="278436"/>
                  </a:lnTo>
                  <a:lnTo>
                    <a:pt x="3698037" y="300105"/>
                  </a:lnTo>
                  <a:lnTo>
                    <a:pt x="3744514" y="319068"/>
                  </a:lnTo>
                  <a:lnTo>
                    <a:pt x="3771738" y="328869"/>
                  </a:lnTo>
                  <a:lnTo>
                    <a:pt x="3809699" y="344302"/>
                  </a:lnTo>
                  <a:lnTo>
                    <a:pt x="3836940" y="359633"/>
                  </a:lnTo>
                  <a:lnTo>
                    <a:pt x="3853360" y="377413"/>
                  </a:lnTo>
                  <a:lnTo>
                    <a:pt x="3858856" y="400197"/>
                  </a:lnTo>
                  <a:lnTo>
                    <a:pt x="3853547" y="424511"/>
                  </a:lnTo>
                  <a:lnTo>
                    <a:pt x="3837621" y="444028"/>
                  </a:lnTo>
                  <a:lnTo>
                    <a:pt x="3811077" y="457010"/>
                  </a:lnTo>
                  <a:lnTo>
                    <a:pt x="3773916" y="461724"/>
                  </a:lnTo>
                  <a:lnTo>
                    <a:pt x="3884163" y="461724"/>
                  </a:lnTo>
                  <a:lnTo>
                    <a:pt x="3900373" y="440276"/>
                  </a:lnTo>
                  <a:lnTo>
                    <a:pt x="3908949" y="398019"/>
                  </a:lnTo>
                  <a:lnTo>
                    <a:pt x="3899582" y="357387"/>
                  </a:lnTo>
                  <a:lnTo>
                    <a:pt x="3874033" y="327780"/>
                  </a:lnTo>
                  <a:lnTo>
                    <a:pt x="3836132" y="305524"/>
                  </a:lnTo>
                  <a:lnTo>
                    <a:pt x="3789706" y="286944"/>
                  </a:lnTo>
                  <a:lnTo>
                    <a:pt x="3764115" y="277687"/>
                  </a:lnTo>
                  <a:lnTo>
                    <a:pt x="3728409" y="263760"/>
                  </a:lnTo>
                  <a:lnTo>
                    <a:pt x="3703473" y="249578"/>
                  </a:lnTo>
                  <a:lnTo>
                    <a:pt x="3688849" y="232435"/>
                  </a:lnTo>
                  <a:lnTo>
                    <a:pt x="3684076" y="209627"/>
                  </a:lnTo>
                  <a:lnTo>
                    <a:pt x="3689818" y="186282"/>
                  </a:lnTo>
                  <a:lnTo>
                    <a:pt x="3706332" y="167837"/>
                  </a:lnTo>
                  <a:lnTo>
                    <a:pt x="3732544" y="155723"/>
                  </a:lnTo>
                  <a:lnTo>
                    <a:pt x="3767382" y="151367"/>
                  </a:lnTo>
                  <a:lnTo>
                    <a:pt x="3879740" y="151367"/>
                  </a:lnTo>
                  <a:lnTo>
                    <a:pt x="3850244" y="126695"/>
                  </a:lnTo>
                  <a:lnTo>
                    <a:pt x="3812209" y="112390"/>
                  </a:lnTo>
                  <a:lnTo>
                    <a:pt x="3767927" y="107808"/>
                  </a:lnTo>
                  <a:close/>
                </a:path>
                <a:path w="3909060" h="505460">
                  <a:moveTo>
                    <a:pt x="3879740" y="151367"/>
                  </a:moveTo>
                  <a:lnTo>
                    <a:pt x="3767382" y="151367"/>
                  </a:lnTo>
                  <a:lnTo>
                    <a:pt x="3801659" y="155833"/>
                  </a:lnTo>
                  <a:lnTo>
                    <a:pt x="3830883" y="170356"/>
                  </a:lnTo>
                  <a:lnTo>
                    <a:pt x="3851225" y="196619"/>
                  </a:lnTo>
                  <a:lnTo>
                    <a:pt x="3858856" y="236306"/>
                  </a:lnTo>
                  <a:lnTo>
                    <a:pt x="3906226" y="236306"/>
                  </a:lnTo>
                  <a:lnTo>
                    <a:pt x="3899318" y="187817"/>
                  </a:lnTo>
                  <a:lnTo>
                    <a:pt x="3879969" y="151558"/>
                  </a:lnTo>
                  <a:lnTo>
                    <a:pt x="3879740" y="151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230298" y="2291238"/>
            <a:ext cx="6031230" cy="535940"/>
            <a:chOff x="2230298" y="2291238"/>
            <a:chExt cx="6031230" cy="535940"/>
          </a:xfrm>
        </p:grpSpPr>
        <p:sp>
          <p:nvSpPr>
            <p:cNvPr id="19" name="object 19"/>
            <p:cNvSpPr/>
            <p:nvPr/>
          </p:nvSpPr>
          <p:spPr>
            <a:xfrm>
              <a:off x="2230298" y="2554896"/>
              <a:ext cx="6031230" cy="272415"/>
            </a:xfrm>
            <a:custGeom>
              <a:avLst/>
              <a:gdLst/>
              <a:ahLst/>
              <a:cxnLst/>
              <a:rect l="l" t="t" r="r" b="b"/>
              <a:pathLst>
                <a:path w="6031230" h="272414">
                  <a:moveTo>
                    <a:pt x="6031229" y="0"/>
                  </a:moveTo>
                  <a:lnTo>
                    <a:pt x="0" y="0"/>
                  </a:lnTo>
                  <a:lnTo>
                    <a:pt x="0" y="272243"/>
                  </a:lnTo>
                  <a:lnTo>
                    <a:pt x="6031229" y="272243"/>
                  </a:lnTo>
                  <a:lnTo>
                    <a:pt x="6031229" y="0"/>
                  </a:lnTo>
                  <a:close/>
                </a:path>
              </a:pathLst>
            </a:custGeom>
            <a:solidFill>
              <a:srgbClr val="A49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80935" y="2291238"/>
              <a:ext cx="5966460" cy="397510"/>
            </a:xfrm>
            <a:custGeom>
              <a:avLst/>
              <a:gdLst/>
              <a:ahLst/>
              <a:cxnLst/>
              <a:rect l="l" t="t" r="r" b="b"/>
              <a:pathLst>
                <a:path w="5966459" h="397510">
                  <a:moveTo>
                    <a:pt x="132854" y="8167"/>
                  </a:moveTo>
                  <a:lnTo>
                    <a:pt x="0" y="8167"/>
                  </a:lnTo>
                  <a:lnTo>
                    <a:pt x="0" y="389307"/>
                  </a:lnTo>
                  <a:lnTo>
                    <a:pt x="132854" y="389307"/>
                  </a:lnTo>
                  <a:lnTo>
                    <a:pt x="182376" y="383644"/>
                  </a:lnTo>
                  <a:lnTo>
                    <a:pt x="222986" y="367005"/>
                  </a:lnTo>
                  <a:lnTo>
                    <a:pt x="245073" y="347382"/>
                  </a:lnTo>
                  <a:lnTo>
                    <a:pt x="47370" y="347382"/>
                  </a:lnTo>
                  <a:lnTo>
                    <a:pt x="47370" y="50092"/>
                  </a:lnTo>
                  <a:lnTo>
                    <a:pt x="245073" y="50092"/>
                  </a:lnTo>
                  <a:lnTo>
                    <a:pt x="222986" y="30469"/>
                  </a:lnTo>
                  <a:lnTo>
                    <a:pt x="182376" y="13829"/>
                  </a:lnTo>
                  <a:lnTo>
                    <a:pt x="132854" y="8167"/>
                  </a:lnTo>
                  <a:close/>
                </a:path>
                <a:path w="5966459" h="397510">
                  <a:moveTo>
                    <a:pt x="245073" y="50092"/>
                  </a:moveTo>
                  <a:lnTo>
                    <a:pt x="132854" y="50092"/>
                  </a:lnTo>
                  <a:lnTo>
                    <a:pt x="174984" y="56626"/>
                  </a:lnTo>
                  <a:lnTo>
                    <a:pt x="206087" y="75002"/>
                  </a:lnTo>
                  <a:lnTo>
                    <a:pt x="225349" y="103384"/>
                  </a:lnTo>
                  <a:lnTo>
                    <a:pt x="231951" y="139932"/>
                  </a:lnTo>
                  <a:lnTo>
                    <a:pt x="231951" y="257541"/>
                  </a:lnTo>
                  <a:lnTo>
                    <a:pt x="225349" y="294090"/>
                  </a:lnTo>
                  <a:lnTo>
                    <a:pt x="206087" y="322471"/>
                  </a:lnTo>
                  <a:lnTo>
                    <a:pt x="174984" y="340848"/>
                  </a:lnTo>
                  <a:lnTo>
                    <a:pt x="132854" y="347382"/>
                  </a:lnTo>
                  <a:lnTo>
                    <a:pt x="245073" y="347382"/>
                  </a:lnTo>
                  <a:lnTo>
                    <a:pt x="253482" y="339911"/>
                  </a:lnTo>
                  <a:lnTo>
                    <a:pt x="272661" y="302886"/>
                  </a:lnTo>
                  <a:lnTo>
                    <a:pt x="279321" y="256452"/>
                  </a:lnTo>
                  <a:lnTo>
                    <a:pt x="279321" y="141021"/>
                  </a:lnTo>
                  <a:lnTo>
                    <a:pt x="272661" y="94588"/>
                  </a:lnTo>
                  <a:lnTo>
                    <a:pt x="253482" y="57563"/>
                  </a:lnTo>
                  <a:lnTo>
                    <a:pt x="245073" y="50092"/>
                  </a:lnTo>
                  <a:close/>
                </a:path>
                <a:path w="5966459" h="397510">
                  <a:moveTo>
                    <a:pt x="606944" y="8167"/>
                  </a:moveTo>
                  <a:lnTo>
                    <a:pt x="369548" y="8167"/>
                  </a:lnTo>
                  <a:lnTo>
                    <a:pt x="369548" y="389307"/>
                  </a:lnTo>
                  <a:lnTo>
                    <a:pt x="607489" y="389307"/>
                  </a:lnTo>
                  <a:lnTo>
                    <a:pt x="607489" y="347382"/>
                  </a:lnTo>
                  <a:lnTo>
                    <a:pt x="416919" y="347382"/>
                  </a:lnTo>
                  <a:lnTo>
                    <a:pt x="416919" y="218338"/>
                  </a:lnTo>
                  <a:lnTo>
                    <a:pt x="581354" y="218338"/>
                  </a:lnTo>
                  <a:lnTo>
                    <a:pt x="581354" y="176413"/>
                  </a:lnTo>
                  <a:lnTo>
                    <a:pt x="416919" y="176413"/>
                  </a:lnTo>
                  <a:lnTo>
                    <a:pt x="416919" y="50092"/>
                  </a:lnTo>
                  <a:lnTo>
                    <a:pt x="606944" y="50092"/>
                  </a:lnTo>
                  <a:lnTo>
                    <a:pt x="606944" y="8167"/>
                  </a:lnTo>
                  <a:close/>
                </a:path>
                <a:path w="5966459" h="397510">
                  <a:moveTo>
                    <a:pt x="733255" y="8167"/>
                  </a:moveTo>
                  <a:lnTo>
                    <a:pt x="687518" y="8167"/>
                  </a:lnTo>
                  <a:lnTo>
                    <a:pt x="687518" y="389307"/>
                  </a:lnTo>
                  <a:lnTo>
                    <a:pt x="733255" y="389307"/>
                  </a:lnTo>
                  <a:lnTo>
                    <a:pt x="733255" y="92562"/>
                  </a:lnTo>
                  <a:lnTo>
                    <a:pt x="786982" y="92562"/>
                  </a:lnTo>
                  <a:lnTo>
                    <a:pt x="733255" y="8167"/>
                  </a:lnTo>
                  <a:close/>
                </a:path>
                <a:path w="5966459" h="397510">
                  <a:moveTo>
                    <a:pt x="1023466" y="92018"/>
                  </a:moveTo>
                  <a:lnTo>
                    <a:pt x="977729" y="92018"/>
                  </a:lnTo>
                  <a:lnTo>
                    <a:pt x="977729" y="389307"/>
                  </a:lnTo>
                  <a:lnTo>
                    <a:pt x="1023466" y="389307"/>
                  </a:lnTo>
                  <a:lnTo>
                    <a:pt x="1023466" y="92018"/>
                  </a:lnTo>
                  <a:close/>
                </a:path>
                <a:path w="5966459" h="397510">
                  <a:moveTo>
                    <a:pt x="786982" y="92562"/>
                  </a:moveTo>
                  <a:lnTo>
                    <a:pt x="733255" y="92562"/>
                  </a:lnTo>
                  <a:lnTo>
                    <a:pt x="839974" y="259719"/>
                  </a:lnTo>
                  <a:lnTo>
                    <a:pt x="871010" y="259719"/>
                  </a:lnTo>
                  <a:lnTo>
                    <a:pt x="908084" y="201459"/>
                  </a:lnTo>
                  <a:lnTo>
                    <a:pt x="856309" y="201459"/>
                  </a:lnTo>
                  <a:lnTo>
                    <a:pt x="786982" y="92562"/>
                  </a:lnTo>
                  <a:close/>
                </a:path>
                <a:path w="5966459" h="397510">
                  <a:moveTo>
                    <a:pt x="1023466" y="8167"/>
                  </a:moveTo>
                  <a:lnTo>
                    <a:pt x="979362" y="8167"/>
                  </a:lnTo>
                  <a:lnTo>
                    <a:pt x="856309" y="201459"/>
                  </a:lnTo>
                  <a:lnTo>
                    <a:pt x="908084" y="201459"/>
                  </a:lnTo>
                  <a:lnTo>
                    <a:pt x="977729" y="92018"/>
                  </a:lnTo>
                  <a:lnTo>
                    <a:pt x="1023466" y="92018"/>
                  </a:lnTo>
                  <a:lnTo>
                    <a:pt x="1023466" y="8167"/>
                  </a:lnTo>
                  <a:close/>
                </a:path>
                <a:path w="5966459" h="397510">
                  <a:moveTo>
                    <a:pt x="1260171" y="0"/>
                  </a:moveTo>
                  <a:lnTo>
                    <a:pt x="1210648" y="5902"/>
                  </a:lnTo>
                  <a:lnTo>
                    <a:pt x="1170039" y="23173"/>
                  </a:lnTo>
                  <a:lnTo>
                    <a:pt x="1139543" y="51159"/>
                  </a:lnTo>
                  <a:lnTo>
                    <a:pt x="1120364" y="89208"/>
                  </a:lnTo>
                  <a:lnTo>
                    <a:pt x="1113704" y="136665"/>
                  </a:lnTo>
                  <a:lnTo>
                    <a:pt x="1113704" y="260808"/>
                  </a:lnTo>
                  <a:lnTo>
                    <a:pt x="1120364" y="308266"/>
                  </a:lnTo>
                  <a:lnTo>
                    <a:pt x="1139543" y="346314"/>
                  </a:lnTo>
                  <a:lnTo>
                    <a:pt x="1170039" y="374301"/>
                  </a:lnTo>
                  <a:lnTo>
                    <a:pt x="1210648" y="391572"/>
                  </a:lnTo>
                  <a:lnTo>
                    <a:pt x="1260171" y="397474"/>
                  </a:lnTo>
                  <a:lnTo>
                    <a:pt x="1309693" y="391572"/>
                  </a:lnTo>
                  <a:lnTo>
                    <a:pt x="1350303" y="374301"/>
                  </a:lnTo>
                  <a:lnTo>
                    <a:pt x="1372516" y="353915"/>
                  </a:lnTo>
                  <a:lnTo>
                    <a:pt x="1260171" y="353915"/>
                  </a:lnTo>
                  <a:lnTo>
                    <a:pt x="1217582" y="347211"/>
                  </a:lnTo>
                  <a:lnTo>
                    <a:pt x="1186529" y="328461"/>
                  </a:lnTo>
                  <a:lnTo>
                    <a:pt x="1167523" y="299705"/>
                  </a:lnTo>
                  <a:lnTo>
                    <a:pt x="1161074" y="262986"/>
                  </a:lnTo>
                  <a:lnTo>
                    <a:pt x="1161074" y="134488"/>
                  </a:lnTo>
                  <a:lnTo>
                    <a:pt x="1167523" y="97769"/>
                  </a:lnTo>
                  <a:lnTo>
                    <a:pt x="1186529" y="69013"/>
                  </a:lnTo>
                  <a:lnTo>
                    <a:pt x="1217582" y="50262"/>
                  </a:lnTo>
                  <a:lnTo>
                    <a:pt x="1260171" y="43558"/>
                  </a:lnTo>
                  <a:lnTo>
                    <a:pt x="1372516" y="43558"/>
                  </a:lnTo>
                  <a:lnTo>
                    <a:pt x="1350303" y="23173"/>
                  </a:lnTo>
                  <a:lnTo>
                    <a:pt x="1309693" y="5902"/>
                  </a:lnTo>
                  <a:lnTo>
                    <a:pt x="1260171" y="0"/>
                  </a:lnTo>
                  <a:close/>
                </a:path>
                <a:path w="5966459" h="397510">
                  <a:moveTo>
                    <a:pt x="1372516" y="43558"/>
                  </a:moveTo>
                  <a:lnTo>
                    <a:pt x="1260171" y="43558"/>
                  </a:lnTo>
                  <a:lnTo>
                    <a:pt x="1302530" y="50262"/>
                  </a:lnTo>
                  <a:lnTo>
                    <a:pt x="1333608" y="69013"/>
                  </a:lnTo>
                  <a:lnTo>
                    <a:pt x="1352742" y="97769"/>
                  </a:lnTo>
                  <a:lnTo>
                    <a:pt x="1359267" y="134488"/>
                  </a:lnTo>
                  <a:lnTo>
                    <a:pt x="1359267" y="262986"/>
                  </a:lnTo>
                  <a:lnTo>
                    <a:pt x="1352742" y="299705"/>
                  </a:lnTo>
                  <a:lnTo>
                    <a:pt x="1333608" y="328461"/>
                  </a:lnTo>
                  <a:lnTo>
                    <a:pt x="1302530" y="347211"/>
                  </a:lnTo>
                  <a:lnTo>
                    <a:pt x="1260171" y="353915"/>
                  </a:lnTo>
                  <a:lnTo>
                    <a:pt x="1372516" y="353915"/>
                  </a:lnTo>
                  <a:lnTo>
                    <a:pt x="1380798" y="346314"/>
                  </a:lnTo>
                  <a:lnTo>
                    <a:pt x="1399977" y="308266"/>
                  </a:lnTo>
                  <a:lnTo>
                    <a:pt x="1406637" y="260808"/>
                  </a:lnTo>
                  <a:lnTo>
                    <a:pt x="1406637" y="136665"/>
                  </a:lnTo>
                  <a:lnTo>
                    <a:pt x="1399977" y="89208"/>
                  </a:lnTo>
                  <a:lnTo>
                    <a:pt x="1380798" y="51159"/>
                  </a:lnTo>
                  <a:lnTo>
                    <a:pt x="1372516" y="43558"/>
                  </a:lnTo>
                  <a:close/>
                </a:path>
                <a:path w="5966459" h="397510">
                  <a:moveTo>
                    <a:pt x="1631835" y="0"/>
                  </a:moveTo>
                  <a:lnTo>
                    <a:pt x="1581324" y="5958"/>
                  </a:lnTo>
                  <a:lnTo>
                    <a:pt x="1540718" y="23364"/>
                  </a:lnTo>
                  <a:lnTo>
                    <a:pt x="1510776" y="51512"/>
                  </a:lnTo>
                  <a:lnTo>
                    <a:pt x="1492255" y="89696"/>
                  </a:lnTo>
                  <a:lnTo>
                    <a:pt x="1485912" y="137210"/>
                  </a:lnTo>
                  <a:lnTo>
                    <a:pt x="1485912" y="260264"/>
                  </a:lnTo>
                  <a:lnTo>
                    <a:pt x="1492255" y="307778"/>
                  </a:lnTo>
                  <a:lnTo>
                    <a:pt x="1510776" y="345962"/>
                  </a:lnTo>
                  <a:lnTo>
                    <a:pt x="1540718" y="374109"/>
                  </a:lnTo>
                  <a:lnTo>
                    <a:pt x="1581324" y="391515"/>
                  </a:lnTo>
                  <a:lnTo>
                    <a:pt x="1631835" y="397474"/>
                  </a:lnTo>
                  <a:lnTo>
                    <a:pt x="1674501" y="392517"/>
                  </a:lnTo>
                  <a:lnTo>
                    <a:pt x="1712462" y="377420"/>
                  </a:lnTo>
                  <a:lnTo>
                    <a:pt x="1740502" y="353915"/>
                  </a:lnTo>
                  <a:lnTo>
                    <a:pt x="1631290" y="353915"/>
                  </a:lnTo>
                  <a:lnTo>
                    <a:pt x="1588871" y="347756"/>
                  </a:lnTo>
                  <a:lnTo>
                    <a:pt x="1558193" y="329958"/>
                  </a:lnTo>
                  <a:lnTo>
                    <a:pt x="1539561" y="301543"/>
                  </a:lnTo>
                  <a:lnTo>
                    <a:pt x="1533283" y="263531"/>
                  </a:lnTo>
                  <a:lnTo>
                    <a:pt x="1533283" y="133943"/>
                  </a:lnTo>
                  <a:lnTo>
                    <a:pt x="1539561" y="95931"/>
                  </a:lnTo>
                  <a:lnTo>
                    <a:pt x="1558193" y="67516"/>
                  </a:lnTo>
                  <a:lnTo>
                    <a:pt x="1588871" y="49718"/>
                  </a:lnTo>
                  <a:lnTo>
                    <a:pt x="1631290" y="43558"/>
                  </a:lnTo>
                  <a:lnTo>
                    <a:pt x="1740502" y="43558"/>
                  </a:lnTo>
                  <a:lnTo>
                    <a:pt x="1712462" y="20054"/>
                  </a:lnTo>
                  <a:lnTo>
                    <a:pt x="1674501" y="4957"/>
                  </a:lnTo>
                  <a:lnTo>
                    <a:pt x="1631835" y="0"/>
                  </a:lnTo>
                  <a:close/>
                </a:path>
                <a:path w="5966459" h="397510">
                  <a:moveTo>
                    <a:pt x="1770679" y="262442"/>
                  </a:moveTo>
                  <a:lnTo>
                    <a:pt x="1723308" y="262442"/>
                  </a:lnTo>
                  <a:lnTo>
                    <a:pt x="1723308" y="267887"/>
                  </a:lnTo>
                  <a:lnTo>
                    <a:pt x="1715132" y="306366"/>
                  </a:lnTo>
                  <a:lnTo>
                    <a:pt x="1693838" y="333157"/>
                  </a:lnTo>
                  <a:lnTo>
                    <a:pt x="1664274" y="348819"/>
                  </a:lnTo>
                  <a:lnTo>
                    <a:pt x="1631290" y="353915"/>
                  </a:lnTo>
                  <a:lnTo>
                    <a:pt x="1740502" y="353915"/>
                  </a:lnTo>
                  <a:lnTo>
                    <a:pt x="1742975" y="351842"/>
                  </a:lnTo>
                  <a:lnTo>
                    <a:pt x="1763295" y="315444"/>
                  </a:lnTo>
                  <a:lnTo>
                    <a:pt x="1770679" y="267887"/>
                  </a:lnTo>
                  <a:lnTo>
                    <a:pt x="1770679" y="262442"/>
                  </a:lnTo>
                  <a:close/>
                </a:path>
                <a:path w="5966459" h="397510">
                  <a:moveTo>
                    <a:pt x="1740502" y="43558"/>
                  </a:moveTo>
                  <a:lnTo>
                    <a:pt x="1631290" y="43558"/>
                  </a:lnTo>
                  <a:lnTo>
                    <a:pt x="1664274" y="48654"/>
                  </a:lnTo>
                  <a:lnTo>
                    <a:pt x="1693838" y="64317"/>
                  </a:lnTo>
                  <a:lnTo>
                    <a:pt x="1715132" y="91107"/>
                  </a:lnTo>
                  <a:lnTo>
                    <a:pt x="1723308" y="129587"/>
                  </a:lnTo>
                  <a:lnTo>
                    <a:pt x="1723308" y="135032"/>
                  </a:lnTo>
                  <a:lnTo>
                    <a:pt x="1770679" y="135032"/>
                  </a:lnTo>
                  <a:lnTo>
                    <a:pt x="1770679" y="129587"/>
                  </a:lnTo>
                  <a:lnTo>
                    <a:pt x="1763295" y="82030"/>
                  </a:lnTo>
                  <a:lnTo>
                    <a:pt x="1742975" y="45632"/>
                  </a:lnTo>
                  <a:lnTo>
                    <a:pt x="1740502" y="43558"/>
                  </a:lnTo>
                  <a:close/>
                </a:path>
                <a:path w="5966459" h="397510">
                  <a:moveTo>
                    <a:pt x="2015258" y="8167"/>
                  </a:moveTo>
                  <a:lnTo>
                    <a:pt x="1855723" y="8167"/>
                  </a:lnTo>
                  <a:lnTo>
                    <a:pt x="1855723" y="389307"/>
                  </a:lnTo>
                  <a:lnTo>
                    <a:pt x="1903093" y="389307"/>
                  </a:lnTo>
                  <a:lnTo>
                    <a:pt x="1903093" y="238484"/>
                  </a:lnTo>
                  <a:lnTo>
                    <a:pt x="2056180" y="238484"/>
                  </a:lnTo>
                  <a:lnTo>
                    <a:pt x="2052827" y="232495"/>
                  </a:lnTo>
                  <a:lnTo>
                    <a:pt x="2083063" y="217462"/>
                  </a:lnTo>
                  <a:lnTo>
                    <a:pt x="2104193" y="196559"/>
                  </a:lnTo>
                  <a:lnTo>
                    <a:pt x="1903093" y="196559"/>
                  </a:lnTo>
                  <a:lnTo>
                    <a:pt x="1903093" y="50092"/>
                  </a:lnTo>
                  <a:lnTo>
                    <a:pt x="2103881" y="50092"/>
                  </a:lnTo>
                  <a:lnTo>
                    <a:pt x="2097271" y="38862"/>
                  </a:lnTo>
                  <a:lnTo>
                    <a:pt x="2062619" y="16087"/>
                  </a:lnTo>
                  <a:lnTo>
                    <a:pt x="2015258" y="8167"/>
                  </a:lnTo>
                  <a:close/>
                </a:path>
                <a:path w="5966459" h="397510">
                  <a:moveTo>
                    <a:pt x="2056180" y="238484"/>
                  </a:moveTo>
                  <a:lnTo>
                    <a:pt x="2000556" y="238484"/>
                  </a:lnTo>
                  <a:lnTo>
                    <a:pt x="2084952" y="389307"/>
                  </a:lnTo>
                  <a:lnTo>
                    <a:pt x="2131778" y="389307"/>
                  </a:lnTo>
                  <a:lnTo>
                    <a:pt x="2131778" y="373517"/>
                  </a:lnTo>
                  <a:lnTo>
                    <a:pt x="2056180" y="238484"/>
                  </a:lnTo>
                  <a:close/>
                </a:path>
                <a:path w="5966459" h="397510">
                  <a:moveTo>
                    <a:pt x="2103881" y="50092"/>
                  </a:moveTo>
                  <a:lnTo>
                    <a:pt x="2007090" y="50092"/>
                  </a:lnTo>
                  <a:lnTo>
                    <a:pt x="2036901" y="54601"/>
                  </a:lnTo>
                  <a:lnTo>
                    <a:pt x="2058953" y="68196"/>
                  </a:lnTo>
                  <a:lnTo>
                    <a:pt x="2072633" y="90980"/>
                  </a:lnTo>
                  <a:lnTo>
                    <a:pt x="2077329" y="123053"/>
                  </a:lnTo>
                  <a:lnTo>
                    <a:pt x="2072633" y="154982"/>
                  </a:lnTo>
                  <a:lnTo>
                    <a:pt x="2058953" y="177978"/>
                  </a:lnTo>
                  <a:lnTo>
                    <a:pt x="2036901" y="191888"/>
                  </a:lnTo>
                  <a:lnTo>
                    <a:pt x="2007090" y="196559"/>
                  </a:lnTo>
                  <a:lnTo>
                    <a:pt x="2104193" y="196559"/>
                  </a:lnTo>
                  <a:lnTo>
                    <a:pt x="2106051" y="194721"/>
                  </a:lnTo>
                  <a:lnTo>
                    <a:pt x="2120667" y="163507"/>
                  </a:lnTo>
                  <a:lnTo>
                    <a:pt x="2125788" y="123053"/>
                  </a:lnTo>
                  <a:lnTo>
                    <a:pt x="2118548" y="75011"/>
                  </a:lnTo>
                  <a:lnTo>
                    <a:pt x="2103881" y="50092"/>
                  </a:lnTo>
                  <a:close/>
                </a:path>
                <a:path w="5966459" h="397510">
                  <a:moveTo>
                    <a:pt x="2361750" y="8167"/>
                  </a:moveTo>
                  <a:lnTo>
                    <a:pt x="2314379" y="8167"/>
                  </a:lnTo>
                  <a:lnTo>
                    <a:pt x="2172268" y="373517"/>
                  </a:lnTo>
                  <a:lnTo>
                    <a:pt x="2172268" y="389307"/>
                  </a:lnTo>
                  <a:lnTo>
                    <a:pt x="2215827" y="389307"/>
                  </a:lnTo>
                  <a:lnTo>
                    <a:pt x="2255030" y="288033"/>
                  </a:lnTo>
                  <a:lnTo>
                    <a:pt x="2471027" y="288033"/>
                  </a:lnTo>
                  <a:lnTo>
                    <a:pt x="2455294" y="247741"/>
                  </a:lnTo>
                  <a:lnTo>
                    <a:pt x="2269187" y="247741"/>
                  </a:lnTo>
                  <a:lnTo>
                    <a:pt x="2337248" y="71327"/>
                  </a:lnTo>
                  <a:lnTo>
                    <a:pt x="2386411" y="71327"/>
                  </a:lnTo>
                  <a:lnTo>
                    <a:pt x="2361750" y="8167"/>
                  </a:lnTo>
                  <a:close/>
                </a:path>
                <a:path w="5966459" h="397510">
                  <a:moveTo>
                    <a:pt x="2471027" y="288033"/>
                  </a:moveTo>
                  <a:lnTo>
                    <a:pt x="2419465" y="288033"/>
                  </a:lnTo>
                  <a:lnTo>
                    <a:pt x="2457579" y="389307"/>
                  </a:lnTo>
                  <a:lnTo>
                    <a:pt x="2504405" y="389307"/>
                  </a:lnTo>
                  <a:lnTo>
                    <a:pt x="2504405" y="373517"/>
                  </a:lnTo>
                  <a:lnTo>
                    <a:pt x="2471027" y="288033"/>
                  </a:lnTo>
                  <a:close/>
                </a:path>
                <a:path w="5966459" h="397510">
                  <a:moveTo>
                    <a:pt x="2386411" y="71327"/>
                  </a:moveTo>
                  <a:lnTo>
                    <a:pt x="2337248" y="71327"/>
                  </a:lnTo>
                  <a:lnTo>
                    <a:pt x="2404764" y="247741"/>
                  </a:lnTo>
                  <a:lnTo>
                    <a:pt x="2455294" y="247741"/>
                  </a:lnTo>
                  <a:lnTo>
                    <a:pt x="2386411" y="71327"/>
                  </a:lnTo>
                  <a:close/>
                </a:path>
                <a:path w="5966459" h="397510">
                  <a:moveTo>
                    <a:pt x="2702734" y="0"/>
                  </a:moveTo>
                  <a:lnTo>
                    <a:pt x="2652223" y="5958"/>
                  </a:lnTo>
                  <a:lnTo>
                    <a:pt x="2611617" y="23364"/>
                  </a:lnTo>
                  <a:lnTo>
                    <a:pt x="2581675" y="51512"/>
                  </a:lnTo>
                  <a:lnTo>
                    <a:pt x="2563154" y="89696"/>
                  </a:lnTo>
                  <a:lnTo>
                    <a:pt x="2556812" y="137210"/>
                  </a:lnTo>
                  <a:lnTo>
                    <a:pt x="2556812" y="260264"/>
                  </a:lnTo>
                  <a:lnTo>
                    <a:pt x="2563154" y="307778"/>
                  </a:lnTo>
                  <a:lnTo>
                    <a:pt x="2581675" y="345962"/>
                  </a:lnTo>
                  <a:lnTo>
                    <a:pt x="2611617" y="374109"/>
                  </a:lnTo>
                  <a:lnTo>
                    <a:pt x="2652223" y="391515"/>
                  </a:lnTo>
                  <a:lnTo>
                    <a:pt x="2702734" y="397474"/>
                  </a:lnTo>
                  <a:lnTo>
                    <a:pt x="2745400" y="392517"/>
                  </a:lnTo>
                  <a:lnTo>
                    <a:pt x="2783361" y="377420"/>
                  </a:lnTo>
                  <a:lnTo>
                    <a:pt x="2811401" y="353915"/>
                  </a:lnTo>
                  <a:lnTo>
                    <a:pt x="2702189" y="353915"/>
                  </a:lnTo>
                  <a:lnTo>
                    <a:pt x="2659771" y="347756"/>
                  </a:lnTo>
                  <a:lnTo>
                    <a:pt x="2629092" y="329958"/>
                  </a:lnTo>
                  <a:lnTo>
                    <a:pt x="2610461" y="301543"/>
                  </a:lnTo>
                  <a:lnTo>
                    <a:pt x="2604182" y="263531"/>
                  </a:lnTo>
                  <a:lnTo>
                    <a:pt x="2604182" y="133943"/>
                  </a:lnTo>
                  <a:lnTo>
                    <a:pt x="2610461" y="95931"/>
                  </a:lnTo>
                  <a:lnTo>
                    <a:pt x="2629092" y="67516"/>
                  </a:lnTo>
                  <a:lnTo>
                    <a:pt x="2659771" y="49718"/>
                  </a:lnTo>
                  <a:lnTo>
                    <a:pt x="2702189" y="43558"/>
                  </a:lnTo>
                  <a:lnTo>
                    <a:pt x="2811401" y="43558"/>
                  </a:lnTo>
                  <a:lnTo>
                    <a:pt x="2783361" y="20054"/>
                  </a:lnTo>
                  <a:lnTo>
                    <a:pt x="2745400" y="4957"/>
                  </a:lnTo>
                  <a:lnTo>
                    <a:pt x="2702734" y="0"/>
                  </a:lnTo>
                  <a:close/>
                </a:path>
                <a:path w="5966459" h="397510">
                  <a:moveTo>
                    <a:pt x="2841578" y="262442"/>
                  </a:moveTo>
                  <a:lnTo>
                    <a:pt x="2794208" y="262442"/>
                  </a:lnTo>
                  <a:lnTo>
                    <a:pt x="2794208" y="267887"/>
                  </a:lnTo>
                  <a:lnTo>
                    <a:pt x="2786032" y="306366"/>
                  </a:lnTo>
                  <a:lnTo>
                    <a:pt x="2764737" y="333157"/>
                  </a:lnTo>
                  <a:lnTo>
                    <a:pt x="2735173" y="348819"/>
                  </a:lnTo>
                  <a:lnTo>
                    <a:pt x="2702189" y="353915"/>
                  </a:lnTo>
                  <a:lnTo>
                    <a:pt x="2811401" y="353915"/>
                  </a:lnTo>
                  <a:lnTo>
                    <a:pt x="2813874" y="351842"/>
                  </a:lnTo>
                  <a:lnTo>
                    <a:pt x="2834195" y="315444"/>
                  </a:lnTo>
                  <a:lnTo>
                    <a:pt x="2841578" y="267887"/>
                  </a:lnTo>
                  <a:lnTo>
                    <a:pt x="2841578" y="262442"/>
                  </a:lnTo>
                  <a:close/>
                </a:path>
                <a:path w="5966459" h="397510">
                  <a:moveTo>
                    <a:pt x="2811401" y="43558"/>
                  </a:moveTo>
                  <a:lnTo>
                    <a:pt x="2702189" y="43558"/>
                  </a:lnTo>
                  <a:lnTo>
                    <a:pt x="2735173" y="48654"/>
                  </a:lnTo>
                  <a:lnTo>
                    <a:pt x="2764737" y="64317"/>
                  </a:lnTo>
                  <a:lnTo>
                    <a:pt x="2786032" y="91107"/>
                  </a:lnTo>
                  <a:lnTo>
                    <a:pt x="2794208" y="129587"/>
                  </a:lnTo>
                  <a:lnTo>
                    <a:pt x="2794208" y="135032"/>
                  </a:lnTo>
                  <a:lnTo>
                    <a:pt x="2841578" y="135032"/>
                  </a:lnTo>
                  <a:lnTo>
                    <a:pt x="2841578" y="129587"/>
                  </a:lnTo>
                  <a:lnTo>
                    <a:pt x="2834195" y="82030"/>
                  </a:lnTo>
                  <a:lnTo>
                    <a:pt x="2813874" y="45632"/>
                  </a:lnTo>
                  <a:lnTo>
                    <a:pt x="2811401" y="43558"/>
                  </a:lnTo>
                  <a:close/>
                </a:path>
                <a:path w="5966459" h="397510">
                  <a:moveTo>
                    <a:pt x="2973982" y="8167"/>
                  </a:moveTo>
                  <a:lnTo>
                    <a:pt x="2926612" y="8167"/>
                  </a:lnTo>
                  <a:lnTo>
                    <a:pt x="2926612" y="389307"/>
                  </a:lnTo>
                  <a:lnTo>
                    <a:pt x="2973982" y="389307"/>
                  </a:lnTo>
                  <a:lnTo>
                    <a:pt x="2973982" y="8167"/>
                  </a:lnTo>
                  <a:close/>
                </a:path>
                <a:path w="5966459" h="397510">
                  <a:moveTo>
                    <a:pt x="3226865" y="8167"/>
                  </a:moveTo>
                  <a:lnTo>
                    <a:pt x="3179494" y="8167"/>
                  </a:lnTo>
                  <a:lnTo>
                    <a:pt x="3037383" y="373517"/>
                  </a:lnTo>
                  <a:lnTo>
                    <a:pt x="3037383" y="389307"/>
                  </a:lnTo>
                  <a:lnTo>
                    <a:pt x="3080942" y="389307"/>
                  </a:lnTo>
                  <a:lnTo>
                    <a:pt x="3120145" y="288033"/>
                  </a:lnTo>
                  <a:lnTo>
                    <a:pt x="3336142" y="288033"/>
                  </a:lnTo>
                  <a:lnTo>
                    <a:pt x="3320409" y="247741"/>
                  </a:lnTo>
                  <a:lnTo>
                    <a:pt x="3134302" y="247741"/>
                  </a:lnTo>
                  <a:lnTo>
                    <a:pt x="3202363" y="71327"/>
                  </a:lnTo>
                  <a:lnTo>
                    <a:pt x="3251526" y="71327"/>
                  </a:lnTo>
                  <a:lnTo>
                    <a:pt x="3226865" y="8167"/>
                  </a:lnTo>
                  <a:close/>
                </a:path>
                <a:path w="5966459" h="397510">
                  <a:moveTo>
                    <a:pt x="3336142" y="288033"/>
                  </a:moveTo>
                  <a:lnTo>
                    <a:pt x="3284580" y="288033"/>
                  </a:lnTo>
                  <a:lnTo>
                    <a:pt x="3322694" y="389307"/>
                  </a:lnTo>
                  <a:lnTo>
                    <a:pt x="3369520" y="389307"/>
                  </a:lnTo>
                  <a:lnTo>
                    <a:pt x="3369520" y="373517"/>
                  </a:lnTo>
                  <a:lnTo>
                    <a:pt x="3336142" y="288033"/>
                  </a:lnTo>
                  <a:close/>
                </a:path>
                <a:path w="5966459" h="397510">
                  <a:moveTo>
                    <a:pt x="3251526" y="71327"/>
                  </a:moveTo>
                  <a:lnTo>
                    <a:pt x="3202363" y="71327"/>
                  </a:lnTo>
                  <a:lnTo>
                    <a:pt x="3269879" y="247741"/>
                  </a:lnTo>
                  <a:lnTo>
                    <a:pt x="3320409" y="247741"/>
                  </a:lnTo>
                  <a:lnTo>
                    <a:pt x="3251526" y="71327"/>
                  </a:lnTo>
                  <a:close/>
                </a:path>
                <a:path w="5966459" h="397510">
                  <a:moveTo>
                    <a:pt x="3728483" y="8167"/>
                  </a:moveTo>
                  <a:lnTo>
                    <a:pt x="3568404" y="8167"/>
                  </a:lnTo>
                  <a:lnTo>
                    <a:pt x="3568404" y="389307"/>
                  </a:lnTo>
                  <a:lnTo>
                    <a:pt x="3742095" y="389307"/>
                  </a:lnTo>
                  <a:lnTo>
                    <a:pt x="3785365" y="382552"/>
                  </a:lnTo>
                  <a:lnTo>
                    <a:pt x="3817915" y="362627"/>
                  </a:lnTo>
                  <a:lnTo>
                    <a:pt x="3827508" y="347382"/>
                  </a:lnTo>
                  <a:lnTo>
                    <a:pt x="3615774" y="347382"/>
                  </a:lnTo>
                  <a:lnTo>
                    <a:pt x="3615774" y="216705"/>
                  </a:lnTo>
                  <a:lnTo>
                    <a:pt x="3822532" y="216705"/>
                  </a:lnTo>
                  <a:lnTo>
                    <a:pt x="3806268" y="202080"/>
                  </a:lnTo>
                  <a:lnTo>
                    <a:pt x="3781298" y="191114"/>
                  </a:lnTo>
                  <a:lnTo>
                    <a:pt x="3801444" y="179255"/>
                  </a:lnTo>
                  <a:lnTo>
                    <a:pt x="3804020" y="176413"/>
                  </a:lnTo>
                  <a:lnTo>
                    <a:pt x="3615774" y="176413"/>
                  </a:lnTo>
                  <a:lnTo>
                    <a:pt x="3615774" y="50092"/>
                  </a:lnTo>
                  <a:lnTo>
                    <a:pt x="3814240" y="50092"/>
                  </a:lnTo>
                  <a:lnTo>
                    <a:pt x="3803554" y="33553"/>
                  </a:lnTo>
                  <a:lnTo>
                    <a:pt x="3771353" y="14556"/>
                  </a:lnTo>
                  <a:lnTo>
                    <a:pt x="3728483" y="8167"/>
                  </a:lnTo>
                  <a:close/>
                </a:path>
                <a:path w="5966459" h="397510">
                  <a:moveTo>
                    <a:pt x="3822532" y="216705"/>
                  </a:moveTo>
                  <a:lnTo>
                    <a:pt x="3733928" y="216705"/>
                  </a:lnTo>
                  <a:lnTo>
                    <a:pt x="3761654" y="221103"/>
                  </a:lnTo>
                  <a:lnTo>
                    <a:pt x="3781774" y="233924"/>
                  </a:lnTo>
                  <a:lnTo>
                    <a:pt x="3794034" y="254606"/>
                  </a:lnTo>
                  <a:lnTo>
                    <a:pt x="3798177" y="282588"/>
                  </a:lnTo>
                  <a:lnTo>
                    <a:pt x="3794034" y="310169"/>
                  </a:lnTo>
                  <a:lnTo>
                    <a:pt x="3781774" y="330503"/>
                  </a:lnTo>
                  <a:lnTo>
                    <a:pt x="3761654" y="343077"/>
                  </a:lnTo>
                  <a:lnTo>
                    <a:pt x="3733928" y="347382"/>
                  </a:lnTo>
                  <a:lnTo>
                    <a:pt x="3827508" y="347382"/>
                  </a:lnTo>
                  <a:lnTo>
                    <a:pt x="3838418" y="330043"/>
                  </a:lnTo>
                  <a:lnTo>
                    <a:pt x="3845547" y="285310"/>
                  </a:lnTo>
                  <a:lnTo>
                    <a:pt x="3840485" y="247698"/>
                  </a:lnTo>
                  <a:lnTo>
                    <a:pt x="3826695" y="220448"/>
                  </a:lnTo>
                  <a:lnTo>
                    <a:pt x="3822532" y="216705"/>
                  </a:lnTo>
                  <a:close/>
                </a:path>
                <a:path w="5966459" h="397510">
                  <a:moveTo>
                    <a:pt x="3814240" y="50092"/>
                  </a:moveTo>
                  <a:lnTo>
                    <a:pt x="3720316" y="50092"/>
                  </a:lnTo>
                  <a:lnTo>
                    <a:pt x="3747642" y="54295"/>
                  </a:lnTo>
                  <a:lnTo>
                    <a:pt x="3767414" y="66563"/>
                  </a:lnTo>
                  <a:lnTo>
                    <a:pt x="3779426" y="86386"/>
                  </a:lnTo>
                  <a:lnTo>
                    <a:pt x="3783476" y="113253"/>
                  </a:lnTo>
                  <a:lnTo>
                    <a:pt x="3779443" y="139890"/>
                  </a:lnTo>
                  <a:lnTo>
                    <a:pt x="3767550" y="159738"/>
                  </a:lnTo>
                  <a:lnTo>
                    <a:pt x="3748101" y="172134"/>
                  </a:lnTo>
                  <a:lnTo>
                    <a:pt x="3721405" y="176413"/>
                  </a:lnTo>
                  <a:lnTo>
                    <a:pt x="3804020" y="176413"/>
                  </a:lnTo>
                  <a:lnTo>
                    <a:pt x="3817098" y="161984"/>
                  </a:lnTo>
                  <a:lnTo>
                    <a:pt x="3827239" y="138588"/>
                  </a:lnTo>
                  <a:lnTo>
                    <a:pt x="3830846" y="108352"/>
                  </a:lnTo>
                  <a:lnTo>
                    <a:pt x="3823810" y="64904"/>
                  </a:lnTo>
                  <a:lnTo>
                    <a:pt x="3814240" y="50092"/>
                  </a:lnTo>
                  <a:close/>
                </a:path>
                <a:path w="5966459" h="397510">
                  <a:moveTo>
                    <a:pt x="4076556" y="8167"/>
                  </a:moveTo>
                  <a:lnTo>
                    <a:pt x="4029186" y="8167"/>
                  </a:lnTo>
                  <a:lnTo>
                    <a:pt x="3887075" y="373517"/>
                  </a:lnTo>
                  <a:lnTo>
                    <a:pt x="3887075" y="389307"/>
                  </a:lnTo>
                  <a:lnTo>
                    <a:pt x="3930634" y="389307"/>
                  </a:lnTo>
                  <a:lnTo>
                    <a:pt x="3969837" y="288033"/>
                  </a:lnTo>
                  <a:lnTo>
                    <a:pt x="4185833" y="288033"/>
                  </a:lnTo>
                  <a:lnTo>
                    <a:pt x="4170100" y="247741"/>
                  </a:lnTo>
                  <a:lnTo>
                    <a:pt x="3983993" y="247741"/>
                  </a:lnTo>
                  <a:lnTo>
                    <a:pt x="4052054" y="71327"/>
                  </a:lnTo>
                  <a:lnTo>
                    <a:pt x="4101218" y="71327"/>
                  </a:lnTo>
                  <a:lnTo>
                    <a:pt x="4076556" y="8167"/>
                  </a:lnTo>
                  <a:close/>
                </a:path>
                <a:path w="5966459" h="397510">
                  <a:moveTo>
                    <a:pt x="4185833" y="288033"/>
                  </a:moveTo>
                  <a:lnTo>
                    <a:pt x="4134272" y="288033"/>
                  </a:lnTo>
                  <a:lnTo>
                    <a:pt x="4172386" y="389307"/>
                  </a:lnTo>
                  <a:lnTo>
                    <a:pt x="4219211" y="389307"/>
                  </a:lnTo>
                  <a:lnTo>
                    <a:pt x="4219211" y="373517"/>
                  </a:lnTo>
                  <a:lnTo>
                    <a:pt x="4185833" y="288033"/>
                  </a:lnTo>
                  <a:close/>
                </a:path>
                <a:path w="5966459" h="397510">
                  <a:moveTo>
                    <a:pt x="4101218" y="71327"/>
                  </a:moveTo>
                  <a:lnTo>
                    <a:pt x="4052054" y="71327"/>
                  </a:lnTo>
                  <a:lnTo>
                    <a:pt x="4119570" y="247741"/>
                  </a:lnTo>
                  <a:lnTo>
                    <a:pt x="4170100" y="247741"/>
                  </a:lnTo>
                  <a:lnTo>
                    <a:pt x="4101218" y="71327"/>
                  </a:lnTo>
                  <a:close/>
                </a:path>
                <a:path w="5966459" h="397510">
                  <a:moveTo>
                    <a:pt x="4305376" y="265709"/>
                  </a:moveTo>
                  <a:lnTo>
                    <a:pt x="4258006" y="265709"/>
                  </a:lnTo>
                  <a:lnTo>
                    <a:pt x="4265925" y="314329"/>
                  </a:lnTo>
                  <a:lnTo>
                    <a:pt x="4287643" y="351372"/>
                  </a:lnTo>
                  <a:lnTo>
                    <a:pt x="4320104" y="377280"/>
                  </a:lnTo>
                  <a:lnTo>
                    <a:pt x="4360247" y="392500"/>
                  </a:lnTo>
                  <a:lnTo>
                    <a:pt x="4405017" y="397474"/>
                  </a:lnTo>
                  <a:lnTo>
                    <a:pt x="4465047" y="389213"/>
                  </a:lnTo>
                  <a:lnTo>
                    <a:pt x="4507925" y="366507"/>
                  </a:lnTo>
                  <a:lnTo>
                    <a:pt x="4517442" y="353915"/>
                  </a:lnTo>
                  <a:lnTo>
                    <a:pt x="4407195" y="353915"/>
                  </a:lnTo>
                  <a:lnTo>
                    <a:pt x="4371991" y="349551"/>
                  </a:lnTo>
                  <a:lnTo>
                    <a:pt x="4339134" y="334926"/>
                  </a:lnTo>
                  <a:lnTo>
                    <a:pt x="4314854" y="307745"/>
                  </a:lnTo>
                  <a:lnTo>
                    <a:pt x="4305376" y="265709"/>
                  </a:lnTo>
                  <a:close/>
                </a:path>
                <a:path w="5966459" h="397510">
                  <a:moveTo>
                    <a:pt x="4401206" y="0"/>
                  </a:moveTo>
                  <a:lnTo>
                    <a:pt x="4346017" y="7690"/>
                  </a:lnTo>
                  <a:lnTo>
                    <a:pt x="4304764" y="29266"/>
                  </a:lnTo>
                  <a:lnTo>
                    <a:pt x="4278926" y="62479"/>
                  </a:lnTo>
                  <a:lnTo>
                    <a:pt x="4269985" y="105085"/>
                  </a:lnTo>
                  <a:lnTo>
                    <a:pt x="4276952" y="142731"/>
                  </a:lnTo>
                  <a:lnTo>
                    <a:pt x="4297549" y="170628"/>
                  </a:lnTo>
                  <a:lnTo>
                    <a:pt x="4331316" y="192297"/>
                  </a:lnTo>
                  <a:lnTo>
                    <a:pt x="4377793" y="211260"/>
                  </a:lnTo>
                  <a:lnTo>
                    <a:pt x="4405017" y="221061"/>
                  </a:lnTo>
                  <a:lnTo>
                    <a:pt x="4442978" y="236494"/>
                  </a:lnTo>
                  <a:lnTo>
                    <a:pt x="4470219" y="251824"/>
                  </a:lnTo>
                  <a:lnTo>
                    <a:pt x="4486639" y="269605"/>
                  </a:lnTo>
                  <a:lnTo>
                    <a:pt x="4492135" y="292389"/>
                  </a:lnTo>
                  <a:lnTo>
                    <a:pt x="4486826" y="316703"/>
                  </a:lnTo>
                  <a:lnTo>
                    <a:pt x="4470900" y="336220"/>
                  </a:lnTo>
                  <a:lnTo>
                    <a:pt x="4444356" y="349202"/>
                  </a:lnTo>
                  <a:lnTo>
                    <a:pt x="4407195" y="353915"/>
                  </a:lnTo>
                  <a:lnTo>
                    <a:pt x="4517442" y="353915"/>
                  </a:lnTo>
                  <a:lnTo>
                    <a:pt x="4533652" y="332468"/>
                  </a:lnTo>
                  <a:lnTo>
                    <a:pt x="4542228" y="290211"/>
                  </a:lnTo>
                  <a:lnTo>
                    <a:pt x="4532861" y="249578"/>
                  </a:lnTo>
                  <a:lnTo>
                    <a:pt x="4507313" y="219972"/>
                  </a:lnTo>
                  <a:lnTo>
                    <a:pt x="4469411" y="197716"/>
                  </a:lnTo>
                  <a:lnTo>
                    <a:pt x="4422985" y="179135"/>
                  </a:lnTo>
                  <a:lnTo>
                    <a:pt x="4397394" y="169879"/>
                  </a:lnTo>
                  <a:lnTo>
                    <a:pt x="4361688" y="155952"/>
                  </a:lnTo>
                  <a:lnTo>
                    <a:pt x="4336752" y="141770"/>
                  </a:lnTo>
                  <a:lnTo>
                    <a:pt x="4322128" y="124627"/>
                  </a:lnTo>
                  <a:lnTo>
                    <a:pt x="4317355" y="101818"/>
                  </a:lnTo>
                  <a:lnTo>
                    <a:pt x="4323098" y="78474"/>
                  </a:lnTo>
                  <a:lnTo>
                    <a:pt x="4339611" y="60029"/>
                  </a:lnTo>
                  <a:lnTo>
                    <a:pt x="4365823" y="47914"/>
                  </a:lnTo>
                  <a:lnTo>
                    <a:pt x="4400661" y="43558"/>
                  </a:lnTo>
                  <a:lnTo>
                    <a:pt x="4513019" y="43558"/>
                  </a:lnTo>
                  <a:lnTo>
                    <a:pt x="4483523" y="18887"/>
                  </a:lnTo>
                  <a:lnTo>
                    <a:pt x="4445488" y="4582"/>
                  </a:lnTo>
                  <a:lnTo>
                    <a:pt x="4401206" y="0"/>
                  </a:lnTo>
                  <a:close/>
                </a:path>
                <a:path w="5966459" h="397510">
                  <a:moveTo>
                    <a:pt x="4513019" y="43558"/>
                  </a:moveTo>
                  <a:lnTo>
                    <a:pt x="4400661" y="43558"/>
                  </a:lnTo>
                  <a:lnTo>
                    <a:pt x="4434938" y="48025"/>
                  </a:lnTo>
                  <a:lnTo>
                    <a:pt x="4464162" y="62547"/>
                  </a:lnTo>
                  <a:lnTo>
                    <a:pt x="4484504" y="88810"/>
                  </a:lnTo>
                  <a:lnTo>
                    <a:pt x="4492135" y="128498"/>
                  </a:lnTo>
                  <a:lnTo>
                    <a:pt x="4539505" y="128498"/>
                  </a:lnTo>
                  <a:lnTo>
                    <a:pt x="4532597" y="80008"/>
                  </a:lnTo>
                  <a:lnTo>
                    <a:pt x="4513248" y="43750"/>
                  </a:lnTo>
                  <a:lnTo>
                    <a:pt x="4513019" y="43558"/>
                  </a:lnTo>
                  <a:close/>
                </a:path>
                <a:path w="5966459" h="397510">
                  <a:moveTo>
                    <a:pt x="4864459" y="8167"/>
                  </a:moveTo>
                  <a:lnTo>
                    <a:pt x="4627063" y="8167"/>
                  </a:lnTo>
                  <a:lnTo>
                    <a:pt x="4627063" y="389307"/>
                  </a:lnTo>
                  <a:lnTo>
                    <a:pt x="4865003" y="389307"/>
                  </a:lnTo>
                  <a:lnTo>
                    <a:pt x="4865003" y="347382"/>
                  </a:lnTo>
                  <a:lnTo>
                    <a:pt x="4674433" y="347382"/>
                  </a:lnTo>
                  <a:lnTo>
                    <a:pt x="4674433" y="218338"/>
                  </a:lnTo>
                  <a:lnTo>
                    <a:pt x="4838868" y="218338"/>
                  </a:lnTo>
                  <a:lnTo>
                    <a:pt x="4838868" y="176413"/>
                  </a:lnTo>
                  <a:lnTo>
                    <a:pt x="4674433" y="176413"/>
                  </a:lnTo>
                  <a:lnTo>
                    <a:pt x="4674433" y="50092"/>
                  </a:lnTo>
                  <a:lnTo>
                    <a:pt x="4864459" y="50092"/>
                  </a:lnTo>
                  <a:lnTo>
                    <a:pt x="4864459" y="8167"/>
                  </a:lnTo>
                  <a:close/>
                </a:path>
                <a:path w="5966459" h="397510">
                  <a:moveTo>
                    <a:pt x="5096410" y="8167"/>
                  </a:moveTo>
                  <a:lnTo>
                    <a:pt x="5049039" y="8167"/>
                  </a:lnTo>
                  <a:lnTo>
                    <a:pt x="4906929" y="373517"/>
                  </a:lnTo>
                  <a:lnTo>
                    <a:pt x="4906929" y="389307"/>
                  </a:lnTo>
                  <a:lnTo>
                    <a:pt x="4950488" y="389307"/>
                  </a:lnTo>
                  <a:lnTo>
                    <a:pt x="4989691" y="288033"/>
                  </a:lnTo>
                  <a:lnTo>
                    <a:pt x="5205687" y="288033"/>
                  </a:lnTo>
                  <a:lnTo>
                    <a:pt x="5189954" y="247741"/>
                  </a:lnTo>
                  <a:lnTo>
                    <a:pt x="5003847" y="247741"/>
                  </a:lnTo>
                  <a:lnTo>
                    <a:pt x="5071908" y="71327"/>
                  </a:lnTo>
                  <a:lnTo>
                    <a:pt x="5121071" y="71327"/>
                  </a:lnTo>
                  <a:lnTo>
                    <a:pt x="5096410" y="8167"/>
                  </a:lnTo>
                  <a:close/>
                </a:path>
                <a:path w="5966459" h="397510">
                  <a:moveTo>
                    <a:pt x="5205687" y="288033"/>
                  </a:moveTo>
                  <a:lnTo>
                    <a:pt x="5154125" y="288033"/>
                  </a:lnTo>
                  <a:lnTo>
                    <a:pt x="5192239" y="389307"/>
                  </a:lnTo>
                  <a:lnTo>
                    <a:pt x="5239065" y="389307"/>
                  </a:lnTo>
                  <a:lnTo>
                    <a:pt x="5239065" y="373517"/>
                  </a:lnTo>
                  <a:lnTo>
                    <a:pt x="5205687" y="288033"/>
                  </a:lnTo>
                  <a:close/>
                </a:path>
                <a:path w="5966459" h="397510">
                  <a:moveTo>
                    <a:pt x="5121071" y="71327"/>
                  </a:moveTo>
                  <a:lnTo>
                    <a:pt x="5071908" y="71327"/>
                  </a:lnTo>
                  <a:lnTo>
                    <a:pt x="5139424" y="247741"/>
                  </a:lnTo>
                  <a:lnTo>
                    <a:pt x="5189954" y="247741"/>
                  </a:lnTo>
                  <a:lnTo>
                    <a:pt x="5121071" y="71327"/>
                  </a:lnTo>
                  <a:close/>
                </a:path>
                <a:path w="5966459" h="397510">
                  <a:moveTo>
                    <a:pt x="5435216" y="8167"/>
                  </a:moveTo>
                  <a:lnTo>
                    <a:pt x="5302362" y="8167"/>
                  </a:lnTo>
                  <a:lnTo>
                    <a:pt x="5302362" y="389307"/>
                  </a:lnTo>
                  <a:lnTo>
                    <a:pt x="5435216" y="389307"/>
                  </a:lnTo>
                  <a:lnTo>
                    <a:pt x="5484738" y="383644"/>
                  </a:lnTo>
                  <a:lnTo>
                    <a:pt x="5525348" y="367005"/>
                  </a:lnTo>
                  <a:lnTo>
                    <a:pt x="5547435" y="347382"/>
                  </a:lnTo>
                  <a:lnTo>
                    <a:pt x="5349732" y="347382"/>
                  </a:lnTo>
                  <a:lnTo>
                    <a:pt x="5349732" y="50092"/>
                  </a:lnTo>
                  <a:lnTo>
                    <a:pt x="5547435" y="50092"/>
                  </a:lnTo>
                  <a:lnTo>
                    <a:pt x="5525348" y="30469"/>
                  </a:lnTo>
                  <a:lnTo>
                    <a:pt x="5484738" y="13829"/>
                  </a:lnTo>
                  <a:lnTo>
                    <a:pt x="5435216" y="8167"/>
                  </a:lnTo>
                  <a:close/>
                </a:path>
                <a:path w="5966459" h="397510">
                  <a:moveTo>
                    <a:pt x="5547435" y="50092"/>
                  </a:moveTo>
                  <a:lnTo>
                    <a:pt x="5435216" y="50092"/>
                  </a:lnTo>
                  <a:lnTo>
                    <a:pt x="5477346" y="56626"/>
                  </a:lnTo>
                  <a:lnTo>
                    <a:pt x="5508450" y="75002"/>
                  </a:lnTo>
                  <a:lnTo>
                    <a:pt x="5527711" y="103384"/>
                  </a:lnTo>
                  <a:lnTo>
                    <a:pt x="5534313" y="139932"/>
                  </a:lnTo>
                  <a:lnTo>
                    <a:pt x="5534313" y="257541"/>
                  </a:lnTo>
                  <a:lnTo>
                    <a:pt x="5527711" y="294090"/>
                  </a:lnTo>
                  <a:lnTo>
                    <a:pt x="5508450" y="322471"/>
                  </a:lnTo>
                  <a:lnTo>
                    <a:pt x="5477346" y="340848"/>
                  </a:lnTo>
                  <a:lnTo>
                    <a:pt x="5435216" y="347382"/>
                  </a:lnTo>
                  <a:lnTo>
                    <a:pt x="5547435" y="347382"/>
                  </a:lnTo>
                  <a:lnTo>
                    <a:pt x="5555844" y="339911"/>
                  </a:lnTo>
                  <a:lnTo>
                    <a:pt x="5575023" y="302886"/>
                  </a:lnTo>
                  <a:lnTo>
                    <a:pt x="5581683" y="256452"/>
                  </a:lnTo>
                  <a:lnTo>
                    <a:pt x="5581683" y="141021"/>
                  </a:lnTo>
                  <a:lnTo>
                    <a:pt x="5575023" y="94588"/>
                  </a:lnTo>
                  <a:lnTo>
                    <a:pt x="5555844" y="57563"/>
                  </a:lnTo>
                  <a:lnTo>
                    <a:pt x="5547435" y="50092"/>
                  </a:lnTo>
                  <a:close/>
                </a:path>
                <a:path w="5966459" h="397510">
                  <a:moveTo>
                    <a:pt x="5823278" y="8167"/>
                  </a:moveTo>
                  <a:lnTo>
                    <a:pt x="5775907" y="8167"/>
                  </a:lnTo>
                  <a:lnTo>
                    <a:pt x="5633797" y="373517"/>
                  </a:lnTo>
                  <a:lnTo>
                    <a:pt x="5633797" y="389307"/>
                  </a:lnTo>
                  <a:lnTo>
                    <a:pt x="5677355" y="389307"/>
                  </a:lnTo>
                  <a:lnTo>
                    <a:pt x="5716558" y="288033"/>
                  </a:lnTo>
                  <a:lnTo>
                    <a:pt x="5932555" y="288033"/>
                  </a:lnTo>
                  <a:lnTo>
                    <a:pt x="5916822" y="247741"/>
                  </a:lnTo>
                  <a:lnTo>
                    <a:pt x="5730715" y="247741"/>
                  </a:lnTo>
                  <a:lnTo>
                    <a:pt x="5798776" y="71327"/>
                  </a:lnTo>
                  <a:lnTo>
                    <a:pt x="5847939" y="71327"/>
                  </a:lnTo>
                  <a:lnTo>
                    <a:pt x="5823278" y="8167"/>
                  </a:lnTo>
                  <a:close/>
                </a:path>
                <a:path w="5966459" h="397510">
                  <a:moveTo>
                    <a:pt x="5932555" y="288033"/>
                  </a:moveTo>
                  <a:lnTo>
                    <a:pt x="5880993" y="288033"/>
                  </a:lnTo>
                  <a:lnTo>
                    <a:pt x="5919107" y="389307"/>
                  </a:lnTo>
                  <a:lnTo>
                    <a:pt x="5965933" y="389307"/>
                  </a:lnTo>
                  <a:lnTo>
                    <a:pt x="5965933" y="373517"/>
                  </a:lnTo>
                  <a:lnTo>
                    <a:pt x="5932555" y="288033"/>
                  </a:lnTo>
                  <a:close/>
                </a:path>
                <a:path w="5966459" h="397510">
                  <a:moveTo>
                    <a:pt x="5847939" y="71327"/>
                  </a:moveTo>
                  <a:lnTo>
                    <a:pt x="5798776" y="71327"/>
                  </a:lnTo>
                  <a:lnTo>
                    <a:pt x="5866292" y="247741"/>
                  </a:lnTo>
                  <a:lnTo>
                    <a:pt x="5916822" y="247741"/>
                  </a:lnTo>
                  <a:lnTo>
                    <a:pt x="5847939" y="713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3240" y="4115058"/>
            <a:ext cx="6948825" cy="526554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9751" y="6552198"/>
            <a:ext cx="6818148" cy="325771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08556" y="10638419"/>
            <a:ext cx="8796020" cy="670560"/>
          </a:xfrm>
          <a:custGeom>
            <a:avLst/>
            <a:gdLst/>
            <a:ahLst/>
            <a:cxnLst/>
            <a:rect l="l" t="t" r="r" b="b"/>
            <a:pathLst>
              <a:path w="8796019" h="670559">
                <a:moveTo>
                  <a:pt x="0" y="670136"/>
                </a:moveTo>
                <a:lnTo>
                  <a:pt x="8795543" y="670136"/>
                </a:lnTo>
                <a:lnTo>
                  <a:pt x="8795543" y="0"/>
                </a:lnTo>
                <a:lnTo>
                  <a:pt x="0" y="0"/>
                </a:lnTo>
                <a:lnTo>
                  <a:pt x="0" y="670136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308556" y="0"/>
            <a:ext cx="8796020" cy="10471150"/>
            <a:chOff x="11308556" y="0"/>
            <a:chExt cx="8796020" cy="10471150"/>
          </a:xfrm>
        </p:grpSpPr>
        <p:sp>
          <p:nvSpPr>
            <p:cNvPr id="4" name="object 4"/>
            <p:cNvSpPr/>
            <p:nvPr/>
          </p:nvSpPr>
          <p:spPr>
            <a:xfrm>
              <a:off x="11308556" y="0"/>
              <a:ext cx="8796020" cy="10471150"/>
            </a:xfrm>
            <a:custGeom>
              <a:avLst/>
              <a:gdLst/>
              <a:ahLst/>
              <a:cxnLst/>
              <a:rect l="l" t="t" r="r" b="b"/>
              <a:pathLst>
                <a:path w="8796019" h="10471150">
                  <a:moveTo>
                    <a:pt x="0" y="10470885"/>
                  </a:moveTo>
                  <a:lnTo>
                    <a:pt x="8795543" y="10470885"/>
                  </a:lnTo>
                  <a:lnTo>
                    <a:pt x="8795543" y="0"/>
                  </a:lnTo>
                  <a:lnTo>
                    <a:pt x="0" y="0"/>
                  </a:lnTo>
                  <a:lnTo>
                    <a:pt x="0" y="10470885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99895" y="8070581"/>
              <a:ext cx="4463214" cy="19965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42510" y="1276180"/>
              <a:ext cx="5361093" cy="5361093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0889720" y="0"/>
            <a:ext cx="10795" cy="11298555"/>
          </a:xfrm>
          <a:custGeom>
            <a:avLst/>
            <a:gdLst/>
            <a:ahLst/>
            <a:cxnLst/>
            <a:rect l="l" t="t" r="r" b="b"/>
            <a:pathLst>
              <a:path w="10795" h="11298555">
                <a:moveTo>
                  <a:pt x="10470" y="11298085"/>
                </a:moveTo>
                <a:lnTo>
                  <a:pt x="10470" y="0"/>
                </a:lnTo>
                <a:lnTo>
                  <a:pt x="0" y="0"/>
                </a:lnTo>
                <a:lnTo>
                  <a:pt x="0" y="11298085"/>
                </a:lnTo>
                <a:lnTo>
                  <a:pt x="10470" y="11298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6931" y="2946314"/>
            <a:ext cx="186690" cy="257810"/>
          </a:xfrm>
          <a:custGeom>
            <a:avLst/>
            <a:gdLst/>
            <a:ahLst/>
            <a:cxnLst/>
            <a:rect l="l" t="t" r="r" b="b"/>
            <a:pathLst>
              <a:path w="186689" h="257810">
                <a:moveTo>
                  <a:pt x="94573" y="0"/>
                </a:moveTo>
                <a:lnTo>
                  <a:pt x="57944" y="5200"/>
                </a:lnTo>
                <a:lnTo>
                  <a:pt x="30449" y="19803"/>
                </a:lnTo>
                <a:lnTo>
                  <a:pt x="13163" y="42309"/>
                </a:lnTo>
                <a:lnTo>
                  <a:pt x="7162" y="71222"/>
                </a:lnTo>
                <a:lnTo>
                  <a:pt x="12132" y="96448"/>
                </a:lnTo>
                <a:lnTo>
                  <a:pt x="26505" y="115000"/>
                </a:lnTo>
                <a:lnTo>
                  <a:pt x="49476" y="129466"/>
                </a:lnTo>
                <a:lnTo>
                  <a:pt x="80238" y="142435"/>
                </a:lnTo>
                <a:lnTo>
                  <a:pt x="85976" y="143890"/>
                </a:lnTo>
                <a:lnTo>
                  <a:pt x="110419" y="153723"/>
                </a:lnTo>
                <a:lnTo>
                  <a:pt x="127879" y="162602"/>
                </a:lnTo>
                <a:lnTo>
                  <a:pt x="138356" y="172297"/>
                </a:lnTo>
                <a:lnTo>
                  <a:pt x="141849" y="184580"/>
                </a:lnTo>
                <a:lnTo>
                  <a:pt x="138916" y="197546"/>
                </a:lnTo>
                <a:lnTo>
                  <a:pt x="130208" y="207653"/>
                </a:lnTo>
                <a:lnTo>
                  <a:pt x="115857" y="214218"/>
                </a:lnTo>
                <a:lnTo>
                  <a:pt x="95997" y="216558"/>
                </a:lnTo>
                <a:lnTo>
                  <a:pt x="77819" y="214400"/>
                </a:lnTo>
                <a:lnTo>
                  <a:pt x="60177" y="206928"/>
                </a:lnTo>
                <a:lnTo>
                  <a:pt x="46832" y="192643"/>
                </a:lnTo>
                <a:lnTo>
                  <a:pt x="41548" y="170047"/>
                </a:lnTo>
                <a:lnTo>
                  <a:pt x="0" y="170047"/>
                </a:lnTo>
                <a:lnTo>
                  <a:pt x="7522" y="207174"/>
                </a:lnTo>
                <a:lnTo>
                  <a:pt x="27940" y="233810"/>
                </a:lnTo>
                <a:lnTo>
                  <a:pt x="58031" y="250365"/>
                </a:lnTo>
                <a:lnTo>
                  <a:pt x="94573" y="257248"/>
                </a:lnTo>
                <a:lnTo>
                  <a:pt x="134892" y="251616"/>
                </a:lnTo>
                <a:lnTo>
                  <a:pt x="163523" y="236173"/>
                </a:lnTo>
                <a:lnTo>
                  <a:pt x="180603" y="213101"/>
                </a:lnTo>
                <a:lnTo>
                  <a:pt x="186266" y="184580"/>
                </a:lnTo>
                <a:lnTo>
                  <a:pt x="179775" y="156853"/>
                </a:lnTo>
                <a:lnTo>
                  <a:pt x="162269" y="137164"/>
                </a:lnTo>
                <a:lnTo>
                  <a:pt x="136703" y="122653"/>
                </a:lnTo>
                <a:lnTo>
                  <a:pt x="106028" y="110457"/>
                </a:lnTo>
                <a:lnTo>
                  <a:pt x="101735" y="109001"/>
                </a:lnTo>
                <a:lnTo>
                  <a:pt x="79167" y="100215"/>
                </a:lnTo>
                <a:lnTo>
                  <a:pt x="63045" y="92109"/>
                </a:lnTo>
                <a:lnTo>
                  <a:pt x="53370" y="82641"/>
                </a:lnTo>
                <a:lnTo>
                  <a:pt x="50145" y="69767"/>
                </a:lnTo>
                <a:lnTo>
                  <a:pt x="53258" y="57638"/>
                </a:lnTo>
                <a:lnTo>
                  <a:pt x="62149" y="47964"/>
                </a:lnTo>
                <a:lnTo>
                  <a:pt x="76145" y="41560"/>
                </a:lnTo>
                <a:lnTo>
                  <a:pt x="94573" y="39244"/>
                </a:lnTo>
                <a:lnTo>
                  <a:pt x="113064" y="41355"/>
                </a:lnTo>
                <a:lnTo>
                  <a:pt x="128599" y="48507"/>
                </a:lnTo>
                <a:lnTo>
                  <a:pt x="139299" y="61928"/>
                </a:lnTo>
                <a:lnTo>
                  <a:pt x="143283" y="82845"/>
                </a:lnTo>
                <a:lnTo>
                  <a:pt x="184842" y="82845"/>
                </a:lnTo>
                <a:lnTo>
                  <a:pt x="177991" y="44761"/>
                </a:lnTo>
                <a:lnTo>
                  <a:pt x="159050" y="19076"/>
                </a:lnTo>
                <a:lnTo>
                  <a:pt x="130437" y="4564"/>
                </a:lnTo>
                <a:lnTo>
                  <a:pt x="945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1954" y="2949225"/>
            <a:ext cx="156210" cy="245110"/>
          </a:xfrm>
          <a:custGeom>
            <a:avLst/>
            <a:gdLst/>
            <a:ahLst/>
            <a:cxnLst/>
            <a:rect l="l" t="t" r="r" b="b"/>
            <a:pathLst>
              <a:path w="156210" h="245110">
                <a:moveTo>
                  <a:pt x="156171" y="0"/>
                </a:moveTo>
                <a:lnTo>
                  <a:pt x="0" y="0"/>
                </a:lnTo>
                <a:lnTo>
                  <a:pt x="0" y="38100"/>
                </a:lnTo>
                <a:lnTo>
                  <a:pt x="0" y="106680"/>
                </a:lnTo>
                <a:lnTo>
                  <a:pt x="0" y="140970"/>
                </a:lnTo>
                <a:lnTo>
                  <a:pt x="0" y="209550"/>
                </a:lnTo>
                <a:lnTo>
                  <a:pt x="0" y="245110"/>
                </a:lnTo>
                <a:lnTo>
                  <a:pt x="156171" y="245110"/>
                </a:lnTo>
                <a:lnTo>
                  <a:pt x="156171" y="209550"/>
                </a:lnTo>
                <a:lnTo>
                  <a:pt x="41541" y="209550"/>
                </a:lnTo>
                <a:lnTo>
                  <a:pt x="41541" y="140970"/>
                </a:lnTo>
                <a:lnTo>
                  <a:pt x="138988" y="140970"/>
                </a:lnTo>
                <a:lnTo>
                  <a:pt x="138988" y="106680"/>
                </a:lnTo>
                <a:lnTo>
                  <a:pt x="41541" y="106680"/>
                </a:lnTo>
                <a:lnTo>
                  <a:pt x="41541" y="38100"/>
                </a:lnTo>
                <a:lnTo>
                  <a:pt x="156171" y="38100"/>
                </a:lnTo>
                <a:lnTo>
                  <a:pt x="1561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36878" y="2949221"/>
            <a:ext cx="183408" cy="2456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9064" y="2949221"/>
            <a:ext cx="183408" cy="24561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2836947" y="2943408"/>
            <a:ext cx="189230" cy="257810"/>
          </a:xfrm>
          <a:custGeom>
            <a:avLst/>
            <a:gdLst/>
            <a:ahLst/>
            <a:cxnLst/>
            <a:rect l="l" t="t" r="r" b="b"/>
            <a:pathLst>
              <a:path w="189230" h="257810">
                <a:moveTo>
                  <a:pt x="94573" y="0"/>
                </a:moveTo>
                <a:lnTo>
                  <a:pt x="55615" y="6086"/>
                </a:lnTo>
                <a:lnTo>
                  <a:pt x="25792" y="23619"/>
                </a:lnTo>
                <a:lnTo>
                  <a:pt x="6716" y="51506"/>
                </a:lnTo>
                <a:lnTo>
                  <a:pt x="0" y="88656"/>
                </a:lnTo>
                <a:lnTo>
                  <a:pt x="0" y="168591"/>
                </a:lnTo>
                <a:lnTo>
                  <a:pt x="6515" y="206360"/>
                </a:lnTo>
                <a:lnTo>
                  <a:pt x="25254" y="234178"/>
                </a:lnTo>
                <a:lnTo>
                  <a:pt x="55009" y="251368"/>
                </a:lnTo>
                <a:lnTo>
                  <a:pt x="94573" y="257248"/>
                </a:lnTo>
                <a:lnTo>
                  <a:pt x="133529" y="251163"/>
                </a:lnTo>
                <a:lnTo>
                  <a:pt x="163348" y="233632"/>
                </a:lnTo>
                <a:lnTo>
                  <a:pt x="174030" y="218014"/>
                </a:lnTo>
                <a:lnTo>
                  <a:pt x="94573" y="218014"/>
                </a:lnTo>
                <a:lnTo>
                  <a:pt x="71177" y="214199"/>
                </a:lnTo>
                <a:lnTo>
                  <a:pt x="54633" y="203843"/>
                </a:lnTo>
                <a:lnTo>
                  <a:pt x="44805" y="188581"/>
                </a:lnTo>
                <a:lnTo>
                  <a:pt x="41558" y="170047"/>
                </a:lnTo>
                <a:lnTo>
                  <a:pt x="41558" y="87212"/>
                </a:lnTo>
                <a:lnTo>
                  <a:pt x="44805" y="68678"/>
                </a:lnTo>
                <a:lnTo>
                  <a:pt x="54633" y="53415"/>
                </a:lnTo>
                <a:lnTo>
                  <a:pt x="71177" y="43060"/>
                </a:lnTo>
                <a:lnTo>
                  <a:pt x="94573" y="39244"/>
                </a:lnTo>
                <a:lnTo>
                  <a:pt x="174774" y="39244"/>
                </a:lnTo>
                <a:lnTo>
                  <a:pt x="163882" y="23073"/>
                </a:lnTo>
                <a:lnTo>
                  <a:pt x="134130" y="5882"/>
                </a:lnTo>
                <a:lnTo>
                  <a:pt x="94573" y="0"/>
                </a:lnTo>
                <a:close/>
              </a:path>
              <a:path w="189230" h="257810">
                <a:moveTo>
                  <a:pt x="174774" y="39244"/>
                </a:moveTo>
                <a:lnTo>
                  <a:pt x="94573" y="39244"/>
                </a:lnTo>
                <a:lnTo>
                  <a:pt x="117968" y="43060"/>
                </a:lnTo>
                <a:lnTo>
                  <a:pt x="134512" y="53415"/>
                </a:lnTo>
                <a:lnTo>
                  <a:pt x="144340" y="68678"/>
                </a:lnTo>
                <a:lnTo>
                  <a:pt x="147587" y="87212"/>
                </a:lnTo>
                <a:lnTo>
                  <a:pt x="147587" y="171502"/>
                </a:lnTo>
                <a:lnTo>
                  <a:pt x="144340" y="190007"/>
                </a:lnTo>
                <a:lnTo>
                  <a:pt x="134512" y="205108"/>
                </a:lnTo>
                <a:lnTo>
                  <a:pt x="117968" y="215034"/>
                </a:lnTo>
                <a:lnTo>
                  <a:pt x="94573" y="218014"/>
                </a:lnTo>
                <a:lnTo>
                  <a:pt x="174030" y="218014"/>
                </a:lnTo>
                <a:lnTo>
                  <a:pt x="182420" y="205746"/>
                </a:lnTo>
                <a:lnTo>
                  <a:pt x="189135" y="168591"/>
                </a:lnTo>
                <a:lnTo>
                  <a:pt x="189135" y="88656"/>
                </a:lnTo>
                <a:lnTo>
                  <a:pt x="182620" y="50892"/>
                </a:lnTo>
                <a:lnTo>
                  <a:pt x="174774" y="39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56503" y="2827140"/>
            <a:ext cx="453390" cy="461009"/>
          </a:xfrm>
          <a:custGeom>
            <a:avLst/>
            <a:gdLst/>
            <a:ahLst/>
            <a:cxnLst/>
            <a:rect l="l" t="t" r="r" b="b"/>
            <a:pathLst>
              <a:path w="453389" h="461010">
                <a:moveTo>
                  <a:pt x="452782" y="154058"/>
                </a:moveTo>
                <a:lnTo>
                  <a:pt x="422699" y="154058"/>
                </a:lnTo>
                <a:lnTo>
                  <a:pt x="422699" y="430196"/>
                </a:lnTo>
                <a:lnTo>
                  <a:pt x="120362" y="430196"/>
                </a:lnTo>
                <a:lnTo>
                  <a:pt x="150456" y="460718"/>
                </a:lnTo>
                <a:lnTo>
                  <a:pt x="452782" y="460718"/>
                </a:lnTo>
                <a:lnTo>
                  <a:pt x="452782" y="154058"/>
                </a:lnTo>
                <a:close/>
              </a:path>
              <a:path w="453389" h="461010">
                <a:moveTo>
                  <a:pt x="392605" y="154058"/>
                </a:moveTo>
                <a:lnTo>
                  <a:pt x="362512" y="154058"/>
                </a:lnTo>
                <a:lnTo>
                  <a:pt x="362512" y="369151"/>
                </a:lnTo>
                <a:lnTo>
                  <a:pt x="60186" y="369151"/>
                </a:lnTo>
                <a:lnTo>
                  <a:pt x="90269" y="399673"/>
                </a:lnTo>
                <a:lnTo>
                  <a:pt x="392605" y="399673"/>
                </a:lnTo>
                <a:lnTo>
                  <a:pt x="392605" y="154058"/>
                </a:lnTo>
                <a:close/>
              </a:path>
              <a:path w="453389" h="461010">
                <a:moveTo>
                  <a:pt x="302336" y="0"/>
                </a:moveTo>
                <a:lnTo>
                  <a:pt x="0" y="0"/>
                </a:lnTo>
                <a:lnTo>
                  <a:pt x="0" y="306660"/>
                </a:lnTo>
                <a:lnTo>
                  <a:pt x="30093" y="337183"/>
                </a:lnTo>
                <a:lnTo>
                  <a:pt x="332429" y="337183"/>
                </a:lnTo>
                <a:lnTo>
                  <a:pt x="332429" y="306660"/>
                </a:lnTo>
                <a:lnTo>
                  <a:pt x="30093" y="306660"/>
                </a:lnTo>
                <a:lnTo>
                  <a:pt x="30093" y="30522"/>
                </a:lnTo>
                <a:lnTo>
                  <a:pt x="332429" y="30522"/>
                </a:lnTo>
                <a:lnTo>
                  <a:pt x="302336" y="0"/>
                </a:lnTo>
                <a:close/>
              </a:path>
              <a:path w="453389" h="461010">
                <a:moveTo>
                  <a:pt x="362512" y="61045"/>
                </a:moveTo>
                <a:lnTo>
                  <a:pt x="60186" y="61045"/>
                </a:lnTo>
                <a:lnTo>
                  <a:pt x="60186" y="306660"/>
                </a:lnTo>
                <a:lnTo>
                  <a:pt x="90269" y="306660"/>
                </a:lnTo>
                <a:lnTo>
                  <a:pt x="90269" y="91557"/>
                </a:lnTo>
                <a:lnTo>
                  <a:pt x="392605" y="91557"/>
                </a:lnTo>
                <a:lnTo>
                  <a:pt x="362512" y="61045"/>
                </a:lnTo>
                <a:close/>
              </a:path>
              <a:path w="453389" h="461010">
                <a:moveTo>
                  <a:pt x="424133" y="122080"/>
                </a:moveTo>
                <a:lnTo>
                  <a:pt x="120362" y="122080"/>
                </a:lnTo>
                <a:lnTo>
                  <a:pt x="120362" y="306660"/>
                </a:lnTo>
                <a:lnTo>
                  <a:pt x="151890" y="306660"/>
                </a:lnTo>
                <a:lnTo>
                  <a:pt x="151890" y="154058"/>
                </a:lnTo>
                <a:lnTo>
                  <a:pt x="452782" y="154058"/>
                </a:lnTo>
                <a:lnTo>
                  <a:pt x="424133" y="122080"/>
                </a:lnTo>
                <a:close/>
              </a:path>
              <a:path w="453389" h="461010">
                <a:moveTo>
                  <a:pt x="332429" y="154058"/>
                </a:moveTo>
                <a:lnTo>
                  <a:pt x="303770" y="154058"/>
                </a:lnTo>
                <a:lnTo>
                  <a:pt x="303770" y="306660"/>
                </a:lnTo>
                <a:lnTo>
                  <a:pt x="332429" y="306660"/>
                </a:lnTo>
                <a:lnTo>
                  <a:pt x="332429" y="1540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540308" y="2857608"/>
            <a:ext cx="1067435" cy="435609"/>
            <a:chOff x="3540308" y="2857608"/>
            <a:chExt cx="1067435" cy="435609"/>
          </a:xfrm>
        </p:grpSpPr>
        <p:sp>
          <p:nvSpPr>
            <p:cNvPr id="15" name="object 15"/>
            <p:cNvSpPr/>
            <p:nvPr/>
          </p:nvSpPr>
          <p:spPr>
            <a:xfrm>
              <a:off x="3540302" y="2877711"/>
              <a:ext cx="900430" cy="415290"/>
            </a:xfrm>
            <a:custGeom>
              <a:avLst/>
              <a:gdLst/>
              <a:ahLst/>
              <a:cxnLst/>
              <a:rect l="l" t="t" r="r" b="b"/>
              <a:pathLst>
                <a:path w="900429" h="415289">
                  <a:moveTo>
                    <a:pt x="225399" y="0"/>
                  </a:moveTo>
                  <a:lnTo>
                    <a:pt x="166243" y="38"/>
                  </a:lnTo>
                  <a:lnTo>
                    <a:pt x="139915" y="19278"/>
                  </a:lnTo>
                  <a:lnTo>
                    <a:pt x="0" y="352742"/>
                  </a:lnTo>
                  <a:lnTo>
                    <a:pt x="57645" y="352742"/>
                  </a:lnTo>
                  <a:lnTo>
                    <a:pt x="63207" y="353110"/>
                  </a:lnTo>
                  <a:lnTo>
                    <a:pt x="68757" y="351663"/>
                  </a:lnTo>
                  <a:lnTo>
                    <a:pt x="78130" y="345579"/>
                  </a:lnTo>
                  <a:lnTo>
                    <a:pt x="81699" y="341109"/>
                  </a:lnTo>
                  <a:lnTo>
                    <a:pt x="83654" y="335876"/>
                  </a:lnTo>
                  <a:lnTo>
                    <a:pt x="225399" y="0"/>
                  </a:lnTo>
                  <a:close/>
                </a:path>
                <a:path w="900429" h="415289">
                  <a:moveTo>
                    <a:pt x="343941" y="287972"/>
                  </a:moveTo>
                  <a:lnTo>
                    <a:pt x="215239" y="54013"/>
                  </a:lnTo>
                  <a:lnTo>
                    <a:pt x="180187" y="137287"/>
                  </a:lnTo>
                  <a:lnTo>
                    <a:pt x="290741" y="337388"/>
                  </a:lnTo>
                  <a:lnTo>
                    <a:pt x="293128" y="342087"/>
                  </a:lnTo>
                  <a:lnTo>
                    <a:pt x="296824" y="345986"/>
                  </a:lnTo>
                  <a:lnTo>
                    <a:pt x="305955" y="351256"/>
                  </a:lnTo>
                  <a:lnTo>
                    <a:pt x="311188" y="352513"/>
                  </a:lnTo>
                  <a:lnTo>
                    <a:pt x="316445" y="352247"/>
                  </a:lnTo>
                  <a:lnTo>
                    <a:pt x="343763" y="352247"/>
                  </a:lnTo>
                  <a:lnTo>
                    <a:pt x="343941" y="287972"/>
                  </a:lnTo>
                  <a:close/>
                </a:path>
                <a:path w="900429" h="415289">
                  <a:moveTo>
                    <a:pt x="425970" y="258648"/>
                  </a:moveTo>
                  <a:lnTo>
                    <a:pt x="425691" y="202031"/>
                  </a:lnTo>
                  <a:lnTo>
                    <a:pt x="425691" y="201079"/>
                  </a:lnTo>
                  <a:lnTo>
                    <a:pt x="353961" y="105003"/>
                  </a:lnTo>
                  <a:lnTo>
                    <a:pt x="354990" y="353695"/>
                  </a:lnTo>
                  <a:lnTo>
                    <a:pt x="425970" y="258648"/>
                  </a:lnTo>
                  <a:close/>
                </a:path>
                <a:path w="900429" h="415289">
                  <a:moveTo>
                    <a:pt x="686142" y="414959"/>
                  </a:moveTo>
                  <a:lnTo>
                    <a:pt x="560070" y="245821"/>
                  </a:lnTo>
                  <a:lnTo>
                    <a:pt x="568045" y="238137"/>
                  </a:lnTo>
                  <a:lnTo>
                    <a:pt x="575094" y="229641"/>
                  </a:lnTo>
                  <a:lnTo>
                    <a:pt x="595464" y="182308"/>
                  </a:lnTo>
                  <a:lnTo>
                    <a:pt x="596684" y="168109"/>
                  </a:lnTo>
                  <a:lnTo>
                    <a:pt x="595947" y="150418"/>
                  </a:lnTo>
                  <a:lnTo>
                    <a:pt x="520128" y="62522"/>
                  </a:lnTo>
                  <a:lnTo>
                    <a:pt x="512737" y="60248"/>
                  </a:lnTo>
                  <a:lnTo>
                    <a:pt x="504723" y="59372"/>
                  </a:lnTo>
                  <a:lnTo>
                    <a:pt x="486803" y="59397"/>
                  </a:lnTo>
                  <a:lnTo>
                    <a:pt x="334518" y="59436"/>
                  </a:lnTo>
                  <a:lnTo>
                    <a:pt x="384848" y="127076"/>
                  </a:lnTo>
                  <a:lnTo>
                    <a:pt x="486117" y="126657"/>
                  </a:lnTo>
                  <a:lnTo>
                    <a:pt x="494296" y="126250"/>
                  </a:lnTo>
                  <a:lnTo>
                    <a:pt x="502386" y="128270"/>
                  </a:lnTo>
                  <a:lnTo>
                    <a:pt x="528650" y="160832"/>
                  </a:lnTo>
                  <a:lnTo>
                    <a:pt x="528523" y="171843"/>
                  </a:lnTo>
                  <a:lnTo>
                    <a:pt x="499986" y="202793"/>
                  </a:lnTo>
                  <a:lnTo>
                    <a:pt x="485940" y="204495"/>
                  </a:lnTo>
                  <a:lnTo>
                    <a:pt x="442569" y="203250"/>
                  </a:lnTo>
                  <a:lnTo>
                    <a:pt x="591502" y="404164"/>
                  </a:lnTo>
                  <a:lnTo>
                    <a:pt x="596646" y="409625"/>
                  </a:lnTo>
                  <a:lnTo>
                    <a:pt x="602526" y="412864"/>
                  </a:lnTo>
                  <a:lnTo>
                    <a:pt x="609714" y="414413"/>
                  </a:lnTo>
                  <a:lnTo>
                    <a:pt x="618756" y="414832"/>
                  </a:lnTo>
                  <a:lnTo>
                    <a:pt x="686142" y="414959"/>
                  </a:lnTo>
                  <a:close/>
                </a:path>
                <a:path w="900429" h="415289">
                  <a:moveTo>
                    <a:pt x="688771" y="204978"/>
                  </a:moveTo>
                  <a:lnTo>
                    <a:pt x="688225" y="69659"/>
                  </a:lnTo>
                  <a:lnTo>
                    <a:pt x="617029" y="151091"/>
                  </a:lnTo>
                  <a:lnTo>
                    <a:pt x="617728" y="300024"/>
                  </a:lnTo>
                  <a:lnTo>
                    <a:pt x="688771" y="204978"/>
                  </a:lnTo>
                  <a:close/>
                </a:path>
                <a:path w="900429" h="415289">
                  <a:moveTo>
                    <a:pt x="899896" y="59156"/>
                  </a:moveTo>
                  <a:lnTo>
                    <a:pt x="811276" y="59486"/>
                  </a:lnTo>
                  <a:lnTo>
                    <a:pt x="622985" y="311924"/>
                  </a:lnTo>
                  <a:lnTo>
                    <a:pt x="689432" y="401015"/>
                  </a:lnTo>
                  <a:lnTo>
                    <a:pt x="689254" y="341503"/>
                  </a:lnTo>
                  <a:lnTo>
                    <a:pt x="745921" y="265658"/>
                  </a:lnTo>
                  <a:lnTo>
                    <a:pt x="799934" y="338366"/>
                  </a:lnTo>
                  <a:lnTo>
                    <a:pt x="825677" y="352234"/>
                  </a:lnTo>
                  <a:lnTo>
                    <a:pt x="897699" y="352234"/>
                  </a:lnTo>
                  <a:lnTo>
                    <a:pt x="789647" y="207086"/>
                  </a:lnTo>
                  <a:lnTo>
                    <a:pt x="899896" y="591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399" y="2857608"/>
              <a:ext cx="206789" cy="171219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1261218" y="4352056"/>
            <a:ext cx="2036445" cy="270510"/>
          </a:xfrm>
          <a:custGeom>
            <a:avLst/>
            <a:gdLst/>
            <a:ahLst/>
            <a:cxnLst/>
            <a:rect l="l" t="t" r="r" b="b"/>
            <a:pathLst>
              <a:path w="2036445" h="270510">
                <a:moveTo>
                  <a:pt x="99735" y="55757"/>
                </a:moveTo>
                <a:lnTo>
                  <a:pt x="63348" y="55757"/>
                </a:lnTo>
                <a:lnTo>
                  <a:pt x="0" y="226694"/>
                </a:lnTo>
                <a:lnTo>
                  <a:pt x="0" y="238997"/>
                </a:lnTo>
                <a:lnTo>
                  <a:pt x="34292" y="238997"/>
                </a:lnTo>
                <a:lnTo>
                  <a:pt x="49474" y="196067"/>
                </a:lnTo>
                <a:lnTo>
                  <a:pt x="151948" y="196067"/>
                </a:lnTo>
                <a:lnTo>
                  <a:pt x="140453" y="165178"/>
                </a:lnTo>
                <a:lnTo>
                  <a:pt x="60469" y="165178"/>
                </a:lnTo>
                <a:lnTo>
                  <a:pt x="80887" y="105494"/>
                </a:lnTo>
                <a:lnTo>
                  <a:pt x="118243" y="105494"/>
                </a:lnTo>
                <a:lnTo>
                  <a:pt x="99735" y="55757"/>
                </a:lnTo>
                <a:close/>
              </a:path>
              <a:path w="2036445" h="270510">
                <a:moveTo>
                  <a:pt x="151948" y="196067"/>
                </a:moveTo>
                <a:lnTo>
                  <a:pt x="112038" y="196067"/>
                </a:lnTo>
                <a:lnTo>
                  <a:pt x="126697" y="238997"/>
                </a:lnTo>
                <a:lnTo>
                  <a:pt x="163345" y="238997"/>
                </a:lnTo>
                <a:lnTo>
                  <a:pt x="163345" y="226694"/>
                </a:lnTo>
                <a:lnTo>
                  <a:pt x="151948" y="196067"/>
                </a:lnTo>
                <a:close/>
              </a:path>
              <a:path w="2036445" h="270510">
                <a:moveTo>
                  <a:pt x="118243" y="105494"/>
                </a:moveTo>
                <a:lnTo>
                  <a:pt x="80887" y="105494"/>
                </a:lnTo>
                <a:lnTo>
                  <a:pt x="100782" y="165178"/>
                </a:lnTo>
                <a:lnTo>
                  <a:pt x="140453" y="165178"/>
                </a:lnTo>
                <a:lnTo>
                  <a:pt x="118243" y="105494"/>
                </a:lnTo>
                <a:close/>
              </a:path>
              <a:path w="2036445" h="270510">
                <a:moveTo>
                  <a:pt x="225165" y="55757"/>
                </a:moveTo>
                <a:lnTo>
                  <a:pt x="191135" y="55757"/>
                </a:lnTo>
                <a:lnTo>
                  <a:pt x="191135" y="238997"/>
                </a:lnTo>
                <a:lnTo>
                  <a:pt x="228307" y="238997"/>
                </a:lnTo>
                <a:lnTo>
                  <a:pt x="228307" y="124865"/>
                </a:lnTo>
                <a:lnTo>
                  <a:pt x="267645" y="124865"/>
                </a:lnTo>
                <a:lnTo>
                  <a:pt x="225165" y="55757"/>
                </a:lnTo>
                <a:close/>
              </a:path>
              <a:path w="2036445" h="270510">
                <a:moveTo>
                  <a:pt x="267645" y="124865"/>
                </a:moveTo>
                <a:lnTo>
                  <a:pt x="228307" y="124865"/>
                </a:lnTo>
                <a:lnTo>
                  <a:pt x="298462" y="238997"/>
                </a:lnTo>
                <a:lnTo>
                  <a:pt x="332492" y="238997"/>
                </a:lnTo>
                <a:lnTo>
                  <a:pt x="332492" y="169890"/>
                </a:lnTo>
                <a:lnTo>
                  <a:pt x="295320" y="169890"/>
                </a:lnTo>
                <a:lnTo>
                  <a:pt x="267645" y="124865"/>
                </a:lnTo>
                <a:close/>
              </a:path>
              <a:path w="2036445" h="270510">
                <a:moveTo>
                  <a:pt x="332492" y="55757"/>
                </a:moveTo>
                <a:lnTo>
                  <a:pt x="295320" y="55757"/>
                </a:lnTo>
                <a:lnTo>
                  <a:pt x="295320" y="169890"/>
                </a:lnTo>
                <a:lnTo>
                  <a:pt x="332492" y="169890"/>
                </a:lnTo>
                <a:lnTo>
                  <a:pt x="332492" y="55757"/>
                </a:lnTo>
                <a:close/>
              </a:path>
              <a:path w="2036445" h="270510">
                <a:moveTo>
                  <a:pt x="445002" y="55757"/>
                </a:moveTo>
                <a:lnTo>
                  <a:pt x="378512" y="55757"/>
                </a:lnTo>
                <a:lnTo>
                  <a:pt x="378512" y="238997"/>
                </a:lnTo>
                <a:lnTo>
                  <a:pt x="445002" y="238997"/>
                </a:lnTo>
                <a:lnTo>
                  <a:pt x="475298" y="234846"/>
                </a:lnTo>
                <a:lnTo>
                  <a:pt x="498305" y="222669"/>
                </a:lnTo>
                <a:lnTo>
                  <a:pt x="510221" y="206538"/>
                </a:lnTo>
                <a:lnTo>
                  <a:pt x="415683" y="206538"/>
                </a:lnTo>
                <a:lnTo>
                  <a:pt x="415683" y="88217"/>
                </a:lnTo>
                <a:lnTo>
                  <a:pt x="510221" y="88217"/>
                </a:lnTo>
                <a:lnTo>
                  <a:pt x="498305" y="72085"/>
                </a:lnTo>
                <a:lnTo>
                  <a:pt x="475298" y="59909"/>
                </a:lnTo>
                <a:lnTo>
                  <a:pt x="445002" y="55757"/>
                </a:lnTo>
                <a:close/>
              </a:path>
              <a:path w="2036445" h="270510">
                <a:moveTo>
                  <a:pt x="510221" y="88217"/>
                </a:moveTo>
                <a:lnTo>
                  <a:pt x="445002" y="88217"/>
                </a:lnTo>
                <a:lnTo>
                  <a:pt x="460655" y="90630"/>
                </a:lnTo>
                <a:lnTo>
                  <a:pt x="471866" y="97117"/>
                </a:lnTo>
                <a:lnTo>
                  <a:pt x="478611" y="106549"/>
                </a:lnTo>
                <a:lnTo>
                  <a:pt x="480864" y="117797"/>
                </a:lnTo>
                <a:lnTo>
                  <a:pt x="480864" y="176957"/>
                </a:lnTo>
                <a:lnTo>
                  <a:pt x="478611" y="188205"/>
                </a:lnTo>
                <a:lnTo>
                  <a:pt x="471866" y="197637"/>
                </a:lnTo>
                <a:lnTo>
                  <a:pt x="460655" y="204125"/>
                </a:lnTo>
                <a:lnTo>
                  <a:pt x="445002" y="206538"/>
                </a:lnTo>
                <a:lnTo>
                  <a:pt x="510221" y="206538"/>
                </a:lnTo>
                <a:lnTo>
                  <a:pt x="512919" y="202885"/>
                </a:lnTo>
                <a:lnTo>
                  <a:pt x="518036" y="175910"/>
                </a:lnTo>
                <a:lnTo>
                  <a:pt x="518036" y="118844"/>
                </a:lnTo>
                <a:lnTo>
                  <a:pt x="512919" y="91869"/>
                </a:lnTo>
                <a:lnTo>
                  <a:pt x="510221" y="88217"/>
                </a:lnTo>
                <a:close/>
              </a:path>
              <a:path w="2036445" h="270510">
                <a:moveTo>
                  <a:pt x="638315" y="55757"/>
                </a:moveTo>
                <a:lnTo>
                  <a:pt x="558998" y="55757"/>
                </a:lnTo>
                <a:lnTo>
                  <a:pt x="558998" y="238997"/>
                </a:lnTo>
                <a:lnTo>
                  <a:pt x="596170" y="238997"/>
                </a:lnTo>
                <a:lnTo>
                  <a:pt x="596170" y="170151"/>
                </a:lnTo>
                <a:lnTo>
                  <a:pt x="667480" y="170151"/>
                </a:lnTo>
                <a:lnTo>
                  <a:pt x="665016" y="165701"/>
                </a:lnTo>
                <a:lnTo>
                  <a:pt x="677340" y="157329"/>
                </a:lnTo>
                <a:lnTo>
                  <a:pt x="686841" y="145643"/>
                </a:lnTo>
                <a:lnTo>
                  <a:pt x="689679" y="138739"/>
                </a:lnTo>
                <a:lnTo>
                  <a:pt x="596170" y="138739"/>
                </a:lnTo>
                <a:lnTo>
                  <a:pt x="596170" y="88217"/>
                </a:lnTo>
                <a:lnTo>
                  <a:pt x="691106" y="88217"/>
                </a:lnTo>
                <a:lnTo>
                  <a:pt x="680755" y="70940"/>
                </a:lnTo>
                <a:lnTo>
                  <a:pt x="662983" y="59667"/>
                </a:lnTo>
                <a:lnTo>
                  <a:pt x="638315" y="55757"/>
                </a:lnTo>
                <a:close/>
              </a:path>
              <a:path w="2036445" h="270510">
                <a:moveTo>
                  <a:pt x="667480" y="170151"/>
                </a:moveTo>
                <a:lnTo>
                  <a:pt x="624441" y="170151"/>
                </a:lnTo>
                <a:lnTo>
                  <a:pt x="662660" y="238997"/>
                </a:lnTo>
                <a:lnTo>
                  <a:pt x="698785" y="238997"/>
                </a:lnTo>
                <a:lnTo>
                  <a:pt x="698785" y="226694"/>
                </a:lnTo>
                <a:lnTo>
                  <a:pt x="667480" y="170151"/>
                </a:lnTo>
                <a:close/>
              </a:path>
              <a:path w="2036445" h="270510">
                <a:moveTo>
                  <a:pt x="691106" y="88217"/>
                </a:moveTo>
                <a:lnTo>
                  <a:pt x="631509" y="88217"/>
                </a:lnTo>
                <a:lnTo>
                  <a:pt x="642364" y="89566"/>
                </a:lnTo>
                <a:lnTo>
                  <a:pt x="650422" y="93910"/>
                </a:lnTo>
                <a:lnTo>
                  <a:pt x="655437" y="101690"/>
                </a:lnTo>
                <a:lnTo>
                  <a:pt x="657163" y="113347"/>
                </a:lnTo>
                <a:lnTo>
                  <a:pt x="655437" y="125155"/>
                </a:lnTo>
                <a:lnTo>
                  <a:pt x="650422" y="133012"/>
                </a:lnTo>
                <a:lnTo>
                  <a:pt x="642364" y="137385"/>
                </a:lnTo>
                <a:lnTo>
                  <a:pt x="631509" y="138739"/>
                </a:lnTo>
                <a:lnTo>
                  <a:pt x="689679" y="138739"/>
                </a:lnTo>
                <a:lnTo>
                  <a:pt x="692956" y="130767"/>
                </a:lnTo>
                <a:lnTo>
                  <a:pt x="695120" y="112823"/>
                </a:lnTo>
                <a:lnTo>
                  <a:pt x="691508" y="88888"/>
                </a:lnTo>
                <a:lnTo>
                  <a:pt x="691106" y="88217"/>
                </a:lnTo>
                <a:close/>
              </a:path>
              <a:path w="2036445" h="270510">
                <a:moveTo>
                  <a:pt x="855261" y="55757"/>
                </a:moveTo>
                <a:lnTo>
                  <a:pt x="735893" y="55757"/>
                </a:lnTo>
                <a:lnTo>
                  <a:pt x="735893" y="238997"/>
                </a:lnTo>
                <a:lnTo>
                  <a:pt x="855785" y="238997"/>
                </a:lnTo>
                <a:lnTo>
                  <a:pt x="855785" y="206538"/>
                </a:lnTo>
                <a:lnTo>
                  <a:pt x="773065" y="206538"/>
                </a:lnTo>
                <a:lnTo>
                  <a:pt x="773065" y="162560"/>
                </a:lnTo>
                <a:lnTo>
                  <a:pt x="843220" y="162560"/>
                </a:lnTo>
                <a:lnTo>
                  <a:pt x="843220" y="131671"/>
                </a:lnTo>
                <a:lnTo>
                  <a:pt x="773065" y="131671"/>
                </a:lnTo>
                <a:lnTo>
                  <a:pt x="773065" y="88217"/>
                </a:lnTo>
                <a:lnTo>
                  <a:pt x="855261" y="88217"/>
                </a:lnTo>
                <a:lnTo>
                  <a:pt x="855261" y="55757"/>
                </a:lnTo>
                <a:close/>
              </a:path>
              <a:path w="2036445" h="270510">
                <a:moveTo>
                  <a:pt x="825943" y="0"/>
                </a:moveTo>
                <a:lnTo>
                  <a:pt x="792960" y="0"/>
                </a:lnTo>
                <a:lnTo>
                  <a:pt x="773065" y="39527"/>
                </a:lnTo>
                <a:lnTo>
                  <a:pt x="802383" y="39527"/>
                </a:lnTo>
                <a:lnTo>
                  <a:pt x="825943" y="12826"/>
                </a:lnTo>
                <a:lnTo>
                  <a:pt x="825943" y="0"/>
                </a:lnTo>
                <a:close/>
              </a:path>
              <a:path w="2036445" h="270510">
                <a:moveTo>
                  <a:pt x="1082434" y="241092"/>
                </a:moveTo>
                <a:lnTo>
                  <a:pt x="1038533" y="241092"/>
                </a:lnTo>
                <a:lnTo>
                  <a:pt x="1057381" y="270148"/>
                </a:lnTo>
                <a:lnTo>
                  <a:pt x="1093244" y="270148"/>
                </a:lnTo>
                <a:lnTo>
                  <a:pt x="1093244" y="257583"/>
                </a:lnTo>
                <a:lnTo>
                  <a:pt x="1082434" y="241092"/>
                </a:lnTo>
                <a:close/>
              </a:path>
              <a:path w="2036445" h="270510">
                <a:moveTo>
                  <a:pt x="1020471" y="51830"/>
                </a:moveTo>
                <a:lnTo>
                  <a:pt x="990285" y="56289"/>
                </a:lnTo>
                <a:lnTo>
                  <a:pt x="967266" y="69238"/>
                </a:lnTo>
                <a:lnTo>
                  <a:pt x="952590" y="90041"/>
                </a:lnTo>
                <a:lnTo>
                  <a:pt x="947437" y="118059"/>
                </a:lnTo>
                <a:lnTo>
                  <a:pt x="947437" y="176696"/>
                </a:lnTo>
                <a:lnTo>
                  <a:pt x="952590" y="204713"/>
                </a:lnTo>
                <a:lnTo>
                  <a:pt x="967266" y="225516"/>
                </a:lnTo>
                <a:lnTo>
                  <a:pt x="990285" y="238466"/>
                </a:lnTo>
                <a:lnTo>
                  <a:pt x="1020471" y="242924"/>
                </a:lnTo>
                <a:lnTo>
                  <a:pt x="1025445" y="242924"/>
                </a:lnTo>
                <a:lnTo>
                  <a:pt x="1034083" y="242139"/>
                </a:lnTo>
                <a:lnTo>
                  <a:pt x="1038533" y="241092"/>
                </a:lnTo>
                <a:lnTo>
                  <a:pt x="1082434" y="241092"/>
                </a:lnTo>
                <a:lnTo>
                  <a:pt x="1072825" y="226432"/>
                </a:lnTo>
                <a:lnTo>
                  <a:pt x="1081468" y="217041"/>
                </a:lnTo>
                <a:lnTo>
                  <a:pt x="1086220" y="208894"/>
                </a:lnTo>
                <a:lnTo>
                  <a:pt x="1020471" y="208894"/>
                </a:lnTo>
                <a:lnTo>
                  <a:pt x="1004376" y="206358"/>
                </a:lnTo>
                <a:lnTo>
                  <a:pt x="993214" y="199601"/>
                </a:lnTo>
                <a:lnTo>
                  <a:pt x="986715" y="189899"/>
                </a:lnTo>
                <a:lnTo>
                  <a:pt x="984608" y="178528"/>
                </a:lnTo>
                <a:lnTo>
                  <a:pt x="984608" y="116226"/>
                </a:lnTo>
                <a:lnTo>
                  <a:pt x="986715" y="104856"/>
                </a:lnTo>
                <a:lnTo>
                  <a:pt x="993214" y="95154"/>
                </a:lnTo>
                <a:lnTo>
                  <a:pt x="1004376" y="88397"/>
                </a:lnTo>
                <a:lnTo>
                  <a:pt x="1020471" y="85861"/>
                </a:lnTo>
                <a:lnTo>
                  <a:pt x="1085452" y="85861"/>
                </a:lnTo>
                <a:lnTo>
                  <a:pt x="1073774" y="69238"/>
                </a:lnTo>
                <a:lnTo>
                  <a:pt x="1050767" y="56289"/>
                </a:lnTo>
                <a:lnTo>
                  <a:pt x="1020471" y="51830"/>
                </a:lnTo>
                <a:close/>
              </a:path>
              <a:path w="2036445" h="270510">
                <a:moveTo>
                  <a:pt x="1085452" y="85861"/>
                </a:moveTo>
                <a:lnTo>
                  <a:pt x="1020471" y="85861"/>
                </a:lnTo>
                <a:lnTo>
                  <a:pt x="1036566" y="88397"/>
                </a:lnTo>
                <a:lnTo>
                  <a:pt x="1047728" y="95154"/>
                </a:lnTo>
                <a:lnTo>
                  <a:pt x="1054227" y="104856"/>
                </a:lnTo>
                <a:lnTo>
                  <a:pt x="1056334" y="116226"/>
                </a:lnTo>
                <a:lnTo>
                  <a:pt x="1056334" y="178528"/>
                </a:lnTo>
                <a:lnTo>
                  <a:pt x="1054227" y="189899"/>
                </a:lnTo>
                <a:lnTo>
                  <a:pt x="1047728" y="199601"/>
                </a:lnTo>
                <a:lnTo>
                  <a:pt x="1036566" y="206358"/>
                </a:lnTo>
                <a:lnTo>
                  <a:pt x="1020471" y="208894"/>
                </a:lnTo>
                <a:lnTo>
                  <a:pt x="1086220" y="208894"/>
                </a:lnTo>
                <a:lnTo>
                  <a:pt x="1087976" y="205883"/>
                </a:lnTo>
                <a:lnTo>
                  <a:pt x="1092078" y="192566"/>
                </a:lnTo>
                <a:lnTo>
                  <a:pt x="1093505" y="176696"/>
                </a:lnTo>
                <a:lnTo>
                  <a:pt x="1093505" y="118059"/>
                </a:lnTo>
                <a:lnTo>
                  <a:pt x="1088389" y="90041"/>
                </a:lnTo>
                <a:lnTo>
                  <a:pt x="1085452" y="85861"/>
                </a:lnTo>
                <a:close/>
              </a:path>
              <a:path w="2036445" h="270510">
                <a:moveTo>
                  <a:pt x="1168990" y="55757"/>
                </a:moveTo>
                <a:lnTo>
                  <a:pt x="1131818" y="55757"/>
                </a:lnTo>
                <a:lnTo>
                  <a:pt x="1131818" y="178790"/>
                </a:lnTo>
                <a:lnTo>
                  <a:pt x="1136829" y="205928"/>
                </a:lnTo>
                <a:lnTo>
                  <a:pt x="1151091" y="226072"/>
                </a:lnTo>
                <a:lnTo>
                  <a:pt x="1173452" y="238609"/>
                </a:lnTo>
                <a:lnTo>
                  <a:pt x="1202759" y="242924"/>
                </a:lnTo>
                <a:lnTo>
                  <a:pt x="1232024" y="238609"/>
                </a:lnTo>
                <a:lnTo>
                  <a:pt x="1254295" y="226072"/>
                </a:lnTo>
                <a:lnTo>
                  <a:pt x="1266381" y="208894"/>
                </a:lnTo>
                <a:lnTo>
                  <a:pt x="1202759" y="208894"/>
                </a:lnTo>
                <a:lnTo>
                  <a:pt x="1187543" y="206497"/>
                </a:lnTo>
                <a:lnTo>
                  <a:pt x="1177040" y="200124"/>
                </a:lnTo>
                <a:lnTo>
                  <a:pt x="1170953" y="191003"/>
                </a:lnTo>
                <a:lnTo>
                  <a:pt x="1168990" y="180361"/>
                </a:lnTo>
                <a:lnTo>
                  <a:pt x="1168990" y="55757"/>
                </a:lnTo>
                <a:close/>
              </a:path>
              <a:path w="2036445" h="270510">
                <a:moveTo>
                  <a:pt x="1273437" y="55757"/>
                </a:moveTo>
                <a:lnTo>
                  <a:pt x="1236004" y="55757"/>
                </a:lnTo>
                <a:lnTo>
                  <a:pt x="1236004" y="180361"/>
                </a:lnTo>
                <a:lnTo>
                  <a:pt x="1234085" y="191003"/>
                </a:lnTo>
                <a:lnTo>
                  <a:pt x="1228118" y="200124"/>
                </a:lnTo>
                <a:lnTo>
                  <a:pt x="1217782" y="206497"/>
                </a:lnTo>
                <a:lnTo>
                  <a:pt x="1202759" y="208894"/>
                </a:lnTo>
                <a:lnTo>
                  <a:pt x="1266381" y="208894"/>
                </a:lnTo>
                <a:lnTo>
                  <a:pt x="1268468" y="205928"/>
                </a:lnTo>
                <a:lnTo>
                  <a:pt x="1273437" y="178790"/>
                </a:lnTo>
                <a:lnTo>
                  <a:pt x="1273437" y="55757"/>
                </a:lnTo>
                <a:close/>
              </a:path>
              <a:path w="2036445" h="270510">
                <a:moveTo>
                  <a:pt x="1436071" y="55757"/>
                </a:moveTo>
                <a:lnTo>
                  <a:pt x="1316703" y="55757"/>
                </a:lnTo>
                <a:lnTo>
                  <a:pt x="1316703" y="238997"/>
                </a:lnTo>
                <a:lnTo>
                  <a:pt x="1436595" y="238997"/>
                </a:lnTo>
                <a:lnTo>
                  <a:pt x="1436595" y="206538"/>
                </a:lnTo>
                <a:lnTo>
                  <a:pt x="1353875" y="206538"/>
                </a:lnTo>
                <a:lnTo>
                  <a:pt x="1353875" y="162560"/>
                </a:lnTo>
                <a:lnTo>
                  <a:pt x="1424029" y="162560"/>
                </a:lnTo>
                <a:lnTo>
                  <a:pt x="1424029" y="131671"/>
                </a:lnTo>
                <a:lnTo>
                  <a:pt x="1353875" y="131671"/>
                </a:lnTo>
                <a:lnTo>
                  <a:pt x="1353875" y="88217"/>
                </a:lnTo>
                <a:lnTo>
                  <a:pt x="1436071" y="88217"/>
                </a:lnTo>
                <a:lnTo>
                  <a:pt x="1436071" y="55757"/>
                </a:lnTo>
                <a:close/>
              </a:path>
              <a:path w="2036445" h="270510">
                <a:moveTo>
                  <a:pt x="1509304" y="55757"/>
                </a:moveTo>
                <a:lnTo>
                  <a:pt x="1472133" y="55757"/>
                </a:lnTo>
                <a:lnTo>
                  <a:pt x="1472133" y="238997"/>
                </a:lnTo>
                <a:lnTo>
                  <a:pt x="1509304" y="238997"/>
                </a:lnTo>
                <a:lnTo>
                  <a:pt x="1509304" y="55757"/>
                </a:lnTo>
                <a:close/>
              </a:path>
              <a:path w="2036445" h="270510">
                <a:moveTo>
                  <a:pt x="1634787" y="55757"/>
                </a:moveTo>
                <a:lnTo>
                  <a:pt x="1555470" y="55757"/>
                </a:lnTo>
                <a:lnTo>
                  <a:pt x="1555470" y="238997"/>
                </a:lnTo>
                <a:lnTo>
                  <a:pt x="1592642" y="238997"/>
                </a:lnTo>
                <a:lnTo>
                  <a:pt x="1592642" y="170151"/>
                </a:lnTo>
                <a:lnTo>
                  <a:pt x="1663952" y="170151"/>
                </a:lnTo>
                <a:lnTo>
                  <a:pt x="1661488" y="165701"/>
                </a:lnTo>
                <a:lnTo>
                  <a:pt x="1673812" y="157329"/>
                </a:lnTo>
                <a:lnTo>
                  <a:pt x="1683313" y="145643"/>
                </a:lnTo>
                <a:lnTo>
                  <a:pt x="1686151" y="138739"/>
                </a:lnTo>
                <a:lnTo>
                  <a:pt x="1592642" y="138739"/>
                </a:lnTo>
                <a:lnTo>
                  <a:pt x="1592642" y="88217"/>
                </a:lnTo>
                <a:lnTo>
                  <a:pt x="1687578" y="88217"/>
                </a:lnTo>
                <a:lnTo>
                  <a:pt x="1677227" y="70940"/>
                </a:lnTo>
                <a:lnTo>
                  <a:pt x="1659455" y="59667"/>
                </a:lnTo>
                <a:lnTo>
                  <a:pt x="1634787" y="55757"/>
                </a:lnTo>
                <a:close/>
              </a:path>
              <a:path w="2036445" h="270510">
                <a:moveTo>
                  <a:pt x="1663952" y="170151"/>
                </a:moveTo>
                <a:lnTo>
                  <a:pt x="1620913" y="170151"/>
                </a:lnTo>
                <a:lnTo>
                  <a:pt x="1659132" y="238997"/>
                </a:lnTo>
                <a:lnTo>
                  <a:pt x="1695257" y="238997"/>
                </a:lnTo>
                <a:lnTo>
                  <a:pt x="1695257" y="226694"/>
                </a:lnTo>
                <a:lnTo>
                  <a:pt x="1663952" y="170151"/>
                </a:lnTo>
                <a:close/>
              </a:path>
              <a:path w="2036445" h="270510">
                <a:moveTo>
                  <a:pt x="1687578" y="88217"/>
                </a:moveTo>
                <a:lnTo>
                  <a:pt x="1627981" y="88217"/>
                </a:lnTo>
                <a:lnTo>
                  <a:pt x="1638837" y="89566"/>
                </a:lnTo>
                <a:lnTo>
                  <a:pt x="1646894" y="93910"/>
                </a:lnTo>
                <a:lnTo>
                  <a:pt x="1651909" y="101690"/>
                </a:lnTo>
                <a:lnTo>
                  <a:pt x="1653635" y="113347"/>
                </a:lnTo>
                <a:lnTo>
                  <a:pt x="1651909" y="125155"/>
                </a:lnTo>
                <a:lnTo>
                  <a:pt x="1646894" y="133012"/>
                </a:lnTo>
                <a:lnTo>
                  <a:pt x="1638837" y="137385"/>
                </a:lnTo>
                <a:lnTo>
                  <a:pt x="1627981" y="138739"/>
                </a:lnTo>
                <a:lnTo>
                  <a:pt x="1686151" y="138739"/>
                </a:lnTo>
                <a:lnTo>
                  <a:pt x="1689428" y="130767"/>
                </a:lnTo>
                <a:lnTo>
                  <a:pt x="1691592" y="112823"/>
                </a:lnTo>
                <a:lnTo>
                  <a:pt x="1687980" y="88888"/>
                </a:lnTo>
                <a:lnTo>
                  <a:pt x="1687578" y="88217"/>
                </a:lnTo>
                <a:close/>
              </a:path>
              <a:path w="2036445" h="270510">
                <a:moveTo>
                  <a:pt x="1800165" y="51830"/>
                </a:moveTo>
                <a:lnTo>
                  <a:pt x="1769979" y="56289"/>
                </a:lnTo>
                <a:lnTo>
                  <a:pt x="1746959" y="69238"/>
                </a:lnTo>
                <a:lnTo>
                  <a:pt x="1732284" y="90041"/>
                </a:lnTo>
                <a:lnTo>
                  <a:pt x="1727130" y="118059"/>
                </a:lnTo>
                <a:lnTo>
                  <a:pt x="1727130" y="176696"/>
                </a:lnTo>
                <a:lnTo>
                  <a:pt x="1732284" y="204713"/>
                </a:lnTo>
                <a:lnTo>
                  <a:pt x="1746959" y="225516"/>
                </a:lnTo>
                <a:lnTo>
                  <a:pt x="1769979" y="238466"/>
                </a:lnTo>
                <a:lnTo>
                  <a:pt x="1800165" y="242924"/>
                </a:lnTo>
                <a:lnTo>
                  <a:pt x="1830461" y="238466"/>
                </a:lnTo>
                <a:lnTo>
                  <a:pt x="1853468" y="225516"/>
                </a:lnTo>
                <a:lnTo>
                  <a:pt x="1865146" y="208894"/>
                </a:lnTo>
                <a:lnTo>
                  <a:pt x="1800165" y="208894"/>
                </a:lnTo>
                <a:lnTo>
                  <a:pt x="1784070" y="206358"/>
                </a:lnTo>
                <a:lnTo>
                  <a:pt x="1772908" y="199601"/>
                </a:lnTo>
                <a:lnTo>
                  <a:pt x="1766408" y="189899"/>
                </a:lnTo>
                <a:lnTo>
                  <a:pt x="1764302" y="178528"/>
                </a:lnTo>
                <a:lnTo>
                  <a:pt x="1764302" y="116226"/>
                </a:lnTo>
                <a:lnTo>
                  <a:pt x="1766408" y="104856"/>
                </a:lnTo>
                <a:lnTo>
                  <a:pt x="1772908" y="95154"/>
                </a:lnTo>
                <a:lnTo>
                  <a:pt x="1784070" y="88397"/>
                </a:lnTo>
                <a:lnTo>
                  <a:pt x="1800165" y="85861"/>
                </a:lnTo>
                <a:lnTo>
                  <a:pt x="1865146" y="85861"/>
                </a:lnTo>
                <a:lnTo>
                  <a:pt x="1853468" y="69238"/>
                </a:lnTo>
                <a:lnTo>
                  <a:pt x="1830461" y="56289"/>
                </a:lnTo>
                <a:lnTo>
                  <a:pt x="1800165" y="51830"/>
                </a:lnTo>
                <a:close/>
              </a:path>
              <a:path w="2036445" h="270510">
                <a:moveTo>
                  <a:pt x="1865146" y="85861"/>
                </a:moveTo>
                <a:lnTo>
                  <a:pt x="1800165" y="85861"/>
                </a:lnTo>
                <a:lnTo>
                  <a:pt x="1816259" y="88397"/>
                </a:lnTo>
                <a:lnTo>
                  <a:pt x="1827422" y="95154"/>
                </a:lnTo>
                <a:lnTo>
                  <a:pt x="1833921" y="104856"/>
                </a:lnTo>
                <a:lnTo>
                  <a:pt x="1836027" y="116226"/>
                </a:lnTo>
                <a:lnTo>
                  <a:pt x="1836027" y="178528"/>
                </a:lnTo>
                <a:lnTo>
                  <a:pt x="1833921" y="189899"/>
                </a:lnTo>
                <a:lnTo>
                  <a:pt x="1827422" y="199601"/>
                </a:lnTo>
                <a:lnTo>
                  <a:pt x="1816259" y="206358"/>
                </a:lnTo>
                <a:lnTo>
                  <a:pt x="1800165" y="208894"/>
                </a:lnTo>
                <a:lnTo>
                  <a:pt x="1865146" y="208894"/>
                </a:lnTo>
                <a:lnTo>
                  <a:pt x="1868082" y="204713"/>
                </a:lnTo>
                <a:lnTo>
                  <a:pt x="1873199" y="176696"/>
                </a:lnTo>
                <a:lnTo>
                  <a:pt x="1873199" y="118059"/>
                </a:lnTo>
                <a:lnTo>
                  <a:pt x="1868082" y="90041"/>
                </a:lnTo>
                <a:lnTo>
                  <a:pt x="1865146" y="85861"/>
                </a:lnTo>
                <a:close/>
              </a:path>
              <a:path w="2036445" h="270510">
                <a:moveTo>
                  <a:pt x="2033236" y="55757"/>
                </a:moveTo>
                <a:lnTo>
                  <a:pt x="1904968" y="55757"/>
                </a:lnTo>
                <a:lnTo>
                  <a:pt x="1904968" y="88217"/>
                </a:lnTo>
                <a:lnTo>
                  <a:pt x="1990567" y="88217"/>
                </a:lnTo>
                <a:lnTo>
                  <a:pt x="1901041" y="206799"/>
                </a:lnTo>
                <a:lnTo>
                  <a:pt x="1901041" y="238997"/>
                </a:lnTo>
                <a:lnTo>
                  <a:pt x="2036116" y="238997"/>
                </a:lnTo>
                <a:lnTo>
                  <a:pt x="2036116" y="206538"/>
                </a:lnTo>
                <a:lnTo>
                  <a:pt x="1943448" y="206538"/>
                </a:lnTo>
                <a:lnTo>
                  <a:pt x="2033236" y="87693"/>
                </a:lnTo>
                <a:lnTo>
                  <a:pt x="2033236" y="55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9856" y="4854134"/>
            <a:ext cx="2798742" cy="22905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270641" y="5262499"/>
            <a:ext cx="2007235" cy="191135"/>
          </a:xfrm>
          <a:custGeom>
            <a:avLst/>
            <a:gdLst/>
            <a:ahLst/>
            <a:cxnLst/>
            <a:rect l="l" t="t" r="r" b="b"/>
            <a:pathLst>
              <a:path w="2007235" h="191135">
                <a:moveTo>
                  <a:pt x="60992" y="111253"/>
                </a:moveTo>
                <a:lnTo>
                  <a:pt x="48166" y="111253"/>
                </a:lnTo>
                <a:lnTo>
                  <a:pt x="48166" y="160204"/>
                </a:lnTo>
                <a:lnTo>
                  <a:pt x="60992" y="160204"/>
                </a:lnTo>
                <a:lnTo>
                  <a:pt x="60992" y="111253"/>
                </a:lnTo>
                <a:close/>
              </a:path>
              <a:path w="2007235" h="191135">
                <a:moveTo>
                  <a:pt x="109158" y="99211"/>
                </a:moveTo>
                <a:lnTo>
                  <a:pt x="0" y="99211"/>
                </a:lnTo>
                <a:lnTo>
                  <a:pt x="0" y="111253"/>
                </a:lnTo>
                <a:lnTo>
                  <a:pt x="109158" y="111253"/>
                </a:lnTo>
                <a:lnTo>
                  <a:pt x="109158" y="99211"/>
                </a:lnTo>
                <a:close/>
              </a:path>
              <a:path w="2007235" h="191135">
                <a:moveTo>
                  <a:pt x="60992" y="51045"/>
                </a:moveTo>
                <a:lnTo>
                  <a:pt x="48166" y="51045"/>
                </a:lnTo>
                <a:lnTo>
                  <a:pt x="48166" y="99211"/>
                </a:lnTo>
                <a:lnTo>
                  <a:pt x="60992" y="99211"/>
                </a:lnTo>
                <a:lnTo>
                  <a:pt x="60992" y="51045"/>
                </a:lnTo>
                <a:close/>
              </a:path>
              <a:path w="2007235" h="191135">
                <a:moveTo>
                  <a:pt x="155335" y="139786"/>
                </a:moveTo>
                <a:lnTo>
                  <a:pt x="141199" y="139786"/>
                </a:lnTo>
                <a:lnTo>
                  <a:pt x="147641" y="161607"/>
                </a:lnTo>
                <a:lnTo>
                  <a:pt x="160145" y="177710"/>
                </a:lnTo>
                <a:lnTo>
                  <a:pt x="177901" y="187678"/>
                </a:lnTo>
                <a:lnTo>
                  <a:pt x="200098" y="191093"/>
                </a:lnTo>
                <a:lnTo>
                  <a:pt x="224377" y="186692"/>
                </a:lnTo>
                <a:lnTo>
                  <a:pt x="236973" y="178005"/>
                </a:lnTo>
                <a:lnTo>
                  <a:pt x="200360" y="178005"/>
                </a:lnTo>
                <a:lnTo>
                  <a:pt x="183533" y="175383"/>
                </a:lnTo>
                <a:lnTo>
                  <a:pt x="169994" y="167828"/>
                </a:lnTo>
                <a:lnTo>
                  <a:pt x="160382" y="155807"/>
                </a:lnTo>
                <a:lnTo>
                  <a:pt x="155335" y="139786"/>
                </a:lnTo>
                <a:close/>
              </a:path>
              <a:path w="2007235" h="191135">
                <a:moveTo>
                  <a:pt x="238837" y="80625"/>
                </a:moveTo>
                <a:lnTo>
                  <a:pt x="201145" y="80625"/>
                </a:lnTo>
                <a:lnTo>
                  <a:pt x="218524" y="83697"/>
                </a:lnTo>
                <a:lnTo>
                  <a:pt x="232002" y="92830"/>
                </a:lnTo>
                <a:lnTo>
                  <a:pt x="240718" y="107903"/>
                </a:lnTo>
                <a:lnTo>
                  <a:pt x="243814" y="128791"/>
                </a:lnTo>
                <a:lnTo>
                  <a:pt x="241037" y="148850"/>
                </a:lnTo>
                <a:lnTo>
                  <a:pt x="232787" y="164392"/>
                </a:lnTo>
                <a:lnTo>
                  <a:pt x="219187" y="174438"/>
                </a:lnTo>
                <a:lnTo>
                  <a:pt x="200360" y="178005"/>
                </a:lnTo>
                <a:lnTo>
                  <a:pt x="236973" y="178005"/>
                </a:lnTo>
                <a:lnTo>
                  <a:pt x="242571" y="174143"/>
                </a:lnTo>
                <a:lnTo>
                  <a:pt x="253990" y="154429"/>
                </a:lnTo>
                <a:lnTo>
                  <a:pt x="257950" y="128530"/>
                </a:lnTo>
                <a:lnTo>
                  <a:pt x="253745" y="101453"/>
                </a:lnTo>
                <a:lnTo>
                  <a:pt x="242178" y="82719"/>
                </a:lnTo>
                <a:lnTo>
                  <a:pt x="238837" y="80625"/>
                </a:lnTo>
                <a:close/>
              </a:path>
              <a:path w="2007235" h="191135">
                <a:moveTo>
                  <a:pt x="247479" y="3926"/>
                </a:moveTo>
                <a:lnTo>
                  <a:pt x="157953" y="3926"/>
                </a:lnTo>
                <a:lnTo>
                  <a:pt x="149838" y="98164"/>
                </a:lnTo>
                <a:lnTo>
                  <a:pt x="163712" y="98164"/>
                </a:lnTo>
                <a:lnTo>
                  <a:pt x="170371" y="91448"/>
                </a:lnTo>
                <a:lnTo>
                  <a:pt x="178895" y="85861"/>
                </a:lnTo>
                <a:lnTo>
                  <a:pt x="186651" y="82981"/>
                </a:lnTo>
                <a:lnTo>
                  <a:pt x="163974" y="82981"/>
                </a:lnTo>
                <a:lnTo>
                  <a:pt x="169733" y="17015"/>
                </a:lnTo>
                <a:lnTo>
                  <a:pt x="247479" y="17015"/>
                </a:lnTo>
                <a:lnTo>
                  <a:pt x="247479" y="3926"/>
                </a:lnTo>
                <a:close/>
              </a:path>
              <a:path w="2007235" h="191135">
                <a:moveTo>
                  <a:pt x="203239" y="68322"/>
                </a:moveTo>
                <a:lnTo>
                  <a:pt x="191509" y="69398"/>
                </a:lnTo>
                <a:lnTo>
                  <a:pt x="181054" y="72412"/>
                </a:lnTo>
                <a:lnTo>
                  <a:pt x="171876" y="77046"/>
                </a:lnTo>
                <a:lnTo>
                  <a:pt x="163974" y="82981"/>
                </a:lnTo>
                <a:lnTo>
                  <a:pt x="186651" y="82981"/>
                </a:lnTo>
                <a:lnTo>
                  <a:pt x="189185" y="82041"/>
                </a:lnTo>
                <a:lnTo>
                  <a:pt x="201145" y="80625"/>
                </a:lnTo>
                <a:lnTo>
                  <a:pt x="238837" y="80625"/>
                </a:lnTo>
                <a:lnTo>
                  <a:pt x="224819" y="71840"/>
                </a:lnTo>
                <a:lnTo>
                  <a:pt x="203239" y="68322"/>
                </a:lnTo>
                <a:close/>
              </a:path>
              <a:path w="2007235" h="191135">
                <a:moveTo>
                  <a:pt x="306922" y="139786"/>
                </a:moveTo>
                <a:lnTo>
                  <a:pt x="292786" y="139786"/>
                </a:lnTo>
                <a:lnTo>
                  <a:pt x="299228" y="161607"/>
                </a:lnTo>
                <a:lnTo>
                  <a:pt x="311732" y="177710"/>
                </a:lnTo>
                <a:lnTo>
                  <a:pt x="329488" y="187678"/>
                </a:lnTo>
                <a:lnTo>
                  <a:pt x="351685" y="191093"/>
                </a:lnTo>
                <a:lnTo>
                  <a:pt x="375964" y="186692"/>
                </a:lnTo>
                <a:lnTo>
                  <a:pt x="388560" y="178005"/>
                </a:lnTo>
                <a:lnTo>
                  <a:pt x="351947" y="178005"/>
                </a:lnTo>
                <a:lnTo>
                  <a:pt x="335120" y="175383"/>
                </a:lnTo>
                <a:lnTo>
                  <a:pt x="321581" y="167828"/>
                </a:lnTo>
                <a:lnTo>
                  <a:pt x="311969" y="155807"/>
                </a:lnTo>
                <a:lnTo>
                  <a:pt x="306922" y="139786"/>
                </a:lnTo>
                <a:close/>
              </a:path>
              <a:path w="2007235" h="191135">
                <a:moveTo>
                  <a:pt x="390424" y="80625"/>
                </a:moveTo>
                <a:lnTo>
                  <a:pt x="352732" y="80625"/>
                </a:lnTo>
                <a:lnTo>
                  <a:pt x="370111" y="83697"/>
                </a:lnTo>
                <a:lnTo>
                  <a:pt x="383589" y="92830"/>
                </a:lnTo>
                <a:lnTo>
                  <a:pt x="392305" y="107903"/>
                </a:lnTo>
                <a:lnTo>
                  <a:pt x="395401" y="128791"/>
                </a:lnTo>
                <a:lnTo>
                  <a:pt x="392624" y="148850"/>
                </a:lnTo>
                <a:lnTo>
                  <a:pt x="384374" y="164392"/>
                </a:lnTo>
                <a:lnTo>
                  <a:pt x="370774" y="174438"/>
                </a:lnTo>
                <a:lnTo>
                  <a:pt x="351947" y="178005"/>
                </a:lnTo>
                <a:lnTo>
                  <a:pt x="388560" y="178005"/>
                </a:lnTo>
                <a:lnTo>
                  <a:pt x="394158" y="174143"/>
                </a:lnTo>
                <a:lnTo>
                  <a:pt x="405577" y="154429"/>
                </a:lnTo>
                <a:lnTo>
                  <a:pt x="409537" y="128530"/>
                </a:lnTo>
                <a:lnTo>
                  <a:pt x="405332" y="101453"/>
                </a:lnTo>
                <a:lnTo>
                  <a:pt x="393765" y="82719"/>
                </a:lnTo>
                <a:lnTo>
                  <a:pt x="390424" y="80625"/>
                </a:lnTo>
                <a:close/>
              </a:path>
              <a:path w="2007235" h="191135">
                <a:moveTo>
                  <a:pt x="399066" y="3926"/>
                </a:moveTo>
                <a:lnTo>
                  <a:pt x="309540" y="3926"/>
                </a:lnTo>
                <a:lnTo>
                  <a:pt x="301425" y="98164"/>
                </a:lnTo>
                <a:lnTo>
                  <a:pt x="315299" y="98164"/>
                </a:lnTo>
                <a:lnTo>
                  <a:pt x="321958" y="91448"/>
                </a:lnTo>
                <a:lnTo>
                  <a:pt x="330482" y="85861"/>
                </a:lnTo>
                <a:lnTo>
                  <a:pt x="338238" y="82981"/>
                </a:lnTo>
                <a:lnTo>
                  <a:pt x="315561" y="82981"/>
                </a:lnTo>
                <a:lnTo>
                  <a:pt x="321320" y="17015"/>
                </a:lnTo>
                <a:lnTo>
                  <a:pt x="399066" y="17015"/>
                </a:lnTo>
                <a:lnTo>
                  <a:pt x="399066" y="3926"/>
                </a:lnTo>
                <a:close/>
              </a:path>
              <a:path w="2007235" h="191135">
                <a:moveTo>
                  <a:pt x="354826" y="68322"/>
                </a:moveTo>
                <a:lnTo>
                  <a:pt x="343096" y="69398"/>
                </a:lnTo>
                <a:lnTo>
                  <a:pt x="332641" y="72412"/>
                </a:lnTo>
                <a:lnTo>
                  <a:pt x="323463" y="77046"/>
                </a:lnTo>
                <a:lnTo>
                  <a:pt x="315561" y="82981"/>
                </a:lnTo>
                <a:lnTo>
                  <a:pt x="338238" y="82981"/>
                </a:lnTo>
                <a:lnTo>
                  <a:pt x="340773" y="82041"/>
                </a:lnTo>
                <a:lnTo>
                  <a:pt x="352732" y="80625"/>
                </a:lnTo>
                <a:lnTo>
                  <a:pt x="390424" y="80625"/>
                </a:lnTo>
                <a:lnTo>
                  <a:pt x="376406" y="71840"/>
                </a:lnTo>
                <a:lnTo>
                  <a:pt x="354826" y="68322"/>
                </a:lnTo>
                <a:close/>
              </a:path>
              <a:path w="2007235" h="191135">
                <a:moveTo>
                  <a:pt x="535962" y="3926"/>
                </a:moveTo>
                <a:lnTo>
                  <a:pt x="521827" y="3926"/>
                </a:lnTo>
                <a:lnTo>
                  <a:pt x="505073" y="12565"/>
                </a:lnTo>
                <a:lnTo>
                  <a:pt x="505073" y="19894"/>
                </a:lnTo>
                <a:lnTo>
                  <a:pt x="521827" y="19894"/>
                </a:lnTo>
                <a:lnTo>
                  <a:pt x="521827" y="187167"/>
                </a:lnTo>
                <a:lnTo>
                  <a:pt x="535962" y="187167"/>
                </a:lnTo>
                <a:lnTo>
                  <a:pt x="535962" y="3926"/>
                </a:lnTo>
                <a:close/>
              </a:path>
              <a:path w="2007235" h="191135">
                <a:moveTo>
                  <a:pt x="603196" y="3926"/>
                </a:moveTo>
                <a:lnTo>
                  <a:pt x="589060" y="3926"/>
                </a:lnTo>
                <a:lnTo>
                  <a:pt x="572307" y="12565"/>
                </a:lnTo>
                <a:lnTo>
                  <a:pt x="572307" y="19894"/>
                </a:lnTo>
                <a:lnTo>
                  <a:pt x="589060" y="19894"/>
                </a:lnTo>
                <a:lnTo>
                  <a:pt x="589060" y="187167"/>
                </a:lnTo>
                <a:lnTo>
                  <a:pt x="603196" y="187167"/>
                </a:lnTo>
                <a:lnTo>
                  <a:pt x="603196" y="3926"/>
                </a:lnTo>
                <a:close/>
              </a:path>
              <a:path w="2007235" h="191135">
                <a:moveTo>
                  <a:pt x="813701" y="105755"/>
                </a:moveTo>
                <a:lnTo>
                  <a:pt x="798907" y="105755"/>
                </a:lnTo>
                <a:lnTo>
                  <a:pt x="752050" y="181931"/>
                </a:lnTo>
                <a:lnTo>
                  <a:pt x="752050" y="187167"/>
                </a:lnTo>
                <a:lnTo>
                  <a:pt x="764877" y="187167"/>
                </a:lnTo>
                <a:lnTo>
                  <a:pt x="812257" y="108373"/>
                </a:lnTo>
                <a:lnTo>
                  <a:pt x="813701" y="105755"/>
                </a:lnTo>
                <a:close/>
              </a:path>
              <a:path w="2007235" h="191135">
                <a:moveTo>
                  <a:pt x="769327" y="0"/>
                </a:moveTo>
                <a:lnTo>
                  <a:pt x="744070" y="4188"/>
                </a:lnTo>
                <a:lnTo>
                  <a:pt x="725513" y="16033"/>
                </a:lnTo>
                <a:lnTo>
                  <a:pt x="714072" y="34455"/>
                </a:lnTo>
                <a:lnTo>
                  <a:pt x="710166" y="58375"/>
                </a:lnTo>
                <a:lnTo>
                  <a:pt x="714019" y="82544"/>
                </a:lnTo>
                <a:lnTo>
                  <a:pt x="725087" y="100749"/>
                </a:lnTo>
                <a:lnTo>
                  <a:pt x="742634" y="112230"/>
                </a:lnTo>
                <a:lnTo>
                  <a:pt x="765924" y="116226"/>
                </a:lnTo>
                <a:lnTo>
                  <a:pt x="775937" y="115511"/>
                </a:lnTo>
                <a:lnTo>
                  <a:pt x="784771" y="113445"/>
                </a:lnTo>
                <a:lnTo>
                  <a:pt x="792428" y="110152"/>
                </a:lnTo>
                <a:lnTo>
                  <a:pt x="798907" y="105755"/>
                </a:lnTo>
                <a:lnTo>
                  <a:pt x="813701" y="105755"/>
                </a:lnTo>
                <a:lnTo>
                  <a:pt x="814423" y="104447"/>
                </a:lnTo>
                <a:lnTo>
                  <a:pt x="768542" y="104447"/>
                </a:lnTo>
                <a:lnTo>
                  <a:pt x="749040" y="101039"/>
                </a:lnTo>
                <a:lnTo>
                  <a:pt x="735231" y="91522"/>
                </a:lnTo>
                <a:lnTo>
                  <a:pt x="727018" y="76948"/>
                </a:lnTo>
                <a:lnTo>
                  <a:pt x="724302" y="58375"/>
                </a:lnTo>
                <a:lnTo>
                  <a:pt x="727104" y="39924"/>
                </a:lnTo>
                <a:lnTo>
                  <a:pt x="735526" y="25620"/>
                </a:lnTo>
                <a:lnTo>
                  <a:pt x="749592" y="16373"/>
                </a:lnTo>
                <a:lnTo>
                  <a:pt x="769327" y="13088"/>
                </a:lnTo>
                <a:lnTo>
                  <a:pt x="808527" y="13088"/>
                </a:lnTo>
                <a:lnTo>
                  <a:pt x="794584" y="4188"/>
                </a:lnTo>
                <a:lnTo>
                  <a:pt x="769327" y="0"/>
                </a:lnTo>
                <a:close/>
              </a:path>
              <a:path w="2007235" h="191135">
                <a:moveTo>
                  <a:pt x="808527" y="13088"/>
                </a:moveTo>
                <a:lnTo>
                  <a:pt x="769327" y="13088"/>
                </a:lnTo>
                <a:lnTo>
                  <a:pt x="788841" y="16373"/>
                </a:lnTo>
                <a:lnTo>
                  <a:pt x="802932" y="25620"/>
                </a:lnTo>
                <a:lnTo>
                  <a:pt x="811476" y="39924"/>
                </a:lnTo>
                <a:lnTo>
                  <a:pt x="814352" y="58375"/>
                </a:lnTo>
                <a:lnTo>
                  <a:pt x="810949" y="78053"/>
                </a:lnTo>
                <a:lnTo>
                  <a:pt x="801459" y="92503"/>
                </a:lnTo>
                <a:lnTo>
                  <a:pt x="786964" y="101408"/>
                </a:lnTo>
                <a:lnTo>
                  <a:pt x="768542" y="104447"/>
                </a:lnTo>
                <a:lnTo>
                  <a:pt x="814423" y="104447"/>
                </a:lnTo>
                <a:lnTo>
                  <a:pt x="819873" y="94561"/>
                </a:lnTo>
                <a:lnTo>
                  <a:pt x="824888" y="82294"/>
                </a:lnTo>
                <a:lnTo>
                  <a:pt x="827645" y="70568"/>
                </a:lnTo>
                <a:lnTo>
                  <a:pt x="828487" y="58375"/>
                </a:lnTo>
                <a:lnTo>
                  <a:pt x="824581" y="34455"/>
                </a:lnTo>
                <a:lnTo>
                  <a:pt x="813141" y="16033"/>
                </a:lnTo>
                <a:lnTo>
                  <a:pt x="808527" y="13088"/>
                </a:lnTo>
                <a:close/>
              </a:path>
              <a:path w="2007235" h="191135">
                <a:moveTo>
                  <a:pt x="971959" y="17015"/>
                </a:moveTo>
                <a:lnTo>
                  <a:pt x="957342" y="17015"/>
                </a:lnTo>
                <a:lnTo>
                  <a:pt x="893208" y="181931"/>
                </a:lnTo>
                <a:lnTo>
                  <a:pt x="893208" y="187167"/>
                </a:lnTo>
                <a:lnTo>
                  <a:pt x="906035" y="187167"/>
                </a:lnTo>
                <a:lnTo>
                  <a:pt x="971959" y="17015"/>
                </a:lnTo>
                <a:close/>
              </a:path>
              <a:path w="2007235" h="191135">
                <a:moveTo>
                  <a:pt x="972263" y="3926"/>
                </a:moveTo>
                <a:lnTo>
                  <a:pt x="858916" y="3926"/>
                </a:lnTo>
                <a:lnTo>
                  <a:pt x="858916" y="54186"/>
                </a:lnTo>
                <a:lnTo>
                  <a:pt x="872266" y="54186"/>
                </a:lnTo>
                <a:lnTo>
                  <a:pt x="872266" y="17015"/>
                </a:lnTo>
                <a:lnTo>
                  <a:pt x="971959" y="17015"/>
                </a:lnTo>
                <a:lnTo>
                  <a:pt x="972263" y="16229"/>
                </a:lnTo>
                <a:lnTo>
                  <a:pt x="972263" y="3926"/>
                </a:lnTo>
                <a:close/>
              </a:path>
              <a:path w="2007235" h="191135">
                <a:moveTo>
                  <a:pt x="1062836" y="3926"/>
                </a:moveTo>
                <a:lnTo>
                  <a:pt x="1049748" y="3926"/>
                </a:lnTo>
                <a:lnTo>
                  <a:pt x="1000273" y="82719"/>
                </a:lnTo>
                <a:lnTo>
                  <a:pt x="992824" y="95522"/>
                </a:lnTo>
                <a:lnTo>
                  <a:pt x="987413" y="107392"/>
                </a:lnTo>
                <a:lnTo>
                  <a:pt x="984112" y="119163"/>
                </a:lnTo>
                <a:lnTo>
                  <a:pt x="982996" y="131671"/>
                </a:lnTo>
                <a:lnTo>
                  <a:pt x="986902" y="156306"/>
                </a:lnTo>
                <a:lnTo>
                  <a:pt x="998342" y="175027"/>
                </a:lnTo>
                <a:lnTo>
                  <a:pt x="1016899" y="186925"/>
                </a:lnTo>
                <a:lnTo>
                  <a:pt x="1042156" y="191093"/>
                </a:lnTo>
                <a:lnTo>
                  <a:pt x="1067192" y="186925"/>
                </a:lnTo>
                <a:lnTo>
                  <a:pt x="1081124" y="178005"/>
                </a:lnTo>
                <a:lnTo>
                  <a:pt x="1042156" y="178005"/>
                </a:lnTo>
                <a:lnTo>
                  <a:pt x="1022532" y="174716"/>
                </a:lnTo>
                <a:lnTo>
                  <a:pt x="1008453" y="165439"/>
                </a:lnTo>
                <a:lnTo>
                  <a:pt x="999970" y="151058"/>
                </a:lnTo>
                <a:lnTo>
                  <a:pt x="997131" y="132456"/>
                </a:lnTo>
                <a:lnTo>
                  <a:pt x="1000457" y="112971"/>
                </a:lnTo>
                <a:lnTo>
                  <a:pt x="1009795" y="98688"/>
                </a:lnTo>
                <a:lnTo>
                  <a:pt x="1024188" y="89902"/>
                </a:lnTo>
                <a:lnTo>
                  <a:pt x="1042680" y="86908"/>
                </a:lnTo>
                <a:lnTo>
                  <a:pt x="1082181" y="86908"/>
                </a:lnTo>
                <a:lnTo>
                  <a:pt x="1079427" y="85075"/>
                </a:lnTo>
                <a:lnTo>
                  <a:pt x="1014670" y="85075"/>
                </a:lnTo>
                <a:lnTo>
                  <a:pt x="1062836" y="9162"/>
                </a:lnTo>
                <a:lnTo>
                  <a:pt x="1062836" y="3926"/>
                </a:lnTo>
                <a:close/>
              </a:path>
              <a:path w="2007235" h="191135">
                <a:moveTo>
                  <a:pt x="1082181" y="86908"/>
                </a:moveTo>
                <a:lnTo>
                  <a:pt x="1042680" y="86908"/>
                </a:lnTo>
                <a:lnTo>
                  <a:pt x="1062444" y="90233"/>
                </a:lnTo>
                <a:lnTo>
                  <a:pt x="1076318" y="99571"/>
                </a:lnTo>
                <a:lnTo>
                  <a:pt x="1084498" y="113964"/>
                </a:lnTo>
                <a:lnTo>
                  <a:pt x="1087181" y="132456"/>
                </a:lnTo>
                <a:lnTo>
                  <a:pt x="1084306" y="151058"/>
                </a:lnTo>
                <a:lnTo>
                  <a:pt x="1075761" y="165439"/>
                </a:lnTo>
                <a:lnTo>
                  <a:pt x="1061671" y="174716"/>
                </a:lnTo>
                <a:lnTo>
                  <a:pt x="1042156" y="178005"/>
                </a:lnTo>
                <a:lnTo>
                  <a:pt x="1081124" y="178005"/>
                </a:lnTo>
                <a:lnTo>
                  <a:pt x="1085774" y="175027"/>
                </a:lnTo>
                <a:lnTo>
                  <a:pt x="1097337" y="156306"/>
                </a:lnTo>
                <a:lnTo>
                  <a:pt x="1101317" y="131671"/>
                </a:lnTo>
                <a:lnTo>
                  <a:pt x="1097570" y="107886"/>
                </a:lnTo>
                <a:lnTo>
                  <a:pt x="1086854" y="90016"/>
                </a:lnTo>
                <a:lnTo>
                  <a:pt x="1082181" y="86908"/>
                </a:lnTo>
                <a:close/>
              </a:path>
              <a:path w="2007235" h="191135">
                <a:moveTo>
                  <a:pt x="1047653" y="74866"/>
                </a:moveTo>
                <a:lnTo>
                  <a:pt x="1037604" y="75578"/>
                </a:lnTo>
                <a:lnTo>
                  <a:pt x="1028708" y="77615"/>
                </a:lnTo>
                <a:lnTo>
                  <a:pt x="1021039" y="80830"/>
                </a:lnTo>
                <a:lnTo>
                  <a:pt x="1014670" y="85075"/>
                </a:lnTo>
                <a:lnTo>
                  <a:pt x="1079427" y="85075"/>
                </a:lnTo>
                <a:lnTo>
                  <a:pt x="1069953" y="78772"/>
                </a:lnTo>
                <a:lnTo>
                  <a:pt x="1047653" y="74866"/>
                </a:lnTo>
                <a:close/>
              </a:path>
              <a:path w="2007235" h="191135">
                <a:moveTo>
                  <a:pt x="1212895" y="3926"/>
                </a:moveTo>
                <a:lnTo>
                  <a:pt x="1199806" y="3926"/>
                </a:lnTo>
                <a:lnTo>
                  <a:pt x="1150331" y="82719"/>
                </a:lnTo>
                <a:lnTo>
                  <a:pt x="1142883" y="95522"/>
                </a:lnTo>
                <a:lnTo>
                  <a:pt x="1137471" y="107392"/>
                </a:lnTo>
                <a:lnTo>
                  <a:pt x="1134171" y="119163"/>
                </a:lnTo>
                <a:lnTo>
                  <a:pt x="1133054" y="131671"/>
                </a:lnTo>
                <a:lnTo>
                  <a:pt x="1136960" y="156306"/>
                </a:lnTo>
                <a:lnTo>
                  <a:pt x="1148400" y="175027"/>
                </a:lnTo>
                <a:lnTo>
                  <a:pt x="1166958" y="186925"/>
                </a:lnTo>
                <a:lnTo>
                  <a:pt x="1192215" y="191093"/>
                </a:lnTo>
                <a:lnTo>
                  <a:pt x="1217251" y="186925"/>
                </a:lnTo>
                <a:lnTo>
                  <a:pt x="1231182" y="178005"/>
                </a:lnTo>
                <a:lnTo>
                  <a:pt x="1192215" y="178005"/>
                </a:lnTo>
                <a:lnTo>
                  <a:pt x="1172590" y="174716"/>
                </a:lnTo>
                <a:lnTo>
                  <a:pt x="1158511" y="165439"/>
                </a:lnTo>
                <a:lnTo>
                  <a:pt x="1150028" y="151058"/>
                </a:lnTo>
                <a:lnTo>
                  <a:pt x="1147190" y="132456"/>
                </a:lnTo>
                <a:lnTo>
                  <a:pt x="1150515" y="112971"/>
                </a:lnTo>
                <a:lnTo>
                  <a:pt x="1159853" y="98688"/>
                </a:lnTo>
                <a:lnTo>
                  <a:pt x="1174246" y="89902"/>
                </a:lnTo>
                <a:lnTo>
                  <a:pt x="1192738" y="86908"/>
                </a:lnTo>
                <a:lnTo>
                  <a:pt x="1232240" y="86908"/>
                </a:lnTo>
                <a:lnTo>
                  <a:pt x="1229485" y="85075"/>
                </a:lnTo>
                <a:lnTo>
                  <a:pt x="1164728" y="85075"/>
                </a:lnTo>
                <a:lnTo>
                  <a:pt x="1212895" y="9162"/>
                </a:lnTo>
                <a:lnTo>
                  <a:pt x="1212895" y="3926"/>
                </a:lnTo>
                <a:close/>
              </a:path>
              <a:path w="2007235" h="191135">
                <a:moveTo>
                  <a:pt x="1232240" y="86908"/>
                </a:moveTo>
                <a:lnTo>
                  <a:pt x="1192738" y="86908"/>
                </a:lnTo>
                <a:lnTo>
                  <a:pt x="1212502" y="90233"/>
                </a:lnTo>
                <a:lnTo>
                  <a:pt x="1226376" y="99571"/>
                </a:lnTo>
                <a:lnTo>
                  <a:pt x="1234556" y="113964"/>
                </a:lnTo>
                <a:lnTo>
                  <a:pt x="1237239" y="132456"/>
                </a:lnTo>
                <a:lnTo>
                  <a:pt x="1234364" y="151058"/>
                </a:lnTo>
                <a:lnTo>
                  <a:pt x="1225820" y="165439"/>
                </a:lnTo>
                <a:lnTo>
                  <a:pt x="1211729" y="174716"/>
                </a:lnTo>
                <a:lnTo>
                  <a:pt x="1192215" y="178005"/>
                </a:lnTo>
                <a:lnTo>
                  <a:pt x="1231182" y="178005"/>
                </a:lnTo>
                <a:lnTo>
                  <a:pt x="1235832" y="175027"/>
                </a:lnTo>
                <a:lnTo>
                  <a:pt x="1247395" y="156306"/>
                </a:lnTo>
                <a:lnTo>
                  <a:pt x="1251375" y="131671"/>
                </a:lnTo>
                <a:lnTo>
                  <a:pt x="1247628" y="107886"/>
                </a:lnTo>
                <a:lnTo>
                  <a:pt x="1236912" y="90016"/>
                </a:lnTo>
                <a:lnTo>
                  <a:pt x="1232240" y="86908"/>
                </a:lnTo>
                <a:close/>
              </a:path>
              <a:path w="2007235" h="191135">
                <a:moveTo>
                  <a:pt x="1197712" y="74866"/>
                </a:moveTo>
                <a:lnTo>
                  <a:pt x="1187662" y="75578"/>
                </a:lnTo>
                <a:lnTo>
                  <a:pt x="1178766" y="77615"/>
                </a:lnTo>
                <a:lnTo>
                  <a:pt x="1171097" y="80830"/>
                </a:lnTo>
                <a:lnTo>
                  <a:pt x="1164728" y="85075"/>
                </a:lnTo>
                <a:lnTo>
                  <a:pt x="1229485" y="85075"/>
                </a:lnTo>
                <a:lnTo>
                  <a:pt x="1220011" y="78772"/>
                </a:lnTo>
                <a:lnTo>
                  <a:pt x="1197712" y="74866"/>
                </a:lnTo>
                <a:close/>
              </a:path>
              <a:path w="2007235" h="191135">
                <a:moveTo>
                  <a:pt x="1384051" y="17015"/>
                </a:moveTo>
                <a:lnTo>
                  <a:pt x="1369434" y="17015"/>
                </a:lnTo>
                <a:lnTo>
                  <a:pt x="1305300" y="181931"/>
                </a:lnTo>
                <a:lnTo>
                  <a:pt x="1305300" y="187167"/>
                </a:lnTo>
                <a:lnTo>
                  <a:pt x="1318127" y="187167"/>
                </a:lnTo>
                <a:lnTo>
                  <a:pt x="1384051" y="17015"/>
                </a:lnTo>
                <a:close/>
              </a:path>
              <a:path w="2007235" h="191135">
                <a:moveTo>
                  <a:pt x="1384355" y="3926"/>
                </a:moveTo>
                <a:lnTo>
                  <a:pt x="1271008" y="3926"/>
                </a:lnTo>
                <a:lnTo>
                  <a:pt x="1271008" y="54186"/>
                </a:lnTo>
                <a:lnTo>
                  <a:pt x="1284358" y="54186"/>
                </a:lnTo>
                <a:lnTo>
                  <a:pt x="1284358" y="17015"/>
                </a:lnTo>
                <a:lnTo>
                  <a:pt x="1384051" y="17015"/>
                </a:lnTo>
                <a:lnTo>
                  <a:pt x="1384355" y="16229"/>
                </a:lnTo>
                <a:lnTo>
                  <a:pt x="1384355" y="3926"/>
                </a:lnTo>
                <a:close/>
              </a:path>
              <a:path w="2007235" h="191135">
                <a:moveTo>
                  <a:pt x="1494341" y="98688"/>
                </a:moveTo>
                <a:lnTo>
                  <a:pt x="1414763" y="98688"/>
                </a:lnTo>
                <a:lnTo>
                  <a:pt x="1414763" y="111776"/>
                </a:lnTo>
                <a:lnTo>
                  <a:pt x="1494341" y="111776"/>
                </a:lnTo>
                <a:lnTo>
                  <a:pt x="1494341" y="98688"/>
                </a:lnTo>
                <a:close/>
              </a:path>
              <a:path w="2007235" h="191135">
                <a:moveTo>
                  <a:pt x="1621720" y="144498"/>
                </a:moveTo>
                <a:lnTo>
                  <a:pt x="1607584" y="144498"/>
                </a:lnTo>
                <a:lnTo>
                  <a:pt x="1607584" y="187167"/>
                </a:lnTo>
                <a:lnTo>
                  <a:pt x="1621720" y="187167"/>
                </a:lnTo>
                <a:lnTo>
                  <a:pt x="1621720" y="144498"/>
                </a:lnTo>
                <a:close/>
              </a:path>
              <a:path w="2007235" h="191135">
                <a:moveTo>
                  <a:pt x="1606013" y="3926"/>
                </a:moveTo>
                <a:lnTo>
                  <a:pt x="1593448" y="3926"/>
                </a:lnTo>
                <a:lnTo>
                  <a:pt x="1520676" y="133242"/>
                </a:lnTo>
                <a:lnTo>
                  <a:pt x="1520676" y="144498"/>
                </a:lnTo>
                <a:lnTo>
                  <a:pt x="1646326" y="144498"/>
                </a:lnTo>
                <a:lnTo>
                  <a:pt x="1646326" y="131409"/>
                </a:lnTo>
                <a:lnTo>
                  <a:pt x="1536906" y="131409"/>
                </a:lnTo>
                <a:lnTo>
                  <a:pt x="1606013" y="9162"/>
                </a:lnTo>
                <a:lnTo>
                  <a:pt x="1606013" y="3926"/>
                </a:lnTo>
                <a:close/>
              </a:path>
              <a:path w="2007235" h="191135">
                <a:moveTo>
                  <a:pt x="1621720" y="79578"/>
                </a:moveTo>
                <a:lnTo>
                  <a:pt x="1607584" y="79578"/>
                </a:lnTo>
                <a:lnTo>
                  <a:pt x="1607584" y="131409"/>
                </a:lnTo>
                <a:lnTo>
                  <a:pt x="1621720" y="131409"/>
                </a:lnTo>
                <a:lnTo>
                  <a:pt x="1621720" y="79578"/>
                </a:lnTo>
                <a:close/>
              </a:path>
              <a:path w="2007235" h="191135">
                <a:moveTo>
                  <a:pt x="1685069" y="139786"/>
                </a:moveTo>
                <a:lnTo>
                  <a:pt x="1670933" y="139786"/>
                </a:lnTo>
                <a:lnTo>
                  <a:pt x="1677375" y="161607"/>
                </a:lnTo>
                <a:lnTo>
                  <a:pt x="1689879" y="177710"/>
                </a:lnTo>
                <a:lnTo>
                  <a:pt x="1707634" y="187678"/>
                </a:lnTo>
                <a:lnTo>
                  <a:pt x="1729832" y="191093"/>
                </a:lnTo>
                <a:lnTo>
                  <a:pt x="1754111" y="186692"/>
                </a:lnTo>
                <a:lnTo>
                  <a:pt x="1766706" y="178005"/>
                </a:lnTo>
                <a:lnTo>
                  <a:pt x="1730093" y="178005"/>
                </a:lnTo>
                <a:lnTo>
                  <a:pt x="1713266" y="175383"/>
                </a:lnTo>
                <a:lnTo>
                  <a:pt x="1699728" y="167828"/>
                </a:lnTo>
                <a:lnTo>
                  <a:pt x="1690116" y="155807"/>
                </a:lnTo>
                <a:lnTo>
                  <a:pt x="1685069" y="139786"/>
                </a:lnTo>
                <a:close/>
              </a:path>
              <a:path w="2007235" h="191135">
                <a:moveTo>
                  <a:pt x="1768570" y="80625"/>
                </a:moveTo>
                <a:lnTo>
                  <a:pt x="1730879" y="80625"/>
                </a:lnTo>
                <a:lnTo>
                  <a:pt x="1748258" y="83697"/>
                </a:lnTo>
                <a:lnTo>
                  <a:pt x="1761735" y="92830"/>
                </a:lnTo>
                <a:lnTo>
                  <a:pt x="1770451" y="107903"/>
                </a:lnTo>
                <a:lnTo>
                  <a:pt x="1773548" y="128791"/>
                </a:lnTo>
                <a:lnTo>
                  <a:pt x="1770770" y="148850"/>
                </a:lnTo>
                <a:lnTo>
                  <a:pt x="1762520" y="164392"/>
                </a:lnTo>
                <a:lnTo>
                  <a:pt x="1748921" y="174438"/>
                </a:lnTo>
                <a:lnTo>
                  <a:pt x="1730093" y="178005"/>
                </a:lnTo>
                <a:lnTo>
                  <a:pt x="1766706" y="178005"/>
                </a:lnTo>
                <a:lnTo>
                  <a:pt x="1772304" y="174143"/>
                </a:lnTo>
                <a:lnTo>
                  <a:pt x="1783724" y="154429"/>
                </a:lnTo>
                <a:lnTo>
                  <a:pt x="1787683" y="128530"/>
                </a:lnTo>
                <a:lnTo>
                  <a:pt x="1783479" y="101453"/>
                </a:lnTo>
                <a:lnTo>
                  <a:pt x="1771912" y="82719"/>
                </a:lnTo>
                <a:lnTo>
                  <a:pt x="1768570" y="80625"/>
                </a:lnTo>
                <a:close/>
              </a:path>
              <a:path w="2007235" h="191135">
                <a:moveTo>
                  <a:pt x="1777212" y="3926"/>
                </a:moveTo>
                <a:lnTo>
                  <a:pt x="1687686" y="3926"/>
                </a:lnTo>
                <a:lnTo>
                  <a:pt x="1679571" y="98164"/>
                </a:lnTo>
                <a:lnTo>
                  <a:pt x="1693445" y="98164"/>
                </a:lnTo>
                <a:lnTo>
                  <a:pt x="1700104" y="91448"/>
                </a:lnTo>
                <a:lnTo>
                  <a:pt x="1708628" y="85861"/>
                </a:lnTo>
                <a:lnTo>
                  <a:pt x="1716385" y="82981"/>
                </a:lnTo>
                <a:lnTo>
                  <a:pt x="1693707" y="82981"/>
                </a:lnTo>
                <a:lnTo>
                  <a:pt x="1699466" y="17015"/>
                </a:lnTo>
                <a:lnTo>
                  <a:pt x="1777212" y="17015"/>
                </a:lnTo>
                <a:lnTo>
                  <a:pt x="1777212" y="3926"/>
                </a:lnTo>
                <a:close/>
              </a:path>
              <a:path w="2007235" h="191135">
                <a:moveTo>
                  <a:pt x="1732973" y="68322"/>
                </a:moveTo>
                <a:lnTo>
                  <a:pt x="1721242" y="69398"/>
                </a:lnTo>
                <a:lnTo>
                  <a:pt x="1710788" y="72412"/>
                </a:lnTo>
                <a:lnTo>
                  <a:pt x="1701609" y="77046"/>
                </a:lnTo>
                <a:lnTo>
                  <a:pt x="1693707" y="82981"/>
                </a:lnTo>
                <a:lnTo>
                  <a:pt x="1716385" y="82981"/>
                </a:lnTo>
                <a:lnTo>
                  <a:pt x="1718919" y="82041"/>
                </a:lnTo>
                <a:lnTo>
                  <a:pt x="1730879" y="80625"/>
                </a:lnTo>
                <a:lnTo>
                  <a:pt x="1768570" y="80625"/>
                </a:lnTo>
                <a:lnTo>
                  <a:pt x="1754553" y="71840"/>
                </a:lnTo>
                <a:lnTo>
                  <a:pt x="1732973" y="68322"/>
                </a:lnTo>
                <a:close/>
              </a:path>
              <a:path w="2007235" h="191135">
                <a:moveTo>
                  <a:pt x="1846865" y="3926"/>
                </a:moveTo>
                <a:lnTo>
                  <a:pt x="1832729" y="3926"/>
                </a:lnTo>
                <a:lnTo>
                  <a:pt x="1815976" y="12565"/>
                </a:lnTo>
                <a:lnTo>
                  <a:pt x="1815976" y="19894"/>
                </a:lnTo>
                <a:lnTo>
                  <a:pt x="1832729" y="19894"/>
                </a:lnTo>
                <a:lnTo>
                  <a:pt x="1832729" y="187167"/>
                </a:lnTo>
                <a:lnTo>
                  <a:pt x="1846865" y="187167"/>
                </a:lnTo>
                <a:lnTo>
                  <a:pt x="1846865" y="3926"/>
                </a:lnTo>
                <a:close/>
              </a:path>
              <a:path w="2007235" h="191135">
                <a:moveTo>
                  <a:pt x="1982421" y="144498"/>
                </a:moveTo>
                <a:lnTo>
                  <a:pt x="1968285" y="144498"/>
                </a:lnTo>
                <a:lnTo>
                  <a:pt x="1968285" y="187167"/>
                </a:lnTo>
                <a:lnTo>
                  <a:pt x="1982421" y="187167"/>
                </a:lnTo>
                <a:lnTo>
                  <a:pt x="1982421" y="144498"/>
                </a:lnTo>
                <a:close/>
              </a:path>
              <a:path w="2007235" h="191135">
                <a:moveTo>
                  <a:pt x="1966714" y="3926"/>
                </a:moveTo>
                <a:lnTo>
                  <a:pt x="1954149" y="3926"/>
                </a:lnTo>
                <a:lnTo>
                  <a:pt x="1881377" y="133242"/>
                </a:lnTo>
                <a:lnTo>
                  <a:pt x="1881377" y="144498"/>
                </a:lnTo>
                <a:lnTo>
                  <a:pt x="2007027" y="144498"/>
                </a:lnTo>
                <a:lnTo>
                  <a:pt x="2007027" y="131409"/>
                </a:lnTo>
                <a:lnTo>
                  <a:pt x="1897607" y="131409"/>
                </a:lnTo>
                <a:lnTo>
                  <a:pt x="1966714" y="9162"/>
                </a:lnTo>
                <a:lnTo>
                  <a:pt x="1966714" y="3926"/>
                </a:lnTo>
                <a:close/>
              </a:path>
              <a:path w="2007235" h="191135">
                <a:moveTo>
                  <a:pt x="1982421" y="79578"/>
                </a:moveTo>
                <a:lnTo>
                  <a:pt x="1968285" y="79578"/>
                </a:lnTo>
                <a:lnTo>
                  <a:pt x="1968285" y="131409"/>
                </a:lnTo>
                <a:lnTo>
                  <a:pt x="1982421" y="131409"/>
                </a:lnTo>
                <a:lnTo>
                  <a:pt x="1982421" y="795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56506" y="6570050"/>
            <a:ext cx="838200" cy="104775"/>
          </a:xfrm>
          <a:custGeom>
            <a:avLst/>
            <a:gdLst/>
            <a:ahLst/>
            <a:cxnLst/>
            <a:rect l="l" t="t" r="r" b="b"/>
            <a:pathLst>
              <a:path w="838200" h="104775">
                <a:moveTo>
                  <a:pt x="837670" y="0"/>
                </a:moveTo>
                <a:lnTo>
                  <a:pt x="0" y="0"/>
                </a:lnTo>
                <a:lnTo>
                  <a:pt x="0" y="104708"/>
                </a:lnTo>
                <a:lnTo>
                  <a:pt x="837670" y="104708"/>
                </a:lnTo>
                <a:lnTo>
                  <a:pt x="8376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6506" y="10470885"/>
            <a:ext cx="18848070" cy="167640"/>
          </a:xfrm>
          <a:custGeom>
            <a:avLst/>
            <a:gdLst/>
            <a:ahLst/>
            <a:cxnLst/>
            <a:rect l="l" t="t" r="r" b="b"/>
            <a:pathLst>
              <a:path w="18848070" h="167640">
                <a:moveTo>
                  <a:pt x="18847593" y="0"/>
                </a:moveTo>
                <a:lnTo>
                  <a:pt x="0" y="0"/>
                </a:lnTo>
                <a:lnTo>
                  <a:pt x="0" y="167534"/>
                </a:lnTo>
                <a:lnTo>
                  <a:pt x="18847593" y="167534"/>
                </a:lnTo>
                <a:lnTo>
                  <a:pt x="188475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30733" y="2774784"/>
            <a:ext cx="1099442" cy="5863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7670" y="2177944"/>
            <a:ext cx="4000500" cy="335280"/>
          </a:xfrm>
          <a:custGeom>
            <a:avLst/>
            <a:gdLst/>
            <a:ahLst/>
            <a:cxnLst/>
            <a:rect l="l" t="t" r="r" b="b"/>
            <a:pathLst>
              <a:path w="4000500" h="335280">
                <a:moveTo>
                  <a:pt x="3999878" y="0"/>
                </a:moveTo>
                <a:lnTo>
                  <a:pt x="0" y="0"/>
                </a:lnTo>
                <a:lnTo>
                  <a:pt x="0" y="335068"/>
                </a:lnTo>
                <a:lnTo>
                  <a:pt x="3999878" y="335068"/>
                </a:lnTo>
                <a:lnTo>
                  <a:pt x="3999878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73113"/>
            <a:ext cx="20104100" cy="419100"/>
          </a:xfrm>
          <a:custGeom>
            <a:avLst/>
            <a:gdLst/>
            <a:ahLst/>
            <a:cxnLst/>
            <a:rect l="l" t="t" r="r" b="b"/>
            <a:pathLst>
              <a:path w="20104100" h="419100">
                <a:moveTo>
                  <a:pt x="20104099" y="0"/>
                </a:moveTo>
                <a:lnTo>
                  <a:pt x="0" y="0"/>
                </a:lnTo>
                <a:lnTo>
                  <a:pt x="0" y="418835"/>
                </a:lnTo>
                <a:lnTo>
                  <a:pt x="20104099" y="41883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8307" y="1977112"/>
            <a:ext cx="3931920" cy="397510"/>
          </a:xfrm>
          <a:custGeom>
            <a:avLst/>
            <a:gdLst/>
            <a:ahLst/>
            <a:cxnLst/>
            <a:rect l="l" t="t" r="r" b="b"/>
            <a:pathLst>
              <a:path w="3931920" h="397510">
                <a:moveTo>
                  <a:pt x="132854" y="8167"/>
                </a:moveTo>
                <a:lnTo>
                  <a:pt x="0" y="8167"/>
                </a:lnTo>
                <a:lnTo>
                  <a:pt x="0" y="389307"/>
                </a:lnTo>
                <a:lnTo>
                  <a:pt x="132854" y="389307"/>
                </a:lnTo>
                <a:lnTo>
                  <a:pt x="182376" y="383644"/>
                </a:lnTo>
                <a:lnTo>
                  <a:pt x="222986" y="367005"/>
                </a:lnTo>
                <a:lnTo>
                  <a:pt x="245073" y="347382"/>
                </a:lnTo>
                <a:lnTo>
                  <a:pt x="47370" y="347382"/>
                </a:lnTo>
                <a:lnTo>
                  <a:pt x="47370" y="50092"/>
                </a:lnTo>
                <a:lnTo>
                  <a:pt x="245073" y="50092"/>
                </a:lnTo>
                <a:lnTo>
                  <a:pt x="222986" y="30469"/>
                </a:lnTo>
                <a:lnTo>
                  <a:pt x="182376" y="13829"/>
                </a:lnTo>
                <a:lnTo>
                  <a:pt x="132854" y="8167"/>
                </a:lnTo>
                <a:close/>
              </a:path>
              <a:path w="3931920" h="397510">
                <a:moveTo>
                  <a:pt x="245073" y="50092"/>
                </a:moveTo>
                <a:lnTo>
                  <a:pt x="132854" y="50092"/>
                </a:lnTo>
                <a:lnTo>
                  <a:pt x="174984" y="56626"/>
                </a:lnTo>
                <a:lnTo>
                  <a:pt x="206087" y="75002"/>
                </a:lnTo>
                <a:lnTo>
                  <a:pt x="225349" y="103384"/>
                </a:lnTo>
                <a:lnTo>
                  <a:pt x="231951" y="139932"/>
                </a:lnTo>
                <a:lnTo>
                  <a:pt x="231951" y="257541"/>
                </a:lnTo>
                <a:lnTo>
                  <a:pt x="225349" y="294090"/>
                </a:lnTo>
                <a:lnTo>
                  <a:pt x="206087" y="322471"/>
                </a:lnTo>
                <a:lnTo>
                  <a:pt x="174984" y="340848"/>
                </a:lnTo>
                <a:lnTo>
                  <a:pt x="132854" y="347382"/>
                </a:lnTo>
                <a:lnTo>
                  <a:pt x="245073" y="347382"/>
                </a:lnTo>
                <a:lnTo>
                  <a:pt x="253482" y="339911"/>
                </a:lnTo>
                <a:lnTo>
                  <a:pt x="272661" y="302886"/>
                </a:lnTo>
                <a:lnTo>
                  <a:pt x="279321" y="256452"/>
                </a:lnTo>
                <a:lnTo>
                  <a:pt x="279321" y="141021"/>
                </a:lnTo>
                <a:lnTo>
                  <a:pt x="272661" y="94588"/>
                </a:lnTo>
                <a:lnTo>
                  <a:pt x="253482" y="57563"/>
                </a:lnTo>
                <a:lnTo>
                  <a:pt x="245073" y="50092"/>
                </a:lnTo>
                <a:close/>
              </a:path>
              <a:path w="3931920" h="397510">
                <a:moveTo>
                  <a:pt x="416919" y="8167"/>
                </a:moveTo>
                <a:lnTo>
                  <a:pt x="369548" y="8167"/>
                </a:lnTo>
                <a:lnTo>
                  <a:pt x="369548" y="389307"/>
                </a:lnTo>
                <a:lnTo>
                  <a:pt x="416919" y="389307"/>
                </a:lnTo>
                <a:lnTo>
                  <a:pt x="416919" y="8167"/>
                </a:lnTo>
                <a:close/>
              </a:path>
              <a:path w="3931920" h="397510">
                <a:moveTo>
                  <a:pt x="541302" y="265709"/>
                </a:moveTo>
                <a:lnTo>
                  <a:pt x="493932" y="265709"/>
                </a:lnTo>
                <a:lnTo>
                  <a:pt x="501851" y="314329"/>
                </a:lnTo>
                <a:lnTo>
                  <a:pt x="523570" y="351372"/>
                </a:lnTo>
                <a:lnTo>
                  <a:pt x="556030" y="377280"/>
                </a:lnTo>
                <a:lnTo>
                  <a:pt x="596174" y="392500"/>
                </a:lnTo>
                <a:lnTo>
                  <a:pt x="640943" y="397474"/>
                </a:lnTo>
                <a:lnTo>
                  <a:pt x="700973" y="389213"/>
                </a:lnTo>
                <a:lnTo>
                  <a:pt x="743851" y="366507"/>
                </a:lnTo>
                <a:lnTo>
                  <a:pt x="753368" y="353915"/>
                </a:lnTo>
                <a:lnTo>
                  <a:pt x="643121" y="353915"/>
                </a:lnTo>
                <a:lnTo>
                  <a:pt x="607917" y="349551"/>
                </a:lnTo>
                <a:lnTo>
                  <a:pt x="575061" y="334926"/>
                </a:lnTo>
                <a:lnTo>
                  <a:pt x="550780" y="307745"/>
                </a:lnTo>
                <a:lnTo>
                  <a:pt x="541302" y="265709"/>
                </a:lnTo>
                <a:close/>
              </a:path>
              <a:path w="3931920" h="397510">
                <a:moveTo>
                  <a:pt x="637132" y="0"/>
                </a:moveTo>
                <a:lnTo>
                  <a:pt x="581943" y="7690"/>
                </a:lnTo>
                <a:lnTo>
                  <a:pt x="540690" y="29266"/>
                </a:lnTo>
                <a:lnTo>
                  <a:pt x="514852" y="62479"/>
                </a:lnTo>
                <a:lnTo>
                  <a:pt x="505911" y="105085"/>
                </a:lnTo>
                <a:lnTo>
                  <a:pt x="512879" y="142731"/>
                </a:lnTo>
                <a:lnTo>
                  <a:pt x="533475" y="170628"/>
                </a:lnTo>
                <a:lnTo>
                  <a:pt x="567242" y="192297"/>
                </a:lnTo>
                <a:lnTo>
                  <a:pt x="613719" y="211260"/>
                </a:lnTo>
                <a:lnTo>
                  <a:pt x="640943" y="221061"/>
                </a:lnTo>
                <a:lnTo>
                  <a:pt x="678904" y="236494"/>
                </a:lnTo>
                <a:lnTo>
                  <a:pt x="706146" y="251824"/>
                </a:lnTo>
                <a:lnTo>
                  <a:pt x="722565" y="269605"/>
                </a:lnTo>
                <a:lnTo>
                  <a:pt x="728061" y="292389"/>
                </a:lnTo>
                <a:lnTo>
                  <a:pt x="722752" y="316703"/>
                </a:lnTo>
                <a:lnTo>
                  <a:pt x="706826" y="336220"/>
                </a:lnTo>
                <a:lnTo>
                  <a:pt x="680282" y="349202"/>
                </a:lnTo>
                <a:lnTo>
                  <a:pt x="643121" y="353915"/>
                </a:lnTo>
                <a:lnTo>
                  <a:pt x="753368" y="353915"/>
                </a:lnTo>
                <a:lnTo>
                  <a:pt x="769578" y="332468"/>
                </a:lnTo>
                <a:lnTo>
                  <a:pt x="778154" y="290211"/>
                </a:lnTo>
                <a:lnTo>
                  <a:pt x="768787" y="249578"/>
                </a:lnTo>
                <a:lnTo>
                  <a:pt x="743239" y="219972"/>
                </a:lnTo>
                <a:lnTo>
                  <a:pt x="705337" y="197716"/>
                </a:lnTo>
                <a:lnTo>
                  <a:pt x="658911" y="179135"/>
                </a:lnTo>
                <a:lnTo>
                  <a:pt x="633321" y="169879"/>
                </a:lnTo>
                <a:lnTo>
                  <a:pt x="597614" y="155952"/>
                </a:lnTo>
                <a:lnTo>
                  <a:pt x="572678" y="141770"/>
                </a:lnTo>
                <a:lnTo>
                  <a:pt x="558054" y="124627"/>
                </a:lnTo>
                <a:lnTo>
                  <a:pt x="553281" y="101818"/>
                </a:lnTo>
                <a:lnTo>
                  <a:pt x="559024" y="78474"/>
                </a:lnTo>
                <a:lnTo>
                  <a:pt x="575537" y="60029"/>
                </a:lnTo>
                <a:lnTo>
                  <a:pt x="601749" y="47914"/>
                </a:lnTo>
                <a:lnTo>
                  <a:pt x="636587" y="43558"/>
                </a:lnTo>
                <a:lnTo>
                  <a:pt x="748945" y="43558"/>
                </a:lnTo>
                <a:lnTo>
                  <a:pt x="719450" y="18887"/>
                </a:lnTo>
                <a:lnTo>
                  <a:pt x="681414" y="4582"/>
                </a:lnTo>
                <a:lnTo>
                  <a:pt x="637132" y="0"/>
                </a:lnTo>
                <a:close/>
              </a:path>
              <a:path w="3931920" h="397510">
                <a:moveTo>
                  <a:pt x="748945" y="43558"/>
                </a:moveTo>
                <a:lnTo>
                  <a:pt x="636587" y="43558"/>
                </a:lnTo>
                <a:lnTo>
                  <a:pt x="670865" y="48025"/>
                </a:lnTo>
                <a:lnTo>
                  <a:pt x="700088" y="62547"/>
                </a:lnTo>
                <a:lnTo>
                  <a:pt x="720430" y="88810"/>
                </a:lnTo>
                <a:lnTo>
                  <a:pt x="728061" y="128498"/>
                </a:lnTo>
                <a:lnTo>
                  <a:pt x="775431" y="128498"/>
                </a:lnTo>
                <a:lnTo>
                  <a:pt x="768523" y="80008"/>
                </a:lnTo>
                <a:lnTo>
                  <a:pt x="749174" y="43750"/>
                </a:lnTo>
                <a:lnTo>
                  <a:pt x="748945" y="43558"/>
                </a:lnTo>
                <a:close/>
              </a:path>
              <a:path w="3931920" h="397510">
                <a:moveTo>
                  <a:pt x="1022523" y="8167"/>
                </a:moveTo>
                <a:lnTo>
                  <a:pt x="862989" y="8167"/>
                </a:lnTo>
                <a:lnTo>
                  <a:pt x="862989" y="389307"/>
                </a:lnTo>
                <a:lnTo>
                  <a:pt x="910359" y="389307"/>
                </a:lnTo>
                <a:lnTo>
                  <a:pt x="910359" y="237395"/>
                </a:lnTo>
                <a:lnTo>
                  <a:pt x="1022523" y="237395"/>
                </a:lnTo>
                <a:lnTo>
                  <a:pt x="1066737" y="229330"/>
                </a:lnTo>
                <a:lnTo>
                  <a:pt x="1099772" y="206360"/>
                </a:lnTo>
                <a:lnTo>
                  <a:pt x="1106022" y="195470"/>
                </a:lnTo>
                <a:lnTo>
                  <a:pt x="910359" y="195470"/>
                </a:lnTo>
                <a:lnTo>
                  <a:pt x="910359" y="50092"/>
                </a:lnTo>
                <a:lnTo>
                  <a:pt x="1105955" y="50092"/>
                </a:lnTo>
                <a:lnTo>
                  <a:pt x="1099772" y="39271"/>
                </a:lnTo>
                <a:lnTo>
                  <a:pt x="1066737" y="16240"/>
                </a:lnTo>
                <a:lnTo>
                  <a:pt x="1022523" y="8167"/>
                </a:lnTo>
                <a:close/>
              </a:path>
              <a:path w="3931920" h="397510">
                <a:moveTo>
                  <a:pt x="1105955" y="50092"/>
                </a:moveTo>
                <a:lnTo>
                  <a:pt x="1014356" y="50092"/>
                </a:lnTo>
                <a:lnTo>
                  <a:pt x="1040559" y="54831"/>
                </a:lnTo>
                <a:lnTo>
                  <a:pt x="1061046" y="68809"/>
                </a:lnTo>
                <a:lnTo>
                  <a:pt x="1074386" y="91669"/>
                </a:lnTo>
                <a:lnTo>
                  <a:pt x="1079150" y="123053"/>
                </a:lnTo>
                <a:lnTo>
                  <a:pt x="1074386" y="154123"/>
                </a:lnTo>
                <a:lnTo>
                  <a:pt x="1061046" y="176821"/>
                </a:lnTo>
                <a:lnTo>
                  <a:pt x="1040559" y="190740"/>
                </a:lnTo>
                <a:lnTo>
                  <a:pt x="1014356" y="195470"/>
                </a:lnTo>
                <a:lnTo>
                  <a:pt x="1106022" y="195470"/>
                </a:lnTo>
                <a:lnTo>
                  <a:pt x="1120454" y="170322"/>
                </a:lnTo>
                <a:lnTo>
                  <a:pt x="1127609" y="123053"/>
                </a:lnTo>
                <a:lnTo>
                  <a:pt x="1120454" y="75470"/>
                </a:lnTo>
                <a:lnTo>
                  <a:pt x="1105955" y="50092"/>
                </a:lnTo>
                <a:close/>
              </a:path>
              <a:path w="3931920" h="397510">
                <a:moveTo>
                  <a:pt x="1251731" y="8167"/>
                </a:moveTo>
                <a:lnTo>
                  <a:pt x="1204361" y="8167"/>
                </a:lnTo>
                <a:lnTo>
                  <a:pt x="1204361" y="389307"/>
                </a:lnTo>
                <a:lnTo>
                  <a:pt x="1446657" y="389307"/>
                </a:lnTo>
                <a:lnTo>
                  <a:pt x="1446657" y="347382"/>
                </a:lnTo>
                <a:lnTo>
                  <a:pt x="1251731" y="347382"/>
                </a:lnTo>
                <a:lnTo>
                  <a:pt x="1251731" y="8167"/>
                </a:lnTo>
                <a:close/>
              </a:path>
              <a:path w="3931920" h="397510">
                <a:moveTo>
                  <a:pt x="1671572" y="8167"/>
                </a:moveTo>
                <a:lnTo>
                  <a:pt x="1624201" y="8167"/>
                </a:lnTo>
                <a:lnTo>
                  <a:pt x="1482090" y="373517"/>
                </a:lnTo>
                <a:lnTo>
                  <a:pt x="1482090" y="389307"/>
                </a:lnTo>
                <a:lnTo>
                  <a:pt x="1525649" y="389307"/>
                </a:lnTo>
                <a:lnTo>
                  <a:pt x="1564852" y="288033"/>
                </a:lnTo>
                <a:lnTo>
                  <a:pt x="1780849" y="288033"/>
                </a:lnTo>
                <a:lnTo>
                  <a:pt x="1765116" y="247741"/>
                </a:lnTo>
                <a:lnTo>
                  <a:pt x="1579009" y="247741"/>
                </a:lnTo>
                <a:lnTo>
                  <a:pt x="1647070" y="71327"/>
                </a:lnTo>
                <a:lnTo>
                  <a:pt x="1696233" y="71327"/>
                </a:lnTo>
                <a:lnTo>
                  <a:pt x="1671572" y="8167"/>
                </a:lnTo>
                <a:close/>
              </a:path>
              <a:path w="3931920" h="397510">
                <a:moveTo>
                  <a:pt x="1780849" y="288033"/>
                </a:moveTo>
                <a:lnTo>
                  <a:pt x="1729287" y="288033"/>
                </a:lnTo>
                <a:lnTo>
                  <a:pt x="1767401" y="389307"/>
                </a:lnTo>
                <a:lnTo>
                  <a:pt x="1814227" y="389307"/>
                </a:lnTo>
                <a:lnTo>
                  <a:pt x="1814227" y="373517"/>
                </a:lnTo>
                <a:lnTo>
                  <a:pt x="1780849" y="288033"/>
                </a:lnTo>
                <a:close/>
              </a:path>
              <a:path w="3931920" h="397510">
                <a:moveTo>
                  <a:pt x="1696233" y="71327"/>
                </a:moveTo>
                <a:lnTo>
                  <a:pt x="1647070" y="71327"/>
                </a:lnTo>
                <a:lnTo>
                  <a:pt x="1714586" y="247741"/>
                </a:lnTo>
                <a:lnTo>
                  <a:pt x="1765116" y="247741"/>
                </a:lnTo>
                <a:lnTo>
                  <a:pt x="1696233" y="71327"/>
                </a:lnTo>
                <a:close/>
              </a:path>
              <a:path w="3931920" h="397510">
                <a:moveTo>
                  <a:pt x="2012556" y="0"/>
                </a:moveTo>
                <a:lnTo>
                  <a:pt x="1962045" y="5958"/>
                </a:lnTo>
                <a:lnTo>
                  <a:pt x="1921440" y="23364"/>
                </a:lnTo>
                <a:lnTo>
                  <a:pt x="1891497" y="51512"/>
                </a:lnTo>
                <a:lnTo>
                  <a:pt x="1872976" y="89696"/>
                </a:lnTo>
                <a:lnTo>
                  <a:pt x="1866634" y="137210"/>
                </a:lnTo>
                <a:lnTo>
                  <a:pt x="1866634" y="260264"/>
                </a:lnTo>
                <a:lnTo>
                  <a:pt x="1872976" y="307778"/>
                </a:lnTo>
                <a:lnTo>
                  <a:pt x="1891497" y="345962"/>
                </a:lnTo>
                <a:lnTo>
                  <a:pt x="1921440" y="374109"/>
                </a:lnTo>
                <a:lnTo>
                  <a:pt x="1962045" y="391515"/>
                </a:lnTo>
                <a:lnTo>
                  <a:pt x="2012556" y="397474"/>
                </a:lnTo>
                <a:lnTo>
                  <a:pt x="2055222" y="392517"/>
                </a:lnTo>
                <a:lnTo>
                  <a:pt x="2093184" y="377420"/>
                </a:lnTo>
                <a:lnTo>
                  <a:pt x="2121223" y="353915"/>
                </a:lnTo>
                <a:lnTo>
                  <a:pt x="2012012" y="353915"/>
                </a:lnTo>
                <a:lnTo>
                  <a:pt x="1969593" y="347756"/>
                </a:lnTo>
                <a:lnTo>
                  <a:pt x="1938914" y="329958"/>
                </a:lnTo>
                <a:lnTo>
                  <a:pt x="1920283" y="301543"/>
                </a:lnTo>
                <a:lnTo>
                  <a:pt x="1914004" y="263531"/>
                </a:lnTo>
                <a:lnTo>
                  <a:pt x="1914004" y="133943"/>
                </a:lnTo>
                <a:lnTo>
                  <a:pt x="1920283" y="95931"/>
                </a:lnTo>
                <a:lnTo>
                  <a:pt x="1938914" y="67516"/>
                </a:lnTo>
                <a:lnTo>
                  <a:pt x="1969593" y="49718"/>
                </a:lnTo>
                <a:lnTo>
                  <a:pt x="2012012" y="43558"/>
                </a:lnTo>
                <a:lnTo>
                  <a:pt x="2121223" y="43558"/>
                </a:lnTo>
                <a:lnTo>
                  <a:pt x="2093184" y="20054"/>
                </a:lnTo>
                <a:lnTo>
                  <a:pt x="2055222" y="4957"/>
                </a:lnTo>
                <a:lnTo>
                  <a:pt x="2012556" y="0"/>
                </a:lnTo>
                <a:close/>
              </a:path>
              <a:path w="3931920" h="397510">
                <a:moveTo>
                  <a:pt x="2151400" y="262442"/>
                </a:moveTo>
                <a:lnTo>
                  <a:pt x="2104030" y="262442"/>
                </a:lnTo>
                <a:lnTo>
                  <a:pt x="2104030" y="267887"/>
                </a:lnTo>
                <a:lnTo>
                  <a:pt x="2095854" y="306366"/>
                </a:lnTo>
                <a:lnTo>
                  <a:pt x="2074559" y="333157"/>
                </a:lnTo>
                <a:lnTo>
                  <a:pt x="2044995" y="348819"/>
                </a:lnTo>
                <a:lnTo>
                  <a:pt x="2012012" y="353915"/>
                </a:lnTo>
                <a:lnTo>
                  <a:pt x="2121223" y="353915"/>
                </a:lnTo>
                <a:lnTo>
                  <a:pt x="2123697" y="351842"/>
                </a:lnTo>
                <a:lnTo>
                  <a:pt x="2144017" y="315444"/>
                </a:lnTo>
                <a:lnTo>
                  <a:pt x="2151400" y="267887"/>
                </a:lnTo>
                <a:lnTo>
                  <a:pt x="2151400" y="262442"/>
                </a:lnTo>
                <a:close/>
              </a:path>
              <a:path w="3931920" h="397510">
                <a:moveTo>
                  <a:pt x="2121223" y="43558"/>
                </a:moveTo>
                <a:lnTo>
                  <a:pt x="2012012" y="43558"/>
                </a:lnTo>
                <a:lnTo>
                  <a:pt x="2044995" y="48654"/>
                </a:lnTo>
                <a:lnTo>
                  <a:pt x="2074559" y="64317"/>
                </a:lnTo>
                <a:lnTo>
                  <a:pt x="2095854" y="91107"/>
                </a:lnTo>
                <a:lnTo>
                  <a:pt x="2104030" y="129587"/>
                </a:lnTo>
                <a:lnTo>
                  <a:pt x="2104030" y="135032"/>
                </a:lnTo>
                <a:lnTo>
                  <a:pt x="2151400" y="135032"/>
                </a:lnTo>
                <a:lnTo>
                  <a:pt x="2151400" y="129587"/>
                </a:lnTo>
                <a:lnTo>
                  <a:pt x="2144017" y="82030"/>
                </a:lnTo>
                <a:lnTo>
                  <a:pt x="2123697" y="45632"/>
                </a:lnTo>
                <a:lnTo>
                  <a:pt x="2121223" y="43558"/>
                </a:lnTo>
                <a:close/>
              </a:path>
              <a:path w="3931920" h="397510">
                <a:moveTo>
                  <a:pt x="2473830" y="8167"/>
                </a:moveTo>
                <a:lnTo>
                  <a:pt x="2236434" y="8167"/>
                </a:lnTo>
                <a:lnTo>
                  <a:pt x="2236434" y="389307"/>
                </a:lnTo>
                <a:lnTo>
                  <a:pt x="2474374" y="389307"/>
                </a:lnTo>
                <a:lnTo>
                  <a:pt x="2474374" y="347382"/>
                </a:lnTo>
                <a:lnTo>
                  <a:pt x="2283804" y="347382"/>
                </a:lnTo>
                <a:lnTo>
                  <a:pt x="2283804" y="218338"/>
                </a:lnTo>
                <a:lnTo>
                  <a:pt x="2448239" y="218338"/>
                </a:lnTo>
                <a:lnTo>
                  <a:pt x="2448239" y="176413"/>
                </a:lnTo>
                <a:lnTo>
                  <a:pt x="2283804" y="176413"/>
                </a:lnTo>
                <a:lnTo>
                  <a:pt x="2283804" y="50092"/>
                </a:lnTo>
                <a:lnTo>
                  <a:pt x="2473830" y="50092"/>
                </a:lnTo>
                <a:lnTo>
                  <a:pt x="2473830" y="8167"/>
                </a:lnTo>
                <a:close/>
              </a:path>
              <a:path w="3931920" h="397510">
                <a:moveTo>
                  <a:pt x="2600140" y="8167"/>
                </a:moveTo>
                <a:lnTo>
                  <a:pt x="2554403" y="8167"/>
                </a:lnTo>
                <a:lnTo>
                  <a:pt x="2554403" y="389307"/>
                </a:lnTo>
                <a:lnTo>
                  <a:pt x="2600140" y="389307"/>
                </a:lnTo>
                <a:lnTo>
                  <a:pt x="2600140" y="92562"/>
                </a:lnTo>
                <a:lnTo>
                  <a:pt x="2653868" y="92562"/>
                </a:lnTo>
                <a:lnTo>
                  <a:pt x="2600140" y="8167"/>
                </a:lnTo>
                <a:close/>
              </a:path>
              <a:path w="3931920" h="397510">
                <a:moveTo>
                  <a:pt x="2890351" y="92018"/>
                </a:moveTo>
                <a:lnTo>
                  <a:pt x="2844614" y="92018"/>
                </a:lnTo>
                <a:lnTo>
                  <a:pt x="2844614" y="389307"/>
                </a:lnTo>
                <a:lnTo>
                  <a:pt x="2890351" y="389307"/>
                </a:lnTo>
                <a:lnTo>
                  <a:pt x="2890351" y="92018"/>
                </a:lnTo>
                <a:close/>
              </a:path>
              <a:path w="3931920" h="397510">
                <a:moveTo>
                  <a:pt x="2653868" y="92562"/>
                </a:moveTo>
                <a:lnTo>
                  <a:pt x="2600140" y="92562"/>
                </a:lnTo>
                <a:lnTo>
                  <a:pt x="2706859" y="259719"/>
                </a:lnTo>
                <a:lnTo>
                  <a:pt x="2737895" y="259719"/>
                </a:lnTo>
                <a:lnTo>
                  <a:pt x="2774970" y="201459"/>
                </a:lnTo>
                <a:lnTo>
                  <a:pt x="2723194" y="201459"/>
                </a:lnTo>
                <a:lnTo>
                  <a:pt x="2653868" y="92562"/>
                </a:lnTo>
                <a:close/>
              </a:path>
              <a:path w="3931920" h="397510">
                <a:moveTo>
                  <a:pt x="2890351" y="8167"/>
                </a:moveTo>
                <a:lnTo>
                  <a:pt x="2846248" y="8167"/>
                </a:lnTo>
                <a:lnTo>
                  <a:pt x="2723194" y="201459"/>
                </a:lnTo>
                <a:lnTo>
                  <a:pt x="2774970" y="201459"/>
                </a:lnTo>
                <a:lnTo>
                  <a:pt x="2844614" y="92018"/>
                </a:lnTo>
                <a:lnTo>
                  <a:pt x="2890351" y="92018"/>
                </a:lnTo>
                <a:lnTo>
                  <a:pt x="2890351" y="8167"/>
                </a:lnTo>
                <a:close/>
              </a:path>
              <a:path w="3931920" h="397510">
                <a:moveTo>
                  <a:pt x="3228875" y="8167"/>
                </a:moveTo>
                <a:lnTo>
                  <a:pt x="2991479" y="8167"/>
                </a:lnTo>
                <a:lnTo>
                  <a:pt x="2991479" y="389307"/>
                </a:lnTo>
                <a:lnTo>
                  <a:pt x="3229419" y="389307"/>
                </a:lnTo>
                <a:lnTo>
                  <a:pt x="3229419" y="347382"/>
                </a:lnTo>
                <a:lnTo>
                  <a:pt x="3038849" y="347382"/>
                </a:lnTo>
                <a:lnTo>
                  <a:pt x="3038849" y="218338"/>
                </a:lnTo>
                <a:lnTo>
                  <a:pt x="3203284" y="218338"/>
                </a:lnTo>
                <a:lnTo>
                  <a:pt x="3203284" y="176413"/>
                </a:lnTo>
                <a:lnTo>
                  <a:pt x="3038849" y="176413"/>
                </a:lnTo>
                <a:lnTo>
                  <a:pt x="3038849" y="50092"/>
                </a:lnTo>
                <a:lnTo>
                  <a:pt x="3228875" y="50092"/>
                </a:lnTo>
                <a:lnTo>
                  <a:pt x="3228875" y="8167"/>
                </a:lnTo>
                <a:close/>
              </a:path>
              <a:path w="3931920" h="397510">
                <a:moveTo>
                  <a:pt x="3353018" y="8167"/>
                </a:moveTo>
                <a:lnTo>
                  <a:pt x="3309448" y="8167"/>
                </a:lnTo>
                <a:lnTo>
                  <a:pt x="3309448" y="389307"/>
                </a:lnTo>
                <a:lnTo>
                  <a:pt x="3356819" y="389307"/>
                </a:lnTo>
                <a:lnTo>
                  <a:pt x="3356819" y="96374"/>
                </a:lnTo>
                <a:lnTo>
                  <a:pt x="3409968" y="96374"/>
                </a:lnTo>
                <a:lnTo>
                  <a:pt x="3353018" y="8167"/>
                </a:lnTo>
                <a:close/>
              </a:path>
              <a:path w="3931920" h="397510">
                <a:moveTo>
                  <a:pt x="3409968" y="96374"/>
                </a:moveTo>
                <a:lnTo>
                  <a:pt x="3356819" y="96374"/>
                </a:lnTo>
                <a:lnTo>
                  <a:pt x="3546300" y="389307"/>
                </a:lnTo>
                <a:lnTo>
                  <a:pt x="3589859" y="389307"/>
                </a:lnTo>
                <a:lnTo>
                  <a:pt x="3589859" y="301645"/>
                </a:lnTo>
                <a:lnTo>
                  <a:pt x="3542499" y="301645"/>
                </a:lnTo>
                <a:lnTo>
                  <a:pt x="3409968" y="96374"/>
                </a:lnTo>
                <a:close/>
              </a:path>
              <a:path w="3931920" h="397510">
                <a:moveTo>
                  <a:pt x="3589859" y="8167"/>
                </a:moveTo>
                <a:lnTo>
                  <a:pt x="3542499" y="8167"/>
                </a:lnTo>
                <a:lnTo>
                  <a:pt x="3542499" y="301645"/>
                </a:lnTo>
                <a:lnTo>
                  <a:pt x="3589859" y="301645"/>
                </a:lnTo>
                <a:lnTo>
                  <a:pt x="3589859" y="8167"/>
                </a:lnTo>
                <a:close/>
              </a:path>
              <a:path w="3931920" h="397510">
                <a:moveTo>
                  <a:pt x="3816459" y="50092"/>
                </a:moveTo>
                <a:lnTo>
                  <a:pt x="3769089" y="50092"/>
                </a:lnTo>
                <a:lnTo>
                  <a:pt x="3769089" y="389307"/>
                </a:lnTo>
                <a:lnTo>
                  <a:pt x="3816459" y="389307"/>
                </a:lnTo>
                <a:lnTo>
                  <a:pt x="3816459" y="50092"/>
                </a:lnTo>
                <a:close/>
              </a:path>
              <a:path w="3931920" h="397510">
                <a:moveTo>
                  <a:pt x="3931890" y="8167"/>
                </a:moveTo>
                <a:lnTo>
                  <a:pt x="3653113" y="8167"/>
                </a:lnTo>
                <a:lnTo>
                  <a:pt x="3653113" y="50092"/>
                </a:lnTo>
                <a:lnTo>
                  <a:pt x="3931890" y="50092"/>
                </a:lnTo>
                <a:lnTo>
                  <a:pt x="3931890" y="8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2130" y="6960877"/>
            <a:ext cx="1802130" cy="311150"/>
          </a:xfrm>
          <a:custGeom>
            <a:avLst/>
            <a:gdLst/>
            <a:ahLst/>
            <a:cxnLst/>
            <a:rect l="l" t="t" r="r" b="b"/>
            <a:pathLst>
              <a:path w="1802130" h="311150">
                <a:moveTo>
                  <a:pt x="89798" y="66343"/>
                </a:moveTo>
                <a:lnTo>
                  <a:pt x="51878" y="72044"/>
                </a:lnTo>
                <a:lnTo>
                  <a:pt x="23664" y="88583"/>
                </a:lnTo>
                <a:lnTo>
                  <a:pt x="6067" y="115111"/>
                </a:lnTo>
                <a:lnTo>
                  <a:pt x="0" y="150780"/>
                </a:lnTo>
                <a:lnTo>
                  <a:pt x="0" y="226506"/>
                </a:lnTo>
                <a:lnTo>
                  <a:pt x="6067" y="262175"/>
                </a:lnTo>
                <a:lnTo>
                  <a:pt x="23664" y="288703"/>
                </a:lnTo>
                <a:lnTo>
                  <a:pt x="51878" y="305242"/>
                </a:lnTo>
                <a:lnTo>
                  <a:pt x="89798" y="310943"/>
                </a:lnTo>
                <a:lnTo>
                  <a:pt x="122231" y="306163"/>
                </a:lnTo>
                <a:lnTo>
                  <a:pt x="149482" y="291551"/>
                </a:lnTo>
                <a:lnTo>
                  <a:pt x="155081" y="284137"/>
                </a:lnTo>
                <a:lnTo>
                  <a:pt x="89463" y="284137"/>
                </a:lnTo>
                <a:lnTo>
                  <a:pt x="63359" y="280347"/>
                </a:lnTo>
                <a:lnTo>
                  <a:pt x="44480" y="269394"/>
                </a:lnTo>
                <a:lnTo>
                  <a:pt x="33014" y="251908"/>
                </a:lnTo>
                <a:lnTo>
                  <a:pt x="29150" y="228516"/>
                </a:lnTo>
                <a:lnTo>
                  <a:pt x="29150" y="148770"/>
                </a:lnTo>
                <a:lnTo>
                  <a:pt x="33014" y="125378"/>
                </a:lnTo>
                <a:lnTo>
                  <a:pt x="44480" y="107892"/>
                </a:lnTo>
                <a:lnTo>
                  <a:pt x="63359" y="96939"/>
                </a:lnTo>
                <a:lnTo>
                  <a:pt x="89463" y="93148"/>
                </a:lnTo>
                <a:lnTo>
                  <a:pt x="155081" y="93148"/>
                </a:lnTo>
                <a:lnTo>
                  <a:pt x="149482" y="85735"/>
                </a:lnTo>
                <a:lnTo>
                  <a:pt x="122231" y="71123"/>
                </a:lnTo>
                <a:lnTo>
                  <a:pt x="89798" y="66343"/>
                </a:lnTo>
                <a:close/>
              </a:path>
              <a:path w="1802130" h="311150">
                <a:moveTo>
                  <a:pt x="175240" y="227846"/>
                </a:moveTo>
                <a:lnTo>
                  <a:pt x="146089" y="227846"/>
                </a:lnTo>
                <a:lnTo>
                  <a:pt x="146089" y="231197"/>
                </a:lnTo>
                <a:lnTo>
                  <a:pt x="141058" y="254877"/>
                </a:lnTo>
                <a:lnTo>
                  <a:pt x="127954" y="271363"/>
                </a:lnTo>
                <a:lnTo>
                  <a:pt x="109761" y="281001"/>
                </a:lnTo>
                <a:lnTo>
                  <a:pt x="89463" y="284137"/>
                </a:lnTo>
                <a:lnTo>
                  <a:pt x="155081" y="284137"/>
                </a:lnTo>
                <a:lnTo>
                  <a:pt x="168251" y="266698"/>
                </a:lnTo>
                <a:lnTo>
                  <a:pt x="175240" y="231197"/>
                </a:lnTo>
                <a:lnTo>
                  <a:pt x="175240" y="227846"/>
                </a:lnTo>
                <a:close/>
              </a:path>
              <a:path w="1802130" h="311150">
                <a:moveTo>
                  <a:pt x="155081" y="93148"/>
                </a:moveTo>
                <a:lnTo>
                  <a:pt x="89463" y="93148"/>
                </a:lnTo>
                <a:lnTo>
                  <a:pt x="109761" y="96285"/>
                </a:lnTo>
                <a:lnTo>
                  <a:pt x="127954" y="105923"/>
                </a:lnTo>
                <a:lnTo>
                  <a:pt x="141058" y="122409"/>
                </a:lnTo>
                <a:lnTo>
                  <a:pt x="146089" y="146089"/>
                </a:lnTo>
                <a:lnTo>
                  <a:pt x="146089" y="149440"/>
                </a:lnTo>
                <a:lnTo>
                  <a:pt x="175240" y="149440"/>
                </a:lnTo>
                <a:lnTo>
                  <a:pt x="175240" y="146089"/>
                </a:lnTo>
                <a:lnTo>
                  <a:pt x="168251" y="110588"/>
                </a:lnTo>
                <a:lnTo>
                  <a:pt x="155081" y="93148"/>
                </a:lnTo>
                <a:close/>
              </a:path>
              <a:path w="1802130" h="311150">
                <a:moveTo>
                  <a:pt x="311006" y="66343"/>
                </a:moveTo>
                <a:lnTo>
                  <a:pt x="273740" y="71992"/>
                </a:lnTo>
                <a:lnTo>
                  <a:pt x="245332" y="88416"/>
                </a:lnTo>
                <a:lnTo>
                  <a:pt x="227228" y="114828"/>
                </a:lnTo>
                <a:lnTo>
                  <a:pt x="220872" y="150445"/>
                </a:lnTo>
                <a:lnTo>
                  <a:pt x="220872" y="226841"/>
                </a:lnTo>
                <a:lnTo>
                  <a:pt x="227228" y="262457"/>
                </a:lnTo>
                <a:lnTo>
                  <a:pt x="245332" y="288870"/>
                </a:lnTo>
                <a:lnTo>
                  <a:pt x="273740" y="305294"/>
                </a:lnTo>
                <a:lnTo>
                  <a:pt x="311006" y="310943"/>
                </a:lnTo>
                <a:lnTo>
                  <a:pt x="348272" y="305294"/>
                </a:lnTo>
                <a:lnTo>
                  <a:pt x="376679" y="288870"/>
                </a:lnTo>
                <a:lnTo>
                  <a:pt x="379923" y="284137"/>
                </a:lnTo>
                <a:lnTo>
                  <a:pt x="311006" y="284137"/>
                </a:lnTo>
                <a:lnTo>
                  <a:pt x="284797" y="280012"/>
                </a:lnTo>
                <a:lnTo>
                  <a:pt x="265688" y="268473"/>
                </a:lnTo>
                <a:lnTo>
                  <a:pt x="253992" y="250777"/>
                </a:lnTo>
                <a:lnTo>
                  <a:pt x="250023" y="228181"/>
                </a:lnTo>
                <a:lnTo>
                  <a:pt x="250023" y="149105"/>
                </a:lnTo>
                <a:lnTo>
                  <a:pt x="253992" y="126509"/>
                </a:lnTo>
                <a:lnTo>
                  <a:pt x="265688" y="108813"/>
                </a:lnTo>
                <a:lnTo>
                  <a:pt x="284797" y="97274"/>
                </a:lnTo>
                <a:lnTo>
                  <a:pt x="311006" y="93148"/>
                </a:lnTo>
                <a:lnTo>
                  <a:pt x="379923" y="93148"/>
                </a:lnTo>
                <a:lnTo>
                  <a:pt x="376679" y="88416"/>
                </a:lnTo>
                <a:lnTo>
                  <a:pt x="348272" y="71992"/>
                </a:lnTo>
                <a:lnTo>
                  <a:pt x="311006" y="66343"/>
                </a:lnTo>
                <a:close/>
              </a:path>
              <a:path w="1802130" h="311150">
                <a:moveTo>
                  <a:pt x="379923" y="93148"/>
                </a:moveTo>
                <a:lnTo>
                  <a:pt x="311006" y="93148"/>
                </a:lnTo>
                <a:lnTo>
                  <a:pt x="337073" y="97274"/>
                </a:lnTo>
                <a:lnTo>
                  <a:pt x="356198" y="108813"/>
                </a:lnTo>
                <a:lnTo>
                  <a:pt x="367973" y="126509"/>
                </a:lnTo>
                <a:lnTo>
                  <a:pt x="371988" y="149105"/>
                </a:lnTo>
                <a:lnTo>
                  <a:pt x="371988" y="228181"/>
                </a:lnTo>
                <a:lnTo>
                  <a:pt x="367973" y="250777"/>
                </a:lnTo>
                <a:lnTo>
                  <a:pt x="356198" y="268473"/>
                </a:lnTo>
                <a:lnTo>
                  <a:pt x="337073" y="280012"/>
                </a:lnTo>
                <a:lnTo>
                  <a:pt x="311006" y="284137"/>
                </a:lnTo>
                <a:lnTo>
                  <a:pt x="379923" y="284137"/>
                </a:lnTo>
                <a:lnTo>
                  <a:pt x="394783" y="262457"/>
                </a:lnTo>
                <a:lnTo>
                  <a:pt x="401139" y="226841"/>
                </a:lnTo>
                <a:lnTo>
                  <a:pt x="401139" y="150445"/>
                </a:lnTo>
                <a:lnTo>
                  <a:pt x="394783" y="114828"/>
                </a:lnTo>
                <a:lnTo>
                  <a:pt x="379923" y="93148"/>
                </a:lnTo>
                <a:close/>
              </a:path>
              <a:path w="1802130" h="311150">
                <a:moveTo>
                  <a:pt x="554799" y="71369"/>
                </a:moveTo>
                <a:lnTo>
                  <a:pt x="456624" y="71369"/>
                </a:lnTo>
                <a:lnTo>
                  <a:pt x="456624" y="305917"/>
                </a:lnTo>
                <a:lnTo>
                  <a:pt x="485775" y="305917"/>
                </a:lnTo>
                <a:lnTo>
                  <a:pt x="485775" y="212433"/>
                </a:lnTo>
                <a:lnTo>
                  <a:pt x="554799" y="212433"/>
                </a:lnTo>
                <a:lnTo>
                  <a:pt x="582008" y="207470"/>
                </a:lnTo>
                <a:lnTo>
                  <a:pt x="602337" y="193334"/>
                </a:lnTo>
                <a:lnTo>
                  <a:pt x="606183" y="186633"/>
                </a:lnTo>
                <a:lnTo>
                  <a:pt x="485775" y="186633"/>
                </a:lnTo>
                <a:lnTo>
                  <a:pt x="485775" y="97169"/>
                </a:lnTo>
                <a:lnTo>
                  <a:pt x="606142" y="97169"/>
                </a:lnTo>
                <a:lnTo>
                  <a:pt x="602337" y="90510"/>
                </a:lnTo>
                <a:lnTo>
                  <a:pt x="582008" y="76337"/>
                </a:lnTo>
                <a:lnTo>
                  <a:pt x="554799" y="71369"/>
                </a:lnTo>
                <a:close/>
              </a:path>
              <a:path w="1802130" h="311150">
                <a:moveTo>
                  <a:pt x="606142" y="97169"/>
                </a:moveTo>
                <a:lnTo>
                  <a:pt x="549773" y="97169"/>
                </a:lnTo>
                <a:lnTo>
                  <a:pt x="565898" y="100085"/>
                </a:lnTo>
                <a:lnTo>
                  <a:pt x="578505" y="108687"/>
                </a:lnTo>
                <a:lnTo>
                  <a:pt x="586715" y="122755"/>
                </a:lnTo>
                <a:lnTo>
                  <a:pt x="589646" y="142068"/>
                </a:lnTo>
                <a:lnTo>
                  <a:pt x="586715" y="161188"/>
                </a:lnTo>
                <a:lnTo>
                  <a:pt x="578505" y="175156"/>
                </a:lnTo>
                <a:lnTo>
                  <a:pt x="565898" y="183722"/>
                </a:lnTo>
                <a:lnTo>
                  <a:pt x="549773" y="186633"/>
                </a:lnTo>
                <a:lnTo>
                  <a:pt x="606183" y="186633"/>
                </a:lnTo>
                <a:lnTo>
                  <a:pt x="615065" y="171157"/>
                </a:lnTo>
                <a:lnTo>
                  <a:pt x="619468" y="142068"/>
                </a:lnTo>
                <a:lnTo>
                  <a:pt x="615065" y="112787"/>
                </a:lnTo>
                <a:lnTo>
                  <a:pt x="606142" y="97169"/>
                </a:lnTo>
                <a:close/>
              </a:path>
              <a:path w="1802130" h="311150">
                <a:moveTo>
                  <a:pt x="812781" y="71369"/>
                </a:moveTo>
                <a:lnTo>
                  <a:pt x="666691" y="71369"/>
                </a:lnTo>
                <a:lnTo>
                  <a:pt x="666691" y="305917"/>
                </a:lnTo>
                <a:lnTo>
                  <a:pt x="813116" y="305917"/>
                </a:lnTo>
                <a:lnTo>
                  <a:pt x="813116" y="280117"/>
                </a:lnTo>
                <a:lnTo>
                  <a:pt x="695842" y="280117"/>
                </a:lnTo>
                <a:lnTo>
                  <a:pt x="695842" y="200705"/>
                </a:lnTo>
                <a:lnTo>
                  <a:pt x="797033" y="200705"/>
                </a:lnTo>
                <a:lnTo>
                  <a:pt x="797033" y="174905"/>
                </a:lnTo>
                <a:lnTo>
                  <a:pt x="695842" y="174905"/>
                </a:lnTo>
                <a:lnTo>
                  <a:pt x="695842" y="97169"/>
                </a:lnTo>
                <a:lnTo>
                  <a:pt x="812781" y="97169"/>
                </a:lnTo>
                <a:lnTo>
                  <a:pt x="812781" y="71369"/>
                </a:lnTo>
                <a:close/>
              </a:path>
              <a:path w="1802130" h="311150">
                <a:moveTo>
                  <a:pt x="779609" y="0"/>
                </a:moveTo>
                <a:lnTo>
                  <a:pt x="752134" y="0"/>
                </a:lnTo>
                <a:lnTo>
                  <a:pt x="717957" y="50595"/>
                </a:lnTo>
                <a:lnTo>
                  <a:pt x="743757" y="50595"/>
                </a:lnTo>
                <a:lnTo>
                  <a:pt x="779609" y="10052"/>
                </a:lnTo>
                <a:lnTo>
                  <a:pt x="779609" y="0"/>
                </a:lnTo>
                <a:close/>
              </a:path>
              <a:path w="1802130" h="311150">
                <a:moveTo>
                  <a:pt x="960546" y="71369"/>
                </a:moveTo>
                <a:lnTo>
                  <a:pt x="862371" y="71369"/>
                </a:lnTo>
                <a:lnTo>
                  <a:pt x="862371" y="305917"/>
                </a:lnTo>
                <a:lnTo>
                  <a:pt x="891522" y="305917"/>
                </a:lnTo>
                <a:lnTo>
                  <a:pt x="891522" y="213103"/>
                </a:lnTo>
                <a:lnTo>
                  <a:pt x="985729" y="213103"/>
                </a:lnTo>
                <a:lnTo>
                  <a:pt x="983666" y="209417"/>
                </a:lnTo>
                <a:lnTo>
                  <a:pt x="1002273" y="200166"/>
                </a:lnTo>
                <a:lnTo>
                  <a:pt x="1015276" y="187303"/>
                </a:lnTo>
                <a:lnTo>
                  <a:pt x="891522" y="187303"/>
                </a:lnTo>
                <a:lnTo>
                  <a:pt x="891522" y="97169"/>
                </a:lnTo>
                <a:lnTo>
                  <a:pt x="1015084" y="97169"/>
                </a:lnTo>
                <a:lnTo>
                  <a:pt x="1011016" y="90259"/>
                </a:lnTo>
                <a:lnTo>
                  <a:pt x="989692" y="76243"/>
                </a:lnTo>
                <a:lnTo>
                  <a:pt x="960546" y="71369"/>
                </a:lnTo>
                <a:close/>
              </a:path>
              <a:path w="1802130" h="311150">
                <a:moveTo>
                  <a:pt x="985729" y="213103"/>
                </a:moveTo>
                <a:lnTo>
                  <a:pt x="951499" y="213103"/>
                </a:lnTo>
                <a:lnTo>
                  <a:pt x="1003435" y="305917"/>
                </a:lnTo>
                <a:lnTo>
                  <a:pt x="1032251" y="305917"/>
                </a:lnTo>
                <a:lnTo>
                  <a:pt x="1032251" y="296200"/>
                </a:lnTo>
                <a:lnTo>
                  <a:pt x="985729" y="213103"/>
                </a:lnTo>
                <a:close/>
              </a:path>
              <a:path w="1802130" h="311150">
                <a:moveTo>
                  <a:pt x="1015084" y="97169"/>
                </a:moveTo>
                <a:lnTo>
                  <a:pt x="955520" y="97169"/>
                </a:lnTo>
                <a:lnTo>
                  <a:pt x="973865" y="99944"/>
                </a:lnTo>
                <a:lnTo>
                  <a:pt x="987435" y="108310"/>
                </a:lnTo>
                <a:lnTo>
                  <a:pt x="995854" y="122331"/>
                </a:lnTo>
                <a:lnTo>
                  <a:pt x="998744" y="142068"/>
                </a:lnTo>
                <a:lnTo>
                  <a:pt x="995854" y="161717"/>
                </a:lnTo>
                <a:lnTo>
                  <a:pt x="987435" y="175868"/>
                </a:lnTo>
                <a:lnTo>
                  <a:pt x="973865" y="184428"/>
                </a:lnTo>
                <a:lnTo>
                  <a:pt x="955520" y="187303"/>
                </a:lnTo>
                <a:lnTo>
                  <a:pt x="1015276" y="187303"/>
                </a:lnTo>
                <a:lnTo>
                  <a:pt x="1016419" y="186172"/>
                </a:lnTo>
                <a:lnTo>
                  <a:pt x="1025413" y="166963"/>
                </a:lnTo>
                <a:lnTo>
                  <a:pt x="1028565" y="142068"/>
                </a:lnTo>
                <a:lnTo>
                  <a:pt x="1024110" y="112504"/>
                </a:lnTo>
                <a:lnTo>
                  <a:pt x="1015084" y="97169"/>
                </a:lnTo>
                <a:close/>
              </a:path>
              <a:path w="1802130" h="311150">
                <a:moveTo>
                  <a:pt x="1107432" y="71369"/>
                </a:moveTo>
                <a:lnTo>
                  <a:pt x="1080616" y="71369"/>
                </a:lnTo>
                <a:lnTo>
                  <a:pt x="1080616" y="305917"/>
                </a:lnTo>
                <a:lnTo>
                  <a:pt x="1109777" y="305917"/>
                </a:lnTo>
                <a:lnTo>
                  <a:pt x="1109777" y="125650"/>
                </a:lnTo>
                <a:lnTo>
                  <a:pt x="1142475" y="125650"/>
                </a:lnTo>
                <a:lnTo>
                  <a:pt x="1107432" y="71369"/>
                </a:lnTo>
                <a:close/>
              </a:path>
              <a:path w="1802130" h="311150">
                <a:moveTo>
                  <a:pt x="1142475" y="125650"/>
                </a:moveTo>
                <a:lnTo>
                  <a:pt x="1109777" y="125650"/>
                </a:lnTo>
                <a:lnTo>
                  <a:pt x="1226371" y="305917"/>
                </a:lnTo>
                <a:lnTo>
                  <a:pt x="1253186" y="305917"/>
                </a:lnTo>
                <a:lnTo>
                  <a:pt x="1253186" y="251971"/>
                </a:lnTo>
                <a:lnTo>
                  <a:pt x="1224025" y="251971"/>
                </a:lnTo>
                <a:lnTo>
                  <a:pt x="1142475" y="125650"/>
                </a:lnTo>
                <a:close/>
              </a:path>
              <a:path w="1802130" h="311150">
                <a:moveTo>
                  <a:pt x="1253186" y="71369"/>
                </a:moveTo>
                <a:lnTo>
                  <a:pt x="1224025" y="71369"/>
                </a:lnTo>
                <a:lnTo>
                  <a:pt x="1224025" y="251971"/>
                </a:lnTo>
                <a:lnTo>
                  <a:pt x="1253186" y="251971"/>
                </a:lnTo>
                <a:lnTo>
                  <a:pt x="1253186" y="71369"/>
                </a:lnTo>
                <a:close/>
              </a:path>
              <a:path w="1802130" h="311150">
                <a:moveTo>
                  <a:pt x="1344712" y="71369"/>
                </a:moveTo>
                <a:lnTo>
                  <a:pt x="1315562" y="71369"/>
                </a:lnTo>
                <a:lnTo>
                  <a:pt x="1315562" y="305917"/>
                </a:lnTo>
                <a:lnTo>
                  <a:pt x="1344712" y="305917"/>
                </a:lnTo>
                <a:lnTo>
                  <a:pt x="1344712" y="71369"/>
                </a:lnTo>
                <a:close/>
              </a:path>
              <a:path w="1802130" h="311150">
                <a:moveTo>
                  <a:pt x="1490279" y="66343"/>
                </a:moveTo>
                <a:lnTo>
                  <a:pt x="1452358" y="72044"/>
                </a:lnTo>
                <a:lnTo>
                  <a:pt x="1424145" y="88583"/>
                </a:lnTo>
                <a:lnTo>
                  <a:pt x="1406548" y="115111"/>
                </a:lnTo>
                <a:lnTo>
                  <a:pt x="1400480" y="150780"/>
                </a:lnTo>
                <a:lnTo>
                  <a:pt x="1400480" y="226506"/>
                </a:lnTo>
                <a:lnTo>
                  <a:pt x="1406548" y="262175"/>
                </a:lnTo>
                <a:lnTo>
                  <a:pt x="1424145" y="288703"/>
                </a:lnTo>
                <a:lnTo>
                  <a:pt x="1452358" y="305242"/>
                </a:lnTo>
                <a:lnTo>
                  <a:pt x="1490279" y="310943"/>
                </a:lnTo>
                <a:lnTo>
                  <a:pt x="1522712" y="306163"/>
                </a:lnTo>
                <a:lnTo>
                  <a:pt x="1549963" y="291551"/>
                </a:lnTo>
                <a:lnTo>
                  <a:pt x="1555561" y="284137"/>
                </a:lnTo>
                <a:lnTo>
                  <a:pt x="1489944" y="284137"/>
                </a:lnTo>
                <a:lnTo>
                  <a:pt x="1463840" y="280347"/>
                </a:lnTo>
                <a:lnTo>
                  <a:pt x="1444961" y="269394"/>
                </a:lnTo>
                <a:lnTo>
                  <a:pt x="1433495" y="251908"/>
                </a:lnTo>
                <a:lnTo>
                  <a:pt x="1429631" y="228516"/>
                </a:lnTo>
                <a:lnTo>
                  <a:pt x="1429631" y="148770"/>
                </a:lnTo>
                <a:lnTo>
                  <a:pt x="1433495" y="125378"/>
                </a:lnTo>
                <a:lnTo>
                  <a:pt x="1444961" y="107892"/>
                </a:lnTo>
                <a:lnTo>
                  <a:pt x="1463840" y="96939"/>
                </a:lnTo>
                <a:lnTo>
                  <a:pt x="1489944" y="93148"/>
                </a:lnTo>
                <a:lnTo>
                  <a:pt x="1555561" y="93148"/>
                </a:lnTo>
                <a:lnTo>
                  <a:pt x="1549963" y="85735"/>
                </a:lnTo>
                <a:lnTo>
                  <a:pt x="1522712" y="71123"/>
                </a:lnTo>
                <a:lnTo>
                  <a:pt x="1490279" y="66343"/>
                </a:lnTo>
                <a:close/>
              </a:path>
              <a:path w="1802130" h="311150">
                <a:moveTo>
                  <a:pt x="1575721" y="227846"/>
                </a:moveTo>
                <a:lnTo>
                  <a:pt x="1546570" y="227846"/>
                </a:lnTo>
                <a:lnTo>
                  <a:pt x="1546570" y="231197"/>
                </a:lnTo>
                <a:lnTo>
                  <a:pt x="1541539" y="254877"/>
                </a:lnTo>
                <a:lnTo>
                  <a:pt x="1528435" y="271363"/>
                </a:lnTo>
                <a:lnTo>
                  <a:pt x="1510241" y="281001"/>
                </a:lnTo>
                <a:lnTo>
                  <a:pt x="1489944" y="284137"/>
                </a:lnTo>
                <a:lnTo>
                  <a:pt x="1555561" y="284137"/>
                </a:lnTo>
                <a:lnTo>
                  <a:pt x="1568732" y="266698"/>
                </a:lnTo>
                <a:lnTo>
                  <a:pt x="1575721" y="231197"/>
                </a:lnTo>
                <a:lnTo>
                  <a:pt x="1575721" y="227846"/>
                </a:lnTo>
                <a:close/>
              </a:path>
              <a:path w="1802130" h="311150">
                <a:moveTo>
                  <a:pt x="1555561" y="93148"/>
                </a:moveTo>
                <a:lnTo>
                  <a:pt x="1489944" y="93148"/>
                </a:lnTo>
                <a:lnTo>
                  <a:pt x="1510241" y="96285"/>
                </a:lnTo>
                <a:lnTo>
                  <a:pt x="1528435" y="105923"/>
                </a:lnTo>
                <a:lnTo>
                  <a:pt x="1541539" y="122409"/>
                </a:lnTo>
                <a:lnTo>
                  <a:pt x="1546570" y="146089"/>
                </a:lnTo>
                <a:lnTo>
                  <a:pt x="1546570" y="149440"/>
                </a:lnTo>
                <a:lnTo>
                  <a:pt x="1575721" y="149440"/>
                </a:lnTo>
                <a:lnTo>
                  <a:pt x="1575721" y="146089"/>
                </a:lnTo>
                <a:lnTo>
                  <a:pt x="1568732" y="110588"/>
                </a:lnTo>
                <a:lnTo>
                  <a:pt x="1555561" y="93148"/>
                </a:lnTo>
                <a:close/>
              </a:path>
              <a:path w="1802130" h="311150">
                <a:moveTo>
                  <a:pt x="1711487" y="66343"/>
                </a:moveTo>
                <a:lnTo>
                  <a:pt x="1674221" y="71992"/>
                </a:lnTo>
                <a:lnTo>
                  <a:pt x="1645813" y="88416"/>
                </a:lnTo>
                <a:lnTo>
                  <a:pt x="1627709" y="114828"/>
                </a:lnTo>
                <a:lnTo>
                  <a:pt x="1621353" y="150445"/>
                </a:lnTo>
                <a:lnTo>
                  <a:pt x="1621353" y="226841"/>
                </a:lnTo>
                <a:lnTo>
                  <a:pt x="1627709" y="262457"/>
                </a:lnTo>
                <a:lnTo>
                  <a:pt x="1645813" y="288870"/>
                </a:lnTo>
                <a:lnTo>
                  <a:pt x="1674221" y="305294"/>
                </a:lnTo>
                <a:lnTo>
                  <a:pt x="1711487" y="310943"/>
                </a:lnTo>
                <a:lnTo>
                  <a:pt x="1748753" y="305294"/>
                </a:lnTo>
                <a:lnTo>
                  <a:pt x="1777160" y="288870"/>
                </a:lnTo>
                <a:lnTo>
                  <a:pt x="1780404" y="284137"/>
                </a:lnTo>
                <a:lnTo>
                  <a:pt x="1711487" y="284137"/>
                </a:lnTo>
                <a:lnTo>
                  <a:pt x="1685278" y="280012"/>
                </a:lnTo>
                <a:lnTo>
                  <a:pt x="1666169" y="268473"/>
                </a:lnTo>
                <a:lnTo>
                  <a:pt x="1654473" y="250777"/>
                </a:lnTo>
                <a:lnTo>
                  <a:pt x="1650504" y="228181"/>
                </a:lnTo>
                <a:lnTo>
                  <a:pt x="1650504" y="149105"/>
                </a:lnTo>
                <a:lnTo>
                  <a:pt x="1654473" y="126509"/>
                </a:lnTo>
                <a:lnTo>
                  <a:pt x="1666169" y="108813"/>
                </a:lnTo>
                <a:lnTo>
                  <a:pt x="1685278" y="97274"/>
                </a:lnTo>
                <a:lnTo>
                  <a:pt x="1711487" y="93148"/>
                </a:lnTo>
                <a:lnTo>
                  <a:pt x="1780404" y="93148"/>
                </a:lnTo>
                <a:lnTo>
                  <a:pt x="1777160" y="88416"/>
                </a:lnTo>
                <a:lnTo>
                  <a:pt x="1748753" y="71992"/>
                </a:lnTo>
                <a:lnTo>
                  <a:pt x="1711487" y="66343"/>
                </a:lnTo>
                <a:close/>
              </a:path>
              <a:path w="1802130" h="311150">
                <a:moveTo>
                  <a:pt x="1780404" y="93148"/>
                </a:moveTo>
                <a:lnTo>
                  <a:pt x="1711487" y="93148"/>
                </a:lnTo>
                <a:lnTo>
                  <a:pt x="1737554" y="97274"/>
                </a:lnTo>
                <a:lnTo>
                  <a:pt x="1756679" y="108813"/>
                </a:lnTo>
                <a:lnTo>
                  <a:pt x="1768454" y="126509"/>
                </a:lnTo>
                <a:lnTo>
                  <a:pt x="1772469" y="149105"/>
                </a:lnTo>
                <a:lnTo>
                  <a:pt x="1772469" y="228181"/>
                </a:lnTo>
                <a:lnTo>
                  <a:pt x="1768454" y="250777"/>
                </a:lnTo>
                <a:lnTo>
                  <a:pt x="1756679" y="268473"/>
                </a:lnTo>
                <a:lnTo>
                  <a:pt x="1737554" y="280012"/>
                </a:lnTo>
                <a:lnTo>
                  <a:pt x="1711487" y="284137"/>
                </a:lnTo>
                <a:lnTo>
                  <a:pt x="1780404" y="284137"/>
                </a:lnTo>
                <a:lnTo>
                  <a:pt x="1795264" y="262457"/>
                </a:lnTo>
                <a:lnTo>
                  <a:pt x="1801620" y="226841"/>
                </a:lnTo>
                <a:lnTo>
                  <a:pt x="1801620" y="150445"/>
                </a:lnTo>
                <a:lnTo>
                  <a:pt x="1795264" y="114828"/>
                </a:lnTo>
                <a:lnTo>
                  <a:pt x="1780404" y="93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51363" y="7032246"/>
            <a:ext cx="1203960" cy="234950"/>
          </a:xfrm>
          <a:custGeom>
            <a:avLst/>
            <a:gdLst/>
            <a:ahLst/>
            <a:cxnLst/>
            <a:rect l="l" t="t" r="r" b="b"/>
            <a:pathLst>
              <a:path w="1203959" h="234950">
                <a:moveTo>
                  <a:pt x="81756" y="0"/>
                </a:moveTo>
                <a:lnTo>
                  <a:pt x="0" y="0"/>
                </a:lnTo>
                <a:lnTo>
                  <a:pt x="0" y="234547"/>
                </a:lnTo>
                <a:lnTo>
                  <a:pt x="81756" y="234547"/>
                </a:lnTo>
                <a:lnTo>
                  <a:pt x="119022" y="229123"/>
                </a:lnTo>
                <a:lnTo>
                  <a:pt x="147430" y="213270"/>
                </a:lnTo>
                <a:lnTo>
                  <a:pt x="150622" y="208747"/>
                </a:lnTo>
                <a:lnTo>
                  <a:pt x="29150" y="208747"/>
                </a:lnTo>
                <a:lnTo>
                  <a:pt x="29150" y="25800"/>
                </a:lnTo>
                <a:lnTo>
                  <a:pt x="150622" y="25800"/>
                </a:lnTo>
                <a:lnTo>
                  <a:pt x="147430" y="21276"/>
                </a:lnTo>
                <a:lnTo>
                  <a:pt x="119022" y="5423"/>
                </a:lnTo>
                <a:lnTo>
                  <a:pt x="81756" y="0"/>
                </a:lnTo>
                <a:close/>
              </a:path>
              <a:path w="1203959" h="234950">
                <a:moveTo>
                  <a:pt x="150622" y="25800"/>
                </a:moveTo>
                <a:lnTo>
                  <a:pt x="81756" y="25800"/>
                </a:lnTo>
                <a:lnTo>
                  <a:pt x="107682" y="29821"/>
                </a:lnTo>
                <a:lnTo>
                  <a:pt x="126823" y="41129"/>
                </a:lnTo>
                <a:lnTo>
                  <a:pt x="138676" y="58595"/>
                </a:lnTo>
                <a:lnTo>
                  <a:pt x="142739" y="81086"/>
                </a:lnTo>
                <a:lnTo>
                  <a:pt x="142739" y="153461"/>
                </a:lnTo>
                <a:lnTo>
                  <a:pt x="138676" y="175952"/>
                </a:lnTo>
                <a:lnTo>
                  <a:pt x="126823" y="193418"/>
                </a:lnTo>
                <a:lnTo>
                  <a:pt x="107682" y="204726"/>
                </a:lnTo>
                <a:lnTo>
                  <a:pt x="81756" y="208747"/>
                </a:lnTo>
                <a:lnTo>
                  <a:pt x="150622" y="208747"/>
                </a:lnTo>
                <a:lnTo>
                  <a:pt x="165534" y="187617"/>
                </a:lnTo>
                <a:lnTo>
                  <a:pt x="171767" y="153461"/>
                </a:lnTo>
                <a:lnTo>
                  <a:pt x="171767" y="81086"/>
                </a:lnTo>
                <a:lnTo>
                  <a:pt x="165534" y="46930"/>
                </a:lnTo>
                <a:lnTo>
                  <a:pt x="150622" y="25800"/>
                </a:lnTo>
                <a:close/>
              </a:path>
              <a:path w="1203959" h="234950">
                <a:moveTo>
                  <a:pt x="320566" y="0"/>
                </a:moveTo>
                <a:lnTo>
                  <a:pt x="291415" y="0"/>
                </a:lnTo>
                <a:lnTo>
                  <a:pt x="203962" y="224830"/>
                </a:lnTo>
                <a:lnTo>
                  <a:pt x="203962" y="234547"/>
                </a:lnTo>
                <a:lnTo>
                  <a:pt x="230767" y="234547"/>
                </a:lnTo>
                <a:lnTo>
                  <a:pt x="254892" y="172225"/>
                </a:lnTo>
                <a:lnTo>
                  <a:pt x="387813" y="172225"/>
                </a:lnTo>
                <a:lnTo>
                  <a:pt x="378131" y="147430"/>
                </a:lnTo>
                <a:lnTo>
                  <a:pt x="263604" y="147430"/>
                </a:lnTo>
                <a:lnTo>
                  <a:pt x="305488" y="38867"/>
                </a:lnTo>
                <a:lnTo>
                  <a:pt x="335742" y="38867"/>
                </a:lnTo>
                <a:lnTo>
                  <a:pt x="320566" y="0"/>
                </a:lnTo>
                <a:close/>
              </a:path>
              <a:path w="1203959" h="234950">
                <a:moveTo>
                  <a:pt x="387813" y="172225"/>
                </a:moveTo>
                <a:lnTo>
                  <a:pt x="356083" y="172225"/>
                </a:lnTo>
                <a:lnTo>
                  <a:pt x="379538" y="234547"/>
                </a:lnTo>
                <a:lnTo>
                  <a:pt x="408354" y="234547"/>
                </a:lnTo>
                <a:lnTo>
                  <a:pt x="408354" y="224830"/>
                </a:lnTo>
                <a:lnTo>
                  <a:pt x="387813" y="172225"/>
                </a:lnTo>
                <a:close/>
              </a:path>
              <a:path w="1203959" h="234950">
                <a:moveTo>
                  <a:pt x="335742" y="38867"/>
                </a:moveTo>
                <a:lnTo>
                  <a:pt x="305488" y="38867"/>
                </a:lnTo>
                <a:lnTo>
                  <a:pt x="347036" y="147430"/>
                </a:lnTo>
                <a:lnTo>
                  <a:pt x="378131" y="147430"/>
                </a:lnTo>
                <a:lnTo>
                  <a:pt x="335742" y="38867"/>
                </a:lnTo>
                <a:close/>
              </a:path>
              <a:path w="1203959" h="234950">
                <a:moveTo>
                  <a:pt x="545480" y="0"/>
                </a:moveTo>
                <a:lnTo>
                  <a:pt x="447305" y="0"/>
                </a:lnTo>
                <a:lnTo>
                  <a:pt x="447305" y="234547"/>
                </a:lnTo>
                <a:lnTo>
                  <a:pt x="476456" y="234547"/>
                </a:lnTo>
                <a:lnTo>
                  <a:pt x="476456" y="141733"/>
                </a:lnTo>
                <a:lnTo>
                  <a:pt x="570663" y="141733"/>
                </a:lnTo>
                <a:lnTo>
                  <a:pt x="568600" y="138048"/>
                </a:lnTo>
                <a:lnTo>
                  <a:pt x="587207" y="128797"/>
                </a:lnTo>
                <a:lnTo>
                  <a:pt x="600210" y="115933"/>
                </a:lnTo>
                <a:lnTo>
                  <a:pt x="476456" y="115933"/>
                </a:lnTo>
                <a:lnTo>
                  <a:pt x="476456" y="25800"/>
                </a:lnTo>
                <a:lnTo>
                  <a:pt x="600018" y="25800"/>
                </a:lnTo>
                <a:lnTo>
                  <a:pt x="595950" y="18889"/>
                </a:lnTo>
                <a:lnTo>
                  <a:pt x="574626" y="4874"/>
                </a:lnTo>
                <a:lnTo>
                  <a:pt x="545480" y="0"/>
                </a:lnTo>
                <a:close/>
              </a:path>
              <a:path w="1203959" h="234950">
                <a:moveTo>
                  <a:pt x="570663" y="141733"/>
                </a:moveTo>
                <a:lnTo>
                  <a:pt x="536433" y="141733"/>
                </a:lnTo>
                <a:lnTo>
                  <a:pt x="588369" y="234547"/>
                </a:lnTo>
                <a:lnTo>
                  <a:pt x="617185" y="234547"/>
                </a:lnTo>
                <a:lnTo>
                  <a:pt x="617185" y="224830"/>
                </a:lnTo>
                <a:lnTo>
                  <a:pt x="570663" y="141733"/>
                </a:lnTo>
                <a:close/>
              </a:path>
              <a:path w="1203959" h="234950">
                <a:moveTo>
                  <a:pt x="600018" y="25800"/>
                </a:moveTo>
                <a:lnTo>
                  <a:pt x="540454" y="25800"/>
                </a:lnTo>
                <a:lnTo>
                  <a:pt x="558799" y="28575"/>
                </a:lnTo>
                <a:lnTo>
                  <a:pt x="572370" y="36941"/>
                </a:lnTo>
                <a:lnTo>
                  <a:pt x="580788" y="50961"/>
                </a:lnTo>
                <a:lnTo>
                  <a:pt x="583678" y="70699"/>
                </a:lnTo>
                <a:lnTo>
                  <a:pt x="580788" y="90348"/>
                </a:lnTo>
                <a:lnTo>
                  <a:pt x="572370" y="104499"/>
                </a:lnTo>
                <a:lnTo>
                  <a:pt x="558799" y="113059"/>
                </a:lnTo>
                <a:lnTo>
                  <a:pt x="540454" y="115933"/>
                </a:lnTo>
                <a:lnTo>
                  <a:pt x="600210" y="115933"/>
                </a:lnTo>
                <a:lnTo>
                  <a:pt x="601353" y="114802"/>
                </a:lnTo>
                <a:lnTo>
                  <a:pt x="610347" y="95593"/>
                </a:lnTo>
                <a:lnTo>
                  <a:pt x="613499" y="70699"/>
                </a:lnTo>
                <a:lnTo>
                  <a:pt x="609044" y="41134"/>
                </a:lnTo>
                <a:lnTo>
                  <a:pt x="600018" y="25800"/>
                </a:lnTo>
                <a:close/>
              </a:path>
              <a:path w="1203959" h="234950">
                <a:moveTo>
                  <a:pt x="677612" y="0"/>
                </a:moveTo>
                <a:lnTo>
                  <a:pt x="648796" y="0"/>
                </a:lnTo>
                <a:lnTo>
                  <a:pt x="648796" y="9716"/>
                </a:lnTo>
                <a:lnTo>
                  <a:pt x="695036" y="234547"/>
                </a:lnTo>
                <a:lnTo>
                  <a:pt x="722522" y="234547"/>
                </a:lnTo>
                <a:lnTo>
                  <a:pt x="740946" y="187973"/>
                </a:lnTo>
                <a:lnTo>
                  <a:pt x="714815" y="187973"/>
                </a:lnTo>
                <a:lnTo>
                  <a:pt x="677612" y="0"/>
                </a:lnTo>
                <a:close/>
              </a:path>
              <a:path w="1203959" h="234950">
                <a:moveTo>
                  <a:pt x="798852" y="110907"/>
                </a:moveTo>
                <a:lnTo>
                  <a:pt x="771432" y="110907"/>
                </a:lnTo>
                <a:lnTo>
                  <a:pt x="820016" y="234547"/>
                </a:lnTo>
                <a:lnTo>
                  <a:pt x="847502" y="234547"/>
                </a:lnTo>
                <a:lnTo>
                  <a:pt x="856943" y="188643"/>
                </a:lnTo>
                <a:lnTo>
                  <a:pt x="829733" y="188643"/>
                </a:lnTo>
                <a:lnTo>
                  <a:pt x="798852" y="110907"/>
                </a:lnTo>
                <a:close/>
              </a:path>
              <a:path w="1203959" h="234950">
                <a:moveTo>
                  <a:pt x="893742" y="0"/>
                </a:moveTo>
                <a:lnTo>
                  <a:pt x="866601" y="0"/>
                </a:lnTo>
                <a:lnTo>
                  <a:pt x="829733" y="188643"/>
                </a:lnTo>
                <a:lnTo>
                  <a:pt x="856943" y="188643"/>
                </a:lnTo>
                <a:lnTo>
                  <a:pt x="893742" y="9716"/>
                </a:lnTo>
                <a:lnTo>
                  <a:pt x="893742" y="0"/>
                </a:lnTo>
                <a:close/>
              </a:path>
              <a:path w="1203959" h="234950">
                <a:moveTo>
                  <a:pt x="781148" y="66343"/>
                </a:moveTo>
                <a:lnTo>
                  <a:pt x="762720" y="66343"/>
                </a:lnTo>
                <a:lnTo>
                  <a:pt x="714815" y="187973"/>
                </a:lnTo>
                <a:lnTo>
                  <a:pt x="740946" y="187973"/>
                </a:lnTo>
                <a:lnTo>
                  <a:pt x="771432" y="110907"/>
                </a:lnTo>
                <a:lnTo>
                  <a:pt x="798852" y="110907"/>
                </a:lnTo>
                <a:lnTo>
                  <a:pt x="781148" y="66343"/>
                </a:lnTo>
                <a:close/>
              </a:path>
              <a:path w="1203959" h="234950">
                <a:moveTo>
                  <a:pt x="968588" y="0"/>
                </a:moveTo>
                <a:lnTo>
                  <a:pt x="939437" y="0"/>
                </a:lnTo>
                <a:lnTo>
                  <a:pt x="939437" y="234547"/>
                </a:lnTo>
                <a:lnTo>
                  <a:pt x="968588" y="234547"/>
                </a:lnTo>
                <a:lnTo>
                  <a:pt x="968588" y="0"/>
                </a:lnTo>
                <a:close/>
              </a:path>
              <a:path w="1203959" h="234950">
                <a:moveTo>
                  <a:pt x="1057863" y="0"/>
                </a:moveTo>
                <a:lnTo>
                  <a:pt x="1031057" y="0"/>
                </a:lnTo>
                <a:lnTo>
                  <a:pt x="1031057" y="234547"/>
                </a:lnTo>
                <a:lnTo>
                  <a:pt x="1060208" y="234547"/>
                </a:lnTo>
                <a:lnTo>
                  <a:pt x="1060208" y="54281"/>
                </a:lnTo>
                <a:lnTo>
                  <a:pt x="1092909" y="54281"/>
                </a:lnTo>
                <a:lnTo>
                  <a:pt x="1057863" y="0"/>
                </a:lnTo>
                <a:close/>
              </a:path>
              <a:path w="1203959" h="234950">
                <a:moveTo>
                  <a:pt x="1092909" y="54281"/>
                </a:moveTo>
                <a:lnTo>
                  <a:pt x="1060208" y="54281"/>
                </a:lnTo>
                <a:lnTo>
                  <a:pt x="1176812" y="234547"/>
                </a:lnTo>
                <a:lnTo>
                  <a:pt x="1203617" y="234547"/>
                </a:lnTo>
                <a:lnTo>
                  <a:pt x="1203617" y="180601"/>
                </a:lnTo>
                <a:lnTo>
                  <a:pt x="1174466" y="180601"/>
                </a:lnTo>
                <a:lnTo>
                  <a:pt x="1092909" y="54281"/>
                </a:lnTo>
                <a:close/>
              </a:path>
              <a:path w="1203959" h="234950">
                <a:moveTo>
                  <a:pt x="1203617" y="0"/>
                </a:moveTo>
                <a:lnTo>
                  <a:pt x="1174466" y="0"/>
                </a:lnTo>
                <a:lnTo>
                  <a:pt x="1174466" y="180601"/>
                </a:lnTo>
                <a:lnTo>
                  <a:pt x="1203617" y="180601"/>
                </a:lnTo>
                <a:lnTo>
                  <a:pt x="1203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27192" y="7027219"/>
            <a:ext cx="1125855" cy="245110"/>
          </a:xfrm>
          <a:custGeom>
            <a:avLst/>
            <a:gdLst/>
            <a:ahLst/>
            <a:cxnLst/>
            <a:rect l="l" t="t" r="r" b="b"/>
            <a:pathLst>
              <a:path w="1125855" h="245109">
                <a:moveTo>
                  <a:pt x="90133" y="0"/>
                </a:moveTo>
                <a:lnTo>
                  <a:pt x="52867" y="5649"/>
                </a:lnTo>
                <a:lnTo>
                  <a:pt x="24459" y="22072"/>
                </a:lnTo>
                <a:lnTo>
                  <a:pt x="6355" y="48485"/>
                </a:lnTo>
                <a:lnTo>
                  <a:pt x="0" y="84102"/>
                </a:lnTo>
                <a:lnTo>
                  <a:pt x="0" y="160497"/>
                </a:lnTo>
                <a:lnTo>
                  <a:pt x="6355" y="196114"/>
                </a:lnTo>
                <a:lnTo>
                  <a:pt x="24459" y="222527"/>
                </a:lnTo>
                <a:lnTo>
                  <a:pt x="52867" y="238950"/>
                </a:lnTo>
                <a:lnTo>
                  <a:pt x="90133" y="244599"/>
                </a:lnTo>
                <a:lnTo>
                  <a:pt x="127399" y="238950"/>
                </a:lnTo>
                <a:lnTo>
                  <a:pt x="155806" y="222527"/>
                </a:lnTo>
                <a:lnTo>
                  <a:pt x="159050" y="217794"/>
                </a:lnTo>
                <a:lnTo>
                  <a:pt x="90133" y="217794"/>
                </a:lnTo>
                <a:lnTo>
                  <a:pt x="63924" y="213668"/>
                </a:lnTo>
                <a:lnTo>
                  <a:pt x="44815" y="202129"/>
                </a:lnTo>
                <a:lnTo>
                  <a:pt x="33119" y="184434"/>
                </a:lnTo>
                <a:lnTo>
                  <a:pt x="29150" y="161838"/>
                </a:lnTo>
                <a:lnTo>
                  <a:pt x="29150" y="82761"/>
                </a:lnTo>
                <a:lnTo>
                  <a:pt x="33119" y="60165"/>
                </a:lnTo>
                <a:lnTo>
                  <a:pt x="44815" y="42469"/>
                </a:lnTo>
                <a:lnTo>
                  <a:pt x="63924" y="30930"/>
                </a:lnTo>
                <a:lnTo>
                  <a:pt x="90133" y="26805"/>
                </a:lnTo>
                <a:lnTo>
                  <a:pt x="159050" y="26805"/>
                </a:lnTo>
                <a:lnTo>
                  <a:pt x="155806" y="22072"/>
                </a:lnTo>
                <a:lnTo>
                  <a:pt x="127399" y="5649"/>
                </a:lnTo>
                <a:lnTo>
                  <a:pt x="90133" y="0"/>
                </a:lnTo>
                <a:close/>
              </a:path>
              <a:path w="1125855" h="245109">
                <a:moveTo>
                  <a:pt x="159050" y="26805"/>
                </a:moveTo>
                <a:lnTo>
                  <a:pt x="90133" y="26805"/>
                </a:lnTo>
                <a:lnTo>
                  <a:pt x="116200" y="30930"/>
                </a:lnTo>
                <a:lnTo>
                  <a:pt x="135325" y="42469"/>
                </a:lnTo>
                <a:lnTo>
                  <a:pt x="147100" y="60165"/>
                </a:lnTo>
                <a:lnTo>
                  <a:pt x="151115" y="82761"/>
                </a:lnTo>
                <a:lnTo>
                  <a:pt x="151115" y="161838"/>
                </a:lnTo>
                <a:lnTo>
                  <a:pt x="147100" y="184434"/>
                </a:lnTo>
                <a:lnTo>
                  <a:pt x="135325" y="202129"/>
                </a:lnTo>
                <a:lnTo>
                  <a:pt x="116200" y="213668"/>
                </a:lnTo>
                <a:lnTo>
                  <a:pt x="90133" y="217794"/>
                </a:lnTo>
                <a:lnTo>
                  <a:pt x="159050" y="217794"/>
                </a:lnTo>
                <a:lnTo>
                  <a:pt x="173910" y="196114"/>
                </a:lnTo>
                <a:lnTo>
                  <a:pt x="180266" y="160497"/>
                </a:lnTo>
                <a:lnTo>
                  <a:pt x="180266" y="84102"/>
                </a:lnTo>
                <a:lnTo>
                  <a:pt x="173910" y="48485"/>
                </a:lnTo>
                <a:lnTo>
                  <a:pt x="159050" y="26805"/>
                </a:lnTo>
                <a:close/>
              </a:path>
              <a:path w="1125855" h="245109">
                <a:moveTo>
                  <a:pt x="333927" y="5026"/>
                </a:moveTo>
                <a:lnTo>
                  <a:pt x="235751" y="5026"/>
                </a:lnTo>
                <a:lnTo>
                  <a:pt x="235751" y="239573"/>
                </a:lnTo>
                <a:lnTo>
                  <a:pt x="264902" y="239573"/>
                </a:lnTo>
                <a:lnTo>
                  <a:pt x="264902" y="146089"/>
                </a:lnTo>
                <a:lnTo>
                  <a:pt x="333927" y="146089"/>
                </a:lnTo>
                <a:lnTo>
                  <a:pt x="361135" y="141126"/>
                </a:lnTo>
                <a:lnTo>
                  <a:pt x="381464" y="126990"/>
                </a:lnTo>
                <a:lnTo>
                  <a:pt x="385310" y="120289"/>
                </a:lnTo>
                <a:lnTo>
                  <a:pt x="264902" y="120289"/>
                </a:lnTo>
                <a:lnTo>
                  <a:pt x="264902" y="30826"/>
                </a:lnTo>
                <a:lnTo>
                  <a:pt x="385269" y="30826"/>
                </a:lnTo>
                <a:lnTo>
                  <a:pt x="381464" y="24166"/>
                </a:lnTo>
                <a:lnTo>
                  <a:pt x="361135" y="9994"/>
                </a:lnTo>
                <a:lnTo>
                  <a:pt x="333927" y="5026"/>
                </a:lnTo>
                <a:close/>
              </a:path>
              <a:path w="1125855" h="245109">
                <a:moveTo>
                  <a:pt x="385269" y="30826"/>
                </a:moveTo>
                <a:lnTo>
                  <a:pt x="328900" y="30826"/>
                </a:lnTo>
                <a:lnTo>
                  <a:pt x="345026" y="33742"/>
                </a:lnTo>
                <a:lnTo>
                  <a:pt x="357633" y="42344"/>
                </a:lnTo>
                <a:lnTo>
                  <a:pt x="365842" y="56411"/>
                </a:lnTo>
                <a:lnTo>
                  <a:pt x="368774" y="75725"/>
                </a:lnTo>
                <a:lnTo>
                  <a:pt x="365842" y="94845"/>
                </a:lnTo>
                <a:lnTo>
                  <a:pt x="357633" y="108813"/>
                </a:lnTo>
                <a:lnTo>
                  <a:pt x="345026" y="117378"/>
                </a:lnTo>
                <a:lnTo>
                  <a:pt x="328900" y="120289"/>
                </a:lnTo>
                <a:lnTo>
                  <a:pt x="385310" y="120289"/>
                </a:lnTo>
                <a:lnTo>
                  <a:pt x="394192" y="104813"/>
                </a:lnTo>
                <a:lnTo>
                  <a:pt x="398595" y="75725"/>
                </a:lnTo>
                <a:lnTo>
                  <a:pt x="394192" y="46443"/>
                </a:lnTo>
                <a:lnTo>
                  <a:pt x="385269" y="30826"/>
                </a:lnTo>
                <a:close/>
              </a:path>
              <a:path w="1125855" h="245109">
                <a:moveTo>
                  <a:pt x="591919" y="5026"/>
                </a:moveTo>
                <a:lnTo>
                  <a:pt x="445829" y="5026"/>
                </a:lnTo>
                <a:lnTo>
                  <a:pt x="445829" y="239573"/>
                </a:lnTo>
                <a:lnTo>
                  <a:pt x="592243" y="239573"/>
                </a:lnTo>
                <a:lnTo>
                  <a:pt x="592243" y="213773"/>
                </a:lnTo>
                <a:lnTo>
                  <a:pt x="474980" y="213773"/>
                </a:lnTo>
                <a:lnTo>
                  <a:pt x="474980" y="134362"/>
                </a:lnTo>
                <a:lnTo>
                  <a:pt x="576160" y="134362"/>
                </a:lnTo>
                <a:lnTo>
                  <a:pt x="576160" y="108562"/>
                </a:lnTo>
                <a:lnTo>
                  <a:pt x="474980" y="108562"/>
                </a:lnTo>
                <a:lnTo>
                  <a:pt x="474980" y="30826"/>
                </a:lnTo>
                <a:lnTo>
                  <a:pt x="591919" y="30826"/>
                </a:lnTo>
                <a:lnTo>
                  <a:pt x="591919" y="5026"/>
                </a:lnTo>
                <a:close/>
              </a:path>
              <a:path w="1125855" h="245109">
                <a:moveTo>
                  <a:pt x="668304" y="5026"/>
                </a:moveTo>
                <a:lnTo>
                  <a:pt x="641498" y="5026"/>
                </a:lnTo>
                <a:lnTo>
                  <a:pt x="641498" y="239573"/>
                </a:lnTo>
                <a:lnTo>
                  <a:pt x="670649" y="239573"/>
                </a:lnTo>
                <a:lnTo>
                  <a:pt x="670649" y="59307"/>
                </a:lnTo>
                <a:lnTo>
                  <a:pt x="703350" y="59307"/>
                </a:lnTo>
                <a:lnTo>
                  <a:pt x="668304" y="5026"/>
                </a:lnTo>
                <a:close/>
              </a:path>
              <a:path w="1125855" h="245109">
                <a:moveTo>
                  <a:pt x="703350" y="59307"/>
                </a:moveTo>
                <a:lnTo>
                  <a:pt x="670649" y="59307"/>
                </a:lnTo>
                <a:lnTo>
                  <a:pt x="787253" y="239573"/>
                </a:lnTo>
                <a:lnTo>
                  <a:pt x="814058" y="239573"/>
                </a:lnTo>
                <a:lnTo>
                  <a:pt x="814058" y="185627"/>
                </a:lnTo>
                <a:lnTo>
                  <a:pt x="784908" y="185627"/>
                </a:lnTo>
                <a:lnTo>
                  <a:pt x="703350" y="59307"/>
                </a:lnTo>
                <a:close/>
              </a:path>
              <a:path w="1125855" h="245109">
                <a:moveTo>
                  <a:pt x="814058" y="5026"/>
                </a:moveTo>
                <a:lnTo>
                  <a:pt x="784908" y="5026"/>
                </a:lnTo>
                <a:lnTo>
                  <a:pt x="784908" y="185627"/>
                </a:lnTo>
                <a:lnTo>
                  <a:pt x="814058" y="185627"/>
                </a:lnTo>
                <a:lnTo>
                  <a:pt x="814058" y="5026"/>
                </a:lnTo>
                <a:close/>
              </a:path>
              <a:path w="1125855" h="245109">
                <a:moveTo>
                  <a:pt x="969593" y="5026"/>
                </a:moveTo>
                <a:lnTo>
                  <a:pt x="940432" y="5026"/>
                </a:lnTo>
                <a:lnTo>
                  <a:pt x="852989" y="229856"/>
                </a:lnTo>
                <a:lnTo>
                  <a:pt x="852989" y="239573"/>
                </a:lnTo>
                <a:lnTo>
                  <a:pt x="879784" y="239573"/>
                </a:lnTo>
                <a:lnTo>
                  <a:pt x="903909" y="177251"/>
                </a:lnTo>
                <a:lnTo>
                  <a:pt x="1036832" y="177251"/>
                </a:lnTo>
                <a:lnTo>
                  <a:pt x="1027152" y="152456"/>
                </a:lnTo>
                <a:lnTo>
                  <a:pt x="912621" y="152456"/>
                </a:lnTo>
                <a:lnTo>
                  <a:pt x="954504" y="43893"/>
                </a:lnTo>
                <a:lnTo>
                  <a:pt x="984768" y="43893"/>
                </a:lnTo>
                <a:lnTo>
                  <a:pt x="969593" y="5026"/>
                </a:lnTo>
                <a:close/>
              </a:path>
              <a:path w="1125855" h="245109">
                <a:moveTo>
                  <a:pt x="1036832" y="177251"/>
                </a:moveTo>
                <a:lnTo>
                  <a:pt x="1005100" y="177251"/>
                </a:lnTo>
                <a:lnTo>
                  <a:pt x="1028555" y="239573"/>
                </a:lnTo>
                <a:lnTo>
                  <a:pt x="1057370" y="239573"/>
                </a:lnTo>
                <a:lnTo>
                  <a:pt x="1057370" y="229856"/>
                </a:lnTo>
                <a:lnTo>
                  <a:pt x="1036832" y="177251"/>
                </a:lnTo>
                <a:close/>
              </a:path>
              <a:path w="1125855" h="245109">
                <a:moveTo>
                  <a:pt x="984768" y="43893"/>
                </a:moveTo>
                <a:lnTo>
                  <a:pt x="954504" y="43893"/>
                </a:lnTo>
                <a:lnTo>
                  <a:pt x="996063" y="152456"/>
                </a:lnTo>
                <a:lnTo>
                  <a:pt x="1027152" y="152456"/>
                </a:lnTo>
                <a:lnTo>
                  <a:pt x="984768" y="43893"/>
                </a:lnTo>
                <a:close/>
              </a:path>
              <a:path w="1125855" h="245109">
                <a:moveTo>
                  <a:pt x="1125484" y="5026"/>
                </a:moveTo>
                <a:lnTo>
                  <a:pt x="1096322" y="5026"/>
                </a:lnTo>
                <a:lnTo>
                  <a:pt x="1096322" y="239573"/>
                </a:lnTo>
                <a:lnTo>
                  <a:pt x="1125484" y="239573"/>
                </a:lnTo>
                <a:lnTo>
                  <a:pt x="1125484" y="5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471" y="7591392"/>
            <a:ext cx="3852469" cy="124828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4003" y="7588815"/>
            <a:ext cx="3746451" cy="119870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14387" y="7591391"/>
            <a:ext cx="4109047" cy="124669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8051806" y="0"/>
            <a:ext cx="1214755" cy="125730"/>
          </a:xfrm>
          <a:custGeom>
            <a:avLst/>
            <a:gdLst/>
            <a:ahLst/>
            <a:cxnLst/>
            <a:rect l="l" t="t" r="r" b="b"/>
            <a:pathLst>
              <a:path w="1214755" h="125730">
                <a:moveTo>
                  <a:pt x="1214622" y="0"/>
                </a:moveTo>
                <a:lnTo>
                  <a:pt x="0" y="0"/>
                </a:lnTo>
                <a:lnTo>
                  <a:pt x="0" y="125650"/>
                </a:lnTo>
                <a:lnTo>
                  <a:pt x="1214622" y="125650"/>
                </a:lnTo>
                <a:lnTo>
                  <a:pt x="1214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64150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86093" y="288577"/>
            <a:ext cx="176507" cy="12229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" y="5654278"/>
            <a:ext cx="19287490" cy="1047115"/>
            <a:chOff x="2" y="5654278"/>
            <a:chExt cx="19287490" cy="1047115"/>
          </a:xfrm>
        </p:grpSpPr>
        <p:sp>
          <p:nvSpPr>
            <p:cNvPr id="16" name="object 16"/>
            <p:cNvSpPr/>
            <p:nvPr/>
          </p:nvSpPr>
          <p:spPr>
            <a:xfrm>
              <a:off x="2" y="6337738"/>
              <a:ext cx="19287490" cy="308610"/>
            </a:xfrm>
            <a:custGeom>
              <a:avLst/>
              <a:gdLst/>
              <a:ahLst/>
              <a:cxnLst/>
              <a:rect l="l" t="t" r="r" b="b"/>
              <a:pathLst>
                <a:path w="19287490" h="308609">
                  <a:moveTo>
                    <a:pt x="19133155" y="0"/>
                  </a:moveTo>
                  <a:lnTo>
                    <a:pt x="19125276" y="1533"/>
                  </a:lnTo>
                  <a:lnTo>
                    <a:pt x="19118349" y="6133"/>
                  </a:lnTo>
                  <a:lnTo>
                    <a:pt x="19113749" y="13060"/>
                  </a:lnTo>
                  <a:lnTo>
                    <a:pt x="19112216" y="20939"/>
                  </a:lnTo>
                  <a:lnTo>
                    <a:pt x="19113749" y="28818"/>
                  </a:lnTo>
                  <a:lnTo>
                    <a:pt x="19118349" y="35744"/>
                  </a:lnTo>
                  <a:lnTo>
                    <a:pt x="19236806" y="154212"/>
                  </a:lnTo>
                  <a:lnTo>
                    <a:pt x="19118349" y="272669"/>
                  </a:lnTo>
                  <a:lnTo>
                    <a:pt x="19113749" y="279602"/>
                  </a:lnTo>
                  <a:lnTo>
                    <a:pt x="19112216" y="287484"/>
                  </a:lnTo>
                  <a:lnTo>
                    <a:pt x="19113749" y="295364"/>
                  </a:lnTo>
                  <a:lnTo>
                    <a:pt x="19118349" y="302291"/>
                  </a:lnTo>
                  <a:lnTo>
                    <a:pt x="19125276" y="306891"/>
                  </a:lnTo>
                  <a:lnTo>
                    <a:pt x="19133155" y="308425"/>
                  </a:lnTo>
                  <a:lnTo>
                    <a:pt x="19141034" y="306891"/>
                  </a:lnTo>
                  <a:lnTo>
                    <a:pt x="19147961" y="302291"/>
                  </a:lnTo>
                  <a:lnTo>
                    <a:pt x="19275098" y="175154"/>
                  </a:lnTo>
                  <a:lnTo>
                    <a:pt x="19266429" y="175154"/>
                  </a:lnTo>
                  <a:lnTo>
                    <a:pt x="19266429" y="133270"/>
                  </a:lnTo>
                  <a:lnTo>
                    <a:pt x="19275098" y="133270"/>
                  </a:lnTo>
                  <a:lnTo>
                    <a:pt x="19147961" y="6133"/>
                  </a:lnTo>
                  <a:lnTo>
                    <a:pt x="19141034" y="1533"/>
                  </a:lnTo>
                  <a:lnTo>
                    <a:pt x="19133155" y="0"/>
                  </a:lnTo>
                  <a:close/>
                </a:path>
                <a:path w="19287490" h="308609">
                  <a:moveTo>
                    <a:pt x="19215867" y="133270"/>
                  </a:moveTo>
                  <a:lnTo>
                    <a:pt x="0" y="133270"/>
                  </a:lnTo>
                  <a:lnTo>
                    <a:pt x="0" y="175154"/>
                  </a:lnTo>
                  <a:lnTo>
                    <a:pt x="19215865" y="175154"/>
                  </a:lnTo>
                  <a:lnTo>
                    <a:pt x="19236806" y="154212"/>
                  </a:lnTo>
                  <a:lnTo>
                    <a:pt x="19215867" y="133270"/>
                  </a:lnTo>
                  <a:close/>
                </a:path>
                <a:path w="19287490" h="308609">
                  <a:moveTo>
                    <a:pt x="19275098" y="133270"/>
                  </a:moveTo>
                  <a:lnTo>
                    <a:pt x="19266429" y="133270"/>
                  </a:lnTo>
                  <a:lnTo>
                    <a:pt x="19266429" y="175154"/>
                  </a:lnTo>
                  <a:lnTo>
                    <a:pt x="19275098" y="175154"/>
                  </a:lnTo>
                  <a:lnTo>
                    <a:pt x="19281234" y="169018"/>
                  </a:lnTo>
                  <a:lnTo>
                    <a:pt x="19285834" y="162091"/>
                  </a:lnTo>
                  <a:lnTo>
                    <a:pt x="19287368" y="154212"/>
                  </a:lnTo>
                  <a:lnTo>
                    <a:pt x="19285834" y="146333"/>
                  </a:lnTo>
                  <a:lnTo>
                    <a:pt x="19281234" y="139406"/>
                  </a:lnTo>
                  <a:lnTo>
                    <a:pt x="19275098" y="133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0202" y="5654278"/>
              <a:ext cx="1047088" cy="10470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7670" y="5654278"/>
              <a:ext cx="1047088" cy="10470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02732" y="5654278"/>
              <a:ext cx="1047088" cy="1047088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9759" y="2931450"/>
            <a:ext cx="7730057" cy="7484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19183" y="3998202"/>
            <a:ext cx="2805391" cy="2198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10906" y="2513012"/>
            <a:ext cx="17193260" cy="8796020"/>
            <a:chOff x="2910906" y="2513012"/>
            <a:chExt cx="17193260" cy="8796020"/>
          </a:xfrm>
        </p:grpSpPr>
        <p:sp>
          <p:nvSpPr>
            <p:cNvPr id="3" name="object 3"/>
            <p:cNvSpPr/>
            <p:nvPr/>
          </p:nvSpPr>
          <p:spPr>
            <a:xfrm>
              <a:off x="2931848" y="2565366"/>
              <a:ext cx="17172305" cy="8083550"/>
            </a:xfrm>
            <a:custGeom>
              <a:avLst/>
              <a:gdLst/>
              <a:ahLst/>
              <a:cxnLst/>
              <a:rect l="l" t="t" r="r" b="b"/>
              <a:pathLst>
                <a:path w="17172305" h="8083550">
                  <a:moveTo>
                    <a:pt x="17172252" y="0"/>
                  </a:moveTo>
                  <a:lnTo>
                    <a:pt x="0" y="3034452"/>
                  </a:lnTo>
                  <a:lnTo>
                    <a:pt x="0" y="4752881"/>
                  </a:lnTo>
                  <a:lnTo>
                    <a:pt x="17172252" y="8083523"/>
                  </a:lnTo>
                  <a:lnTo>
                    <a:pt x="17172252" y="0"/>
                  </a:lnTo>
                  <a:close/>
                </a:path>
              </a:pathLst>
            </a:custGeom>
            <a:solidFill>
              <a:srgbClr val="F168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10906" y="2565366"/>
              <a:ext cx="17172305" cy="8073390"/>
            </a:xfrm>
            <a:custGeom>
              <a:avLst/>
              <a:gdLst/>
              <a:ahLst/>
              <a:cxnLst/>
              <a:rect l="l" t="t" r="r" b="b"/>
              <a:pathLst>
                <a:path w="17172305" h="8073390">
                  <a:moveTo>
                    <a:pt x="17172252" y="0"/>
                  </a:moveTo>
                  <a:lnTo>
                    <a:pt x="0" y="3030525"/>
                  </a:lnTo>
                  <a:lnTo>
                    <a:pt x="0" y="4746724"/>
                  </a:lnTo>
                  <a:lnTo>
                    <a:pt x="17172252" y="8073052"/>
                  </a:lnTo>
                  <a:lnTo>
                    <a:pt x="17172252" y="0"/>
                  </a:lnTo>
                  <a:close/>
                </a:path>
              </a:pathLst>
            </a:custGeom>
            <a:solidFill>
              <a:srgbClr val="DF8E7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52728" y="2513012"/>
              <a:ext cx="41910" cy="8796020"/>
            </a:xfrm>
            <a:custGeom>
              <a:avLst/>
              <a:gdLst/>
              <a:ahLst/>
              <a:cxnLst/>
              <a:rect l="l" t="t" r="r" b="b"/>
              <a:pathLst>
                <a:path w="41910" h="8796020">
                  <a:moveTo>
                    <a:pt x="0" y="8795543"/>
                  </a:moveTo>
                  <a:lnTo>
                    <a:pt x="41883" y="8795543"/>
                  </a:lnTo>
                  <a:lnTo>
                    <a:pt x="41883" y="0"/>
                  </a:lnTo>
                  <a:lnTo>
                    <a:pt x="0" y="0"/>
                  </a:lnTo>
                  <a:lnTo>
                    <a:pt x="0" y="87955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952728" y="418835"/>
            <a:ext cx="41910" cy="1759585"/>
          </a:xfrm>
          <a:custGeom>
            <a:avLst/>
            <a:gdLst/>
            <a:ahLst/>
            <a:cxnLst/>
            <a:rect l="l" t="t" r="r" b="b"/>
            <a:pathLst>
              <a:path w="41910" h="1759585">
                <a:moveTo>
                  <a:pt x="0" y="1759108"/>
                </a:moveTo>
                <a:lnTo>
                  <a:pt x="41883" y="1759108"/>
                </a:lnTo>
                <a:lnTo>
                  <a:pt x="41883" y="0"/>
                </a:lnTo>
                <a:lnTo>
                  <a:pt x="0" y="0"/>
                </a:lnTo>
                <a:lnTo>
                  <a:pt x="0" y="1759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64191" y="418835"/>
            <a:ext cx="41910" cy="10890250"/>
          </a:xfrm>
          <a:custGeom>
            <a:avLst/>
            <a:gdLst/>
            <a:ahLst/>
            <a:cxnLst/>
            <a:rect l="l" t="t" r="r" b="b"/>
            <a:pathLst>
              <a:path w="41909" h="10890250">
                <a:moveTo>
                  <a:pt x="0" y="0"/>
                </a:moveTo>
                <a:lnTo>
                  <a:pt x="0" y="10889720"/>
                </a:lnTo>
                <a:lnTo>
                  <a:pt x="41883" y="10889720"/>
                </a:lnTo>
                <a:lnTo>
                  <a:pt x="4188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75654" y="418835"/>
            <a:ext cx="41910" cy="10890250"/>
          </a:xfrm>
          <a:custGeom>
            <a:avLst/>
            <a:gdLst/>
            <a:ahLst/>
            <a:cxnLst/>
            <a:rect l="l" t="t" r="r" b="b"/>
            <a:pathLst>
              <a:path w="41909" h="10890250">
                <a:moveTo>
                  <a:pt x="0" y="0"/>
                </a:moveTo>
                <a:lnTo>
                  <a:pt x="0" y="10889720"/>
                </a:lnTo>
                <a:lnTo>
                  <a:pt x="41883" y="10889720"/>
                </a:lnTo>
                <a:lnTo>
                  <a:pt x="4188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87118" y="418835"/>
            <a:ext cx="41910" cy="10890250"/>
          </a:xfrm>
          <a:custGeom>
            <a:avLst/>
            <a:gdLst/>
            <a:ahLst/>
            <a:cxnLst/>
            <a:rect l="l" t="t" r="r" b="b"/>
            <a:pathLst>
              <a:path w="41909" h="10890250">
                <a:moveTo>
                  <a:pt x="0" y="0"/>
                </a:moveTo>
                <a:lnTo>
                  <a:pt x="0" y="10889720"/>
                </a:lnTo>
                <a:lnTo>
                  <a:pt x="41883" y="10889720"/>
                </a:lnTo>
                <a:lnTo>
                  <a:pt x="4188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98581" y="418835"/>
            <a:ext cx="41910" cy="10890250"/>
          </a:xfrm>
          <a:custGeom>
            <a:avLst/>
            <a:gdLst/>
            <a:ahLst/>
            <a:cxnLst/>
            <a:rect l="l" t="t" r="r" b="b"/>
            <a:pathLst>
              <a:path w="41909" h="10890250">
                <a:moveTo>
                  <a:pt x="0" y="0"/>
                </a:moveTo>
                <a:lnTo>
                  <a:pt x="0" y="10889720"/>
                </a:lnTo>
                <a:lnTo>
                  <a:pt x="41883" y="10889720"/>
                </a:lnTo>
                <a:lnTo>
                  <a:pt x="4188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10044" y="3633397"/>
            <a:ext cx="41910" cy="5843270"/>
          </a:xfrm>
          <a:custGeom>
            <a:avLst/>
            <a:gdLst/>
            <a:ahLst/>
            <a:cxnLst/>
            <a:rect l="l" t="t" r="r" b="b"/>
            <a:pathLst>
              <a:path w="41909" h="5843270">
                <a:moveTo>
                  <a:pt x="41883" y="0"/>
                </a:moveTo>
                <a:lnTo>
                  <a:pt x="0" y="0"/>
                </a:lnTo>
                <a:lnTo>
                  <a:pt x="0" y="5842754"/>
                </a:lnTo>
                <a:lnTo>
                  <a:pt x="41883" y="5842754"/>
                </a:lnTo>
                <a:lnTo>
                  <a:pt x="41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821507" y="418835"/>
            <a:ext cx="41910" cy="10890250"/>
          </a:xfrm>
          <a:custGeom>
            <a:avLst/>
            <a:gdLst/>
            <a:ahLst/>
            <a:cxnLst/>
            <a:rect l="l" t="t" r="r" b="b"/>
            <a:pathLst>
              <a:path w="41909" h="10890250">
                <a:moveTo>
                  <a:pt x="0" y="0"/>
                </a:moveTo>
                <a:lnTo>
                  <a:pt x="0" y="10889720"/>
                </a:lnTo>
                <a:lnTo>
                  <a:pt x="41883" y="10889720"/>
                </a:lnTo>
                <a:lnTo>
                  <a:pt x="4188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632971" y="418835"/>
            <a:ext cx="41910" cy="10890250"/>
          </a:xfrm>
          <a:custGeom>
            <a:avLst/>
            <a:gdLst/>
            <a:ahLst/>
            <a:cxnLst/>
            <a:rect l="l" t="t" r="r" b="b"/>
            <a:pathLst>
              <a:path w="41909" h="10890250">
                <a:moveTo>
                  <a:pt x="0" y="0"/>
                </a:moveTo>
                <a:lnTo>
                  <a:pt x="0" y="10889720"/>
                </a:lnTo>
                <a:lnTo>
                  <a:pt x="41883" y="10889720"/>
                </a:lnTo>
                <a:lnTo>
                  <a:pt x="4188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41335" y="0"/>
            <a:ext cx="1225550" cy="125730"/>
          </a:xfrm>
          <a:custGeom>
            <a:avLst/>
            <a:gdLst/>
            <a:ahLst/>
            <a:cxnLst/>
            <a:rect l="l" t="t" r="r" b="b"/>
            <a:pathLst>
              <a:path w="1225550" h="125730">
                <a:moveTo>
                  <a:pt x="1225093" y="0"/>
                </a:moveTo>
                <a:lnTo>
                  <a:pt x="0" y="0"/>
                </a:lnTo>
                <a:lnTo>
                  <a:pt x="0" y="125650"/>
                </a:lnTo>
                <a:lnTo>
                  <a:pt x="1225093" y="125650"/>
                </a:lnTo>
                <a:lnTo>
                  <a:pt x="12250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53679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9548" y="288577"/>
            <a:ext cx="176507" cy="12229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1755" y="5054296"/>
            <a:ext cx="1098550" cy="153035"/>
          </a:xfrm>
          <a:custGeom>
            <a:avLst/>
            <a:gdLst/>
            <a:ahLst/>
            <a:cxnLst/>
            <a:rect l="l" t="t" r="r" b="b"/>
            <a:pathLst>
              <a:path w="1098550" h="153035">
                <a:moveTo>
                  <a:pt x="91306" y="3141"/>
                </a:moveTo>
                <a:lnTo>
                  <a:pt x="0" y="3141"/>
                </a:lnTo>
                <a:lnTo>
                  <a:pt x="0" y="149733"/>
                </a:lnTo>
                <a:lnTo>
                  <a:pt x="91515" y="149733"/>
                </a:lnTo>
                <a:lnTo>
                  <a:pt x="91515" y="133608"/>
                </a:lnTo>
                <a:lnTo>
                  <a:pt x="18219" y="133608"/>
                </a:lnTo>
                <a:lnTo>
                  <a:pt x="18219" y="83976"/>
                </a:lnTo>
                <a:lnTo>
                  <a:pt x="81463" y="83976"/>
                </a:lnTo>
                <a:lnTo>
                  <a:pt x="81463" y="67851"/>
                </a:lnTo>
                <a:lnTo>
                  <a:pt x="18219" y="67851"/>
                </a:lnTo>
                <a:lnTo>
                  <a:pt x="18219" y="19266"/>
                </a:lnTo>
                <a:lnTo>
                  <a:pt x="91306" y="19266"/>
                </a:lnTo>
                <a:lnTo>
                  <a:pt x="91306" y="3141"/>
                </a:lnTo>
                <a:close/>
              </a:path>
              <a:path w="1098550" h="153035">
                <a:moveTo>
                  <a:pt x="170466" y="19266"/>
                </a:moveTo>
                <a:lnTo>
                  <a:pt x="152246" y="19266"/>
                </a:lnTo>
                <a:lnTo>
                  <a:pt x="152246" y="149733"/>
                </a:lnTo>
                <a:lnTo>
                  <a:pt x="170466" y="149733"/>
                </a:lnTo>
                <a:lnTo>
                  <a:pt x="170466" y="19266"/>
                </a:lnTo>
                <a:close/>
              </a:path>
              <a:path w="1098550" h="153035">
                <a:moveTo>
                  <a:pt x="214862" y="3141"/>
                </a:moveTo>
                <a:lnTo>
                  <a:pt x="107640" y="3141"/>
                </a:lnTo>
                <a:lnTo>
                  <a:pt x="107640" y="19266"/>
                </a:lnTo>
                <a:lnTo>
                  <a:pt x="214862" y="19266"/>
                </a:lnTo>
                <a:lnTo>
                  <a:pt x="214862" y="3141"/>
                </a:lnTo>
                <a:close/>
              </a:path>
              <a:path w="1098550" h="153035">
                <a:moveTo>
                  <a:pt x="330377" y="3141"/>
                </a:moveTo>
                <a:lnTo>
                  <a:pt x="239071" y="3141"/>
                </a:lnTo>
                <a:lnTo>
                  <a:pt x="239071" y="149733"/>
                </a:lnTo>
                <a:lnTo>
                  <a:pt x="330586" y="149733"/>
                </a:lnTo>
                <a:lnTo>
                  <a:pt x="330586" y="133608"/>
                </a:lnTo>
                <a:lnTo>
                  <a:pt x="257290" y="133608"/>
                </a:lnTo>
                <a:lnTo>
                  <a:pt x="257290" y="83976"/>
                </a:lnTo>
                <a:lnTo>
                  <a:pt x="320534" y="83976"/>
                </a:lnTo>
                <a:lnTo>
                  <a:pt x="320534" y="67851"/>
                </a:lnTo>
                <a:lnTo>
                  <a:pt x="257290" y="67851"/>
                </a:lnTo>
                <a:lnTo>
                  <a:pt x="257290" y="19266"/>
                </a:lnTo>
                <a:lnTo>
                  <a:pt x="330377" y="19266"/>
                </a:lnTo>
                <a:lnTo>
                  <a:pt x="330377" y="3141"/>
                </a:lnTo>
                <a:close/>
              </a:path>
              <a:path w="1098550" h="153035">
                <a:moveTo>
                  <a:pt x="422730" y="3141"/>
                </a:moveTo>
                <a:lnTo>
                  <a:pt x="361371" y="3141"/>
                </a:lnTo>
                <a:lnTo>
                  <a:pt x="361371" y="149733"/>
                </a:lnTo>
                <a:lnTo>
                  <a:pt x="379590" y="149733"/>
                </a:lnTo>
                <a:lnTo>
                  <a:pt x="379590" y="91724"/>
                </a:lnTo>
                <a:lnTo>
                  <a:pt x="438470" y="91724"/>
                </a:lnTo>
                <a:lnTo>
                  <a:pt x="437180" y="89421"/>
                </a:lnTo>
                <a:lnTo>
                  <a:pt x="448809" y="83639"/>
                </a:lnTo>
                <a:lnTo>
                  <a:pt x="456936" y="75599"/>
                </a:lnTo>
                <a:lnTo>
                  <a:pt x="379590" y="75599"/>
                </a:lnTo>
                <a:lnTo>
                  <a:pt x="379590" y="19266"/>
                </a:lnTo>
                <a:lnTo>
                  <a:pt x="456816" y="19266"/>
                </a:lnTo>
                <a:lnTo>
                  <a:pt x="454274" y="14947"/>
                </a:lnTo>
                <a:lnTo>
                  <a:pt x="440946" y="6187"/>
                </a:lnTo>
                <a:lnTo>
                  <a:pt x="422730" y="3141"/>
                </a:lnTo>
                <a:close/>
              </a:path>
              <a:path w="1098550" h="153035">
                <a:moveTo>
                  <a:pt x="438470" y="91724"/>
                </a:moveTo>
                <a:lnTo>
                  <a:pt x="417076" y="91724"/>
                </a:lnTo>
                <a:lnTo>
                  <a:pt x="449536" y="149733"/>
                </a:lnTo>
                <a:lnTo>
                  <a:pt x="467545" y="149733"/>
                </a:lnTo>
                <a:lnTo>
                  <a:pt x="467545" y="143660"/>
                </a:lnTo>
                <a:lnTo>
                  <a:pt x="438470" y="91724"/>
                </a:lnTo>
                <a:close/>
              </a:path>
              <a:path w="1098550" h="153035">
                <a:moveTo>
                  <a:pt x="456816" y="19266"/>
                </a:moveTo>
                <a:lnTo>
                  <a:pt x="419589" y="19266"/>
                </a:lnTo>
                <a:lnTo>
                  <a:pt x="431054" y="21000"/>
                </a:lnTo>
                <a:lnTo>
                  <a:pt x="439536" y="26229"/>
                </a:lnTo>
                <a:lnTo>
                  <a:pt x="444797" y="34992"/>
                </a:lnTo>
                <a:lnTo>
                  <a:pt x="446604" y="47328"/>
                </a:lnTo>
                <a:lnTo>
                  <a:pt x="444797" y="59608"/>
                </a:lnTo>
                <a:lnTo>
                  <a:pt x="439536" y="68453"/>
                </a:lnTo>
                <a:lnTo>
                  <a:pt x="431054" y="73803"/>
                </a:lnTo>
                <a:lnTo>
                  <a:pt x="419589" y="75599"/>
                </a:lnTo>
                <a:lnTo>
                  <a:pt x="456936" y="75599"/>
                </a:lnTo>
                <a:lnTo>
                  <a:pt x="457650" y="74893"/>
                </a:lnTo>
                <a:lnTo>
                  <a:pt x="463272" y="62887"/>
                </a:lnTo>
                <a:lnTo>
                  <a:pt x="465242" y="47328"/>
                </a:lnTo>
                <a:lnTo>
                  <a:pt x="462457" y="28850"/>
                </a:lnTo>
                <a:lnTo>
                  <a:pt x="456816" y="19266"/>
                </a:lnTo>
                <a:close/>
              </a:path>
              <a:path w="1098550" h="153035">
                <a:moveTo>
                  <a:pt x="514528" y="3141"/>
                </a:moveTo>
                <a:lnTo>
                  <a:pt x="497775" y="3141"/>
                </a:lnTo>
                <a:lnTo>
                  <a:pt x="497775" y="149733"/>
                </a:lnTo>
                <a:lnTo>
                  <a:pt x="515994" y="149733"/>
                </a:lnTo>
                <a:lnTo>
                  <a:pt x="515994" y="37066"/>
                </a:lnTo>
                <a:lnTo>
                  <a:pt x="536432" y="37066"/>
                </a:lnTo>
                <a:lnTo>
                  <a:pt x="514528" y="3141"/>
                </a:lnTo>
                <a:close/>
              </a:path>
              <a:path w="1098550" h="153035">
                <a:moveTo>
                  <a:pt x="536432" y="37066"/>
                </a:moveTo>
                <a:lnTo>
                  <a:pt x="515994" y="37066"/>
                </a:lnTo>
                <a:lnTo>
                  <a:pt x="588872" y="149733"/>
                </a:lnTo>
                <a:lnTo>
                  <a:pt x="605625" y="149733"/>
                </a:lnTo>
                <a:lnTo>
                  <a:pt x="605625" y="116017"/>
                </a:lnTo>
                <a:lnTo>
                  <a:pt x="587406" y="116017"/>
                </a:lnTo>
                <a:lnTo>
                  <a:pt x="536432" y="37066"/>
                </a:lnTo>
                <a:close/>
              </a:path>
              <a:path w="1098550" h="153035">
                <a:moveTo>
                  <a:pt x="605625" y="3141"/>
                </a:moveTo>
                <a:lnTo>
                  <a:pt x="587406" y="3141"/>
                </a:lnTo>
                <a:lnTo>
                  <a:pt x="587406" y="116017"/>
                </a:lnTo>
                <a:lnTo>
                  <a:pt x="605625" y="116017"/>
                </a:lnTo>
                <a:lnTo>
                  <a:pt x="605625" y="3141"/>
                </a:lnTo>
                <a:close/>
              </a:path>
              <a:path w="1098550" h="153035">
                <a:moveTo>
                  <a:pt x="662827" y="3141"/>
                </a:moveTo>
                <a:lnTo>
                  <a:pt x="644619" y="3141"/>
                </a:lnTo>
                <a:lnTo>
                  <a:pt x="644619" y="149733"/>
                </a:lnTo>
                <a:lnTo>
                  <a:pt x="662827" y="149733"/>
                </a:lnTo>
                <a:lnTo>
                  <a:pt x="662827" y="3141"/>
                </a:lnTo>
                <a:close/>
              </a:path>
              <a:path w="1098550" h="153035">
                <a:moveTo>
                  <a:pt x="750039" y="19266"/>
                </a:moveTo>
                <a:lnTo>
                  <a:pt x="731820" y="19266"/>
                </a:lnTo>
                <a:lnTo>
                  <a:pt x="731820" y="149733"/>
                </a:lnTo>
                <a:lnTo>
                  <a:pt x="750039" y="149733"/>
                </a:lnTo>
                <a:lnTo>
                  <a:pt x="750039" y="19266"/>
                </a:lnTo>
                <a:close/>
              </a:path>
              <a:path w="1098550" h="153035">
                <a:moveTo>
                  <a:pt x="794436" y="3141"/>
                </a:moveTo>
                <a:lnTo>
                  <a:pt x="687214" y="3141"/>
                </a:lnTo>
                <a:lnTo>
                  <a:pt x="687214" y="19266"/>
                </a:lnTo>
                <a:lnTo>
                  <a:pt x="794436" y="19266"/>
                </a:lnTo>
                <a:lnTo>
                  <a:pt x="794436" y="3141"/>
                </a:lnTo>
                <a:close/>
              </a:path>
              <a:path w="1098550" h="153035">
                <a:moveTo>
                  <a:pt x="836875" y="3141"/>
                </a:moveTo>
                <a:lnTo>
                  <a:pt x="818655" y="3141"/>
                </a:lnTo>
                <a:lnTo>
                  <a:pt x="818655" y="149733"/>
                </a:lnTo>
                <a:lnTo>
                  <a:pt x="836875" y="149733"/>
                </a:lnTo>
                <a:lnTo>
                  <a:pt x="836875" y="3141"/>
                </a:lnTo>
                <a:close/>
              </a:path>
              <a:path w="1098550" h="153035">
                <a:moveTo>
                  <a:pt x="967216" y="3141"/>
                </a:moveTo>
                <a:lnTo>
                  <a:pt x="875910" y="3141"/>
                </a:lnTo>
                <a:lnTo>
                  <a:pt x="875910" y="149733"/>
                </a:lnTo>
                <a:lnTo>
                  <a:pt x="967426" y="149733"/>
                </a:lnTo>
                <a:lnTo>
                  <a:pt x="967426" y="133608"/>
                </a:lnTo>
                <a:lnTo>
                  <a:pt x="894129" y="133608"/>
                </a:lnTo>
                <a:lnTo>
                  <a:pt x="894129" y="83976"/>
                </a:lnTo>
                <a:lnTo>
                  <a:pt x="957373" y="83976"/>
                </a:lnTo>
                <a:lnTo>
                  <a:pt x="957373" y="67851"/>
                </a:lnTo>
                <a:lnTo>
                  <a:pt x="894129" y="67851"/>
                </a:lnTo>
                <a:lnTo>
                  <a:pt x="894129" y="19266"/>
                </a:lnTo>
                <a:lnTo>
                  <a:pt x="967216" y="19266"/>
                </a:lnTo>
                <a:lnTo>
                  <a:pt x="967216" y="3141"/>
                </a:lnTo>
                <a:close/>
              </a:path>
              <a:path w="1098550" h="153035">
                <a:moveTo>
                  <a:pt x="1007005" y="102195"/>
                </a:moveTo>
                <a:lnTo>
                  <a:pt x="988786" y="102195"/>
                </a:lnTo>
                <a:lnTo>
                  <a:pt x="993469" y="124868"/>
                </a:lnTo>
                <a:lnTo>
                  <a:pt x="1005985" y="140650"/>
                </a:lnTo>
                <a:lnTo>
                  <a:pt x="1024037" y="149874"/>
                </a:lnTo>
                <a:lnTo>
                  <a:pt x="1045329" y="152874"/>
                </a:lnTo>
                <a:lnTo>
                  <a:pt x="1068417" y="149697"/>
                </a:lnTo>
                <a:lnTo>
                  <a:pt x="1084909" y="140964"/>
                </a:lnTo>
                <a:lnTo>
                  <a:pt x="1088569" y="136121"/>
                </a:lnTo>
                <a:lnTo>
                  <a:pt x="1046167" y="136121"/>
                </a:lnTo>
                <a:lnTo>
                  <a:pt x="1032626" y="134442"/>
                </a:lnTo>
                <a:lnTo>
                  <a:pt x="1019989" y="128818"/>
                </a:lnTo>
                <a:lnTo>
                  <a:pt x="1010651" y="118363"/>
                </a:lnTo>
                <a:lnTo>
                  <a:pt x="1007005" y="102195"/>
                </a:lnTo>
                <a:close/>
              </a:path>
              <a:path w="1098550" h="153035">
                <a:moveTo>
                  <a:pt x="1043863" y="0"/>
                </a:moveTo>
                <a:lnTo>
                  <a:pt x="1022637" y="2958"/>
                </a:lnTo>
                <a:lnTo>
                  <a:pt x="1006770" y="11256"/>
                </a:lnTo>
                <a:lnTo>
                  <a:pt x="996827" y="24056"/>
                </a:lnTo>
                <a:lnTo>
                  <a:pt x="993393" y="40417"/>
                </a:lnTo>
                <a:lnTo>
                  <a:pt x="996073" y="54896"/>
                </a:lnTo>
                <a:lnTo>
                  <a:pt x="1003995" y="65626"/>
                </a:lnTo>
                <a:lnTo>
                  <a:pt x="1016982" y="73960"/>
                </a:lnTo>
                <a:lnTo>
                  <a:pt x="1034858" y="81254"/>
                </a:lnTo>
                <a:lnTo>
                  <a:pt x="1045329" y="85023"/>
                </a:lnTo>
                <a:lnTo>
                  <a:pt x="1059929" y="90959"/>
                </a:lnTo>
                <a:lnTo>
                  <a:pt x="1070407" y="96855"/>
                </a:lnTo>
                <a:lnTo>
                  <a:pt x="1076722" y="103694"/>
                </a:lnTo>
                <a:lnTo>
                  <a:pt x="1078836" y="112457"/>
                </a:lnTo>
                <a:lnTo>
                  <a:pt x="1076794" y="121809"/>
                </a:lnTo>
                <a:lnTo>
                  <a:pt x="1070668" y="129315"/>
                </a:lnTo>
                <a:lnTo>
                  <a:pt x="1060459" y="134308"/>
                </a:lnTo>
                <a:lnTo>
                  <a:pt x="1046167" y="136121"/>
                </a:lnTo>
                <a:lnTo>
                  <a:pt x="1088569" y="136121"/>
                </a:lnTo>
                <a:lnTo>
                  <a:pt x="1094804" y="127872"/>
                </a:lnTo>
                <a:lnTo>
                  <a:pt x="1098102" y="111619"/>
                </a:lnTo>
                <a:lnTo>
                  <a:pt x="1094500" y="95991"/>
                </a:lnTo>
                <a:lnTo>
                  <a:pt x="1084673" y="84604"/>
                </a:lnTo>
                <a:lnTo>
                  <a:pt x="1070096" y="76044"/>
                </a:lnTo>
                <a:lnTo>
                  <a:pt x="1052240" y="68898"/>
                </a:lnTo>
                <a:lnTo>
                  <a:pt x="1042397" y="65338"/>
                </a:lnTo>
                <a:lnTo>
                  <a:pt x="1028664" y="59981"/>
                </a:lnTo>
                <a:lnTo>
                  <a:pt x="1019073" y="54527"/>
                </a:lnTo>
                <a:lnTo>
                  <a:pt x="1013448" y="47933"/>
                </a:lnTo>
                <a:lnTo>
                  <a:pt x="1011613" y="39161"/>
                </a:lnTo>
                <a:lnTo>
                  <a:pt x="1013821" y="30182"/>
                </a:lnTo>
                <a:lnTo>
                  <a:pt x="1020173" y="23088"/>
                </a:lnTo>
                <a:lnTo>
                  <a:pt x="1030254" y="18428"/>
                </a:lnTo>
                <a:lnTo>
                  <a:pt x="1043654" y="16753"/>
                </a:lnTo>
                <a:lnTo>
                  <a:pt x="1085534" y="16753"/>
                </a:lnTo>
                <a:lnTo>
                  <a:pt x="1081689" y="11517"/>
                </a:lnTo>
                <a:lnTo>
                  <a:pt x="1064808" y="2774"/>
                </a:lnTo>
                <a:lnTo>
                  <a:pt x="1043863" y="0"/>
                </a:lnTo>
                <a:close/>
              </a:path>
              <a:path w="1098550" h="153035">
                <a:moveTo>
                  <a:pt x="1085534" y="16753"/>
                </a:moveTo>
                <a:lnTo>
                  <a:pt x="1043654" y="16753"/>
                </a:lnTo>
                <a:lnTo>
                  <a:pt x="1056837" y="18471"/>
                </a:lnTo>
                <a:lnTo>
                  <a:pt x="1068077" y="24056"/>
                </a:lnTo>
                <a:lnTo>
                  <a:pt x="1075901" y="34157"/>
                </a:lnTo>
                <a:lnTo>
                  <a:pt x="1078836" y="49422"/>
                </a:lnTo>
                <a:lnTo>
                  <a:pt x="1097055" y="49422"/>
                </a:lnTo>
                <a:lnTo>
                  <a:pt x="1092955" y="26857"/>
                </a:lnTo>
                <a:lnTo>
                  <a:pt x="1085534" y="167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13401" y="5996676"/>
            <a:ext cx="1280160" cy="153035"/>
          </a:xfrm>
          <a:custGeom>
            <a:avLst/>
            <a:gdLst/>
            <a:ahLst/>
            <a:cxnLst/>
            <a:rect l="l" t="t" r="r" b="b"/>
            <a:pathLst>
              <a:path w="1280160" h="153035">
                <a:moveTo>
                  <a:pt x="18219" y="3141"/>
                </a:moveTo>
                <a:lnTo>
                  <a:pt x="0" y="3141"/>
                </a:lnTo>
                <a:lnTo>
                  <a:pt x="0" y="149733"/>
                </a:lnTo>
                <a:lnTo>
                  <a:pt x="18219" y="149733"/>
                </a:lnTo>
                <a:lnTo>
                  <a:pt x="18219" y="3141"/>
                </a:lnTo>
                <a:close/>
              </a:path>
              <a:path w="1280160" h="153035">
                <a:moveTo>
                  <a:pt x="74018" y="3141"/>
                </a:moveTo>
                <a:lnTo>
                  <a:pt x="57265" y="3141"/>
                </a:lnTo>
                <a:lnTo>
                  <a:pt x="57265" y="149733"/>
                </a:lnTo>
                <a:lnTo>
                  <a:pt x="75484" y="149733"/>
                </a:lnTo>
                <a:lnTo>
                  <a:pt x="75484" y="37066"/>
                </a:lnTo>
                <a:lnTo>
                  <a:pt x="95922" y="37066"/>
                </a:lnTo>
                <a:lnTo>
                  <a:pt x="74018" y="3141"/>
                </a:lnTo>
                <a:close/>
              </a:path>
              <a:path w="1280160" h="153035">
                <a:moveTo>
                  <a:pt x="95922" y="37066"/>
                </a:moveTo>
                <a:lnTo>
                  <a:pt x="75484" y="37066"/>
                </a:lnTo>
                <a:lnTo>
                  <a:pt x="148361" y="149733"/>
                </a:lnTo>
                <a:lnTo>
                  <a:pt x="165115" y="149733"/>
                </a:lnTo>
                <a:lnTo>
                  <a:pt x="165115" y="116017"/>
                </a:lnTo>
                <a:lnTo>
                  <a:pt x="146896" y="116017"/>
                </a:lnTo>
                <a:lnTo>
                  <a:pt x="95922" y="37066"/>
                </a:lnTo>
                <a:close/>
              </a:path>
              <a:path w="1280160" h="153035">
                <a:moveTo>
                  <a:pt x="165115" y="3141"/>
                </a:moveTo>
                <a:lnTo>
                  <a:pt x="146896" y="3141"/>
                </a:lnTo>
                <a:lnTo>
                  <a:pt x="146896" y="116017"/>
                </a:lnTo>
                <a:lnTo>
                  <a:pt x="165115" y="116017"/>
                </a:lnTo>
                <a:lnTo>
                  <a:pt x="165115" y="3141"/>
                </a:lnTo>
                <a:close/>
              </a:path>
              <a:path w="1280160" h="153035">
                <a:moveTo>
                  <a:pt x="252264" y="19266"/>
                </a:moveTo>
                <a:lnTo>
                  <a:pt x="234045" y="19266"/>
                </a:lnTo>
                <a:lnTo>
                  <a:pt x="234045" y="149733"/>
                </a:lnTo>
                <a:lnTo>
                  <a:pt x="252264" y="149733"/>
                </a:lnTo>
                <a:lnTo>
                  <a:pt x="252264" y="19266"/>
                </a:lnTo>
                <a:close/>
              </a:path>
              <a:path w="1280160" h="153035">
                <a:moveTo>
                  <a:pt x="296661" y="3141"/>
                </a:moveTo>
                <a:lnTo>
                  <a:pt x="189439" y="3141"/>
                </a:lnTo>
                <a:lnTo>
                  <a:pt x="189439" y="19266"/>
                </a:lnTo>
                <a:lnTo>
                  <a:pt x="296661" y="19266"/>
                </a:lnTo>
                <a:lnTo>
                  <a:pt x="296661" y="3141"/>
                </a:lnTo>
                <a:close/>
              </a:path>
              <a:path w="1280160" h="153035">
                <a:moveTo>
                  <a:pt x="412186" y="3141"/>
                </a:moveTo>
                <a:lnTo>
                  <a:pt x="320880" y="3141"/>
                </a:lnTo>
                <a:lnTo>
                  <a:pt x="320880" y="149733"/>
                </a:lnTo>
                <a:lnTo>
                  <a:pt x="412395" y="149733"/>
                </a:lnTo>
                <a:lnTo>
                  <a:pt x="412395" y="133608"/>
                </a:lnTo>
                <a:lnTo>
                  <a:pt x="339099" y="133608"/>
                </a:lnTo>
                <a:lnTo>
                  <a:pt x="339099" y="83976"/>
                </a:lnTo>
                <a:lnTo>
                  <a:pt x="402343" y="83976"/>
                </a:lnTo>
                <a:lnTo>
                  <a:pt x="402343" y="67851"/>
                </a:lnTo>
                <a:lnTo>
                  <a:pt x="339099" y="67851"/>
                </a:lnTo>
                <a:lnTo>
                  <a:pt x="339099" y="19266"/>
                </a:lnTo>
                <a:lnTo>
                  <a:pt x="412186" y="19266"/>
                </a:lnTo>
                <a:lnTo>
                  <a:pt x="412186" y="3141"/>
                </a:lnTo>
                <a:close/>
              </a:path>
              <a:path w="1280160" h="153035">
                <a:moveTo>
                  <a:pt x="504529" y="3141"/>
                </a:moveTo>
                <a:lnTo>
                  <a:pt x="443169" y="3141"/>
                </a:lnTo>
                <a:lnTo>
                  <a:pt x="443169" y="149733"/>
                </a:lnTo>
                <a:lnTo>
                  <a:pt x="461389" y="149733"/>
                </a:lnTo>
                <a:lnTo>
                  <a:pt x="461389" y="91724"/>
                </a:lnTo>
                <a:lnTo>
                  <a:pt x="520268" y="91724"/>
                </a:lnTo>
                <a:lnTo>
                  <a:pt x="518978" y="89421"/>
                </a:lnTo>
                <a:lnTo>
                  <a:pt x="530608" y="83639"/>
                </a:lnTo>
                <a:lnTo>
                  <a:pt x="538735" y="75599"/>
                </a:lnTo>
                <a:lnTo>
                  <a:pt x="461389" y="75599"/>
                </a:lnTo>
                <a:lnTo>
                  <a:pt x="461389" y="19266"/>
                </a:lnTo>
                <a:lnTo>
                  <a:pt x="538615" y="19266"/>
                </a:lnTo>
                <a:lnTo>
                  <a:pt x="536072" y="14947"/>
                </a:lnTo>
                <a:lnTo>
                  <a:pt x="522745" y="6187"/>
                </a:lnTo>
                <a:lnTo>
                  <a:pt x="504529" y="3141"/>
                </a:lnTo>
                <a:close/>
              </a:path>
              <a:path w="1280160" h="153035">
                <a:moveTo>
                  <a:pt x="520268" y="91724"/>
                </a:moveTo>
                <a:lnTo>
                  <a:pt x="498874" y="91724"/>
                </a:lnTo>
                <a:lnTo>
                  <a:pt x="531334" y="149733"/>
                </a:lnTo>
                <a:lnTo>
                  <a:pt x="549344" y="149733"/>
                </a:lnTo>
                <a:lnTo>
                  <a:pt x="549344" y="143660"/>
                </a:lnTo>
                <a:lnTo>
                  <a:pt x="520268" y="91724"/>
                </a:lnTo>
                <a:close/>
              </a:path>
              <a:path w="1280160" h="153035">
                <a:moveTo>
                  <a:pt x="538615" y="19266"/>
                </a:moveTo>
                <a:lnTo>
                  <a:pt x="501387" y="19266"/>
                </a:lnTo>
                <a:lnTo>
                  <a:pt x="512853" y="21000"/>
                </a:lnTo>
                <a:lnTo>
                  <a:pt x="521334" y="26229"/>
                </a:lnTo>
                <a:lnTo>
                  <a:pt x="526596" y="34992"/>
                </a:lnTo>
                <a:lnTo>
                  <a:pt x="528402" y="47328"/>
                </a:lnTo>
                <a:lnTo>
                  <a:pt x="526596" y="59608"/>
                </a:lnTo>
                <a:lnTo>
                  <a:pt x="521334" y="68453"/>
                </a:lnTo>
                <a:lnTo>
                  <a:pt x="512853" y="73803"/>
                </a:lnTo>
                <a:lnTo>
                  <a:pt x="501387" y="75599"/>
                </a:lnTo>
                <a:lnTo>
                  <a:pt x="538735" y="75599"/>
                </a:lnTo>
                <a:lnTo>
                  <a:pt x="539449" y="74893"/>
                </a:lnTo>
                <a:lnTo>
                  <a:pt x="545071" y="62887"/>
                </a:lnTo>
                <a:lnTo>
                  <a:pt x="547040" y="47328"/>
                </a:lnTo>
                <a:lnTo>
                  <a:pt x="544256" y="28850"/>
                </a:lnTo>
                <a:lnTo>
                  <a:pt x="538615" y="19266"/>
                </a:lnTo>
                <a:close/>
              </a:path>
              <a:path w="1280160" h="153035">
                <a:moveTo>
                  <a:pt x="637802" y="3141"/>
                </a:moveTo>
                <a:lnTo>
                  <a:pt x="619583" y="3141"/>
                </a:lnTo>
                <a:lnTo>
                  <a:pt x="564925" y="143660"/>
                </a:lnTo>
                <a:lnTo>
                  <a:pt x="564925" y="149733"/>
                </a:lnTo>
                <a:lnTo>
                  <a:pt x="581678" y="149733"/>
                </a:lnTo>
                <a:lnTo>
                  <a:pt x="596756" y="110781"/>
                </a:lnTo>
                <a:lnTo>
                  <a:pt x="679832" y="110781"/>
                </a:lnTo>
                <a:lnTo>
                  <a:pt x="673781" y="95285"/>
                </a:lnTo>
                <a:lnTo>
                  <a:pt x="602201" y="95285"/>
                </a:lnTo>
                <a:lnTo>
                  <a:pt x="628378" y="27433"/>
                </a:lnTo>
                <a:lnTo>
                  <a:pt x="647287" y="27433"/>
                </a:lnTo>
                <a:lnTo>
                  <a:pt x="637802" y="3141"/>
                </a:lnTo>
                <a:close/>
              </a:path>
              <a:path w="1280160" h="153035">
                <a:moveTo>
                  <a:pt x="679832" y="110781"/>
                </a:moveTo>
                <a:lnTo>
                  <a:pt x="660000" y="110781"/>
                </a:lnTo>
                <a:lnTo>
                  <a:pt x="674660" y="149733"/>
                </a:lnTo>
                <a:lnTo>
                  <a:pt x="692670" y="149733"/>
                </a:lnTo>
                <a:lnTo>
                  <a:pt x="692670" y="143660"/>
                </a:lnTo>
                <a:lnTo>
                  <a:pt x="679832" y="110781"/>
                </a:lnTo>
                <a:close/>
              </a:path>
              <a:path w="1280160" h="153035">
                <a:moveTo>
                  <a:pt x="647287" y="27433"/>
                </a:moveTo>
                <a:lnTo>
                  <a:pt x="628378" y="27433"/>
                </a:lnTo>
                <a:lnTo>
                  <a:pt x="654346" y="95285"/>
                </a:lnTo>
                <a:lnTo>
                  <a:pt x="673781" y="95285"/>
                </a:lnTo>
                <a:lnTo>
                  <a:pt x="647287" y="27433"/>
                </a:lnTo>
                <a:close/>
              </a:path>
              <a:path w="1280160" h="153035">
                <a:moveTo>
                  <a:pt x="768950" y="0"/>
                </a:moveTo>
                <a:lnTo>
                  <a:pt x="745250" y="3563"/>
                </a:lnTo>
                <a:lnTo>
                  <a:pt x="727616" y="13900"/>
                </a:lnTo>
                <a:lnTo>
                  <a:pt x="716618" y="30480"/>
                </a:lnTo>
                <a:lnTo>
                  <a:pt x="712826" y="52773"/>
                </a:lnTo>
                <a:lnTo>
                  <a:pt x="712826" y="100101"/>
                </a:lnTo>
                <a:lnTo>
                  <a:pt x="716618" y="122394"/>
                </a:lnTo>
                <a:lnTo>
                  <a:pt x="727616" y="138974"/>
                </a:lnTo>
                <a:lnTo>
                  <a:pt x="745250" y="149311"/>
                </a:lnTo>
                <a:lnTo>
                  <a:pt x="768950" y="152874"/>
                </a:lnTo>
                <a:lnTo>
                  <a:pt x="789221" y="149887"/>
                </a:lnTo>
                <a:lnTo>
                  <a:pt x="806252" y="140754"/>
                </a:lnTo>
                <a:lnTo>
                  <a:pt x="809752" y="136121"/>
                </a:lnTo>
                <a:lnTo>
                  <a:pt x="768740" y="136121"/>
                </a:lnTo>
                <a:lnTo>
                  <a:pt x="752426" y="133752"/>
                </a:lnTo>
                <a:lnTo>
                  <a:pt x="740626" y="126907"/>
                </a:lnTo>
                <a:lnTo>
                  <a:pt x="733460" y="115978"/>
                </a:lnTo>
                <a:lnTo>
                  <a:pt x="731045" y="101358"/>
                </a:lnTo>
                <a:lnTo>
                  <a:pt x="731045" y="51516"/>
                </a:lnTo>
                <a:lnTo>
                  <a:pt x="733460" y="36896"/>
                </a:lnTo>
                <a:lnTo>
                  <a:pt x="740626" y="25967"/>
                </a:lnTo>
                <a:lnTo>
                  <a:pt x="752426" y="19122"/>
                </a:lnTo>
                <a:lnTo>
                  <a:pt x="768740" y="16753"/>
                </a:lnTo>
                <a:lnTo>
                  <a:pt x="809752" y="16753"/>
                </a:lnTo>
                <a:lnTo>
                  <a:pt x="806252" y="12120"/>
                </a:lnTo>
                <a:lnTo>
                  <a:pt x="789221" y="2987"/>
                </a:lnTo>
                <a:lnTo>
                  <a:pt x="768950" y="0"/>
                </a:lnTo>
                <a:close/>
              </a:path>
              <a:path w="1280160" h="153035">
                <a:moveTo>
                  <a:pt x="822351" y="100939"/>
                </a:moveTo>
                <a:lnTo>
                  <a:pt x="804132" y="100939"/>
                </a:lnTo>
                <a:lnTo>
                  <a:pt x="804132" y="103033"/>
                </a:lnTo>
                <a:lnTo>
                  <a:pt x="800988" y="117833"/>
                </a:lnTo>
                <a:lnTo>
                  <a:pt x="792797" y="128137"/>
                </a:lnTo>
                <a:lnTo>
                  <a:pt x="781427" y="134161"/>
                </a:lnTo>
                <a:lnTo>
                  <a:pt x="768740" y="136121"/>
                </a:lnTo>
                <a:lnTo>
                  <a:pt x="809752" y="136121"/>
                </a:lnTo>
                <a:lnTo>
                  <a:pt x="817983" y="125221"/>
                </a:lnTo>
                <a:lnTo>
                  <a:pt x="822351" y="103033"/>
                </a:lnTo>
                <a:lnTo>
                  <a:pt x="822351" y="100939"/>
                </a:lnTo>
                <a:close/>
              </a:path>
              <a:path w="1280160" h="153035">
                <a:moveTo>
                  <a:pt x="809752" y="16753"/>
                </a:moveTo>
                <a:lnTo>
                  <a:pt x="768740" y="16753"/>
                </a:lnTo>
                <a:lnTo>
                  <a:pt x="781427" y="18713"/>
                </a:lnTo>
                <a:lnTo>
                  <a:pt x="792797" y="24737"/>
                </a:lnTo>
                <a:lnTo>
                  <a:pt x="800988" y="35041"/>
                </a:lnTo>
                <a:lnTo>
                  <a:pt x="804132" y="49841"/>
                </a:lnTo>
                <a:lnTo>
                  <a:pt x="804132" y="51935"/>
                </a:lnTo>
                <a:lnTo>
                  <a:pt x="822351" y="51935"/>
                </a:lnTo>
                <a:lnTo>
                  <a:pt x="822351" y="49841"/>
                </a:lnTo>
                <a:lnTo>
                  <a:pt x="817983" y="27652"/>
                </a:lnTo>
                <a:lnTo>
                  <a:pt x="809752" y="16753"/>
                </a:lnTo>
                <a:close/>
              </a:path>
              <a:path w="1280160" h="153035">
                <a:moveTo>
                  <a:pt x="903218" y="19266"/>
                </a:moveTo>
                <a:lnTo>
                  <a:pt x="884999" y="19266"/>
                </a:lnTo>
                <a:lnTo>
                  <a:pt x="884999" y="149733"/>
                </a:lnTo>
                <a:lnTo>
                  <a:pt x="903218" y="149733"/>
                </a:lnTo>
                <a:lnTo>
                  <a:pt x="903218" y="19266"/>
                </a:lnTo>
                <a:close/>
              </a:path>
              <a:path w="1280160" h="153035">
                <a:moveTo>
                  <a:pt x="947615" y="3141"/>
                </a:moveTo>
                <a:lnTo>
                  <a:pt x="840393" y="3141"/>
                </a:lnTo>
                <a:lnTo>
                  <a:pt x="840393" y="19266"/>
                </a:lnTo>
                <a:lnTo>
                  <a:pt x="947615" y="19266"/>
                </a:lnTo>
                <a:lnTo>
                  <a:pt x="947615" y="3141"/>
                </a:lnTo>
                <a:close/>
              </a:path>
              <a:path w="1280160" h="153035">
                <a:moveTo>
                  <a:pt x="990043" y="3141"/>
                </a:moveTo>
                <a:lnTo>
                  <a:pt x="971834" y="3141"/>
                </a:lnTo>
                <a:lnTo>
                  <a:pt x="971834" y="149733"/>
                </a:lnTo>
                <a:lnTo>
                  <a:pt x="990043" y="149733"/>
                </a:lnTo>
                <a:lnTo>
                  <a:pt x="990043" y="3141"/>
                </a:lnTo>
                <a:close/>
              </a:path>
              <a:path w="1280160" h="153035">
                <a:moveTo>
                  <a:pt x="1081234" y="0"/>
                </a:moveTo>
                <a:lnTo>
                  <a:pt x="1057942" y="3530"/>
                </a:lnTo>
                <a:lnTo>
                  <a:pt x="1040188" y="13795"/>
                </a:lnTo>
                <a:lnTo>
                  <a:pt x="1028873" y="30303"/>
                </a:lnTo>
                <a:lnTo>
                  <a:pt x="1024900" y="52563"/>
                </a:lnTo>
                <a:lnTo>
                  <a:pt x="1024900" y="100311"/>
                </a:lnTo>
                <a:lnTo>
                  <a:pt x="1028873" y="122571"/>
                </a:lnTo>
                <a:lnTo>
                  <a:pt x="1040188" y="139079"/>
                </a:lnTo>
                <a:lnTo>
                  <a:pt x="1057942" y="149344"/>
                </a:lnTo>
                <a:lnTo>
                  <a:pt x="1081234" y="152874"/>
                </a:lnTo>
                <a:lnTo>
                  <a:pt x="1104525" y="149344"/>
                </a:lnTo>
                <a:lnTo>
                  <a:pt x="1122279" y="139079"/>
                </a:lnTo>
                <a:lnTo>
                  <a:pt x="1124307" y="136121"/>
                </a:lnTo>
                <a:lnTo>
                  <a:pt x="1081234" y="136121"/>
                </a:lnTo>
                <a:lnTo>
                  <a:pt x="1064853" y="133543"/>
                </a:lnTo>
                <a:lnTo>
                  <a:pt x="1052910" y="126331"/>
                </a:lnTo>
                <a:lnTo>
                  <a:pt x="1045600" y="115271"/>
                </a:lnTo>
                <a:lnTo>
                  <a:pt x="1043120" y="101148"/>
                </a:lnTo>
                <a:lnTo>
                  <a:pt x="1043120" y="51726"/>
                </a:lnTo>
                <a:lnTo>
                  <a:pt x="1045600" y="37603"/>
                </a:lnTo>
                <a:lnTo>
                  <a:pt x="1052910" y="26543"/>
                </a:lnTo>
                <a:lnTo>
                  <a:pt x="1064853" y="19331"/>
                </a:lnTo>
                <a:lnTo>
                  <a:pt x="1081234" y="16753"/>
                </a:lnTo>
                <a:lnTo>
                  <a:pt x="1124307" y="16753"/>
                </a:lnTo>
                <a:lnTo>
                  <a:pt x="1122279" y="13795"/>
                </a:lnTo>
                <a:lnTo>
                  <a:pt x="1104525" y="3530"/>
                </a:lnTo>
                <a:lnTo>
                  <a:pt x="1081234" y="0"/>
                </a:lnTo>
                <a:close/>
              </a:path>
              <a:path w="1280160" h="153035">
                <a:moveTo>
                  <a:pt x="1124307" y="16753"/>
                </a:moveTo>
                <a:lnTo>
                  <a:pt x="1081234" y="16753"/>
                </a:lnTo>
                <a:lnTo>
                  <a:pt x="1097526" y="19331"/>
                </a:lnTo>
                <a:lnTo>
                  <a:pt x="1109479" y="26543"/>
                </a:lnTo>
                <a:lnTo>
                  <a:pt x="1116838" y="37603"/>
                </a:lnTo>
                <a:lnTo>
                  <a:pt x="1119348" y="51726"/>
                </a:lnTo>
                <a:lnTo>
                  <a:pt x="1119348" y="101148"/>
                </a:lnTo>
                <a:lnTo>
                  <a:pt x="1116838" y="115271"/>
                </a:lnTo>
                <a:lnTo>
                  <a:pt x="1109479" y="126331"/>
                </a:lnTo>
                <a:lnTo>
                  <a:pt x="1097526" y="133543"/>
                </a:lnTo>
                <a:lnTo>
                  <a:pt x="1081234" y="136121"/>
                </a:lnTo>
                <a:lnTo>
                  <a:pt x="1124307" y="136121"/>
                </a:lnTo>
                <a:lnTo>
                  <a:pt x="1133595" y="122571"/>
                </a:lnTo>
                <a:lnTo>
                  <a:pt x="1137567" y="100311"/>
                </a:lnTo>
                <a:lnTo>
                  <a:pt x="1137567" y="52563"/>
                </a:lnTo>
                <a:lnTo>
                  <a:pt x="1133595" y="30303"/>
                </a:lnTo>
                <a:lnTo>
                  <a:pt x="1124307" y="16753"/>
                </a:lnTo>
                <a:close/>
              </a:path>
              <a:path w="1280160" h="153035">
                <a:moveTo>
                  <a:pt x="1189000" y="3141"/>
                </a:moveTo>
                <a:lnTo>
                  <a:pt x="1172247" y="3141"/>
                </a:lnTo>
                <a:lnTo>
                  <a:pt x="1172247" y="149733"/>
                </a:lnTo>
                <a:lnTo>
                  <a:pt x="1190466" y="149733"/>
                </a:lnTo>
                <a:lnTo>
                  <a:pt x="1190466" y="37066"/>
                </a:lnTo>
                <a:lnTo>
                  <a:pt x="1210904" y="37066"/>
                </a:lnTo>
                <a:lnTo>
                  <a:pt x="1189000" y="3141"/>
                </a:lnTo>
                <a:close/>
              </a:path>
              <a:path w="1280160" h="153035">
                <a:moveTo>
                  <a:pt x="1210904" y="37066"/>
                </a:moveTo>
                <a:lnTo>
                  <a:pt x="1190466" y="37066"/>
                </a:lnTo>
                <a:lnTo>
                  <a:pt x="1263343" y="149733"/>
                </a:lnTo>
                <a:lnTo>
                  <a:pt x="1280097" y="149733"/>
                </a:lnTo>
                <a:lnTo>
                  <a:pt x="1280097" y="116017"/>
                </a:lnTo>
                <a:lnTo>
                  <a:pt x="1261877" y="116017"/>
                </a:lnTo>
                <a:lnTo>
                  <a:pt x="1210904" y="37066"/>
                </a:lnTo>
                <a:close/>
              </a:path>
              <a:path w="1280160" h="153035">
                <a:moveTo>
                  <a:pt x="1280097" y="3141"/>
                </a:moveTo>
                <a:lnTo>
                  <a:pt x="1261877" y="3141"/>
                </a:lnTo>
                <a:lnTo>
                  <a:pt x="1261877" y="116017"/>
                </a:lnTo>
                <a:lnTo>
                  <a:pt x="1280097" y="116017"/>
                </a:lnTo>
                <a:lnTo>
                  <a:pt x="1280097" y="3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69841" y="6939055"/>
            <a:ext cx="1323975" cy="153035"/>
          </a:xfrm>
          <a:custGeom>
            <a:avLst/>
            <a:gdLst/>
            <a:ahLst/>
            <a:cxnLst/>
            <a:rect l="l" t="t" r="r" b="b"/>
            <a:pathLst>
              <a:path w="1323975" h="153034">
                <a:moveTo>
                  <a:pt x="18219" y="3141"/>
                </a:moveTo>
                <a:lnTo>
                  <a:pt x="0" y="3141"/>
                </a:lnTo>
                <a:lnTo>
                  <a:pt x="0" y="149733"/>
                </a:lnTo>
                <a:lnTo>
                  <a:pt x="18219" y="149733"/>
                </a:lnTo>
                <a:lnTo>
                  <a:pt x="18219" y="3141"/>
                </a:lnTo>
                <a:close/>
              </a:path>
              <a:path w="1323975" h="153034">
                <a:moveTo>
                  <a:pt x="74018" y="3141"/>
                </a:moveTo>
                <a:lnTo>
                  <a:pt x="57265" y="3141"/>
                </a:lnTo>
                <a:lnTo>
                  <a:pt x="57265" y="149733"/>
                </a:lnTo>
                <a:lnTo>
                  <a:pt x="75484" y="149733"/>
                </a:lnTo>
                <a:lnTo>
                  <a:pt x="75484" y="37066"/>
                </a:lnTo>
                <a:lnTo>
                  <a:pt x="95922" y="37066"/>
                </a:lnTo>
                <a:lnTo>
                  <a:pt x="74018" y="3141"/>
                </a:lnTo>
                <a:close/>
              </a:path>
              <a:path w="1323975" h="153034">
                <a:moveTo>
                  <a:pt x="95922" y="37066"/>
                </a:moveTo>
                <a:lnTo>
                  <a:pt x="75484" y="37066"/>
                </a:lnTo>
                <a:lnTo>
                  <a:pt x="148361" y="149733"/>
                </a:lnTo>
                <a:lnTo>
                  <a:pt x="165115" y="149733"/>
                </a:lnTo>
                <a:lnTo>
                  <a:pt x="165115" y="116017"/>
                </a:lnTo>
                <a:lnTo>
                  <a:pt x="146896" y="116017"/>
                </a:lnTo>
                <a:lnTo>
                  <a:pt x="95922" y="37066"/>
                </a:lnTo>
                <a:close/>
              </a:path>
              <a:path w="1323975" h="153034">
                <a:moveTo>
                  <a:pt x="165115" y="3141"/>
                </a:moveTo>
                <a:lnTo>
                  <a:pt x="146896" y="3141"/>
                </a:lnTo>
                <a:lnTo>
                  <a:pt x="146896" y="116017"/>
                </a:lnTo>
                <a:lnTo>
                  <a:pt x="165115" y="116017"/>
                </a:lnTo>
                <a:lnTo>
                  <a:pt x="165115" y="3141"/>
                </a:lnTo>
                <a:close/>
              </a:path>
              <a:path w="1323975" h="153034">
                <a:moveTo>
                  <a:pt x="296451" y="3141"/>
                </a:moveTo>
                <a:lnTo>
                  <a:pt x="204098" y="3141"/>
                </a:lnTo>
                <a:lnTo>
                  <a:pt x="204098" y="149733"/>
                </a:lnTo>
                <a:lnTo>
                  <a:pt x="222527" y="149733"/>
                </a:lnTo>
                <a:lnTo>
                  <a:pt x="222527" y="85023"/>
                </a:lnTo>
                <a:lnTo>
                  <a:pt x="286399" y="85023"/>
                </a:lnTo>
                <a:lnTo>
                  <a:pt x="286399" y="68898"/>
                </a:lnTo>
                <a:lnTo>
                  <a:pt x="222527" y="68898"/>
                </a:lnTo>
                <a:lnTo>
                  <a:pt x="222527" y="19266"/>
                </a:lnTo>
                <a:lnTo>
                  <a:pt x="296451" y="19266"/>
                </a:lnTo>
                <a:lnTo>
                  <a:pt x="296451" y="3141"/>
                </a:lnTo>
                <a:close/>
              </a:path>
              <a:path w="1323975" h="153034">
                <a:moveTo>
                  <a:pt x="377108" y="0"/>
                </a:moveTo>
                <a:lnTo>
                  <a:pt x="353817" y="3530"/>
                </a:lnTo>
                <a:lnTo>
                  <a:pt x="336063" y="13795"/>
                </a:lnTo>
                <a:lnTo>
                  <a:pt x="324747" y="30303"/>
                </a:lnTo>
                <a:lnTo>
                  <a:pt x="320775" y="52563"/>
                </a:lnTo>
                <a:lnTo>
                  <a:pt x="320775" y="100311"/>
                </a:lnTo>
                <a:lnTo>
                  <a:pt x="324747" y="122571"/>
                </a:lnTo>
                <a:lnTo>
                  <a:pt x="336063" y="139079"/>
                </a:lnTo>
                <a:lnTo>
                  <a:pt x="353817" y="149344"/>
                </a:lnTo>
                <a:lnTo>
                  <a:pt x="377108" y="152874"/>
                </a:lnTo>
                <a:lnTo>
                  <a:pt x="400400" y="149344"/>
                </a:lnTo>
                <a:lnTo>
                  <a:pt x="418154" y="139079"/>
                </a:lnTo>
                <a:lnTo>
                  <a:pt x="420182" y="136121"/>
                </a:lnTo>
                <a:lnTo>
                  <a:pt x="377108" y="136121"/>
                </a:lnTo>
                <a:lnTo>
                  <a:pt x="360728" y="133543"/>
                </a:lnTo>
                <a:lnTo>
                  <a:pt x="348785" y="126331"/>
                </a:lnTo>
                <a:lnTo>
                  <a:pt x="341475" y="115271"/>
                </a:lnTo>
                <a:lnTo>
                  <a:pt x="338994" y="101148"/>
                </a:lnTo>
                <a:lnTo>
                  <a:pt x="338994" y="51726"/>
                </a:lnTo>
                <a:lnTo>
                  <a:pt x="341475" y="37603"/>
                </a:lnTo>
                <a:lnTo>
                  <a:pt x="348785" y="26543"/>
                </a:lnTo>
                <a:lnTo>
                  <a:pt x="360728" y="19331"/>
                </a:lnTo>
                <a:lnTo>
                  <a:pt x="377108" y="16753"/>
                </a:lnTo>
                <a:lnTo>
                  <a:pt x="420182" y="16753"/>
                </a:lnTo>
                <a:lnTo>
                  <a:pt x="418154" y="13795"/>
                </a:lnTo>
                <a:lnTo>
                  <a:pt x="400400" y="3530"/>
                </a:lnTo>
                <a:lnTo>
                  <a:pt x="377108" y="0"/>
                </a:lnTo>
                <a:close/>
              </a:path>
              <a:path w="1323975" h="153034">
                <a:moveTo>
                  <a:pt x="420182" y="16753"/>
                </a:moveTo>
                <a:lnTo>
                  <a:pt x="377108" y="16753"/>
                </a:lnTo>
                <a:lnTo>
                  <a:pt x="393400" y="19331"/>
                </a:lnTo>
                <a:lnTo>
                  <a:pt x="405354" y="26543"/>
                </a:lnTo>
                <a:lnTo>
                  <a:pt x="412713" y="37603"/>
                </a:lnTo>
                <a:lnTo>
                  <a:pt x="415222" y="51726"/>
                </a:lnTo>
                <a:lnTo>
                  <a:pt x="415222" y="101148"/>
                </a:lnTo>
                <a:lnTo>
                  <a:pt x="412713" y="115271"/>
                </a:lnTo>
                <a:lnTo>
                  <a:pt x="405354" y="126331"/>
                </a:lnTo>
                <a:lnTo>
                  <a:pt x="393400" y="133543"/>
                </a:lnTo>
                <a:lnTo>
                  <a:pt x="377108" y="136121"/>
                </a:lnTo>
                <a:lnTo>
                  <a:pt x="420182" y="136121"/>
                </a:lnTo>
                <a:lnTo>
                  <a:pt x="429469" y="122571"/>
                </a:lnTo>
                <a:lnTo>
                  <a:pt x="433442" y="100311"/>
                </a:lnTo>
                <a:lnTo>
                  <a:pt x="433442" y="52563"/>
                </a:lnTo>
                <a:lnTo>
                  <a:pt x="429469" y="30303"/>
                </a:lnTo>
                <a:lnTo>
                  <a:pt x="420182" y="16753"/>
                </a:lnTo>
                <a:close/>
              </a:path>
              <a:path w="1323975" h="153034">
                <a:moveTo>
                  <a:pt x="529481" y="3141"/>
                </a:moveTo>
                <a:lnTo>
                  <a:pt x="468121" y="3141"/>
                </a:lnTo>
                <a:lnTo>
                  <a:pt x="468121" y="149733"/>
                </a:lnTo>
                <a:lnTo>
                  <a:pt x="486341" y="149733"/>
                </a:lnTo>
                <a:lnTo>
                  <a:pt x="486341" y="91724"/>
                </a:lnTo>
                <a:lnTo>
                  <a:pt x="545220" y="91724"/>
                </a:lnTo>
                <a:lnTo>
                  <a:pt x="543931" y="89421"/>
                </a:lnTo>
                <a:lnTo>
                  <a:pt x="555560" y="83639"/>
                </a:lnTo>
                <a:lnTo>
                  <a:pt x="563687" y="75599"/>
                </a:lnTo>
                <a:lnTo>
                  <a:pt x="486341" y="75599"/>
                </a:lnTo>
                <a:lnTo>
                  <a:pt x="486341" y="19266"/>
                </a:lnTo>
                <a:lnTo>
                  <a:pt x="563567" y="19266"/>
                </a:lnTo>
                <a:lnTo>
                  <a:pt x="561024" y="14947"/>
                </a:lnTo>
                <a:lnTo>
                  <a:pt x="547697" y="6187"/>
                </a:lnTo>
                <a:lnTo>
                  <a:pt x="529481" y="3141"/>
                </a:lnTo>
                <a:close/>
              </a:path>
              <a:path w="1323975" h="153034">
                <a:moveTo>
                  <a:pt x="545220" y="91724"/>
                </a:moveTo>
                <a:lnTo>
                  <a:pt x="523826" y="91724"/>
                </a:lnTo>
                <a:lnTo>
                  <a:pt x="556286" y="149733"/>
                </a:lnTo>
                <a:lnTo>
                  <a:pt x="574296" y="149733"/>
                </a:lnTo>
                <a:lnTo>
                  <a:pt x="574296" y="143660"/>
                </a:lnTo>
                <a:lnTo>
                  <a:pt x="545220" y="91724"/>
                </a:lnTo>
                <a:close/>
              </a:path>
              <a:path w="1323975" h="153034">
                <a:moveTo>
                  <a:pt x="563567" y="19266"/>
                </a:moveTo>
                <a:lnTo>
                  <a:pt x="526339" y="19266"/>
                </a:lnTo>
                <a:lnTo>
                  <a:pt x="537805" y="21000"/>
                </a:lnTo>
                <a:lnTo>
                  <a:pt x="546287" y="26229"/>
                </a:lnTo>
                <a:lnTo>
                  <a:pt x="551548" y="34992"/>
                </a:lnTo>
                <a:lnTo>
                  <a:pt x="553354" y="47328"/>
                </a:lnTo>
                <a:lnTo>
                  <a:pt x="551548" y="59608"/>
                </a:lnTo>
                <a:lnTo>
                  <a:pt x="546287" y="68453"/>
                </a:lnTo>
                <a:lnTo>
                  <a:pt x="537805" y="73803"/>
                </a:lnTo>
                <a:lnTo>
                  <a:pt x="526339" y="75599"/>
                </a:lnTo>
                <a:lnTo>
                  <a:pt x="563687" y="75599"/>
                </a:lnTo>
                <a:lnTo>
                  <a:pt x="564401" y="74893"/>
                </a:lnTo>
                <a:lnTo>
                  <a:pt x="570023" y="62887"/>
                </a:lnTo>
                <a:lnTo>
                  <a:pt x="571993" y="47328"/>
                </a:lnTo>
                <a:lnTo>
                  <a:pt x="569208" y="28850"/>
                </a:lnTo>
                <a:lnTo>
                  <a:pt x="563567" y="19266"/>
                </a:lnTo>
                <a:close/>
              </a:path>
              <a:path w="1323975" h="153034">
                <a:moveTo>
                  <a:pt x="622117" y="3141"/>
                </a:moveTo>
                <a:lnTo>
                  <a:pt x="604526" y="3141"/>
                </a:lnTo>
                <a:lnTo>
                  <a:pt x="604526" y="149733"/>
                </a:lnTo>
                <a:lnTo>
                  <a:pt x="622117" y="149733"/>
                </a:lnTo>
                <a:lnTo>
                  <a:pt x="622117" y="35601"/>
                </a:lnTo>
                <a:lnTo>
                  <a:pt x="642781" y="35601"/>
                </a:lnTo>
                <a:lnTo>
                  <a:pt x="622117" y="3141"/>
                </a:lnTo>
                <a:close/>
              </a:path>
              <a:path w="1323975" h="153034">
                <a:moveTo>
                  <a:pt x="733736" y="35391"/>
                </a:moveTo>
                <a:lnTo>
                  <a:pt x="716145" y="35391"/>
                </a:lnTo>
                <a:lnTo>
                  <a:pt x="716145" y="149733"/>
                </a:lnTo>
                <a:lnTo>
                  <a:pt x="733736" y="149733"/>
                </a:lnTo>
                <a:lnTo>
                  <a:pt x="733736" y="35391"/>
                </a:lnTo>
                <a:close/>
              </a:path>
              <a:path w="1323975" h="153034">
                <a:moveTo>
                  <a:pt x="642781" y="35601"/>
                </a:moveTo>
                <a:lnTo>
                  <a:pt x="622117" y="35601"/>
                </a:lnTo>
                <a:lnTo>
                  <a:pt x="663163" y="99892"/>
                </a:lnTo>
                <a:lnTo>
                  <a:pt x="675099" y="99892"/>
                </a:lnTo>
                <a:lnTo>
                  <a:pt x="689359" y="77484"/>
                </a:lnTo>
                <a:lnTo>
                  <a:pt x="669445" y="77484"/>
                </a:lnTo>
                <a:lnTo>
                  <a:pt x="642781" y="35601"/>
                </a:lnTo>
                <a:close/>
              </a:path>
              <a:path w="1323975" h="153034">
                <a:moveTo>
                  <a:pt x="733736" y="3141"/>
                </a:moveTo>
                <a:lnTo>
                  <a:pt x="716773" y="3141"/>
                </a:lnTo>
                <a:lnTo>
                  <a:pt x="669445" y="77484"/>
                </a:lnTo>
                <a:lnTo>
                  <a:pt x="689359" y="77484"/>
                </a:lnTo>
                <a:lnTo>
                  <a:pt x="716145" y="35391"/>
                </a:lnTo>
                <a:lnTo>
                  <a:pt x="733736" y="35391"/>
                </a:lnTo>
                <a:lnTo>
                  <a:pt x="733736" y="3141"/>
                </a:lnTo>
                <a:close/>
              </a:path>
              <a:path w="1323975" h="153034">
                <a:moveTo>
                  <a:pt x="830854" y="3141"/>
                </a:moveTo>
                <a:lnTo>
                  <a:pt x="812634" y="3141"/>
                </a:lnTo>
                <a:lnTo>
                  <a:pt x="757976" y="143660"/>
                </a:lnTo>
                <a:lnTo>
                  <a:pt x="757976" y="149733"/>
                </a:lnTo>
                <a:lnTo>
                  <a:pt x="774730" y="149733"/>
                </a:lnTo>
                <a:lnTo>
                  <a:pt x="789808" y="110781"/>
                </a:lnTo>
                <a:lnTo>
                  <a:pt x="872883" y="110781"/>
                </a:lnTo>
                <a:lnTo>
                  <a:pt x="866832" y="95285"/>
                </a:lnTo>
                <a:lnTo>
                  <a:pt x="795253" y="95285"/>
                </a:lnTo>
                <a:lnTo>
                  <a:pt x="821430" y="27433"/>
                </a:lnTo>
                <a:lnTo>
                  <a:pt x="840339" y="27433"/>
                </a:lnTo>
                <a:lnTo>
                  <a:pt x="830854" y="3141"/>
                </a:lnTo>
                <a:close/>
              </a:path>
              <a:path w="1323975" h="153034">
                <a:moveTo>
                  <a:pt x="872883" y="110781"/>
                </a:moveTo>
                <a:lnTo>
                  <a:pt x="853052" y="110781"/>
                </a:lnTo>
                <a:lnTo>
                  <a:pt x="867711" y="149733"/>
                </a:lnTo>
                <a:lnTo>
                  <a:pt x="885721" y="149733"/>
                </a:lnTo>
                <a:lnTo>
                  <a:pt x="885721" y="143660"/>
                </a:lnTo>
                <a:lnTo>
                  <a:pt x="872883" y="110781"/>
                </a:lnTo>
                <a:close/>
              </a:path>
              <a:path w="1323975" h="153034">
                <a:moveTo>
                  <a:pt x="946777" y="19266"/>
                </a:moveTo>
                <a:lnTo>
                  <a:pt x="928558" y="19266"/>
                </a:lnTo>
                <a:lnTo>
                  <a:pt x="928558" y="149733"/>
                </a:lnTo>
                <a:lnTo>
                  <a:pt x="946777" y="149733"/>
                </a:lnTo>
                <a:lnTo>
                  <a:pt x="946777" y="19266"/>
                </a:lnTo>
                <a:close/>
              </a:path>
              <a:path w="1323975" h="153034">
                <a:moveTo>
                  <a:pt x="840339" y="27433"/>
                </a:moveTo>
                <a:lnTo>
                  <a:pt x="821430" y="27433"/>
                </a:lnTo>
                <a:lnTo>
                  <a:pt x="847398" y="95285"/>
                </a:lnTo>
                <a:lnTo>
                  <a:pt x="866832" y="95285"/>
                </a:lnTo>
                <a:lnTo>
                  <a:pt x="840339" y="27433"/>
                </a:lnTo>
                <a:close/>
              </a:path>
              <a:path w="1323975" h="153034">
                <a:moveTo>
                  <a:pt x="991174" y="3141"/>
                </a:moveTo>
                <a:lnTo>
                  <a:pt x="883952" y="3141"/>
                </a:lnTo>
                <a:lnTo>
                  <a:pt x="883952" y="19266"/>
                </a:lnTo>
                <a:lnTo>
                  <a:pt x="991174" y="19266"/>
                </a:lnTo>
                <a:lnTo>
                  <a:pt x="991174" y="3141"/>
                </a:lnTo>
                <a:close/>
              </a:path>
              <a:path w="1323975" h="153034">
                <a:moveTo>
                  <a:pt x="1033612" y="3141"/>
                </a:moveTo>
                <a:lnTo>
                  <a:pt x="1015393" y="3141"/>
                </a:lnTo>
                <a:lnTo>
                  <a:pt x="1015393" y="149733"/>
                </a:lnTo>
                <a:lnTo>
                  <a:pt x="1033612" y="149733"/>
                </a:lnTo>
                <a:lnTo>
                  <a:pt x="1033612" y="3141"/>
                </a:lnTo>
                <a:close/>
              </a:path>
              <a:path w="1323975" h="153034">
                <a:moveTo>
                  <a:pt x="1124792" y="0"/>
                </a:moveTo>
                <a:lnTo>
                  <a:pt x="1101501" y="3530"/>
                </a:lnTo>
                <a:lnTo>
                  <a:pt x="1083747" y="13795"/>
                </a:lnTo>
                <a:lnTo>
                  <a:pt x="1072432" y="30303"/>
                </a:lnTo>
                <a:lnTo>
                  <a:pt x="1068459" y="52563"/>
                </a:lnTo>
                <a:lnTo>
                  <a:pt x="1068459" y="100311"/>
                </a:lnTo>
                <a:lnTo>
                  <a:pt x="1072432" y="122571"/>
                </a:lnTo>
                <a:lnTo>
                  <a:pt x="1083747" y="139079"/>
                </a:lnTo>
                <a:lnTo>
                  <a:pt x="1101501" y="149344"/>
                </a:lnTo>
                <a:lnTo>
                  <a:pt x="1124792" y="152874"/>
                </a:lnTo>
                <a:lnTo>
                  <a:pt x="1148084" y="149344"/>
                </a:lnTo>
                <a:lnTo>
                  <a:pt x="1165838" y="139079"/>
                </a:lnTo>
                <a:lnTo>
                  <a:pt x="1167866" y="136121"/>
                </a:lnTo>
                <a:lnTo>
                  <a:pt x="1124792" y="136121"/>
                </a:lnTo>
                <a:lnTo>
                  <a:pt x="1108412" y="133543"/>
                </a:lnTo>
                <a:lnTo>
                  <a:pt x="1096469" y="126331"/>
                </a:lnTo>
                <a:lnTo>
                  <a:pt x="1089159" y="115271"/>
                </a:lnTo>
                <a:lnTo>
                  <a:pt x="1086678" y="101148"/>
                </a:lnTo>
                <a:lnTo>
                  <a:pt x="1086678" y="51726"/>
                </a:lnTo>
                <a:lnTo>
                  <a:pt x="1089159" y="37603"/>
                </a:lnTo>
                <a:lnTo>
                  <a:pt x="1096469" y="26543"/>
                </a:lnTo>
                <a:lnTo>
                  <a:pt x="1108412" y="19331"/>
                </a:lnTo>
                <a:lnTo>
                  <a:pt x="1124792" y="16753"/>
                </a:lnTo>
                <a:lnTo>
                  <a:pt x="1167866" y="16753"/>
                </a:lnTo>
                <a:lnTo>
                  <a:pt x="1165838" y="13795"/>
                </a:lnTo>
                <a:lnTo>
                  <a:pt x="1148084" y="3530"/>
                </a:lnTo>
                <a:lnTo>
                  <a:pt x="1124792" y="0"/>
                </a:lnTo>
                <a:close/>
              </a:path>
              <a:path w="1323975" h="153034">
                <a:moveTo>
                  <a:pt x="1167866" y="16753"/>
                </a:moveTo>
                <a:lnTo>
                  <a:pt x="1124792" y="16753"/>
                </a:lnTo>
                <a:lnTo>
                  <a:pt x="1141085" y="19331"/>
                </a:lnTo>
                <a:lnTo>
                  <a:pt x="1153038" y="26543"/>
                </a:lnTo>
                <a:lnTo>
                  <a:pt x="1160397" y="37603"/>
                </a:lnTo>
                <a:lnTo>
                  <a:pt x="1162906" y="51726"/>
                </a:lnTo>
                <a:lnTo>
                  <a:pt x="1162906" y="101148"/>
                </a:lnTo>
                <a:lnTo>
                  <a:pt x="1160397" y="115271"/>
                </a:lnTo>
                <a:lnTo>
                  <a:pt x="1153038" y="126331"/>
                </a:lnTo>
                <a:lnTo>
                  <a:pt x="1141085" y="133543"/>
                </a:lnTo>
                <a:lnTo>
                  <a:pt x="1124792" y="136121"/>
                </a:lnTo>
                <a:lnTo>
                  <a:pt x="1167866" y="136121"/>
                </a:lnTo>
                <a:lnTo>
                  <a:pt x="1177153" y="122571"/>
                </a:lnTo>
                <a:lnTo>
                  <a:pt x="1181126" y="100311"/>
                </a:lnTo>
                <a:lnTo>
                  <a:pt x="1181126" y="52563"/>
                </a:lnTo>
                <a:lnTo>
                  <a:pt x="1177153" y="30303"/>
                </a:lnTo>
                <a:lnTo>
                  <a:pt x="1167866" y="16753"/>
                </a:lnTo>
                <a:close/>
              </a:path>
              <a:path w="1323975" h="153034">
                <a:moveTo>
                  <a:pt x="1232559" y="3141"/>
                </a:moveTo>
                <a:lnTo>
                  <a:pt x="1215805" y="3141"/>
                </a:lnTo>
                <a:lnTo>
                  <a:pt x="1215805" y="149733"/>
                </a:lnTo>
                <a:lnTo>
                  <a:pt x="1234025" y="149733"/>
                </a:lnTo>
                <a:lnTo>
                  <a:pt x="1234025" y="37066"/>
                </a:lnTo>
                <a:lnTo>
                  <a:pt x="1254463" y="37066"/>
                </a:lnTo>
                <a:lnTo>
                  <a:pt x="1232559" y="3141"/>
                </a:lnTo>
                <a:close/>
              </a:path>
              <a:path w="1323975" h="153034">
                <a:moveTo>
                  <a:pt x="1254463" y="37066"/>
                </a:moveTo>
                <a:lnTo>
                  <a:pt x="1234025" y="37066"/>
                </a:lnTo>
                <a:lnTo>
                  <a:pt x="1306902" y="149733"/>
                </a:lnTo>
                <a:lnTo>
                  <a:pt x="1323656" y="149733"/>
                </a:lnTo>
                <a:lnTo>
                  <a:pt x="1323656" y="116017"/>
                </a:lnTo>
                <a:lnTo>
                  <a:pt x="1305436" y="116017"/>
                </a:lnTo>
                <a:lnTo>
                  <a:pt x="1254463" y="37066"/>
                </a:lnTo>
                <a:close/>
              </a:path>
              <a:path w="1323975" h="153034">
                <a:moveTo>
                  <a:pt x="1323656" y="3141"/>
                </a:moveTo>
                <a:lnTo>
                  <a:pt x="1305436" y="3141"/>
                </a:lnTo>
                <a:lnTo>
                  <a:pt x="1305436" y="116017"/>
                </a:lnTo>
                <a:lnTo>
                  <a:pt x="1323656" y="116017"/>
                </a:lnTo>
                <a:lnTo>
                  <a:pt x="1323656" y="3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9821" y="7881435"/>
            <a:ext cx="1384300" cy="153035"/>
          </a:xfrm>
          <a:custGeom>
            <a:avLst/>
            <a:gdLst/>
            <a:ahLst/>
            <a:cxnLst/>
            <a:rect l="l" t="t" r="r" b="b"/>
            <a:pathLst>
              <a:path w="1384300" h="153034">
                <a:moveTo>
                  <a:pt x="56123" y="0"/>
                </a:moveTo>
                <a:lnTo>
                  <a:pt x="32423" y="3563"/>
                </a:lnTo>
                <a:lnTo>
                  <a:pt x="14790" y="13900"/>
                </a:lnTo>
                <a:lnTo>
                  <a:pt x="3792" y="30480"/>
                </a:lnTo>
                <a:lnTo>
                  <a:pt x="0" y="52773"/>
                </a:lnTo>
                <a:lnTo>
                  <a:pt x="0" y="100101"/>
                </a:lnTo>
                <a:lnTo>
                  <a:pt x="3792" y="122394"/>
                </a:lnTo>
                <a:lnTo>
                  <a:pt x="14790" y="138974"/>
                </a:lnTo>
                <a:lnTo>
                  <a:pt x="32423" y="149311"/>
                </a:lnTo>
                <a:lnTo>
                  <a:pt x="56123" y="152874"/>
                </a:lnTo>
                <a:lnTo>
                  <a:pt x="76394" y="149887"/>
                </a:lnTo>
                <a:lnTo>
                  <a:pt x="93426" y="140754"/>
                </a:lnTo>
                <a:lnTo>
                  <a:pt x="96925" y="136121"/>
                </a:lnTo>
                <a:lnTo>
                  <a:pt x="55914" y="136121"/>
                </a:lnTo>
                <a:lnTo>
                  <a:pt x="39599" y="133752"/>
                </a:lnTo>
                <a:lnTo>
                  <a:pt x="27800" y="126907"/>
                </a:lnTo>
                <a:lnTo>
                  <a:pt x="20634" y="115978"/>
                </a:lnTo>
                <a:lnTo>
                  <a:pt x="18219" y="101358"/>
                </a:lnTo>
                <a:lnTo>
                  <a:pt x="18219" y="51516"/>
                </a:lnTo>
                <a:lnTo>
                  <a:pt x="20634" y="36896"/>
                </a:lnTo>
                <a:lnTo>
                  <a:pt x="27800" y="25967"/>
                </a:lnTo>
                <a:lnTo>
                  <a:pt x="39599" y="19122"/>
                </a:lnTo>
                <a:lnTo>
                  <a:pt x="55914" y="16753"/>
                </a:lnTo>
                <a:lnTo>
                  <a:pt x="96925" y="16753"/>
                </a:lnTo>
                <a:lnTo>
                  <a:pt x="93426" y="12120"/>
                </a:lnTo>
                <a:lnTo>
                  <a:pt x="76394" y="2987"/>
                </a:lnTo>
                <a:lnTo>
                  <a:pt x="56123" y="0"/>
                </a:lnTo>
                <a:close/>
              </a:path>
              <a:path w="1384300" h="153034">
                <a:moveTo>
                  <a:pt x="109525" y="100939"/>
                </a:moveTo>
                <a:lnTo>
                  <a:pt x="91306" y="100939"/>
                </a:lnTo>
                <a:lnTo>
                  <a:pt x="91306" y="103033"/>
                </a:lnTo>
                <a:lnTo>
                  <a:pt x="88161" y="117833"/>
                </a:lnTo>
                <a:lnTo>
                  <a:pt x="79971" y="128137"/>
                </a:lnTo>
                <a:lnTo>
                  <a:pt x="68600" y="134161"/>
                </a:lnTo>
                <a:lnTo>
                  <a:pt x="55914" y="136121"/>
                </a:lnTo>
                <a:lnTo>
                  <a:pt x="96925" y="136121"/>
                </a:lnTo>
                <a:lnTo>
                  <a:pt x="105157" y="125221"/>
                </a:lnTo>
                <a:lnTo>
                  <a:pt x="109525" y="103033"/>
                </a:lnTo>
                <a:lnTo>
                  <a:pt x="109525" y="100939"/>
                </a:lnTo>
                <a:close/>
              </a:path>
              <a:path w="1384300" h="153034">
                <a:moveTo>
                  <a:pt x="96925" y="16753"/>
                </a:moveTo>
                <a:lnTo>
                  <a:pt x="55914" y="16753"/>
                </a:lnTo>
                <a:lnTo>
                  <a:pt x="68600" y="18713"/>
                </a:lnTo>
                <a:lnTo>
                  <a:pt x="79971" y="24737"/>
                </a:lnTo>
                <a:lnTo>
                  <a:pt x="88161" y="35041"/>
                </a:lnTo>
                <a:lnTo>
                  <a:pt x="91306" y="49841"/>
                </a:lnTo>
                <a:lnTo>
                  <a:pt x="91306" y="51935"/>
                </a:lnTo>
                <a:lnTo>
                  <a:pt x="109525" y="51935"/>
                </a:lnTo>
                <a:lnTo>
                  <a:pt x="109525" y="49841"/>
                </a:lnTo>
                <a:lnTo>
                  <a:pt x="105157" y="27652"/>
                </a:lnTo>
                <a:lnTo>
                  <a:pt x="96925" y="16753"/>
                </a:lnTo>
                <a:close/>
              </a:path>
              <a:path w="1384300" h="153034">
                <a:moveTo>
                  <a:pt x="194381" y="0"/>
                </a:moveTo>
                <a:lnTo>
                  <a:pt x="171090" y="3530"/>
                </a:lnTo>
                <a:lnTo>
                  <a:pt x="153335" y="13795"/>
                </a:lnTo>
                <a:lnTo>
                  <a:pt x="142020" y="30303"/>
                </a:lnTo>
                <a:lnTo>
                  <a:pt x="138048" y="52563"/>
                </a:lnTo>
                <a:lnTo>
                  <a:pt x="138048" y="100311"/>
                </a:lnTo>
                <a:lnTo>
                  <a:pt x="142020" y="122571"/>
                </a:lnTo>
                <a:lnTo>
                  <a:pt x="153335" y="139079"/>
                </a:lnTo>
                <a:lnTo>
                  <a:pt x="171090" y="149344"/>
                </a:lnTo>
                <a:lnTo>
                  <a:pt x="194381" y="152874"/>
                </a:lnTo>
                <a:lnTo>
                  <a:pt x="217672" y="149344"/>
                </a:lnTo>
                <a:lnTo>
                  <a:pt x="235427" y="139079"/>
                </a:lnTo>
                <a:lnTo>
                  <a:pt x="237454" y="136121"/>
                </a:lnTo>
                <a:lnTo>
                  <a:pt x="194381" y="136121"/>
                </a:lnTo>
                <a:lnTo>
                  <a:pt x="178001" y="133543"/>
                </a:lnTo>
                <a:lnTo>
                  <a:pt x="166057" y="126331"/>
                </a:lnTo>
                <a:lnTo>
                  <a:pt x="158747" y="115271"/>
                </a:lnTo>
                <a:lnTo>
                  <a:pt x="156267" y="101148"/>
                </a:lnTo>
                <a:lnTo>
                  <a:pt x="156267" y="51726"/>
                </a:lnTo>
                <a:lnTo>
                  <a:pt x="158747" y="37603"/>
                </a:lnTo>
                <a:lnTo>
                  <a:pt x="166057" y="26543"/>
                </a:lnTo>
                <a:lnTo>
                  <a:pt x="178001" y="19331"/>
                </a:lnTo>
                <a:lnTo>
                  <a:pt x="194381" y="16753"/>
                </a:lnTo>
                <a:lnTo>
                  <a:pt x="237454" y="16753"/>
                </a:lnTo>
                <a:lnTo>
                  <a:pt x="235427" y="13795"/>
                </a:lnTo>
                <a:lnTo>
                  <a:pt x="217672" y="3530"/>
                </a:lnTo>
                <a:lnTo>
                  <a:pt x="194381" y="0"/>
                </a:lnTo>
                <a:close/>
              </a:path>
              <a:path w="1384300" h="153034">
                <a:moveTo>
                  <a:pt x="237454" y="16753"/>
                </a:moveTo>
                <a:lnTo>
                  <a:pt x="194381" y="16753"/>
                </a:lnTo>
                <a:lnTo>
                  <a:pt x="210673" y="19331"/>
                </a:lnTo>
                <a:lnTo>
                  <a:pt x="222626" y="26543"/>
                </a:lnTo>
                <a:lnTo>
                  <a:pt x="229985" y="37603"/>
                </a:lnTo>
                <a:lnTo>
                  <a:pt x="232495" y="51726"/>
                </a:lnTo>
                <a:lnTo>
                  <a:pt x="232495" y="101148"/>
                </a:lnTo>
                <a:lnTo>
                  <a:pt x="229985" y="115271"/>
                </a:lnTo>
                <a:lnTo>
                  <a:pt x="222626" y="126331"/>
                </a:lnTo>
                <a:lnTo>
                  <a:pt x="210673" y="133543"/>
                </a:lnTo>
                <a:lnTo>
                  <a:pt x="194381" y="136121"/>
                </a:lnTo>
                <a:lnTo>
                  <a:pt x="237454" y="136121"/>
                </a:lnTo>
                <a:lnTo>
                  <a:pt x="246742" y="122571"/>
                </a:lnTo>
                <a:lnTo>
                  <a:pt x="250714" y="100311"/>
                </a:lnTo>
                <a:lnTo>
                  <a:pt x="250714" y="52563"/>
                </a:lnTo>
                <a:lnTo>
                  <a:pt x="246742" y="30303"/>
                </a:lnTo>
                <a:lnTo>
                  <a:pt x="237454" y="16753"/>
                </a:lnTo>
                <a:close/>
              </a:path>
              <a:path w="1384300" h="153034">
                <a:moveTo>
                  <a:pt x="302975" y="3141"/>
                </a:moveTo>
                <a:lnTo>
                  <a:pt x="285383" y="3141"/>
                </a:lnTo>
                <a:lnTo>
                  <a:pt x="285383" y="149733"/>
                </a:lnTo>
                <a:lnTo>
                  <a:pt x="302975" y="149733"/>
                </a:lnTo>
                <a:lnTo>
                  <a:pt x="302975" y="35601"/>
                </a:lnTo>
                <a:lnTo>
                  <a:pt x="323639" y="35601"/>
                </a:lnTo>
                <a:lnTo>
                  <a:pt x="302975" y="3141"/>
                </a:lnTo>
                <a:close/>
              </a:path>
              <a:path w="1384300" h="153034">
                <a:moveTo>
                  <a:pt x="414594" y="35391"/>
                </a:moveTo>
                <a:lnTo>
                  <a:pt x="397003" y="35391"/>
                </a:lnTo>
                <a:lnTo>
                  <a:pt x="397003" y="149733"/>
                </a:lnTo>
                <a:lnTo>
                  <a:pt x="414594" y="149733"/>
                </a:lnTo>
                <a:lnTo>
                  <a:pt x="414594" y="35391"/>
                </a:lnTo>
                <a:close/>
              </a:path>
              <a:path w="1384300" h="153034">
                <a:moveTo>
                  <a:pt x="323639" y="35601"/>
                </a:moveTo>
                <a:lnTo>
                  <a:pt x="302975" y="35601"/>
                </a:lnTo>
                <a:lnTo>
                  <a:pt x="344020" y="99892"/>
                </a:lnTo>
                <a:lnTo>
                  <a:pt x="355957" y="99892"/>
                </a:lnTo>
                <a:lnTo>
                  <a:pt x="370217" y="77484"/>
                </a:lnTo>
                <a:lnTo>
                  <a:pt x="350303" y="77484"/>
                </a:lnTo>
                <a:lnTo>
                  <a:pt x="323639" y="35601"/>
                </a:lnTo>
                <a:close/>
              </a:path>
              <a:path w="1384300" h="153034">
                <a:moveTo>
                  <a:pt x="414594" y="3141"/>
                </a:moveTo>
                <a:lnTo>
                  <a:pt x="397631" y="3141"/>
                </a:lnTo>
                <a:lnTo>
                  <a:pt x="350303" y="77484"/>
                </a:lnTo>
                <a:lnTo>
                  <a:pt x="370217" y="77484"/>
                </a:lnTo>
                <a:lnTo>
                  <a:pt x="397003" y="35391"/>
                </a:lnTo>
                <a:lnTo>
                  <a:pt x="414594" y="35391"/>
                </a:lnTo>
                <a:lnTo>
                  <a:pt x="414594" y="3141"/>
                </a:lnTo>
                <a:close/>
              </a:path>
              <a:path w="1384300" h="153034">
                <a:moveTo>
                  <a:pt x="514853" y="3141"/>
                </a:moveTo>
                <a:lnTo>
                  <a:pt x="453494" y="3141"/>
                </a:lnTo>
                <a:lnTo>
                  <a:pt x="453494" y="149733"/>
                </a:lnTo>
                <a:lnTo>
                  <a:pt x="471713" y="149733"/>
                </a:lnTo>
                <a:lnTo>
                  <a:pt x="471713" y="91306"/>
                </a:lnTo>
                <a:lnTo>
                  <a:pt x="514853" y="91306"/>
                </a:lnTo>
                <a:lnTo>
                  <a:pt x="531858" y="88204"/>
                </a:lnTo>
                <a:lnTo>
                  <a:pt x="544564" y="79369"/>
                </a:lnTo>
                <a:lnTo>
                  <a:pt x="546968" y="75180"/>
                </a:lnTo>
                <a:lnTo>
                  <a:pt x="471713" y="75180"/>
                </a:lnTo>
                <a:lnTo>
                  <a:pt x="471713" y="19266"/>
                </a:lnTo>
                <a:lnTo>
                  <a:pt x="546942" y="19266"/>
                </a:lnTo>
                <a:lnTo>
                  <a:pt x="544564" y="15104"/>
                </a:lnTo>
                <a:lnTo>
                  <a:pt x="531858" y="6246"/>
                </a:lnTo>
                <a:lnTo>
                  <a:pt x="514853" y="3141"/>
                </a:lnTo>
                <a:close/>
              </a:path>
              <a:path w="1384300" h="153034">
                <a:moveTo>
                  <a:pt x="546942" y="19266"/>
                </a:moveTo>
                <a:lnTo>
                  <a:pt x="511712" y="19266"/>
                </a:lnTo>
                <a:lnTo>
                  <a:pt x="521790" y="21089"/>
                </a:lnTo>
                <a:lnTo>
                  <a:pt x="529669" y="26465"/>
                </a:lnTo>
                <a:lnTo>
                  <a:pt x="534800" y="35257"/>
                </a:lnTo>
                <a:lnTo>
                  <a:pt x="536632" y="47328"/>
                </a:lnTo>
                <a:lnTo>
                  <a:pt x="534800" y="59278"/>
                </a:lnTo>
                <a:lnTo>
                  <a:pt x="529669" y="68008"/>
                </a:lnTo>
                <a:lnTo>
                  <a:pt x="521790" y="73361"/>
                </a:lnTo>
                <a:lnTo>
                  <a:pt x="511712" y="75180"/>
                </a:lnTo>
                <a:lnTo>
                  <a:pt x="546968" y="75180"/>
                </a:lnTo>
                <a:lnTo>
                  <a:pt x="552519" y="65508"/>
                </a:lnTo>
                <a:lnTo>
                  <a:pt x="555271" y="47328"/>
                </a:lnTo>
                <a:lnTo>
                  <a:pt x="552519" y="29027"/>
                </a:lnTo>
                <a:lnTo>
                  <a:pt x="546942" y="19266"/>
                </a:lnTo>
                <a:close/>
              </a:path>
              <a:path w="1384300" h="153034">
                <a:moveTo>
                  <a:pt x="600913" y="3141"/>
                </a:moveTo>
                <a:lnTo>
                  <a:pt x="582694" y="3141"/>
                </a:lnTo>
                <a:lnTo>
                  <a:pt x="582809" y="102614"/>
                </a:lnTo>
                <a:lnTo>
                  <a:pt x="586689" y="123808"/>
                </a:lnTo>
                <a:lnTo>
                  <a:pt x="597850" y="139760"/>
                </a:lnTo>
                <a:lnTo>
                  <a:pt x="614941" y="149547"/>
                </a:lnTo>
                <a:lnTo>
                  <a:pt x="636724" y="152874"/>
                </a:lnTo>
                <a:lnTo>
                  <a:pt x="658385" y="149517"/>
                </a:lnTo>
                <a:lnTo>
                  <a:pt x="675413" y="139681"/>
                </a:lnTo>
                <a:lnTo>
                  <a:pt x="677898" y="136121"/>
                </a:lnTo>
                <a:lnTo>
                  <a:pt x="636724" y="136121"/>
                </a:lnTo>
                <a:lnTo>
                  <a:pt x="621587" y="133742"/>
                </a:lnTo>
                <a:lnTo>
                  <a:pt x="610337" y="126985"/>
                </a:lnTo>
                <a:lnTo>
                  <a:pt x="603328" y="116419"/>
                </a:lnTo>
                <a:lnTo>
                  <a:pt x="600913" y="102614"/>
                </a:lnTo>
                <a:lnTo>
                  <a:pt x="600913" y="3141"/>
                </a:lnTo>
                <a:close/>
              </a:path>
              <a:path w="1384300" h="153034">
                <a:moveTo>
                  <a:pt x="690544" y="3141"/>
                </a:moveTo>
                <a:lnTo>
                  <a:pt x="672325" y="3141"/>
                </a:lnTo>
                <a:lnTo>
                  <a:pt x="672325" y="102614"/>
                </a:lnTo>
                <a:lnTo>
                  <a:pt x="669913" y="116508"/>
                </a:lnTo>
                <a:lnTo>
                  <a:pt x="662927" y="127064"/>
                </a:lnTo>
                <a:lnTo>
                  <a:pt x="651739" y="133772"/>
                </a:lnTo>
                <a:lnTo>
                  <a:pt x="636724" y="136121"/>
                </a:lnTo>
                <a:lnTo>
                  <a:pt x="677898" y="136121"/>
                </a:lnTo>
                <a:lnTo>
                  <a:pt x="686552" y="123720"/>
                </a:lnTo>
                <a:lnTo>
                  <a:pt x="690429" y="102614"/>
                </a:lnTo>
                <a:lnTo>
                  <a:pt x="690544" y="3141"/>
                </a:lnTo>
                <a:close/>
              </a:path>
              <a:path w="1384300" h="153034">
                <a:moveTo>
                  <a:pt x="775494" y="19266"/>
                </a:moveTo>
                <a:lnTo>
                  <a:pt x="757285" y="19266"/>
                </a:lnTo>
                <a:lnTo>
                  <a:pt x="757285" y="149733"/>
                </a:lnTo>
                <a:lnTo>
                  <a:pt x="775494" y="149733"/>
                </a:lnTo>
                <a:lnTo>
                  <a:pt x="775494" y="19266"/>
                </a:lnTo>
                <a:close/>
              </a:path>
              <a:path w="1384300" h="153034">
                <a:moveTo>
                  <a:pt x="890873" y="3141"/>
                </a:moveTo>
                <a:lnTo>
                  <a:pt x="872654" y="3141"/>
                </a:lnTo>
                <a:lnTo>
                  <a:pt x="817996" y="143660"/>
                </a:lnTo>
                <a:lnTo>
                  <a:pt x="817996" y="149733"/>
                </a:lnTo>
                <a:lnTo>
                  <a:pt x="834749" y="149733"/>
                </a:lnTo>
                <a:lnTo>
                  <a:pt x="849827" y="110781"/>
                </a:lnTo>
                <a:lnTo>
                  <a:pt x="932903" y="110781"/>
                </a:lnTo>
                <a:lnTo>
                  <a:pt x="926852" y="95285"/>
                </a:lnTo>
                <a:lnTo>
                  <a:pt x="855272" y="95285"/>
                </a:lnTo>
                <a:lnTo>
                  <a:pt x="881449" y="27433"/>
                </a:lnTo>
                <a:lnTo>
                  <a:pt x="900358" y="27433"/>
                </a:lnTo>
                <a:lnTo>
                  <a:pt x="890873" y="3141"/>
                </a:lnTo>
                <a:close/>
              </a:path>
              <a:path w="1384300" h="153034">
                <a:moveTo>
                  <a:pt x="932903" y="110781"/>
                </a:moveTo>
                <a:lnTo>
                  <a:pt x="913071" y="110781"/>
                </a:lnTo>
                <a:lnTo>
                  <a:pt x="927730" y="149733"/>
                </a:lnTo>
                <a:lnTo>
                  <a:pt x="945740" y="149733"/>
                </a:lnTo>
                <a:lnTo>
                  <a:pt x="945740" y="143660"/>
                </a:lnTo>
                <a:lnTo>
                  <a:pt x="932903" y="110781"/>
                </a:lnTo>
                <a:close/>
              </a:path>
              <a:path w="1384300" h="153034">
                <a:moveTo>
                  <a:pt x="1006796" y="19266"/>
                </a:moveTo>
                <a:lnTo>
                  <a:pt x="988577" y="19266"/>
                </a:lnTo>
                <a:lnTo>
                  <a:pt x="988577" y="149733"/>
                </a:lnTo>
                <a:lnTo>
                  <a:pt x="1006796" y="149733"/>
                </a:lnTo>
                <a:lnTo>
                  <a:pt x="1006796" y="19266"/>
                </a:lnTo>
                <a:close/>
              </a:path>
              <a:path w="1384300" h="153034">
                <a:moveTo>
                  <a:pt x="900358" y="27433"/>
                </a:moveTo>
                <a:lnTo>
                  <a:pt x="881449" y="27433"/>
                </a:lnTo>
                <a:lnTo>
                  <a:pt x="907417" y="95285"/>
                </a:lnTo>
                <a:lnTo>
                  <a:pt x="926852" y="95285"/>
                </a:lnTo>
                <a:lnTo>
                  <a:pt x="900358" y="27433"/>
                </a:lnTo>
                <a:close/>
              </a:path>
              <a:path w="1384300" h="153034">
                <a:moveTo>
                  <a:pt x="819891" y="3141"/>
                </a:moveTo>
                <a:lnTo>
                  <a:pt x="712669" y="3141"/>
                </a:lnTo>
                <a:lnTo>
                  <a:pt x="712669" y="19266"/>
                </a:lnTo>
                <a:lnTo>
                  <a:pt x="819891" y="19266"/>
                </a:lnTo>
                <a:lnTo>
                  <a:pt x="819891" y="3141"/>
                </a:lnTo>
                <a:close/>
              </a:path>
              <a:path w="1384300" h="153034">
                <a:moveTo>
                  <a:pt x="1051193" y="3141"/>
                </a:moveTo>
                <a:lnTo>
                  <a:pt x="943971" y="3141"/>
                </a:lnTo>
                <a:lnTo>
                  <a:pt x="943971" y="19266"/>
                </a:lnTo>
                <a:lnTo>
                  <a:pt x="1051193" y="19266"/>
                </a:lnTo>
                <a:lnTo>
                  <a:pt x="1051193" y="3141"/>
                </a:lnTo>
                <a:close/>
              </a:path>
              <a:path w="1384300" h="153034">
                <a:moveTo>
                  <a:pt x="1093631" y="3141"/>
                </a:moveTo>
                <a:lnTo>
                  <a:pt x="1075412" y="3141"/>
                </a:lnTo>
                <a:lnTo>
                  <a:pt x="1075412" y="149733"/>
                </a:lnTo>
                <a:lnTo>
                  <a:pt x="1093631" y="149733"/>
                </a:lnTo>
                <a:lnTo>
                  <a:pt x="1093631" y="3141"/>
                </a:lnTo>
                <a:close/>
              </a:path>
              <a:path w="1384300" h="153034">
                <a:moveTo>
                  <a:pt x="1184812" y="0"/>
                </a:moveTo>
                <a:lnTo>
                  <a:pt x="1161520" y="3530"/>
                </a:lnTo>
                <a:lnTo>
                  <a:pt x="1143766" y="13795"/>
                </a:lnTo>
                <a:lnTo>
                  <a:pt x="1132451" y="30303"/>
                </a:lnTo>
                <a:lnTo>
                  <a:pt x="1128478" y="52563"/>
                </a:lnTo>
                <a:lnTo>
                  <a:pt x="1128478" y="100311"/>
                </a:lnTo>
                <a:lnTo>
                  <a:pt x="1132451" y="122571"/>
                </a:lnTo>
                <a:lnTo>
                  <a:pt x="1143766" y="139079"/>
                </a:lnTo>
                <a:lnTo>
                  <a:pt x="1161520" y="149344"/>
                </a:lnTo>
                <a:lnTo>
                  <a:pt x="1184812" y="152874"/>
                </a:lnTo>
                <a:lnTo>
                  <a:pt x="1208103" y="149344"/>
                </a:lnTo>
                <a:lnTo>
                  <a:pt x="1225857" y="139079"/>
                </a:lnTo>
                <a:lnTo>
                  <a:pt x="1227885" y="136121"/>
                </a:lnTo>
                <a:lnTo>
                  <a:pt x="1184812" y="136121"/>
                </a:lnTo>
                <a:lnTo>
                  <a:pt x="1168431" y="133543"/>
                </a:lnTo>
                <a:lnTo>
                  <a:pt x="1156488" y="126331"/>
                </a:lnTo>
                <a:lnTo>
                  <a:pt x="1149178" y="115271"/>
                </a:lnTo>
                <a:lnTo>
                  <a:pt x="1146698" y="101148"/>
                </a:lnTo>
                <a:lnTo>
                  <a:pt x="1146698" y="51726"/>
                </a:lnTo>
                <a:lnTo>
                  <a:pt x="1149178" y="37603"/>
                </a:lnTo>
                <a:lnTo>
                  <a:pt x="1156488" y="26543"/>
                </a:lnTo>
                <a:lnTo>
                  <a:pt x="1168431" y="19331"/>
                </a:lnTo>
                <a:lnTo>
                  <a:pt x="1184812" y="16753"/>
                </a:lnTo>
                <a:lnTo>
                  <a:pt x="1227885" y="16753"/>
                </a:lnTo>
                <a:lnTo>
                  <a:pt x="1225857" y="13795"/>
                </a:lnTo>
                <a:lnTo>
                  <a:pt x="1208103" y="3530"/>
                </a:lnTo>
                <a:lnTo>
                  <a:pt x="1184812" y="0"/>
                </a:lnTo>
                <a:close/>
              </a:path>
              <a:path w="1384300" h="153034">
                <a:moveTo>
                  <a:pt x="1227885" y="16753"/>
                </a:moveTo>
                <a:lnTo>
                  <a:pt x="1184812" y="16753"/>
                </a:lnTo>
                <a:lnTo>
                  <a:pt x="1201104" y="19331"/>
                </a:lnTo>
                <a:lnTo>
                  <a:pt x="1213057" y="26543"/>
                </a:lnTo>
                <a:lnTo>
                  <a:pt x="1220416" y="37603"/>
                </a:lnTo>
                <a:lnTo>
                  <a:pt x="1222926" y="51726"/>
                </a:lnTo>
                <a:lnTo>
                  <a:pt x="1222926" y="101148"/>
                </a:lnTo>
                <a:lnTo>
                  <a:pt x="1220416" y="115271"/>
                </a:lnTo>
                <a:lnTo>
                  <a:pt x="1213057" y="126331"/>
                </a:lnTo>
                <a:lnTo>
                  <a:pt x="1201104" y="133543"/>
                </a:lnTo>
                <a:lnTo>
                  <a:pt x="1184812" y="136121"/>
                </a:lnTo>
                <a:lnTo>
                  <a:pt x="1227885" y="136121"/>
                </a:lnTo>
                <a:lnTo>
                  <a:pt x="1237173" y="122571"/>
                </a:lnTo>
                <a:lnTo>
                  <a:pt x="1241145" y="100311"/>
                </a:lnTo>
                <a:lnTo>
                  <a:pt x="1241145" y="52563"/>
                </a:lnTo>
                <a:lnTo>
                  <a:pt x="1237173" y="30303"/>
                </a:lnTo>
                <a:lnTo>
                  <a:pt x="1227885" y="16753"/>
                </a:lnTo>
                <a:close/>
              </a:path>
              <a:path w="1384300" h="153034">
                <a:moveTo>
                  <a:pt x="1292578" y="3141"/>
                </a:moveTo>
                <a:lnTo>
                  <a:pt x="1275825" y="3141"/>
                </a:lnTo>
                <a:lnTo>
                  <a:pt x="1275825" y="149733"/>
                </a:lnTo>
                <a:lnTo>
                  <a:pt x="1294044" y="149733"/>
                </a:lnTo>
                <a:lnTo>
                  <a:pt x="1294044" y="37066"/>
                </a:lnTo>
                <a:lnTo>
                  <a:pt x="1314482" y="37066"/>
                </a:lnTo>
                <a:lnTo>
                  <a:pt x="1292578" y="3141"/>
                </a:lnTo>
                <a:close/>
              </a:path>
              <a:path w="1384300" h="153034">
                <a:moveTo>
                  <a:pt x="1314482" y="37066"/>
                </a:moveTo>
                <a:lnTo>
                  <a:pt x="1294044" y="37066"/>
                </a:lnTo>
                <a:lnTo>
                  <a:pt x="1366921" y="149733"/>
                </a:lnTo>
                <a:lnTo>
                  <a:pt x="1383675" y="149733"/>
                </a:lnTo>
                <a:lnTo>
                  <a:pt x="1383675" y="116017"/>
                </a:lnTo>
                <a:lnTo>
                  <a:pt x="1365455" y="116017"/>
                </a:lnTo>
                <a:lnTo>
                  <a:pt x="1314482" y="37066"/>
                </a:lnTo>
                <a:close/>
              </a:path>
              <a:path w="1384300" h="153034">
                <a:moveTo>
                  <a:pt x="1383675" y="3141"/>
                </a:moveTo>
                <a:lnTo>
                  <a:pt x="1365455" y="3141"/>
                </a:lnTo>
                <a:lnTo>
                  <a:pt x="1365455" y="116017"/>
                </a:lnTo>
                <a:lnTo>
                  <a:pt x="1383675" y="116017"/>
                </a:lnTo>
                <a:lnTo>
                  <a:pt x="1383675" y="3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900435" y="0"/>
            <a:ext cx="16796385" cy="11308715"/>
            <a:chOff x="2900435" y="0"/>
            <a:chExt cx="16796385" cy="11308715"/>
          </a:xfrm>
        </p:grpSpPr>
        <p:sp>
          <p:nvSpPr>
            <p:cNvPr id="23" name="object 23"/>
            <p:cNvSpPr/>
            <p:nvPr/>
          </p:nvSpPr>
          <p:spPr>
            <a:xfrm>
              <a:off x="2900426" y="5"/>
              <a:ext cx="16796385" cy="11308715"/>
            </a:xfrm>
            <a:custGeom>
              <a:avLst/>
              <a:gdLst/>
              <a:ahLst/>
              <a:cxnLst/>
              <a:rect l="l" t="t" r="r" b="b"/>
              <a:pathLst>
                <a:path w="16796385" h="11308715">
                  <a:moveTo>
                    <a:pt x="556691" y="4236517"/>
                  </a:moveTo>
                  <a:lnTo>
                    <a:pt x="433451" y="4236517"/>
                  </a:lnTo>
                  <a:lnTo>
                    <a:pt x="433451" y="4265079"/>
                  </a:lnTo>
                  <a:lnTo>
                    <a:pt x="478840" y="4265079"/>
                  </a:lnTo>
                  <a:lnTo>
                    <a:pt x="478840" y="4397768"/>
                  </a:lnTo>
                  <a:lnTo>
                    <a:pt x="511543" y="4397768"/>
                  </a:lnTo>
                  <a:lnTo>
                    <a:pt x="511543" y="4265079"/>
                  </a:lnTo>
                  <a:lnTo>
                    <a:pt x="556691" y="4265079"/>
                  </a:lnTo>
                  <a:lnTo>
                    <a:pt x="556691" y="4236517"/>
                  </a:lnTo>
                  <a:close/>
                </a:path>
                <a:path w="16796385" h="11308715">
                  <a:moveTo>
                    <a:pt x="638810" y="4312082"/>
                  </a:moveTo>
                  <a:lnTo>
                    <a:pt x="563257" y="4312082"/>
                  </a:lnTo>
                  <a:lnTo>
                    <a:pt x="563257" y="4339260"/>
                  </a:lnTo>
                  <a:lnTo>
                    <a:pt x="638810" y="4339260"/>
                  </a:lnTo>
                  <a:lnTo>
                    <a:pt x="638810" y="4312082"/>
                  </a:lnTo>
                  <a:close/>
                </a:path>
                <a:path w="16796385" h="11308715">
                  <a:moveTo>
                    <a:pt x="707986" y="4236517"/>
                  </a:moveTo>
                  <a:lnTo>
                    <a:pt x="700392" y="4236517"/>
                  </a:lnTo>
                  <a:lnTo>
                    <a:pt x="662152" y="4261167"/>
                  </a:lnTo>
                  <a:lnTo>
                    <a:pt x="662152" y="4277068"/>
                  </a:lnTo>
                  <a:lnTo>
                    <a:pt x="678040" y="4277068"/>
                  </a:lnTo>
                  <a:lnTo>
                    <a:pt x="678040" y="4397768"/>
                  </a:lnTo>
                  <a:lnTo>
                    <a:pt x="707986" y="4397768"/>
                  </a:lnTo>
                  <a:lnTo>
                    <a:pt x="707986" y="4236517"/>
                  </a:lnTo>
                  <a:close/>
                </a:path>
                <a:path w="16796385" h="11308715">
                  <a:moveTo>
                    <a:pt x="842086" y="4236517"/>
                  </a:moveTo>
                  <a:lnTo>
                    <a:pt x="736574" y="4236517"/>
                  </a:lnTo>
                  <a:lnTo>
                    <a:pt x="736574" y="4283278"/>
                  </a:lnTo>
                  <a:lnTo>
                    <a:pt x="764222" y="4283278"/>
                  </a:lnTo>
                  <a:lnTo>
                    <a:pt x="764222" y="4263707"/>
                  </a:lnTo>
                  <a:lnTo>
                    <a:pt x="811212" y="4263707"/>
                  </a:lnTo>
                  <a:lnTo>
                    <a:pt x="763524" y="4386948"/>
                  </a:lnTo>
                  <a:lnTo>
                    <a:pt x="763524" y="4397768"/>
                  </a:lnTo>
                  <a:lnTo>
                    <a:pt x="790486" y="4397768"/>
                  </a:lnTo>
                  <a:lnTo>
                    <a:pt x="841387" y="4263707"/>
                  </a:lnTo>
                  <a:lnTo>
                    <a:pt x="842086" y="4261853"/>
                  </a:lnTo>
                  <a:lnTo>
                    <a:pt x="842086" y="4236517"/>
                  </a:lnTo>
                  <a:close/>
                </a:path>
                <a:path w="16796385" h="11308715">
                  <a:moveTo>
                    <a:pt x="972324" y="4342485"/>
                  </a:moveTo>
                  <a:lnTo>
                    <a:pt x="968159" y="4317085"/>
                  </a:lnTo>
                  <a:lnTo>
                    <a:pt x="965174" y="4312539"/>
                  </a:lnTo>
                  <a:lnTo>
                    <a:pt x="957148" y="4300271"/>
                  </a:lnTo>
                  <a:lnTo>
                    <a:pt x="949109" y="4295495"/>
                  </a:lnTo>
                  <a:lnTo>
                    <a:pt x="941514" y="4290974"/>
                  </a:lnTo>
                  <a:lnTo>
                    <a:pt x="923480" y="4288117"/>
                  </a:lnTo>
                  <a:lnTo>
                    <a:pt x="914450" y="4288587"/>
                  </a:lnTo>
                  <a:lnTo>
                    <a:pt x="907186" y="4289996"/>
                  </a:lnTo>
                  <a:lnTo>
                    <a:pt x="900874" y="4292295"/>
                  </a:lnTo>
                  <a:lnTo>
                    <a:pt x="894689" y="4295495"/>
                  </a:lnTo>
                  <a:lnTo>
                    <a:pt x="897915" y="4263707"/>
                  </a:lnTo>
                  <a:lnTo>
                    <a:pt x="963333" y="4263707"/>
                  </a:lnTo>
                  <a:lnTo>
                    <a:pt x="963333" y="4236517"/>
                  </a:lnTo>
                  <a:lnTo>
                    <a:pt x="874649" y="4236517"/>
                  </a:lnTo>
                  <a:lnTo>
                    <a:pt x="866127" y="4324743"/>
                  </a:lnTo>
                  <a:lnTo>
                    <a:pt x="894918" y="4324743"/>
                  </a:lnTo>
                  <a:lnTo>
                    <a:pt x="898156" y="4320502"/>
                  </a:lnTo>
                  <a:lnTo>
                    <a:pt x="902893" y="4316565"/>
                  </a:lnTo>
                  <a:lnTo>
                    <a:pt x="909396" y="4313669"/>
                  </a:lnTo>
                  <a:lnTo>
                    <a:pt x="917956" y="4312539"/>
                  </a:lnTo>
                  <a:lnTo>
                    <a:pt x="927989" y="4314685"/>
                  </a:lnTo>
                  <a:lnTo>
                    <a:pt x="935697" y="4320768"/>
                  </a:lnTo>
                  <a:lnTo>
                    <a:pt x="940625" y="4330230"/>
                  </a:lnTo>
                  <a:lnTo>
                    <a:pt x="942378" y="4342485"/>
                  </a:lnTo>
                  <a:lnTo>
                    <a:pt x="940904" y="4355477"/>
                  </a:lnTo>
                  <a:lnTo>
                    <a:pt x="936383" y="4365434"/>
                  </a:lnTo>
                  <a:lnTo>
                    <a:pt x="928573" y="4371797"/>
                  </a:lnTo>
                  <a:lnTo>
                    <a:pt x="917257" y="4374045"/>
                  </a:lnTo>
                  <a:lnTo>
                    <a:pt x="906894" y="4372419"/>
                  </a:lnTo>
                  <a:lnTo>
                    <a:pt x="898779" y="4367911"/>
                  </a:lnTo>
                  <a:lnTo>
                    <a:pt x="893165" y="4361116"/>
                  </a:lnTo>
                  <a:lnTo>
                    <a:pt x="890308" y="4352620"/>
                  </a:lnTo>
                  <a:lnTo>
                    <a:pt x="861060" y="4352620"/>
                  </a:lnTo>
                  <a:lnTo>
                    <a:pt x="866749" y="4373334"/>
                  </a:lnTo>
                  <a:lnTo>
                    <a:pt x="878446" y="4388586"/>
                  </a:lnTo>
                  <a:lnTo>
                    <a:pt x="895324" y="4398010"/>
                  </a:lnTo>
                  <a:lnTo>
                    <a:pt x="916571" y="4401223"/>
                  </a:lnTo>
                  <a:lnTo>
                    <a:pt x="939177" y="4397489"/>
                  </a:lnTo>
                  <a:lnTo>
                    <a:pt x="956792" y="4386364"/>
                  </a:lnTo>
                  <a:lnTo>
                    <a:pt x="964476" y="4374045"/>
                  </a:lnTo>
                  <a:lnTo>
                    <a:pt x="968235" y="4367987"/>
                  </a:lnTo>
                  <a:lnTo>
                    <a:pt x="972324" y="4342485"/>
                  </a:lnTo>
                  <a:close/>
                </a:path>
                <a:path w="16796385" h="11308715">
                  <a:moveTo>
                    <a:pt x="16796334" y="4593399"/>
                  </a:moveTo>
                  <a:lnTo>
                    <a:pt x="16789184" y="4586249"/>
                  </a:lnTo>
                  <a:lnTo>
                    <a:pt x="16721519" y="4518584"/>
                  </a:lnTo>
                  <a:lnTo>
                    <a:pt x="16714877" y="4518584"/>
                  </a:lnTo>
                  <a:lnTo>
                    <a:pt x="16706698" y="4526762"/>
                  </a:lnTo>
                  <a:lnTo>
                    <a:pt x="16706698" y="4533404"/>
                  </a:lnTo>
                  <a:lnTo>
                    <a:pt x="16759555" y="4586249"/>
                  </a:lnTo>
                  <a:lnTo>
                    <a:pt x="62826" y="4586249"/>
                  </a:lnTo>
                  <a:lnTo>
                    <a:pt x="62826" y="0"/>
                  </a:lnTo>
                  <a:lnTo>
                    <a:pt x="0" y="0"/>
                  </a:lnTo>
                  <a:lnTo>
                    <a:pt x="0" y="4586249"/>
                  </a:lnTo>
                  <a:lnTo>
                    <a:pt x="0" y="4607191"/>
                  </a:lnTo>
                  <a:lnTo>
                    <a:pt x="0" y="11308550"/>
                  </a:lnTo>
                  <a:lnTo>
                    <a:pt x="62826" y="11308550"/>
                  </a:lnTo>
                  <a:lnTo>
                    <a:pt x="62826" y="4607191"/>
                  </a:lnTo>
                  <a:lnTo>
                    <a:pt x="16759543" y="4607191"/>
                  </a:lnTo>
                  <a:lnTo>
                    <a:pt x="16706698" y="4660036"/>
                  </a:lnTo>
                  <a:lnTo>
                    <a:pt x="16706698" y="4666666"/>
                  </a:lnTo>
                  <a:lnTo>
                    <a:pt x="16714877" y="4674844"/>
                  </a:lnTo>
                  <a:lnTo>
                    <a:pt x="16721519" y="4674844"/>
                  </a:lnTo>
                  <a:lnTo>
                    <a:pt x="16789172" y="4607191"/>
                  </a:lnTo>
                  <a:lnTo>
                    <a:pt x="16796334" y="4600029"/>
                  </a:lnTo>
                  <a:lnTo>
                    <a:pt x="16796334" y="4593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4714" y="4936918"/>
              <a:ext cx="1085715" cy="4847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340798" y="4236522"/>
              <a:ext cx="2267585" cy="3815715"/>
            </a:xfrm>
            <a:custGeom>
              <a:avLst/>
              <a:gdLst/>
              <a:ahLst/>
              <a:cxnLst/>
              <a:rect l="l" t="t" r="r" b="b"/>
              <a:pathLst>
                <a:path w="2267585" h="3815715">
                  <a:moveTo>
                    <a:pt x="120243" y="2789402"/>
                  </a:moveTo>
                  <a:lnTo>
                    <a:pt x="89433" y="2750274"/>
                  </a:lnTo>
                  <a:lnTo>
                    <a:pt x="58966" y="2738501"/>
                  </a:lnTo>
                  <a:lnTo>
                    <a:pt x="43865" y="2732608"/>
                  </a:lnTo>
                  <a:lnTo>
                    <a:pt x="33312" y="2726601"/>
                  </a:lnTo>
                  <a:lnTo>
                    <a:pt x="27127" y="2719349"/>
                  </a:lnTo>
                  <a:lnTo>
                    <a:pt x="25107" y="2709697"/>
                  </a:lnTo>
                  <a:lnTo>
                    <a:pt x="27533" y="2699829"/>
                  </a:lnTo>
                  <a:lnTo>
                    <a:pt x="34518" y="2692019"/>
                  </a:lnTo>
                  <a:lnTo>
                    <a:pt x="45605" y="2686901"/>
                  </a:lnTo>
                  <a:lnTo>
                    <a:pt x="60350" y="2685046"/>
                  </a:lnTo>
                  <a:lnTo>
                    <a:pt x="74853" y="2686939"/>
                  </a:lnTo>
                  <a:lnTo>
                    <a:pt x="87210" y="2693085"/>
                  </a:lnTo>
                  <a:lnTo>
                    <a:pt x="95821" y="2704198"/>
                  </a:lnTo>
                  <a:lnTo>
                    <a:pt x="99047" y="2720987"/>
                  </a:lnTo>
                  <a:lnTo>
                    <a:pt x="119087" y="2720987"/>
                  </a:lnTo>
                  <a:lnTo>
                    <a:pt x="106413" y="2685046"/>
                  </a:lnTo>
                  <a:lnTo>
                    <a:pt x="60579" y="2666619"/>
                  </a:lnTo>
                  <a:lnTo>
                    <a:pt x="37223" y="2669883"/>
                  </a:lnTo>
                  <a:lnTo>
                    <a:pt x="19773" y="2679001"/>
                  </a:lnTo>
                  <a:lnTo>
                    <a:pt x="8839" y="2693060"/>
                  </a:lnTo>
                  <a:lnTo>
                    <a:pt x="5067" y="2711081"/>
                  </a:lnTo>
                  <a:lnTo>
                    <a:pt x="8013" y="2727007"/>
                  </a:lnTo>
                  <a:lnTo>
                    <a:pt x="16725" y="2738818"/>
                  </a:lnTo>
                  <a:lnTo>
                    <a:pt x="31013" y="2747975"/>
                  </a:lnTo>
                  <a:lnTo>
                    <a:pt x="50673" y="2756001"/>
                  </a:lnTo>
                  <a:lnTo>
                    <a:pt x="62191" y="2760154"/>
                  </a:lnTo>
                  <a:lnTo>
                    <a:pt x="78257" y="2766682"/>
                  </a:lnTo>
                  <a:lnTo>
                    <a:pt x="89776" y="2773159"/>
                  </a:lnTo>
                  <a:lnTo>
                    <a:pt x="96723" y="2780690"/>
                  </a:lnTo>
                  <a:lnTo>
                    <a:pt x="99047" y="2790329"/>
                  </a:lnTo>
                  <a:lnTo>
                    <a:pt x="96799" y="2800616"/>
                  </a:lnTo>
                  <a:lnTo>
                    <a:pt x="90068" y="2808871"/>
                  </a:lnTo>
                  <a:lnTo>
                    <a:pt x="78828" y="2814358"/>
                  </a:lnTo>
                  <a:lnTo>
                    <a:pt x="63106" y="2816352"/>
                  </a:lnTo>
                  <a:lnTo>
                    <a:pt x="48221" y="2814510"/>
                  </a:lnTo>
                  <a:lnTo>
                    <a:pt x="34315" y="2808325"/>
                  </a:lnTo>
                  <a:lnTo>
                    <a:pt x="24041" y="2796819"/>
                  </a:lnTo>
                  <a:lnTo>
                    <a:pt x="20040" y="2779039"/>
                  </a:lnTo>
                  <a:lnTo>
                    <a:pt x="0" y="2779039"/>
                  </a:lnTo>
                  <a:lnTo>
                    <a:pt x="5143" y="2803982"/>
                  </a:lnTo>
                  <a:lnTo>
                    <a:pt x="18910" y="2821343"/>
                  </a:lnTo>
                  <a:lnTo>
                    <a:pt x="38773" y="2831490"/>
                  </a:lnTo>
                  <a:lnTo>
                    <a:pt x="62191" y="2834779"/>
                  </a:lnTo>
                  <a:lnTo>
                    <a:pt x="87591" y="2831287"/>
                  </a:lnTo>
                  <a:lnTo>
                    <a:pt x="105727" y="2821686"/>
                  </a:lnTo>
                  <a:lnTo>
                    <a:pt x="109753" y="2816352"/>
                  </a:lnTo>
                  <a:lnTo>
                    <a:pt x="116611" y="2807284"/>
                  </a:lnTo>
                  <a:lnTo>
                    <a:pt x="120243" y="2789402"/>
                  </a:lnTo>
                  <a:close/>
                </a:path>
                <a:path w="2267585" h="3815715">
                  <a:moveTo>
                    <a:pt x="127152" y="1840382"/>
                  </a:moveTo>
                  <a:lnTo>
                    <a:pt x="95173" y="1783257"/>
                  </a:lnTo>
                  <a:lnTo>
                    <a:pt x="93751" y="1780730"/>
                  </a:lnTo>
                  <a:lnTo>
                    <a:pt x="106540" y="1774367"/>
                  </a:lnTo>
                  <a:lnTo>
                    <a:pt x="115481" y="1765515"/>
                  </a:lnTo>
                  <a:lnTo>
                    <a:pt x="116268" y="1764741"/>
                  </a:lnTo>
                  <a:lnTo>
                    <a:pt x="122453" y="1751533"/>
                  </a:lnTo>
                  <a:lnTo>
                    <a:pt x="115354" y="1703552"/>
                  </a:lnTo>
                  <a:lnTo>
                    <a:pt x="104114" y="1693265"/>
                  </a:lnTo>
                  <a:lnTo>
                    <a:pt x="104114" y="1734426"/>
                  </a:lnTo>
                  <a:lnTo>
                    <a:pt x="102133" y="1747926"/>
                  </a:lnTo>
                  <a:lnTo>
                    <a:pt x="96342" y="1757654"/>
                  </a:lnTo>
                  <a:lnTo>
                    <a:pt x="87007" y="1763547"/>
                  </a:lnTo>
                  <a:lnTo>
                    <a:pt x="74396" y="1765515"/>
                  </a:lnTo>
                  <a:lnTo>
                    <a:pt x="30403" y="1765515"/>
                  </a:lnTo>
                  <a:lnTo>
                    <a:pt x="30403" y="1703552"/>
                  </a:lnTo>
                  <a:lnTo>
                    <a:pt x="74396" y="1703552"/>
                  </a:lnTo>
                  <a:lnTo>
                    <a:pt x="87007" y="1705457"/>
                  </a:lnTo>
                  <a:lnTo>
                    <a:pt x="96342" y="1711210"/>
                  </a:lnTo>
                  <a:lnTo>
                    <a:pt x="102133" y="1720850"/>
                  </a:lnTo>
                  <a:lnTo>
                    <a:pt x="104114" y="1734426"/>
                  </a:lnTo>
                  <a:lnTo>
                    <a:pt x="104114" y="1693265"/>
                  </a:lnTo>
                  <a:lnTo>
                    <a:pt x="97891" y="1689163"/>
                  </a:lnTo>
                  <a:lnTo>
                    <a:pt x="77851" y="1685810"/>
                  </a:lnTo>
                  <a:lnTo>
                    <a:pt x="10363" y="1685810"/>
                  </a:lnTo>
                  <a:lnTo>
                    <a:pt x="10363" y="1847062"/>
                  </a:lnTo>
                  <a:lnTo>
                    <a:pt x="30403" y="1847062"/>
                  </a:lnTo>
                  <a:lnTo>
                    <a:pt x="30403" y="1783257"/>
                  </a:lnTo>
                  <a:lnTo>
                    <a:pt x="71640" y="1783257"/>
                  </a:lnTo>
                  <a:lnTo>
                    <a:pt x="107340" y="1847062"/>
                  </a:lnTo>
                  <a:lnTo>
                    <a:pt x="127152" y="1847062"/>
                  </a:lnTo>
                  <a:lnTo>
                    <a:pt x="127152" y="1840382"/>
                  </a:lnTo>
                  <a:close/>
                </a:path>
                <a:path w="2267585" h="3815715">
                  <a:moveTo>
                    <a:pt x="152488" y="3654336"/>
                  </a:moveTo>
                  <a:lnTo>
                    <a:pt x="133832" y="3654336"/>
                  </a:lnTo>
                  <a:lnTo>
                    <a:pt x="81775" y="3736124"/>
                  </a:lnTo>
                  <a:lnTo>
                    <a:pt x="52438" y="3690048"/>
                  </a:lnTo>
                  <a:lnTo>
                    <a:pt x="29705" y="3654336"/>
                  </a:lnTo>
                  <a:lnTo>
                    <a:pt x="10363" y="3654336"/>
                  </a:lnTo>
                  <a:lnTo>
                    <a:pt x="10363" y="3815588"/>
                  </a:lnTo>
                  <a:lnTo>
                    <a:pt x="29705" y="3815588"/>
                  </a:lnTo>
                  <a:lnTo>
                    <a:pt x="29705" y="3690048"/>
                  </a:lnTo>
                  <a:lnTo>
                    <a:pt x="74866" y="3760762"/>
                  </a:lnTo>
                  <a:lnTo>
                    <a:pt x="87985" y="3760762"/>
                  </a:lnTo>
                  <a:lnTo>
                    <a:pt x="103682" y="3736124"/>
                  </a:lnTo>
                  <a:lnTo>
                    <a:pt x="133146" y="3689820"/>
                  </a:lnTo>
                  <a:lnTo>
                    <a:pt x="133146" y="3815588"/>
                  </a:lnTo>
                  <a:lnTo>
                    <a:pt x="152488" y="3815588"/>
                  </a:lnTo>
                  <a:lnTo>
                    <a:pt x="152488" y="3689820"/>
                  </a:lnTo>
                  <a:lnTo>
                    <a:pt x="152488" y="3654336"/>
                  </a:lnTo>
                  <a:close/>
                </a:path>
                <a:path w="2267585" h="3815715">
                  <a:moveTo>
                    <a:pt x="208191" y="2712923"/>
                  </a:moveTo>
                  <a:lnTo>
                    <a:pt x="177787" y="2712923"/>
                  </a:lnTo>
                  <a:lnTo>
                    <a:pt x="177787" y="2688272"/>
                  </a:lnTo>
                  <a:lnTo>
                    <a:pt x="159359" y="2688272"/>
                  </a:lnTo>
                  <a:lnTo>
                    <a:pt x="159359" y="2712923"/>
                  </a:lnTo>
                  <a:lnTo>
                    <a:pt x="140004" y="2712923"/>
                  </a:lnTo>
                  <a:lnTo>
                    <a:pt x="140004" y="2729052"/>
                  </a:lnTo>
                  <a:lnTo>
                    <a:pt x="159359" y="2729052"/>
                  </a:lnTo>
                  <a:lnTo>
                    <a:pt x="159359" y="2792857"/>
                  </a:lnTo>
                  <a:lnTo>
                    <a:pt x="161086" y="2806941"/>
                  </a:lnTo>
                  <a:lnTo>
                    <a:pt x="167106" y="2819260"/>
                  </a:lnTo>
                  <a:lnTo>
                    <a:pt x="178701" y="2828010"/>
                  </a:lnTo>
                  <a:lnTo>
                    <a:pt x="197142" y="2831325"/>
                  </a:lnTo>
                  <a:lnTo>
                    <a:pt x="208191" y="2831325"/>
                  </a:lnTo>
                  <a:lnTo>
                    <a:pt x="208191" y="2814510"/>
                  </a:lnTo>
                  <a:lnTo>
                    <a:pt x="197142" y="2814510"/>
                  </a:lnTo>
                  <a:lnTo>
                    <a:pt x="189064" y="2813291"/>
                  </a:lnTo>
                  <a:lnTo>
                    <a:pt x="182968" y="2809417"/>
                  </a:lnTo>
                  <a:lnTo>
                    <a:pt x="179133" y="2802559"/>
                  </a:lnTo>
                  <a:lnTo>
                    <a:pt x="177850" y="2792857"/>
                  </a:lnTo>
                  <a:lnTo>
                    <a:pt x="177787" y="2729052"/>
                  </a:lnTo>
                  <a:lnTo>
                    <a:pt x="208191" y="2729052"/>
                  </a:lnTo>
                  <a:lnTo>
                    <a:pt x="208191" y="2712923"/>
                  </a:lnTo>
                  <a:close/>
                </a:path>
                <a:path w="2267585" h="3815715">
                  <a:moveTo>
                    <a:pt x="211404" y="3697186"/>
                  </a:moveTo>
                  <a:lnTo>
                    <a:pt x="192976" y="3697186"/>
                  </a:lnTo>
                  <a:lnTo>
                    <a:pt x="192976" y="3815588"/>
                  </a:lnTo>
                  <a:lnTo>
                    <a:pt x="211404" y="3815588"/>
                  </a:lnTo>
                  <a:lnTo>
                    <a:pt x="211404" y="3697186"/>
                  </a:lnTo>
                  <a:close/>
                </a:path>
                <a:path w="2267585" h="3815715">
                  <a:moveTo>
                    <a:pt x="211404" y="3653193"/>
                  </a:moveTo>
                  <a:lnTo>
                    <a:pt x="192976" y="3653193"/>
                  </a:lnTo>
                  <a:lnTo>
                    <a:pt x="192976" y="3678529"/>
                  </a:lnTo>
                  <a:lnTo>
                    <a:pt x="211404" y="3678529"/>
                  </a:lnTo>
                  <a:lnTo>
                    <a:pt x="211404" y="3653193"/>
                  </a:lnTo>
                  <a:close/>
                </a:path>
                <a:path w="2267585" h="3815715">
                  <a:moveTo>
                    <a:pt x="250012" y="1769440"/>
                  </a:moveTo>
                  <a:lnTo>
                    <a:pt x="246748" y="1751457"/>
                  </a:lnTo>
                  <a:lnTo>
                    <a:pt x="240715" y="1742719"/>
                  </a:lnTo>
                  <a:lnTo>
                    <a:pt x="237286" y="1737728"/>
                  </a:lnTo>
                  <a:lnTo>
                    <a:pt x="231584" y="1734426"/>
                  </a:lnTo>
                  <a:lnTo>
                    <a:pt x="231584" y="1769440"/>
                  </a:lnTo>
                  <a:lnTo>
                    <a:pt x="231584" y="1779117"/>
                  </a:lnTo>
                  <a:lnTo>
                    <a:pt x="171234" y="1779117"/>
                  </a:lnTo>
                  <a:lnTo>
                    <a:pt x="171234" y="1769440"/>
                  </a:lnTo>
                  <a:lnTo>
                    <a:pt x="173202" y="1758657"/>
                  </a:lnTo>
                  <a:lnTo>
                    <a:pt x="178981" y="1750199"/>
                  </a:lnTo>
                  <a:lnTo>
                    <a:pt x="188429" y="1744687"/>
                  </a:lnTo>
                  <a:lnTo>
                    <a:pt x="201409" y="1742719"/>
                  </a:lnTo>
                  <a:lnTo>
                    <a:pt x="214579" y="1744726"/>
                  </a:lnTo>
                  <a:lnTo>
                    <a:pt x="224015" y="1750288"/>
                  </a:lnTo>
                  <a:lnTo>
                    <a:pt x="229692" y="1758746"/>
                  </a:lnTo>
                  <a:lnTo>
                    <a:pt x="231584" y="1769440"/>
                  </a:lnTo>
                  <a:lnTo>
                    <a:pt x="231584" y="1734426"/>
                  </a:lnTo>
                  <a:lnTo>
                    <a:pt x="222224" y="1728978"/>
                  </a:lnTo>
                  <a:lnTo>
                    <a:pt x="202107" y="1725904"/>
                  </a:lnTo>
                  <a:lnTo>
                    <a:pt x="181381" y="1729079"/>
                  </a:lnTo>
                  <a:lnTo>
                    <a:pt x="165874" y="1738045"/>
                  </a:lnTo>
                  <a:lnTo>
                    <a:pt x="156171" y="1751939"/>
                  </a:lnTo>
                  <a:lnTo>
                    <a:pt x="152895" y="1769440"/>
                  </a:lnTo>
                  <a:lnTo>
                    <a:pt x="152806" y="1806295"/>
                  </a:lnTo>
                  <a:lnTo>
                    <a:pt x="156171" y="1824278"/>
                  </a:lnTo>
                  <a:lnTo>
                    <a:pt x="165874" y="1837994"/>
                  </a:lnTo>
                  <a:lnTo>
                    <a:pt x="181381" y="1846757"/>
                  </a:lnTo>
                  <a:lnTo>
                    <a:pt x="202107" y="1849831"/>
                  </a:lnTo>
                  <a:lnTo>
                    <a:pt x="221246" y="1847126"/>
                  </a:lnTo>
                  <a:lnTo>
                    <a:pt x="235648" y="1839442"/>
                  </a:lnTo>
                  <a:lnTo>
                    <a:pt x="240677" y="1833016"/>
                  </a:lnTo>
                  <a:lnTo>
                    <a:pt x="245084" y="1827377"/>
                  </a:lnTo>
                  <a:lnTo>
                    <a:pt x="249326" y="1811591"/>
                  </a:lnTo>
                  <a:lnTo>
                    <a:pt x="230898" y="1811591"/>
                  </a:lnTo>
                  <a:lnTo>
                    <a:pt x="228015" y="1820291"/>
                  </a:lnTo>
                  <a:lnTo>
                    <a:pt x="222377" y="1827060"/>
                  </a:lnTo>
                  <a:lnTo>
                    <a:pt x="213791" y="1831454"/>
                  </a:lnTo>
                  <a:lnTo>
                    <a:pt x="202107" y="1833016"/>
                  </a:lnTo>
                  <a:lnTo>
                    <a:pt x="188722" y="1831009"/>
                  </a:lnTo>
                  <a:lnTo>
                    <a:pt x="179070" y="1825383"/>
                  </a:lnTo>
                  <a:lnTo>
                    <a:pt x="173202" y="1816785"/>
                  </a:lnTo>
                  <a:lnTo>
                    <a:pt x="171323" y="1806295"/>
                  </a:lnTo>
                  <a:lnTo>
                    <a:pt x="171234" y="1794090"/>
                  </a:lnTo>
                  <a:lnTo>
                    <a:pt x="250012" y="1794090"/>
                  </a:lnTo>
                  <a:lnTo>
                    <a:pt x="250012" y="1779117"/>
                  </a:lnTo>
                  <a:lnTo>
                    <a:pt x="250012" y="1769440"/>
                  </a:lnTo>
                  <a:close/>
                </a:path>
                <a:path w="2267585" h="3815715">
                  <a:moveTo>
                    <a:pt x="268084" y="3653193"/>
                  </a:moveTo>
                  <a:lnTo>
                    <a:pt x="249656" y="3653193"/>
                  </a:lnTo>
                  <a:lnTo>
                    <a:pt x="249656" y="3815588"/>
                  </a:lnTo>
                  <a:lnTo>
                    <a:pt x="268084" y="3815588"/>
                  </a:lnTo>
                  <a:lnTo>
                    <a:pt x="268084" y="3653193"/>
                  </a:lnTo>
                  <a:close/>
                </a:path>
                <a:path w="2267585" h="3815715">
                  <a:moveTo>
                    <a:pt x="324777" y="3653193"/>
                  </a:moveTo>
                  <a:lnTo>
                    <a:pt x="306349" y="3653193"/>
                  </a:lnTo>
                  <a:lnTo>
                    <a:pt x="306349" y="3815588"/>
                  </a:lnTo>
                  <a:lnTo>
                    <a:pt x="324777" y="3815588"/>
                  </a:lnTo>
                  <a:lnTo>
                    <a:pt x="324777" y="3653193"/>
                  </a:lnTo>
                  <a:close/>
                </a:path>
                <a:path w="2267585" h="3815715">
                  <a:moveTo>
                    <a:pt x="331482" y="2754160"/>
                  </a:moveTo>
                  <a:lnTo>
                    <a:pt x="328409" y="2736786"/>
                  </a:lnTo>
                  <a:lnTo>
                    <a:pt x="321945" y="2726982"/>
                  </a:lnTo>
                  <a:lnTo>
                    <a:pt x="319214" y="2722829"/>
                  </a:lnTo>
                  <a:lnTo>
                    <a:pt x="312928" y="2719019"/>
                  </a:lnTo>
                  <a:lnTo>
                    <a:pt x="312928" y="2754160"/>
                  </a:lnTo>
                  <a:lnTo>
                    <a:pt x="312928" y="2790101"/>
                  </a:lnTo>
                  <a:lnTo>
                    <a:pt x="311175" y="2800273"/>
                  </a:lnTo>
                  <a:lnTo>
                    <a:pt x="305511" y="2809125"/>
                  </a:lnTo>
                  <a:lnTo>
                    <a:pt x="295948" y="2815094"/>
                  </a:lnTo>
                  <a:lnTo>
                    <a:pt x="282409" y="2817279"/>
                  </a:lnTo>
                  <a:lnTo>
                    <a:pt x="269036" y="2815120"/>
                  </a:lnTo>
                  <a:lnTo>
                    <a:pt x="259384" y="2809214"/>
                  </a:lnTo>
                  <a:lnTo>
                    <a:pt x="253517" y="2800362"/>
                  </a:lnTo>
                  <a:lnTo>
                    <a:pt x="251675" y="2790101"/>
                  </a:lnTo>
                  <a:lnTo>
                    <a:pt x="251675" y="2754160"/>
                  </a:lnTo>
                  <a:lnTo>
                    <a:pt x="253517" y="2743885"/>
                  </a:lnTo>
                  <a:lnTo>
                    <a:pt x="259384" y="2735034"/>
                  </a:lnTo>
                  <a:lnTo>
                    <a:pt x="269036" y="2729128"/>
                  </a:lnTo>
                  <a:lnTo>
                    <a:pt x="282409" y="2726982"/>
                  </a:lnTo>
                  <a:lnTo>
                    <a:pt x="295948" y="2729166"/>
                  </a:lnTo>
                  <a:lnTo>
                    <a:pt x="305511" y="2735122"/>
                  </a:lnTo>
                  <a:lnTo>
                    <a:pt x="311175" y="2743987"/>
                  </a:lnTo>
                  <a:lnTo>
                    <a:pt x="312928" y="2754160"/>
                  </a:lnTo>
                  <a:lnTo>
                    <a:pt x="312928" y="2719019"/>
                  </a:lnTo>
                  <a:lnTo>
                    <a:pt x="303885" y="2713532"/>
                  </a:lnTo>
                  <a:lnTo>
                    <a:pt x="282409" y="2710167"/>
                  </a:lnTo>
                  <a:lnTo>
                    <a:pt x="260908" y="2713532"/>
                  </a:lnTo>
                  <a:lnTo>
                    <a:pt x="245503" y="2722829"/>
                  </a:lnTo>
                  <a:lnTo>
                    <a:pt x="236220" y="2736786"/>
                  </a:lnTo>
                  <a:lnTo>
                    <a:pt x="233121" y="2754160"/>
                  </a:lnTo>
                  <a:lnTo>
                    <a:pt x="233121" y="2790101"/>
                  </a:lnTo>
                  <a:lnTo>
                    <a:pt x="236220" y="2807462"/>
                  </a:lnTo>
                  <a:lnTo>
                    <a:pt x="245503" y="2821419"/>
                  </a:lnTo>
                  <a:lnTo>
                    <a:pt x="260908" y="2830715"/>
                  </a:lnTo>
                  <a:lnTo>
                    <a:pt x="282409" y="2834094"/>
                  </a:lnTo>
                  <a:lnTo>
                    <a:pt x="303885" y="2830715"/>
                  </a:lnTo>
                  <a:lnTo>
                    <a:pt x="319214" y="2821419"/>
                  </a:lnTo>
                  <a:lnTo>
                    <a:pt x="321945" y="2817279"/>
                  </a:lnTo>
                  <a:lnTo>
                    <a:pt x="328409" y="2807462"/>
                  </a:lnTo>
                  <a:lnTo>
                    <a:pt x="331482" y="2790101"/>
                  </a:lnTo>
                  <a:lnTo>
                    <a:pt x="331482" y="2754160"/>
                  </a:lnTo>
                  <a:close/>
                </a:path>
                <a:path w="2267585" h="3815715">
                  <a:moveTo>
                    <a:pt x="371881" y="1792706"/>
                  </a:moveTo>
                  <a:lnTo>
                    <a:pt x="371830" y="1764601"/>
                  </a:lnTo>
                  <a:lnTo>
                    <a:pt x="369062" y="1749323"/>
                  </a:lnTo>
                  <a:lnTo>
                    <a:pt x="364490" y="1742719"/>
                  </a:lnTo>
                  <a:lnTo>
                    <a:pt x="360527" y="1736979"/>
                  </a:lnTo>
                  <a:lnTo>
                    <a:pt x="346202" y="1728838"/>
                  </a:lnTo>
                  <a:lnTo>
                    <a:pt x="326034" y="1725904"/>
                  </a:lnTo>
                  <a:lnTo>
                    <a:pt x="306044" y="1728838"/>
                  </a:lnTo>
                  <a:lnTo>
                    <a:pt x="291973" y="1736953"/>
                  </a:lnTo>
                  <a:lnTo>
                    <a:pt x="283667" y="1749171"/>
                  </a:lnTo>
                  <a:lnTo>
                    <a:pt x="283616" y="1749323"/>
                  </a:lnTo>
                  <a:lnTo>
                    <a:pt x="280885" y="1764601"/>
                  </a:lnTo>
                  <a:lnTo>
                    <a:pt x="298856" y="1764601"/>
                  </a:lnTo>
                  <a:lnTo>
                    <a:pt x="300545" y="1755927"/>
                  </a:lnTo>
                  <a:lnTo>
                    <a:pt x="305625" y="1748993"/>
                  </a:lnTo>
                  <a:lnTo>
                    <a:pt x="314109" y="1744383"/>
                  </a:lnTo>
                  <a:lnTo>
                    <a:pt x="326034" y="1742719"/>
                  </a:lnTo>
                  <a:lnTo>
                    <a:pt x="338188" y="1744408"/>
                  </a:lnTo>
                  <a:lnTo>
                    <a:pt x="346735" y="1749171"/>
                  </a:lnTo>
                  <a:lnTo>
                    <a:pt x="351790" y="1756511"/>
                  </a:lnTo>
                  <a:lnTo>
                    <a:pt x="353453" y="1765985"/>
                  </a:lnTo>
                  <a:lnTo>
                    <a:pt x="353453" y="1777733"/>
                  </a:lnTo>
                  <a:lnTo>
                    <a:pt x="353453" y="1792706"/>
                  </a:lnTo>
                  <a:lnTo>
                    <a:pt x="353453" y="1816430"/>
                  </a:lnTo>
                  <a:lnTo>
                    <a:pt x="346824" y="1822234"/>
                  </a:lnTo>
                  <a:lnTo>
                    <a:pt x="338505" y="1827568"/>
                  </a:lnTo>
                  <a:lnTo>
                    <a:pt x="328663" y="1831492"/>
                  </a:lnTo>
                  <a:lnTo>
                    <a:pt x="317512" y="1833016"/>
                  </a:lnTo>
                  <a:lnTo>
                    <a:pt x="307860" y="1831873"/>
                  </a:lnTo>
                  <a:lnTo>
                    <a:pt x="300126" y="1828317"/>
                  </a:lnTo>
                  <a:lnTo>
                    <a:pt x="294970" y="1822234"/>
                  </a:lnTo>
                  <a:lnTo>
                    <a:pt x="293090" y="1813433"/>
                  </a:lnTo>
                  <a:lnTo>
                    <a:pt x="294805" y="1805051"/>
                  </a:lnTo>
                  <a:lnTo>
                    <a:pt x="300202" y="1798485"/>
                  </a:lnTo>
                  <a:lnTo>
                    <a:pt x="309714" y="1794230"/>
                  </a:lnTo>
                  <a:lnTo>
                    <a:pt x="323735" y="1792706"/>
                  </a:lnTo>
                  <a:lnTo>
                    <a:pt x="353453" y="1792706"/>
                  </a:lnTo>
                  <a:lnTo>
                    <a:pt x="353453" y="1777733"/>
                  </a:lnTo>
                  <a:lnTo>
                    <a:pt x="323735" y="1777733"/>
                  </a:lnTo>
                  <a:lnTo>
                    <a:pt x="302361" y="1780235"/>
                  </a:lnTo>
                  <a:lnTo>
                    <a:pt x="287020" y="1787550"/>
                  </a:lnTo>
                  <a:lnTo>
                    <a:pt x="277761" y="1799399"/>
                  </a:lnTo>
                  <a:lnTo>
                    <a:pt x="274662" y="1815503"/>
                  </a:lnTo>
                  <a:lnTo>
                    <a:pt x="277837" y="1830692"/>
                  </a:lnTo>
                  <a:lnTo>
                    <a:pt x="286385" y="1841398"/>
                  </a:lnTo>
                  <a:lnTo>
                    <a:pt x="298869" y="1847735"/>
                  </a:lnTo>
                  <a:lnTo>
                    <a:pt x="313829" y="1849831"/>
                  </a:lnTo>
                  <a:lnTo>
                    <a:pt x="326859" y="1848192"/>
                  </a:lnTo>
                  <a:lnTo>
                    <a:pt x="338099" y="1843989"/>
                  </a:lnTo>
                  <a:lnTo>
                    <a:pt x="347230" y="1838261"/>
                  </a:lnTo>
                  <a:lnTo>
                    <a:pt x="352907" y="1833016"/>
                  </a:lnTo>
                  <a:lnTo>
                    <a:pt x="353910" y="1832089"/>
                  </a:lnTo>
                  <a:lnTo>
                    <a:pt x="360819" y="1847062"/>
                  </a:lnTo>
                  <a:lnTo>
                    <a:pt x="371881" y="1847062"/>
                  </a:lnTo>
                  <a:lnTo>
                    <a:pt x="371881" y="1832089"/>
                  </a:lnTo>
                  <a:lnTo>
                    <a:pt x="371881" y="1792706"/>
                  </a:lnTo>
                  <a:close/>
                </a:path>
                <a:path w="2267585" h="3815715">
                  <a:moveTo>
                    <a:pt x="422440" y="2710167"/>
                  </a:moveTo>
                  <a:lnTo>
                    <a:pt x="419442" y="2710167"/>
                  </a:lnTo>
                  <a:lnTo>
                    <a:pt x="407543" y="2711780"/>
                  </a:lnTo>
                  <a:lnTo>
                    <a:pt x="396900" y="2716009"/>
                  </a:lnTo>
                  <a:lnTo>
                    <a:pt x="387858" y="2721914"/>
                  </a:lnTo>
                  <a:lnTo>
                    <a:pt x="380746" y="2728595"/>
                  </a:lnTo>
                  <a:lnTo>
                    <a:pt x="374065" y="2712923"/>
                  </a:lnTo>
                  <a:lnTo>
                    <a:pt x="364388" y="2712923"/>
                  </a:lnTo>
                  <a:lnTo>
                    <a:pt x="364388" y="2831325"/>
                  </a:lnTo>
                  <a:lnTo>
                    <a:pt x="382816" y="2831325"/>
                  </a:lnTo>
                  <a:lnTo>
                    <a:pt x="382816" y="2744711"/>
                  </a:lnTo>
                  <a:lnTo>
                    <a:pt x="390296" y="2737459"/>
                  </a:lnTo>
                  <a:lnTo>
                    <a:pt x="398945" y="2732278"/>
                  </a:lnTo>
                  <a:lnTo>
                    <a:pt x="408800" y="2729166"/>
                  </a:lnTo>
                  <a:lnTo>
                    <a:pt x="414972" y="2728595"/>
                  </a:lnTo>
                  <a:lnTo>
                    <a:pt x="419912" y="2728125"/>
                  </a:lnTo>
                  <a:lnTo>
                    <a:pt x="422440" y="2728125"/>
                  </a:lnTo>
                  <a:lnTo>
                    <a:pt x="422440" y="2710167"/>
                  </a:lnTo>
                  <a:close/>
                </a:path>
                <a:path w="2267585" h="3815715">
                  <a:moveTo>
                    <a:pt x="503618" y="1684667"/>
                  </a:moveTo>
                  <a:lnTo>
                    <a:pt x="485190" y="1684667"/>
                  </a:lnTo>
                  <a:lnTo>
                    <a:pt x="485190" y="1743176"/>
                  </a:lnTo>
                  <a:lnTo>
                    <a:pt x="485190" y="1761375"/>
                  </a:lnTo>
                  <a:lnTo>
                    <a:pt x="485190" y="1814360"/>
                  </a:lnTo>
                  <a:lnTo>
                    <a:pt x="478332" y="1821065"/>
                  </a:lnTo>
                  <a:lnTo>
                    <a:pt x="470217" y="1827060"/>
                  </a:lnTo>
                  <a:lnTo>
                    <a:pt x="460895" y="1831365"/>
                  </a:lnTo>
                  <a:lnTo>
                    <a:pt x="450405" y="1833016"/>
                  </a:lnTo>
                  <a:lnTo>
                    <a:pt x="439534" y="1830984"/>
                  </a:lnTo>
                  <a:lnTo>
                    <a:pt x="431088" y="1825269"/>
                  </a:lnTo>
                  <a:lnTo>
                    <a:pt x="425627" y="1816392"/>
                  </a:lnTo>
                  <a:lnTo>
                    <a:pt x="423684" y="1804911"/>
                  </a:lnTo>
                  <a:lnTo>
                    <a:pt x="423684" y="1770824"/>
                  </a:lnTo>
                  <a:lnTo>
                    <a:pt x="425627" y="1759331"/>
                  </a:lnTo>
                  <a:lnTo>
                    <a:pt x="431063" y="1750466"/>
                  </a:lnTo>
                  <a:lnTo>
                    <a:pt x="439432" y="1744738"/>
                  </a:lnTo>
                  <a:lnTo>
                    <a:pt x="450176" y="1742719"/>
                  </a:lnTo>
                  <a:lnTo>
                    <a:pt x="460705" y="1744370"/>
                  </a:lnTo>
                  <a:lnTo>
                    <a:pt x="470103" y="1748675"/>
                  </a:lnTo>
                  <a:lnTo>
                    <a:pt x="478294" y="1754670"/>
                  </a:lnTo>
                  <a:lnTo>
                    <a:pt x="485190" y="1761375"/>
                  </a:lnTo>
                  <a:lnTo>
                    <a:pt x="485190" y="1743176"/>
                  </a:lnTo>
                  <a:lnTo>
                    <a:pt x="484720" y="1742719"/>
                  </a:lnTo>
                  <a:lnTo>
                    <a:pt x="478777" y="1736877"/>
                  </a:lnTo>
                  <a:lnTo>
                    <a:pt x="470306" y="1731340"/>
                  </a:lnTo>
                  <a:lnTo>
                    <a:pt x="459892" y="1727403"/>
                  </a:lnTo>
                  <a:lnTo>
                    <a:pt x="447649" y="1725904"/>
                  </a:lnTo>
                  <a:lnTo>
                    <a:pt x="430530" y="1728711"/>
                  </a:lnTo>
                  <a:lnTo>
                    <a:pt x="417118" y="1737042"/>
                  </a:lnTo>
                  <a:lnTo>
                    <a:pt x="408381" y="1750682"/>
                  </a:lnTo>
                  <a:lnTo>
                    <a:pt x="405257" y="1769440"/>
                  </a:lnTo>
                  <a:lnTo>
                    <a:pt x="405257" y="1806295"/>
                  </a:lnTo>
                  <a:lnTo>
                    <a:pt x="408406" y="1825053"/>
                  </a:lnTo>
                  <a:lnTo>
                    <a:pt x="417118" y="1838693"/>
                  </a:lnTo>
                  <a:lnTo>
                    <a:pt x="430326" y="1847011"/>
                  </a:lnTo>
                  <a:lnTo>
                    <a:pt x="446951" y="1849831"/>
                  </a:lnTo>
                  <a:lnTo>
                    <a:pt x="459524" y="1848243"/>
                  </a:lnTo>
                  <a:lnTo>
                    <a:pt x="470255" y="1844078"/>
                  </a:lnTo>
                  <a:lnTo>
                    <a:pt x="479120" y="1838172"/>
                  </a:lnTo>
                  <a:lnTo>
                    <a:pt x="484454" y="1833016"/>
                  </a:lnTo>
                  <a:lnTo>
                    <a:pt x="486117" y="1831403"/>
                  </a:lnTo>
                  <a:lnTo>
                    <a:pt x="492569" y="1847062"/>
                  </a:lnTo>
                  <a:lnTo>
                    <a:pt x="503618" y="1847062"/>
                  </a:lnTo>
                  <a:lnTo>
                    <a:pt x="503618" y="1831403"/>
                  </a:lnTo>
                  <a:lnTo>
                    <a:pt x="503618" y="1743176"/>
                  </a:lnTo>
                  <a:lnTo>
                    <a:pt x="503618" y="1684667"/>
                  </a:lnTo>
                  <a:close/>
                </a:path>
                <a:path w="2267585" h="3815715">
                  <a:moveTo>
                    <a:pt x="538873" y="2753703"/>
                  </a:moveTo>
                  <a:lnTo>
                    <a:pt x="535597" y="2735719"/>
                  </a:lnTo>
                  <a:lnTo>
                    <a:pt x="529577" y="2726982"/>
                  </a:lnTo>
                  <a:lnTo>
                    <a:pt x="526135" y="2721991"/>
                  </a:lnTo>
                  <a:lnTo>
                    <a:pt x="520433" y="2718689"/>
                  </a:lnTo>
                  <a:lnTo>
                    <a:pt x="520433" y="2753703"/>
                  </a:lnTo>
                  <a:lnTo>
                    <a:pt x="520433" y="2763380"/>
                  </a:lnTo>
                  <a:lnTo>
                    <a:pt x="460082" y="2763380"/>
                  </a:lnTo>
                  <a:lnTo>
                    <a:pt x="460082" y="2753703"/>
                  </a:lnTo>
                  <a:lnTo>
                    <a:pt x="462051" y="2742920"/>
                  </a:lnTo>
                  <a:lnTo>
                    <a:pt x="467829" y="2734462"/>
                  </a:lnTo>
                  <a:lnTo>
                    <a:pt x="477291" y="2728950"/>
                  </a:lnTo>
                  <a:lnTo>
                    <a:pt x="490258" y="2726982"/>
                  </a:lnTo>
                  <a:lnTo>
                    <a:pt x="503428" y="2728988"/>
                  </a:lnTo>
                  <a:lnTo>
                    <a:pt x="512864" y="2734551"/>
                  </a:lnTo>
                  <a:lnTo>
                    <a:pt x="518541" y="2743009"/>
                  </a:lnTo>
                  <a:lnTo>
                    <a:pt x="520433" y="2753703"/>
                  </a:lnTo>
                  <a:lnTo>
                    <a:pt x="520433" y="2718689"/>
                  </a:lnTo>
                  <a:lnTo>
                    <a:pt x="511073" y="2713240"/>
                  </a:lnTo>
                  <a:lnTo>
                    <a:pt x="490956" y="2710167"/>
                  </a:lnTo>
                  <a:lnTo>
                    <a:pt x="470230" y="2713342"/>
                  </a:lnTo>
                  <a:lnTo>
                    <a:pt x="454723" y="2722308"/>
                  </a:lnTo>
                  <a:lnTo>
                    <a:pt x="445020" y="2736202"/>
                  </a:lnTo>
                  <a:lnTo>
                    <a:pt x="441744" y="2753703"/>
                  </a:lnTo>
                  <a:lnTo>
                    <a:pt x="441655" y="2790558"/>
                  </a:lnTo>
                  <a:lnTo>
                    <a:pt x="445020" y="2808541"/>
                  </a:lnTo>
                  <a:lnTo>
                    <a:pt x="454723" y="2822257"/>
                  </a:lnTo>
                  <a:lnTo>
                    <a:pt x="470230" y="2831020"/>
                  </a:lnTo>
                  <a:lnTo>
                    <a:pt x="490956" y="2834094"/>
                  </a:lnTo>
                  <a:lnTo>
                    <a:pt x="510095" y="2831388"/>
                  </a:lnTo>
                  <a:lnTo>
                    <a:pt x="524497" y="2823705"/>
                  </a:lnTo>
                  <a:lnTo>
                    <a:pt x="529526" y="2817279"/>
                  </a:lnTo>
                  <a:lnTo>
                    <a:pt x="533946" y="2811640"/>
                  </a:lnTo>
                  <a:lnTo>
                    <a:pt x="538175" y="2795854"/>
                  </a:lnTo>
                  <a:lnTo>
                    <a:pt x="519747" y="2795854"/>
                  </a:lnTo>
                  <a:lnTo>
                    <a:pt x="516864" y="2804553"/>
                  </a:lnTo>
                  <a:lnTo>
                    <a:pt x="511225" y="2811322"/>
                  </a:lnTo>
                  <a:lnTo>
                    <a:pt x="502640" y="2815717"/>
                  </a:lnTo>
                  <a:lnTo>
                    <a:pt x="490956" y="2817279"/>
                  </a:lnTo>
                  <a:lnTo>
                    <a:pt x="477583" y="2815272"/>
                  </a:lnTo>
                  <a:lnTo>
                    <a:pt x="467918" y="2809646"/>
                  </a:lnTo>
                  <a:lnTo>
                    <a:pt x="462051" y="2801048"/>
                  </a:lnTo>
                  <a:lnTo>
                    <a:pt x="460171" y="2790558"/>
                  </a:lnTo>
                  <a:lnTo>
                    <a:pt x="460082" y="2778353"/>
                  </a:lnTo>
                  <a:lnTo>
                    <a:pt x="538873" y="2778353"/>
                  </a:lnTo>
                  <a:lnTo>
                    <a:pt x="538873" y="2763380"/>
                  </a:lnTo>
                  <a:lnTo>
                    <a:pt x="538873" y="2753703"/>
                  </a:lnTo>
                  <a:close/>
                </a:path>
                <a:path w="2267585" h="3815715">
                  <a:moveTo>
                    <a:pt x="633793" y="1769440"/>
                  </a:moveTo>
                  <a:lnTo>
                    <a:pt x="630516" y="1751457"/>
                  </a:lnTo>
                  <a:lnTo>
                    <a:pt x="624497" y="1742719"/>
                  </a:lnTo>
                  <a:lnTo>
                    <a:pt x="621068" y="1737728"/>
                  </a:lnTo>
                  <a:lnTo>
                    <a:pt x="615365" y="1734426"/>
                  </a:lnTo>
                  <a:lnTo>
                    <a:pt x="615365" y="1769440"/>
                  </a:lnTo>
                  <a:lnTo>
                    <a:pt x="615365" y="1779117"/>
                  </a:lnTo>
                  <a:lnTo>
                    <a:pt x="555015" y="1779117"/>
                  </a:lnTo>
                  <a:lnTo>
                    <a:pt x="555015" y="1769440"/>
                  </a:lnTo>
                  <a:lnTo>
                    <a:pt x="556971" y="1758657"/>
                  </a:lnTo>
                  <a:lnTo>
                    <a:pt x="562762" y="1750199"/>
                  </a:lnTo>
                  <a:lnTo>
                    <a:pt x="572211" y="1744687"/>
                  </a:lnTo>
                  <a:lnTo>
                    <a:pt x="585190" y="1742719"/>
                  </a:lnTo>
                  <a:lnTo>
                    <a:pt x="598360" y="1744726"/>
                  </a:lnTo>
                  <a:lnTo>
                    <a:pt x="607796" y="1750288"/>
                  </a:lnTo>
                  <a:lnTo>
                    <a:pt x="613473" y="1758746"/>
                  </a:lnTo>
                  <a:lnTo>
                    <a:pt x="615365" y="1769440"/>
                  </a:lnTo>
                  <a:lnTo>
                    <a:pt x="615365" y="1734426"/>
                  </a:lnTo>
                  <a:lnTo>
                    <a:pt x="606005" y="1728978"/>
                  </a:lnTo>
                  <a:lnTo>
                    <a:pt x="585876" y="1725904"/>
                  </a:lnTo>
                  <a:lnTo>
                    <a:pt x="565162" y="1729079"/>
                  </a:lnTo>
                  <a:lnTo>
                    <a:pt x="549656" y="1738045"/>
                  </a:lnTo>
                  <a:lnTo>
                    <a:pt x="539940" y="1751939"/>
                  </a:lnTo>
                  <a:lnTo>
                    <a:pt x="536676" y="1769440"/>
                  </a:lnTo>
                  <a:lnTo>
                    <a:pt x="536587" y="1806295"/>
                  </a:lnTo>
                  <a:lnTo>
                    <a:pt x="539940" y="1824278"/>
                  </a:lnTo>
                  <a:lnTo>
                    <a:pt x="549656" y="1837994"/>
                  </a:lnTo>
                  <a:lnTo>
                    <a:pt x="565162" y="1846757"/>
                  </a:lnTo>
                  <a:lnTo>
                    <a:pt x="585876" y="1849831"/>
                  </a:lnTo>
                  <a:lnTo>
                    <a:pt x="605015" y="1847126"/>
                  </a:lnTo>
                  <a:lnTo>
                    <a:pt x="619429" y="1839442"/>
                  </a:lnTo>
                  <a:lnTo>
                    <a:pt x="624459" y="1833016"/>
                  </a:lnTo>
                  <a:lnTo>
                    <a:pt x="628865" y="1827377"/>
                  </a:lnTo>
                  <a:lnTo>
                    <a:pt x="633107" y="1811591"/>
                  </a:lnTo>
                  <a:lnTo>
                    <a:pt x="614680" y="1811591"/>
                  </a:lnTo>
                  <a:lnTo>
                    <a:pt x="611797" y="1820291"/>
                  </a:lnTo>
                  <a:lnTo>
                    <a:pt x="606158" y="1827060"/>
                  </a:lnTo>
                  <a:lnTo>
                    <a:pt x="597573" y="1831454"/>
                  </a:lnTo>
                  <a:lnTo>
                    <a:pt x="585876" y="1833016"/>
                  </a:lnTo>
                  <a:lnTo>
                    <a:pt x="572503" y="1831009"/>
                  </a:lnTo>
                  <a:lnTo>
                    <a:pt x="562851" y="1825383"/>
                  </a:lnTo>
                  <a:lnTo>
                    <a:pt x="556983" y="1816785"/>
                  </a:lnTo>
                  <a:lnTo>
                    <a:pt x="555091" y="1806295"/>
                  </a:lnTo>
                  <a:lnTo>
                    <a:pt x="555015" y="1794090"/>
                  </a:lnTo>
                  <a:lnTo>
                    <a:pt x="633793" y="1794090"/>
                  </a:lnTo>
                  <a:lnTo>
                    <a:pt x="633793" y="1779117"/>
                  </a:lnTo>
                  <a:lnTo>
                    <a:pt x="633793" y="1769440"/>
                  </a:lnTo>
                  <a:close/>
                </a:path>
                <a:path w="2267585" h="3815715">
                  <a:moveTo>
                    <a:pt x="724573" y="1725904"/>
                  </a:moveTo>
                  <a:lnTo>
                    <a:pt x="721575" y="1725904"/>
                  </a:lnTo>
                  <a:lnTo>
                    <a:pt x="709663" y="1727517"/>
                  </a:lnTo>
                  <a:lnTo>
                    <a:pt x="699033" y="1731746"/>
                  </a:lnTo>
                  <a:lnTo>
                    <a:pt x="689991" y="1737652"/>
                  </a:lnTo>
                  <a:lnTo>
                    <a:pt x="682879" y="1744332"/>
                  </a:lnTo>
                  <a:lnTo>
                    <a:pt x="676198" y="1728660"/>
                  </a:lnTo>
                  <a:lnTo>
                    <a:pt x="666521" y="1728660"/>
                  </a:lnTo>
                  <a:lnTo>
                    <a:pt x="666521" y="1847062"/>
                  </a:lnTo>
                  <a:lnTo>
                    <a:pt x="684949" y="1847062"/>
                  </a:lnTo>
                  <a:lnTo>
                    <a:pt x="684949" y="1760448"/>
                  </a:lnTo>
                  <a:lnTo>
                    <a:pt x="692429" y="1753196"/>
                  </a:lnTo>
                  <a:lnTo>
                    <a:pt x="701078" y="1748015"/>
                  </a:lnTo>
                  <a:lnTo>
                    <a:pt x="710933" y="1744903"/>
                  </a:lnTo>
                  <a:lnTo>
                    <a:pt x="717092" y="1744332"/>
                  </a:lnTo>
                  <a:lnTo>
                    <a:pt x="722033" y="1743862"/>
                  </a:lnTo>
                  <a:lnTo>
                    <a:pt x="724573" y="1743862"/>
                  </a:lnTo>
                  <a:lnTo>
                    <a:pt x="724573" y="1725904"/>
                  </a:lnTo>
                  <a:close/>
                </a:path>
                <a:path w="2267585" h="3815715">
                  <a:moveTo>
                    <a:pt x="1927783" y="0"/>
                  </a:moveTo>
                  <a:lnTo>
                    <a:pt x="1804543" y="0"/>
                  </a:lnTo>
                  <a:lnTo>
                    <a:pt x="1804543" y="28562"/>
                  </a:lnTo>
                  <a:lnTo>
                    <a:pt x="1849932" y="28562"/>
                  </a:lnTo>
                  <a:lnTo>
                    <a:pt x="1849932" y="161251"/>
                  </a:lnTo>
                  <a:lnTo>
                    <a:pt x="1882635" y="161251"/>
                  </a:lnTo>
                  <a:lnTo>
                    <a:pt x="1882635" y="28562"/>
                  </a:lnTo>
                  <a:lnTo>
                    <a:pt x="1927783" y="28562"/>
                  </a:lnTo>
                  <a:lnTo>
                    <a:pt x="1927783" y="0"/>
                  </a:lnTo>
                  <a:close/>
                </a:path>
                <a:path w="2267585" h="3815715">
                  <a:moveTo>
                    <a:pt x="2009902" y="75565"/>
                  </a:moveTo>
                  <a:lnTo>
                    <a:pt x="1934349" y="75565"/>
                  </a:lnTo>
                  <a:lnTo>
                    <a:pt x="1934349" y="102743"/>
                  </a:lnTo>
                  <a:lnTo>
                    <a:pt x="2009902" y="102743"/>
                  </a:lnTo>
                  <a:lnTo>
                    <a:pt x="2009902" y="75565"/>
                  </a:lnTo>
                  <a:close/>
                </a:path>
                <a:path w="2267585" h="3815715">
                  <a:moveTo>
                    <a:pt x="2137130" y="0"/>
                  </a:moveTo>
                  <a:lnTo>
                    <a:pt x="2031631" y="0"/>
                  </a:lnTo>
                  <a:lnTo>
                    <a:pt x="2031631" y="46761"/>
                  </a:lnTo>
                  <a:lnTo>
                    <a:pt x="2059266" y="46761"/>
                  </a:lnTo>
                  <a:lnTo>
                    <a:pt x="2059266" y="27190"/>
                  </a:lnTo>
                  <a:lnTo>
                    <a:pt x="2106269" y="27190"/>
                  </a:lnTo>
                  <a:lnTo>
                    <a:pt x="2058581" y="150431"/>
                  </a:lnTo>
                  <a:lnTo>
                    <a:pt x="2058581" y="161251"/>
                  </a:lnTo>
                  <a:lnTo>
                    <a:pt x="2085530" y="161251"/>
                  </a:lnTo>
                  <a:lnTo>
                    <a:pt x="2136432" y="27190"/>
                  </a:lnTo>
                  <a:lnTo>
                    <a:pt x="2137130" y="25336"/>
                  </a:lnTo>
                  <a:lnTo>
                    <a:pt x="2137130" y="0"/>
                  </a:lnTo>
                  <a:close/>
                </a:path>
                <a:path w="2267585" h="3815715">
                  <a:moveTo>
                    <a:pt x="2267369" y="105968"/>
                  </a:moveTo>
                  <a:lnTo>
                    <a:pt x="2263203" y="80568"/>
                  </a:lnTo>
                  <a:lnTo>
                    <a:pt x="2260231" y="76022"/>
                  </a:lnTo>
                  <a:lnTo>
                    <a:pt x="2252192" y="63754"/>
                  </a:lnTo>
                  <a:lnTo>
                    <a:pt x="2244153" y="58978"/>
                  </a:lnTo>
                  <a:lnTo>
                    <a:pt x="2236559" y="54457"/>
                  </a:lnTo>
                  <a:lnTo>
                    <a:pt x="2218537" y="51600"/>
                  </a:lnTo>
                  <a:lnTo>
                    <a:pt x="2209495" y="52070"/>
                  </a:lnTo>
                  <a:lnTo>
                    <a:pt x="2202230" y="53479"/>
                  </a:lnTo>
                  <a:lnTo>
                    <a:pt x="2195919" y="55778"/>
                  </a:lnTo>
                  <a:lnTo>
                    <a:pt x="2189734" y="58978"/>
                  </a:lnTo>
                  <a:lnTo>
                    <a:pt x="2192959" y="27190"/>
                  </a:lnTo>
                  <a:lnTo>
                    <a:pt x="2258390" y="27190"/>
                  </a:lnTo>
                  <a:lnTo>
                    <a:pt x="2258390" y="0"/>
                  </a:lnTo>
                  <a:lnTo>
                    <a:pt x="2169693" y="0"/>
                  </a:lnTo>
                  <a:lnTo>
                    <a:pt x="2161171" y="88226"/>
                  </a:lnTo>
                  <a:lnTo>
                    <a:pt x="2189975" y="88226"/>
                  </a:lnTo>
                  <a:lnTo>
                    <a:pt x="2193213" y="83985"/>
                  </a:lnTo>
                  <a:lnTo>
                    <a:pt x="2197951" y="80048"/>
                  </a:lnTo>
                  <a:lnTo>
                    <a:pt x="2204453" y="77152"/>
                  </a:lnTo>
                  <a:lnTo>
                    <a:pt x="2213000" y="76022"/>
                  </a:lnTo>
                  <a:lnTo>
                    <a:pt x="2223046" y="78168"/>
                  </a:lnTo>
                  <a:lnTo>
                    <a:pt x="2230742" y="84251"/>
                  </a:lnTo>
                  <a:lnTo>
                    <a:pt x="2235682" y="93713"/>
                  </a:lnTo>
                  <a:lnTo>
                    <a:pt x="2237422" y="105968"/>
                  </a:lnTo>
                  <a:lnTo>
                    <a:pt x="2235962" y="118960"/>
                  </a:lnTo>
                  <a:lnTo>
                    <a:pt x="2231428" y="128917"/>
                  </a:lnTo>
                  <a:lnTo>
                    <a:pt x="2223617" y="135280"/>
                  </a:lnTo>
                  <a:lnTo>
                    <a:pt x="2212314" y="137528"/>
                  </a:lnTo>
                  <a:lnTo>
                    <a:pt x="2201951" y="135902"/>
                  </a:lnTo>
                  <a:lnTo>
                    <a:pt x="2193823" y="131394"/>
                  </a:lnTo>
                  <a:lnTo>
                    <a:pt x="2188210" y="124599"/>
                  </a:lnTo>
                  <a:lnTo>
                    <a:pt x="2185365" y="116103"/>
                  </a:lnTo>
                  <a:lnTo>
                    <a:pt x="2156104" y="116103"/>
                  </a:lnTo>
                  <a:lnTo>
                    <a:pt x="2161806" y="136817"/>
                  </a:lnTo>
                  <a:lnTo>
                    <a:pt x="2173503" y="152069"/>
                  </a:lnTo>
                  <a:lnTo>
                    <a:pt x="2190381" y="161493"/>
                  </a:lnTo>
                  <a:lnTo>
                    <a:pt x="2211628" y="164706"/>
                  </a:lnTo>
                  <a:lnTo>
                    <a:pt x="2234234" y="160972"/>
                  </a:lnTo>
                  <a:lnTo>
                    <a:pt x="2251849" y="149847"/>
                  </a:lnTo>
                  <a:lnTo>
                    <a:pt x="2259520" y="137528"/>
                  </a:lnTo>
                  <a:lnTo>
                    <a:pt x="2263292" y="131470"/>
                  </a:lnTo>
                  <a:lnTo>
                    <a:pt x="2267369" y="105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4422" y="4936917"/>
              <a:ext cx="1191792" cy="4819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155110" y="5921181"/>
              <a:ext cx="892810" cy="448309"/>
            </a:xfrm>
            <a:custGeom>
              <a:avLst/>
              <a:gdLst/>
              <a:ahLst/>
              <a:cxnLst/>
              <a:rect l="l" t="t" r="r" b="b"/>
              <a:pathLst>
                <a:path w="892810" h="448310">
                  <a:moveTo>
                    <a:pt x="75012" y="1151"/>
                  </a:moveTo>
                  <a:lnTo>
                    <a:pt x="7517" y="1151"/>
                  </a:lnTo>
                  <a:lnTo>
                    <a:pt x="7517" y="162403"/>
                  </a:lnTo>
                  <a:lnTo>
                    <a:pt x="27558" y="162403"/>
                  </a:lnTo>
                  <a:lnTo>
                    <a:pt x="27558" y="98133"/>
                  </a:lnTo>
                  <a:lnTo>
                    <a:pt x="75012" y="98133"/>
                  </a:lnTo>
                  <a:lnTo>
                    <a:pt x="93718" y="94720"/>
                  </a:lnTo>
                  <a:lnTo>
                    <a:pt x="107695" y="85002"/>
                  </a:lnTo>
                  <a:lnTo>
                    <a:pt x="110339" y="80395"/>
                  </a:lnTo>
                  <a:lnTo>
                    <a:pt x="27558" y="80395"/>
                  </a:lnTo>
                  <a:lnTo>
                    <a:pt x="27558" y="18889"/>
                  </a:lnTo>
                  <a:lnTo>
                    <a:pt x="110310" y="18889"/>
                  </a:lnTo>
                  <a:lnTo>
                    <a:pt x="107695" y="14311"/>
                  </a:lnTo>
                  <a:lnTo>
                    <a:pt x="93718" y="4567"/>
                  </a:lnTo>
                  <a:lnTo>
                    <a:pt x="75012" y="1151"/>
                  </a:lnTo>
                  <a:close/>
                </a:path>
                <a:path w="892810" h="448310">
                  <a:moveTo>
                    <a:pt x="110310" y="18889"/>
                  </a:moveTo>
                  <a:lnTo>
                    <a:pt x="71557" y="18889"/>
                  </a:lnTo>
                  <a:lnTo>
                    <a:pt x="82643" y="20894"/>
                  </a:lnTo>
                  <a:lnTo>
                    <a:pt x="91310" y="26808"/>
                  </a:lnTo>
                  <a:lnTo>
                    <a:pt x="96954" y="36479"/>
                  </a:lnTo>
                  <a:lnTo>
                    <a:pt x="98970" y="49757"/>
                  </a:lnTo>
                  <a:lnTo>
                    <a:pt x="96954" y="62902"/>
                  </a:lnTo>
                  <a:lnTo>
                    <a:pt x="91310" y="72505"/>
                  </a:lnTo>
                  <a:lnTo>
                    <a:pt x="82643" y="78394"/>
                  </a:lnTo>
                  <a:lnTo>
                    <a:pt x="71557" y="80395"/>
                  </a:lnTo>
                  <a:lnTo>
                    <a:pt x="110339" y="80395"/>
                  </a:lnTo>
                  <a:lnTo>
                    <a:pt x="116445" y="69755"/>
                  </a:lnTo>
                  <a:lnTo>
                    <a:pt x="119472" y="49757"/>
                  </a:lnTo>
                  <a:lnTo>
                    <a:pt x="116445" y="29626"/>
                  </a:lnTo>
                  <a:lnTo>
                    <a:pt x="110310" y="18889"/>
                  </a:lnTo>
                  <a:close/>
                </a:path>
                <a:path w="892810" h="448310">
                  <a:moveTo>
                    <a:pt x="164664" y="43998"/>
                  </a:moveTo>
                  <a:lnTo>
                    <a:pt x="146235" y="43998"/>
                  </a:lnTo>
                  <a:lnTo>
                    <a:pt x="146235" y="120708"/>
                  </a:lnTo>
                  <a:lnTo>
                    <a:pt x="149266" y="139803"/>
                  </a:lnTo>
                  <a:lnTo>
                    <a:pt x="157696" y="153736"/>
                  </a:lnTo>
                  <a:lnTo>
                    <a:pt x="170531" y="162270"/>
                  </a:lnTo>
                  <a:lnTo>
                    <a:pt x="186779" y="165167"/>
                  </a:lnTo>
                  <a:lnTo>
                    <a:pt x="199078" y="163616"/>
                  </a:lnTo>
                  <a:lnTo>
                    <a:pt x="209671" y="159495"/>
                  </a:lnTo>
                  <a:lnTo>
                    <a:pt x="218493" y="153602"/>
                  </a:lnTo>
                  <a:lnTo>
                    <a:pt x="223838" y="148351"/>
                  </a:lnTo>
                  <a:lnTo>
                    <a:pt x="190464" y="148351"/>
                  </a:lnTo>
                  <a:lnTo>
                    <a:pt x="180311" y="146591"/>
                  </a:lnTo>
                  <a:lnTo>
                    <a:pt x="172122" y="141181"/>
                  </a:lnTo>
                  <a:lnTo>
                    <a:pt x="166655" y="131927"/>
                  </a:lnTo>
                  <a:lnTo>
                    <a:pt x="164664" y="118635"/>
                  </a:lnTo>
                  <a:lnTo>
                    <a:pt x="164664" y="43998"/>
                  </a:lnTo>
                  <a:close/>
                </a:path>
                <a:path w="892810" h="448310">
                  <a:moveTo>
                    <a:pt x="243217" y="146738"/>
                  </a:moveTo>
                  <a:lnTo>
                    <a:pt x="225479" y="146738"/>
                  </a:lnTo>
                  <a:lnTo>
                    <a:pt x="232160" y="162403"/>
                  </a:lnTo>
                  <a:lnTo>
                    <a:pt x="243217" y="162403"/>
                  </a:lnTo>
                  <a:lnTo>
                    <a:pt x="243217" y="146738"/>
                  </a:lnTo>
                  <a:close/>
                </a:path>
                <a:path w="892810" h="448310">
                  <a:moveTo>
                    <a:pt x="243217" y="43998"/>
                  </a:moveTo>
                  <a:lnTo>
                    <a:pt x="224788" y="43998"/>
                  </a:lnTo>
                  <a:lnTo>
                    <a:pt x="224788" y="129692"/>
                  </a:lnTo>
                  <a:lnTo>
                    <a:pt x="218486" y="136203"/>
                  </a:lnTo>
                  <a:lnTo>
                    <a:pt x="210477" y="142218"/>
                  </a:lnTo>
                  <a:lnTo>
                    <a:pt x="201043" y="146634"/>
                  </a:lnTo>
                  <a:lnTo>
                    <a:pt x="190464" y="148351"/>
                  </a:lnTo>
                  <a:lnTo>
                    <a:pt x="223838" y="148351"/>
                  </a:lnTo>
                  <a:lnTo>
                    <a:pt x="225479" y="146738"/>
                  </a:lnTo>
                  <a:lnTo>
                    <a:pt x="243217" y="146738"/>
                  </a:lnTo>
                  <a:lnTo>
                    <a:pt x="243217" y="43998"/>
                  </a:lnTo>
                  <a:close/>
                </a:path>
                <a:path w="892810" h="448310">
                  <a:moveTo>
                    <a:pt x="292524" y="43998"/>
                  </a:moveTo>
                  <a:lnTo>
                    <a:pt x="281467" y="43998"/>
                  </a:lnTo>
                  <a:lnTo>
                    <a:pt x="281467" y="162403"/>
                  </a:lnTo>
                  <a:lnTo>
                    <a:pt x="299896" y="162403"/>
                  </a:lnTo>
                  <a:lnTo>
                    <a:pt x="299896" y="76709"/>
                  </a:lnTo>
                  <a:lnTo>
                    <a:pt x="306198" y="70198"/>
                  </a:lnTo>
                  <a:lnTo>
                    <a:pt x="314207" y="64183"/>
                  </a:lnTo>
                  <a:lnTo>
                    <a:pt x="323641" y="59767"/>
                  </a:lnTo>
                  <a:lnTo>
                    <a:pt x="324284" y="59663"/>
                  </a:lnTo>
                  <a:lnTo>
                    <a:pt x="298974" y="59663"/>
                  </a:lnTo>
                  <a:lnTo>
                    <a:pt x="292524" y="43998"/>
                  </a:lnTo>
                  <a:close/>
                </a:path>
                <a:path w="892810" h="448310">
                  <a:moveTo>
                    <a:pt x="370603" y="58050"/>
                  </a:moveTo>
                  <a:lnTo>
                    <a:pt x="334219" y="58050"/>
                  </a:lnTo>
                  <a:lnTo>
                    <a:pt x="344542" y="59810"/>
                  </a:lnTo>
                  <a:lnTo>
                    <a:pt x="352878" y="65220"/>
                  </a:lnTo>
                  <a:lnTo>
                    <a:pt x="358450" y="74474"/>
                  </a:lnTo>
                  <a:lnTo>
                    <a:pt x="360480" y="87766"/>
                  </a:lnTo>
                  <a:lnTo>
                    <a:pt x="360480" y="162403"/>
                  </a:lnTo>
                  <a:lnTo>
                    <a:pt x="378909" y="162403"/>
                  </a:lnTo>
                  <a:lnTo>
                    <a:pt x="378909" y="85693"/>
                  </a:lnTo>
                  <a:lnTo>
                    <a:pt x="375839" y="66599"/>
                  </a:lnTo>
                  <a:lnTo>
                    <a:pt x="370603" y="58050"/>
                  </a:lnTo>
                  <a:close/>
                </a:path>
                <a:path w="892810" h="448310">
                  <a:moveTo>
                    <a:pt x="337905" y="41234"/>
                  </a:moveTo>
                  <a:lnTo>
                    <a:pt x="325602" y="42785"/>
                  </a:lnTo>
                  <a:lnTo>
                    <a:pt x="314984" y="46906"/>
                  </a:lnTo>
                  <a:lnTo>
                    <a:pt x="306094" y="52799"/>
                  </a:lnTo>
                  <a:lnTo>
                    <a:pt x="298974" y="59663"/>
                  </a:lnTo>
                  <a:lnTo>
                    <a:pt x="324284" y="59663"/>
                  </a:lnTo>
                  <a:lnTo>
                    <a:pt x="334219" y="58050"/>
                  </a:lnTo>
                  <a:lnTo>
                    <a:pt x="370603" y="58050"/>
                  </a:lnTo>
                  <a:lnTo>
                    <a:pt x="367305" y="52665"/>
                  </a:lnTo>
                  <a:lnTo>
                    <a:pt x="354322" y="44131"/>
                  </a:lnTo>
                  <a:lnTo>
                    <a:pt x="337905" y="41234"/>
                  </a:lnTo>
                  <a:close/>
                </a:path>
                <a:path w="892810" h="448310">
                  <a:moveTo>
                    <a:pt x="458844" y="41234"/>
                  </a:moveTo>
                  <a:lnTo>
                    <a:pt x="438457" y="44416"/>
                  </a:lnTo>
                  <a:lnTo>
                    <a:pt x="423253" y="53385"/>
                  </a:lnTo>
                  <a:lnTo>
                    <a:pt x="413751" y="67279"/>
                  </a:lnTo>
                  <a:lnTo>
                    <a:pt x="410552" y="84772"/>
                  </a:lnTo>
                  <a:lnTo>
                    <a:pt x="410552" y="121629"/>
                  </a:lnTo>
                  <a:lnTo>
                    <a:pt x="413751" y="139122"/>
                  </a:lnTo>
                  <a:lnTo>
                    <a:pt x="423253" y="153016"/>
                  </a:lnTo>
                  <a:lnTo>
                    <a:pt x="438457" y="161985"/>
                  </a:lnTo>
                  <a:lnTo>
                    <a:pt x="458844" y="165167"/>
                  </a:lnTo>
                  <a:lnTo>
                    <a:pt x="478539" y="162101"/>
                  </a:lnTo>
                  <a:lnTo>
                    <a:pt x="493570" y="153419"/>
                  </a:lnTo>
                  <a:lnTo>
                    <a:pt x="497165" y="148351"/>
                  </a:lnTo>
                  <a:lnTo>
                    <a:pt x="458844" y="148351"/>
                  </a:lnTo>
                  <a:lnTo>
                    <a:pt x="445807" y="146379"/>
                  </a:lnTo>
                  <a:lnTo>
                    <a:pt x="436441" y="140864"/>
                  </a:lnTo>
                  <a:lnTo>
                    <a:pt x="430790" y="132413"/>
                  </a:lnTo>
                  <a:lnTo>
                    <a:pt x="429018" y="122320"/>
                  </a:lnTo>
                  <a:lnTo>
                    <a:pt x="428897" y="84772"/>
                  </a:lnTo>
                  <a:lnTo>
                    <a:pt x="430790" y="73988"/>
                  </a:lnTo>
                  <a:lnTo>
                    <a:pt x="436441" y="65537"/>
                  </a:lnTo>
                  <a:lnTo>
                    <a:pt x="445807" y="60023"/>
                  </a:lnTo>
                  <a:lnTo>
                    <a:pt x="458844" y="58050"/>
                  </a:lnTo>
                  <a:lnTo>
                    <a:pt x="497503" y="58050"/>
                  </a:lnTo>
                  <a:lnTo>
                    <a:pt x="493657" y="52665"/>
                  </a:lnTo>
                  <a:lnTo>
                    <a:pt x="478637" y="44196"/>
                  </a:lnTo>
                  <a:lnTo>
                    <a:pt x="458844" y="41234"/>
                  </a:lnTo>
                  <a:close/>
                </a:path>
                <a:path w="892810" h="448310">
                  <a:moveTo>
                    <a:pt x="506528" y="120938"/>
                  </a:moveTo>
                  <a:lnTo>
                    <a:pt x="488099" y="120938"/>
                  </a:lnTo>
                  <a:lnTo>
                    <a:pt x="488099" y="122551"/>
                  </a:lnTo>
                  <a:lnTo>
                    <a:pt x="486184" y="132899"/>
                  </a:lnTo>
                  <a:lnTo>
                    <a:pt x="480555" y="141066"/>
                  </a:lnTo>
                  <a:lnTo>
                    <a:pt x="471384" y="146425"/>
                  </a:lnTo>
                  <a:lnTo>
                    <a:pt x="458844" y="148351"/>
                  </a:lnTo>
                  <a:lnTo>
                    <a:pt x="497165" y="148351"/>
                  </a:lnTo>
                  <a:lnTo>
                    <a:pt x="503159" y="139900"/>
                  </a:lnTo>
                  <a:lnTo>
                    <a:pt x="506484" y="122551"/>
                  </a:lnTo>
                  <a:lnTo>
                    <a:pt x="506528" y="120938"/>
                  </a:lnTo>
                  <a:close/>
                </a:path>
                <a:path w="892810" h="448310">
                  <a:moveTo>
                    <a:pt x="497503" y="58050"/>
                  </a:moveTo>
                  <a:lnTo>
                    <a:pt x="458844" y="58050"/>
                  </a:lnTo>
                  <a:lnTo>
                    <a:pt x="471287" y="59936"/>
                  </a:lnTo>
                  <a:lnTo>
                    <a:pt x="480469" y="65191"/>
                  </a:lnTo>
                  <a:lnTo>
                    <a:pt x="486152" y="73211"/>
                  </a:lnTo>
                  <a:lnTo>
                    <a:pt x="488099" y="83390"/>
                  </a:lnTo>
                  <a:lnTo>
                    <a:pt x="488099" y="84772"/>
                  </a:lnTo>
                  <a:lnTo>
                    <a:pt x="506528" y="84772"/>
                  </a:lnTo>
                  <a:lnTo>
                    <a:pt x="506484" y="83390"/>
                  </a:lnTo>
                  <a:lnTo>
                    <a:pt x="503191" y="66015"/>
                  </a:lnTo>
                  <a:lnTo>
                    <a:pt x="497503" y="58050"/>
                  </a:lnTo>
                  <a:close/>
                </a:path>
                <a:path w="892810" h="448310">
                  <a:moveTo>
                    <a:pt x="557019" y="0"/>
                  </a:moveTo>
                  <a:lnTo>
                    <a:pt x="538590" y="0"/>
                  </a:lnTo>
                  <a:lnTo>
                    <a:pt x="538590" y="162403"/>
                  </a:lnTo>
                  <a:lnTo>
                    <a:pt x="557019" y="162403"/>
                  </a:lnTo>
                  <a:lnTo>
                    <a:pt x="557019" y="76709"/>
                  </a:lnTo>
                  <a:lnTo>
                    <a:pt x="563354" y="70198"/>
                  </a:lnTo>
                  <a:lnTo>
                    <a:pt x="571416" y="64183"/>
                  </a:lnTo>
                  <a:lnTo>
                    <a:pt x="580861" y="59767"/>
                  </a:lnTo>
                  <a:lnTo>
                    <a:pt x="588530" y="58511"/>
                  </a:lnTo>
                  <a:lnTo>
                    <a:pt x="557019" y="58511"/>
                  </a:lnTo>
                  <a:lnTo>
                    <a:pt x="557019" y="0"/>
                  </a:lnTo>
                  <a:close/>
                </a:path>
                <a:path w="892810" h="448310">
                  <a:moveTo>
                    <a:pt x="627614" y="58050"/>
                  </a:moveTo>
                  <a:lnTo>
                    <a:pt x="591342" y="58050"/>
                  </a:lnTo>
                  <a:lnTo>
                    <a:pt x="601665" y="59810"/>
                  </a:lnTo>
                  <a:lnTo>
                    <a:pt x="610001" y="65220"/>
                  </a:lnTo>
                  <a:lnTo>
                    <a:pt x="615573" y="74474"/>
                  </a:lnTo>
                  <a:lnTo>
                    <a:pt x="617603" y="87766"/>
                  </a:lnTo>
                  <a:lnTo>
                    <a:pt x="617603" y="162403"/>
                  </a:lnTo>
                  <a:lnTo>
                    <a:pt x="636032" y="162403"/>
                  </a:lnTo>
                  <a:lnTo>
                    <a:pt x="636032" y="85693"/>
                  </a:lnTo>
                  <a:lnTo>
                    <a:pt x="632901" y="66599"/>
                  </a:lnTo>
                  <a:lnTo>
                    <a:pt x="627614" y="58050"/>
                  </a:lnTo>
                  <a:close/>
                </a:path>
                <a:path w="892810" h="448310">
                  <a:moveTo>
                    <a:pt x="595258" y="41234"/>
                  </a:moveTo>
                  <a:lnTo>
                    <a:pt x="583129" y="42702"/>
                  </a:lnTo>
                  <a:lnTo>
                    <a:pt x="572683" y="46590"/>
                  </a:lnTo>
                  <a:lnTo>
                    <a:pt x="563965" y="52118"/>
                  </a:lnTo>
                  <a:lnTo>
                    <a:pt x="557019" y="58511"/>
                  </a:lnTo>
                  <a:lnTo>
                    <a:pt x="588530" y="58511"/>
                  </a:lnTo>
                  <a:lnTo>
                    <a:pt x="591342" y="58050"/>
                  </a:lnTo>
                  <a:lnTo>
                    <a:pt x="627614" y="58050"/>
                  </a:lnTo>
                  <a:lnTo>
                    <a:pt x="624284" y="52665"/>
                  </a:lnTo>
                  <a:lnTo>
                    <a:pt x="611348" y="44131"/>
                  </a:lnTo>
                  <a:lnTo>
                    <a:pt x="595258" y="41234"/>
                  </a:lnTo>
                  <a:close/>
                </a:path>
                <a:path w="892810" h="448310">
                  <a:moveTo>
                    <a:pt x="716899" y="41234"/>
                  </a:moveTo>
                  <a:lnTo>
                    <a:pt x="680675" y="53385"/>
                  </a:lnTo>
                  <a:lnTo>
                    <a:pt x="667602" y="121629"/>
                  </a:lnTo>
                  <a:lnTo>
                    <a:pt x="670964" y="139608"/>
                  </a:lnTo>
                  <a:lnTo>
                    <a:pt x="680675" y="153333"/>
                  </a:lnTo>
                  <a:lnTo>
                    <a:pt x="696174" y="162090"/>
                  </a:lnTo>
                  <a:lnTo>
                    <a:pt x="716899" y="165167"/>
                  </a:lnTo>
                  <a:lnTo>
                    <a:pt x="736037" y="162464"/>
                  </a:lnTo>
                  <a:lnTo>
                    <a:pt x="750445" y="154772"/>
                  </a:lnTo>
                  <a:lnTo>
                    <a:pt x="755474" y="148351"/>
                  </a:lnTo>
                  <a:lnTo>
                    <a:pt x="716899" y="148351"/>
                  </a:lnTo>
                  <a:lnTo>
                    <a:pt x="703523" y="146339"/>
                  </a:lnTo>
                  <a:lnTo>
                    <a:pt x="693863" y="140720"/>
                  </a:lnTo>
                  <a:lnTo>
                    <a:pt x="688003" y="132121"/>
                  </a:lnTo>
                  <a:lnTo>
                    <a:pt x="686113" y="121629"/>
                  </a:lnTo>
                  <a:lnTo>
                    <a:pt x="686030" y="109420"/>
                  </a:lnTo>
                  <a:lnTo>
                    <a:pt x="764813" y="109420"/>
                  </a:lnTo>
                  <a:lnTo>
                    <a:pt x="764813" y="94447"/>
                  </a:lnTo>
                  <a:lnTo>
                    <a:pt x="686030" y="94447"/>
                  </a:lnTo>
                  <a:lnTo>
                    <a:pt x="686030" y="84772"/>
                  </a:lnTo>
                  <a:lnTo>
                    <a:pt x="687992" y="73988"/>
                  </a:lnTo>
                  <a:lnTo>
                    <a:pt x="693776" y="65537"/>
                  </a:lnTo>
                  <a:lnTo>
                    <a:pt x="703232" y="60023"/>
                  </a:lnTo>
                  <a:lnTo>
                    <a:pt x="716208" y="58050"/>
                  </a:lnTo>
                  <a:lnTo>
                    <a:pt x="755517" y="58050"/>
                  </a:lnTo>
                  <a:lnTo>
                    <a:pt x="752086" y="53069"/>
                  </a:lnTo>
                  <a:lnTo>
                    <a:pt x="737019" y="44311"/>
                  </a:lnTo>
                  <a:lnTo>
                    <a:pt x="716899" y="41234"/>
                  </a:lnTo>
                  <a:close/>
                </a:path>
                <a:path w="892810" h="448310">
                  <a:moveTo>
                    <a:pt x="764122" y="126928"/>
                  </a:moveTo>
                  <a:lnTo>
                    <a:pt x="745694" y="126928"/>
                  </a:lnTo>
                  <a:lnTo>
                    <a:pt x="742814" y="135620"/>
                  </a:lnTo>
                  <a:lnTo>
                    <a:pt x="737170" y="142390"/>
                  </a:lnTo>
                  <a:lnTo>
                    <a:pt x="728589" y="146785"/>
                  </a:lnTo>
                  <a:lnTo>
                    <a:pt x="716899" y="148351"/>
                  </a:lnTo>
                  <a:lnTo>
                    <a:pt x="755474" y="148351"/>
                  </a:lnTo>
                  <a:lnTo>
                    <a:pt x="759886" y="142718"/>
                  </a:lnTo>
                  <a:lnTo>
                    <a:pt x="764122" y="126928"/>
                  </a:lnTo>
                  <a:close/>
                </a:path>
                <a:path w="892810" h="448310">
                  <a:moveTo>
                    <a:pt x="755517" y="58050"/>
                  </a:moveTo>
                  <a:lnTo>
                    <a:pt x="716208" y="58050"/>
                  </a:lnTo>
                  <a:lnTo>
                    <a:pt x="729378" y="60055"/>
                  </a:lnTo>
                  <a:lnTo>
                    <a:pt x="738812" y="65623"/>
                  </a:lnTo>
                  <a:lnTo>
                    <a:pt x="744488" y="74085"/>
                  </a:lnTo>
                  <a:lnTo>
                    <a:pt x="746385" y="84772"/>
                  </a:lnTo>
                  <a:lnTo>
                    <a:pt x="746385" y="94447"/>
                  </a:lnTo>
                  <a:lnTo>
                    <a:pt x="764813" y="94447"/>
                  </a:lnTo>
                  <a:lnTo>
                    <a:pt x="764813" y="84772"/>
                  </a:lnTo>
                  <a:lnTo>
                    <a:pt x="761538" y="66793"/>
                  </a:lnTo>
                  <a:lnTo>
                    <a:pt x="755517" y="58050"/>
                  </a:lnTo>
                  <a:close/>
                </a:path>
                <a:path w="892810" h="448310">
                  <a:moveTo>
                    <a:pt x="836455" y="41234"/>
                  </a:moveTo>
                  <a:lnTo>
                    <a:pt x="819337" y="44052"/>
                  </a:lnTo>
                  <a:lnTo>
                    <a:pt x="805933" y="52377"/>
                  </a:lnTo>
                  <a:lnTo>
                    <a:pt x="797193" y="66015"/>
                  </a:lnTo>
                  <a:lnTo>
                    <a:pt x="794069" y="84772"/>
                  </a:lnTo>
                  <a:lnTo>
                    <a:pt x="794069" y="121629"/>
                  </a:lnTo>
                  <a:lnTo>
                    <a:pt x="797215" y="140386"/>
                  </a:lnTo>
                  <a:lnTo>
                    <a:pt x="805933" y="154024"/>
                  </a:lnTo>
                  <a:lnTo>
                    <a:pt x="819142" y="162349"/>
                  </a:lnTo>
                  <a:lnTo>
                    <a:pt x="835764" y="165167"/>
                  </a:lnTo>
                  <a:lnTo>
                    <a:pt x="848330" y="163584"/>
                  </a:lnTo>
                  <a:lnTo>
                    <a:pt x="859059" y="159408"/>
                  </a:lnTo>
                  <a:lnTo>
                    <a:pt x="867932" y="153505"/>
                  </a:lnTo>
                  <a:lnTo>
                    <a:pt x="873259" y="148351"/>
                  </a:lnTo>
                  <a:lnTo>
                    <a:pt x="839220" y="148351"/>
                  </a:lnTo>
                  <a:lnTo>
                    <a:pt x="828339" y="146325"/>
                  </a:lnTo>
                  <a:lnTo>
                    <a:pt x="819898" y="140605"/>
                  </a:lnTo>
                  <a:lnTo>
                    <a:pt x="814438" y="131733"/>
                  </a:lnTo>
                  <a:lnTo>
                    <a:pt x="812498" y="120247"/>
                  </a:lnTo>
                  <a:lnTo>
                    <a:pt x="812498" y="86154"/>
                  </a:lnTo>
                  <a:lnTo>
                    <a:pt x="814434" y="74668"/>
                  </a:lnTo>
                  <a:lnTo>
                    <a:pt x="819869" y="65796"/>
                  </a:lnTo>
                  <a:lnTo>
                    <a:pt x="828241" y="60077"/>
                  </a:lnTo>
                  <a:lnTo>
                    <a:pt x="838989" y="58050"/>
                  </a:lnTo>
                  <a:lnTo>
                    <a:pt x="873534" y="58050"/>
                  </a:lnTo>
                  <a:lnTo>
                    <a:pt x="867586" y="52216"/>
                  </a:lnTo>
                  <a:lnTo>
                    <a:pt x="859117" y="46676"/>
                  </a:lnTo>
                  <a:lnTo>
                    <a:pt x="848704" y="42735"/>
                  </a:lnTo>
                  <a:lnTo>
                    <a:pt x="836455" y="41234"/>
                  </a:lnTo>
                  <a:close/>
                </a:path>
                <a:path w="892810" h="448310">
                  <a:moveTo>
                    <a:pt x="892433" y="146738"/>
                  </a:moveTo>
                  <a:lnTo>
                    <a:pt x="874925" y="146738"/>
                  </a:lnTo>
                  <a:lnTo>
                    <a:pt x="881375" y="162403"/>
                  </a:lnTo>
                  <a:lnTo>
                    <a:pt x="892433" y="162403"/>
                  </a:lnTo>
                  <a:lnTo>
                    <a:pt x="892433" y="146738"/>
                  </a:lnTo>
                  <a:close/>
                </a:path>
                <a:path w="892810" h="448310">
                  <a:moveTo>
                    <a:pt x="873534" y="58050"/>
                  </a:moveTo>
                  <a:lnTo>
                    <a:pt x="838989" y="58050"/>
                  </a:lnTo>
                  <a:lnTo>
                    <a:pt x="849514" y="59702"/>
                  </a:lnTo>
                  <a:lnTo>
                    <a:pt x="858915" y="64011"/>
                  </a:lnTo>
                  <a:lnTo>
                    <a:pt x="867107" y="70004"/>
                  </a:lnTo>
                  <a:lnTo>
                    <a:pt x="874004" y="76709"/>
                  </a:lnTo>
                  <a:lnTo>
                    <a:pt x="874004" y="129692"/>
                  </a:lnTo>
                  <a:lnTo>
                    <a:pt x="867143" y="136398"/>
                  </a:lnTo>
                  <a:lnTo>
                    <a:pt x="859030" y="142390"/>
                  </a:lnTo>
                  <a:lnTo>
                    <a:pt x="849708" y="146699"/>
                  </a:lnTo>
                  <a:lnTo>
                    <a:pt x="839220" y="148351"/>
                  </a:lnTo>
                  <a:lnTo>
                    <a:pt x="873259" y="148351"/>
                  </a:lnTo>
                  <a:lnTo>
                    <a:pt x="874925" y="146738"/>
                  </a:lnTo>
                  <a:lnTo>
                    <a:pt x="892433" y="146738"/>
                  </a:lnTo>
                  <a:lnTo>
                    <a:pt x="892433" y="58511"/>
                  </a:lnTo>
                  <a:lnTo>
                    <a:pt x="874004" y="58511"/>
                  </a:lnTo>
                  <a:lnTo>
                    <a:pt x="873534" y="58050"/>
                  </a:lnTo>
                  <a:close/>
                </a:path>
                <a:path w="892810" h="448310">
                  <a:moveTo>
                    <a:pt x="892433" y="0"/>
                  </a:moveTo>
                  <a:lnTo>
                    <a:pt x="874004" y="0"/>
                  </a:lnTo>
                  <a:lnTo>
                    <a:pt x="874004" y="58511"/>
                  </a:lnTo>
                  <a:lnTo>
                    <a:pt x="892433" y="58511"/>
                  </a:lnTo>
                  <a:lnTo>
                    <a:pt x="892433" y="0"/>
                  </a:lnTo>
                  <a:close/>
                </a:path>
                <a:path w="892810" h="448310">
                  <a:moveTo>
                    <a:pt x="48291" y="323948"/>
                  </a:moveTo>
                  <a:lnTo>
                    <a:pt x="3198" y="349993"/>
                  </a:lnTo>
                  <a:lnTo>
                    <a:pt x="0" y="404343"/>
                  </a:lnTo>
                  <a:lnTo>
                    <a:pt x="3198" y="421836"/>
                  </a:lnTo>
                  <a:lnTo>
                    <a:pt x="12700" y="435730"/>
                  </a:lnTo>
                  <a:lnTo>
                    <a:pt x="27904" y="444699"/>
                  </a:lnTo>
                  <a:lnTo>
                    <a:pt x="48291" y="447881"/>
                  </a:lnTo>
                  <a:lnTo>
                    <a:pt x="67986" y="444814"/>
                  </a:lnTo>
                  <a:lnTo>
                    <a:pt x="83017" y="436133"/>
                  </a:lnTo>
                  <a:lnTo>
                    <a:pt x="86612" y="431065"/>
                  </a:lnTo>
                  <a:lnTo>
                    <a:pt x="48291" y="431065"/>
                  </a:lnTo>
                  <a:lnTo>
                    <a:pt x="35254" y="429092"/>
                  </a:lnTo>
                  <a:lnTo>
                    <a:pt x="25888" y="423578"/>
                  </a:lnTo>
                  <a:lnTo>
                    <a:pt x="20237" y="415127"/>
                  </a:lnTo>
                  <a:lnTo>
                    <a:pt x="18465" y="405034"/>
                  </a:lnTo>
                  <a:lnTo>
                    <a:pt x="18344" y="367486"/>
                  </a:lnTo>
                  <a:lnTo>
                    <a:pt x="20237" y="356702"/>
                  </a:lnTo>
                  <a:lnTo>
                    <a:pt x="25888" y="348251"/>
                  </a:lnTo>
                  <a:lnTo>
                    <a:pt x="35254" y="342736"/>
                  </a:lnTo>
                  <a:lnTo>
                    <a:pt x="48291" y="340764"/>
                  </a:lnTo>
                  <a:lnTo>
                    <a:pt x="86950" y="340764"/>
                  </a:lnTo>
                  <a:lnTo>
                    <a:pt x="83104" y="335379"/>
                  </a:lnTo>
                  <a:lnTo>
                    <a:pt x="68084" y="326910"/>
                  </a:lnTo>
                  <a:lnTo>
                    <a:pt x="48291" y="323948"/>
                  </a:lnTo>
                  <a:close/>
                </a:path>
                <a:path w="892810" h="448310">
                  <a:moveTo>
                    <a:pt x="95975" y="403652"/>
                  </a:moveTo>
                  <a:lnTo>
                    <a:pt x="77546" y="403652"/>
                  </a:lnTo>
                  <a:lnTo>
                    <a:pt x="77546" y="405265"/>
                  </a:lnTo>
                  <a:lnTo>
                    <a:pt x="75632" y="415613"/>
                  </a:lnTo>
                  <a:lnTo>
                    <a:pt x="70002" y="423780"/>
                  </a:lnTo>
                  <a:lnTo>
                    <a:pt x="60831" y="429139"/>
                  </a:lnTo>
                  <a:lnTo>
                    <a:pt x="48291" y="431065"/>
                  </a:lnTo>
                  <a:lnTo>
                    <a:pt x="86612" y="431065"/>
                  </a:lnTo>
                  <a:lnTo>
                    <a:pt x="92606" y="422614"/>
                  </a:lnTo>
                  <a:lnTo>
                    <a:pt x="95931" y="405265"/>
                  </a:lnTo>
                  <a:lnTo>
                    <a:pt x="95975" y="403652"/>
                  </a:lnTo>
                  <a:close/>
                </a:path>
                <a:path w="892810" h="448310">
                  <a:moveTo>
                    <a:pt x="86950" y="340764"/>
                  </a:moveTo>
                  <a:lnTo>
                    <a:pt x="48291" y="340764"/>
                  </a:lnTo>
                  <a:lnTo>
                    <a:pt x="60734" y="342650"/>
                  </a:lnTo>
                  <a:lnTo>
                    <a:pt x="69916" y="347905"/>
                  </a:lnTo>
                  <a:lnTo>
                    <a:pt x="75599" y="355925"/>
                  </a:lnTo>
                  <a:lnTo>
                    <a:pt x="77546" y="366104"/>
                  </a:lnTo>
                  <a:lnTo>
                    <a:pt x="77546" y="367486"/>
                  </a:lnTo>
                  <a:lnTo>
                    <a:pt x="95975" y="367486"/>
                  </a:lnTo>
                  <a:lnTo>
                    <a:pt x="95932" y="366104"/>
                  </a:lnTo>
                  <a:lnTo>
                    <a:pt x="92639" y="348729"/>
                  </a:lnTo>
                  <a:lnTo>
                    <a:pt x="86950" y="340764"/>
                  </a:lnTo>
                  <a:close/>
                </a:path>
                <a:path w="892810" h="448310">
                  <a:moveTo>
                    <a:pt x="209800" y="340764"/>
                  </a:moveTo>
                  <a:lnTo>
                    <a:pt x="171345" y="340764"/>
                  </a:lnTo>
                  <a:lnTo>
                    <a:pt x="183500" y="342456"/>
                  </a:lnTo>
                  <a:lnTo>
                    <a:pt x="192048" y="347214"/>
                  </a:lnTo>
                  <a:lnTo>
                    <a:pt x="197098" y="354564"/>
                  </a:lnTo>
                  <a:lnTo>
                    <a:pt x="198757" y="364030"/>
                  </a:lnTo>
                  <a:lnTo>
                    <a:pt x="198757" y="375779"/>
                  </a:lnTo>
                  <a:lnTo>
                    <a:pt x="169041" y="375779"/>
                  </a:lnTo>
                  <a:lnTo>
                    <a:pt x="147672" y="378280"/>
                  </a:lnTo>
                  <a:lnTo>
                    <a:pt x="132327" y="385598"/>
                  </a:lnTo>
                  <a:lnTo>
                    <a:pt x="123073" y="397450"/>
                  </a:lnTo>
                  <a:lnTo>
                    <a:pt x="119974" y="413558"/>
                  </a:lnTo>
                  <a:lnTo>
                    <a:pt x="123145" y="428736"/>
                  </a:lnTo>
                  <a:lnTo>
                    <a:pt x="131694" y="439444"/>
                  </a:lnTo>
                  <a:lnTo>
                    <a:pt x="144173" y="445790"/>
                  </a:lnTo>
                  <a:lnTo>
                    <a:pt x="159136" y="447881"/>
                  </a:lnTo>
                  <a:lnTo>
                    <a:pt x="172169" y="446243"/>
                  </a:lnTo>
                  <a:lnTo>
                    <a:pt x="183410" y="442036"/>
                  </a:lnTo>
                  <a:lnTo>
                    <a:pt x="192534" y="436316"/>
                  </a:lnTo>
                  <a:lnTo>
                    <a:pt x="198220" y="431065"/>
                  </a:lnTo>
                  <a:lnTo>
                    <a:pt x="162821" y="431065"/>
                  </a:lnTo>
                  <a:lnTo>
                    <a:pt x="153175" y="429917"/>
                  </a:lnTo>
                  <a:lnTo>
                    <a:pt x="145429" y="426371"/>
                  </a:lnTo>
                  <a:lnTo>
                    <a:pt x="140275" y="420278"/>
                  </a:lnTo>
                  <a:lnTo>
                    <a:pt x="138403" y="411484"/>
                  </a:lnTo>
                  <a:lnTo>
                    <a:pt x="140113" y="403094"/>
                  </a:lnTo>
                  <a:lnTo>
                    <a:pt x="145516" y="396540"/>
                  </a:lnTo>
                  <a:lnTo>
                    <a:pt x="155021" y="392275"/>
                  </a:lnTo>
                  <a:lnTo>
                    <a:pt x="169041" y="390752"/>
                  </a:lnTo>
                  <a:lnTo>
                    <a:pt x="217186" y="390752"/>
                  </a:lnTo>
                  <a:lnTo>
                    <a:pt x="217144" y="362648"/>
                  </a:lnTo>
                  <a:lnTo>
                    <a:pt x="214364" y="347369"/>
                  </a:lnTo>
                  <a:lnTo>
                    <a:pt x="209800" y="340764"/>
                  </a:lnTo>
                  <a:close/>
                </a:path>
                <a:path w="892810" h="448310">
                  <a:moveTo>
                    <a:pt x="217186" y="430143"/>
                  </a:moveTo>
                  <a:lnTo>
                    <a:pt x="199218" y="430143"/>
                  </a:lnTo>
                  <a:lnTo>
                    <a:pt x="206129" y="445117"/>
                  </a:lnTo>
                  <a:lnTo>
                    <a:pt x="217186" y="445117"/>
                  </a:lnTo>
                  <a:lnTo>
                    <a:pt x="217186" y="430143"/>
                  </a:lnTo>
                  <a:close/>
                </a:path>
                <a:path w="892810" h="448310">
                  <a:moveTo>
                    <a:pt x="217186" y="390752"/>
                  </a:moveTo>
                  <a:lnTo>
                    <a:pt x="198757" y="390752"/>
                  </a:lnTo>
                  <a:lnTo>
                    <a:pt x="198757" y="414479"/>
                  </a:lnTo>
                  <a:lnTo>
                    <a:pt x="192138" y="420278"/>
                  </a:lnTo>
                  <a:lnTo>
                    <a:pt x="183813" y="425623"/>
                  </a:lnTo>
                  <a:lnTo>
                    <a:pt x="173976" y="429542"/>
                  </a:lnTo>
                  <a:lnTo>
                    <a:pt x="162821" y="431065"/>
                  </a:lnTo>
                  <a:lnTo>
                    <a:pt x="198220" y="431065"/>
                  </a:lnTo>
                  <a:lnTo>
                    <a:pt x="199218" y="430143"/>
                  </a:lnTo>
                  <a:lnTo>
                    <a:pt x="217186" y="430143"/>
                  </a:lnTo>
                  <a:lnTo>
                    <a:pt x="217186" y="390752"/>
                  </a:lnTo>
                  <a:close/>
                </a:path>
                <a:path w="892810" h="448310">
                  <a:moveTo>
                    <a:pt x="171345" y="323948"/>
                  </a:moveTo>
                  <a:lnTo>
                    <a:pt x="128980" y="347214"/>
                  </a:lnTo>
                  <a:lnTo>
                    <a:pt x="126194" y="362648"/>
                  </a:lnTo>
                  <a:lnTo>
                    <a:pt x="144162" y="362648"/>
                  </a:lnTo>
                  <a:lnTo>
                    <a:pt x="145850" y="353981"/>
                  </a:lnTo>
                  <a:lnTo>
                    <a:pt x="150929" y="347041"/>
                  </a:lnTo>
                  <a:lnTo>
                    <a:pt x="159420" y="342434"/>
                  </a:lnTo>
                  <a:lnTo>
                    <a:pt x="171345" y="340764"/>
                  </a:lnTo>
                  <a:lnTo>
                    <a:pt x="209800" y="340764"/>
                  </a:lnTo>
                  <a:lnTo>
                    <a:pt x="205841" y="335034"/>
                  </a:lnTo>
                  <a:lnTo>
                    <a:pt x="191505" y="326885"/>
                  </a:lnTo>
                  <a:lnTo>
                    <a:pt x="171345" y="323948"/>
                  </a:lnTo>
                  <a:close/>
                </a:path>
                <a:path w="892810" h="448310">
                  <a:moveTo>
                    <a:pt x="263698" y="326712"/>
                  </a:moveTo>
                  <a:lnTo>
                    <a:pt x="254023" y="326712"/>
                  </a:lnTo>
                  <a:lnTo>
                    <a:pt x="254023" y="445117"/>
                  </a:lnTo>
                  <a:lnTo>
                    <a:pt x="272451" y="445117"/>
                  </a:lnTo>
                  <a:lnTo>
                    <a:pt x="272451" y="358502"/>
                  </a:lnTo>
                  <a:lnTo>
                    <a:pt x="279931" y="351245"/>
                  </a:lnTo>
                  <a:lnTo>
                    <a:pt x="288577" y="346062"/>
                  </a:lnTo>
                  <a:lnTo>
                    <a:pt x="298432" y="342952"/>
                  </a:lnTo>
                  <a:lnTo>
                    <a:pt x="304603" y="342377"/>
                  </a:lnTo>
                  <a:lnTo>
                    <a:pt x="270378" y="342377"/>
                  </a:lnTo>
                  <a:lnTo>
                    <a:pt x="263698" y="326712"/>
                  </a:lnTo>
                  <a:close/>
                </a:path>
                <a:path w="892810" h="448310">
                  <a:moveTo>
                    <a:pt x="312073" y="323948"/>
                  </a:moveTo>
                  <a:lnTo>
                    <a:pt x="309079" y="323948"/>
                  </a:lnTo>
                  <a:lnTo>
                    <a:pt x="297168" y="325564"/>
                  </a:lnTo>
                  <a:lnTo>
                    <a:pt x="286532" y="329793"/>
                  </a:lnTo>
                  <a:lnTo>
                    <a:pt x="277494" y="335707"/>
                  </a:lnTo>
                  <a:lnTo>
                    <a:pt x="270378" y="342377"/>
                  </a:lnTo>
                  <a:lnTo>
                    <a:pt x="304603" y="342377"/>
                  </a:lnTo>
                  <a:lnTo>
                    <a:pt x="309539" y="341916"/>
                  </a:lnTo>
                  <a:lnTo>
                    <a:pt x="312073" y="341916"/>
                  </a:lnTo>
                  <a:lnTo>
                    <a:pt x="312073" y="323948"/>
                  </a:lnTo>
                  <a:close/>
                </a:path>
                <a:path w="892810" h="448310">
                  <a:moveTo>
                    <a:pt x="375506" y="323948"/>
                  </a:moveTo>
                  <a:lnTo>
                    <a:pt x="358387" y="326766"/>
                  </a:lnTo>
                  <a:lnTo>
                    <a:pt x="344983" y="335091"/>
                  </a:lnTo>
                  <a:lnTo>
                    <a:pt x="336244" y="348729"/>
                  </a:lnTo>
                  <a:lnTo>
                    <a:pt x="333120" y="367486"/>
                  </a:lnTo>
                  <a:lnTo>
                    <a:pt x="333120" y="404343"/>
                  </a:lnTo>
                  <a:lnTo>
                    <a:pt x="336266" y="423100"/>
                  </a:lnTo>
                  <a:lnTo>
                    <a:pt x="344983" y="436738"/>
                  </a:lnTo>
                  <a:lnTo>
                    <a:pt x="358193" y="445063"/>
                  </a:lnTo>
                  <a:lnTo>
                    <a:pt x="374815" y="447881"/>
                  </a:lnTo>
                  <a:lnTo>
                    <a:pt x="387380" y="446297"/>
                  </a:lnTo>
                  <a:lnTo>
                    <a:pt x="398110" y="442122"/>
                  </a:lnTo>
                  <a:lnTo>
                    <a:pt x="406982" y="436219"/>
                  </a:lnTo>
                  <a:lnTo>
                    <a:pt x="412309" y="431065"/>
                  </a:lnTo>
                  <a:lnTo>
                    <a:pt x="378270" y="431065"/>
                  </a:lnTo>
                  <a:lnTo>
                    <a:pt x="367389" y="429038"/>
                  </a:lnTo>
                  <a:lnTo>
                    <a:pt x="358949" y="423319"/>
                  </a:lnTo>
                  <a:lnTo>
                    <a:pt x="353489" y="414447"/>
                  </a:lnTo>
                  <a:lnTo>
                    <a:pt x="351549" y="402961"/>
                  </a:lnTo>
                  <a:lnTo>
                    <a:pt x="351549" y="368868"/>
                  </a:lnTo>
                  <a:lnTo>
                    <a:pt x="353485" y="357382"/>
                  </a:lnTo>
                  <a:lnTo>
                    <a:pt x="358920" y="348510"/>
                  </a:lnTo>
                  <a:lnTo>
                    <a:pt x="367292" y="342790"/>
                  </a:lnTo>
                  <a:lnTo>
                    <a:pt x="378040" y="340764"/>
                  </a:lnTo>
                  <a:lnTo>
                    <a:pt x="412585" y="340764"/>
                  </a:lnTo>
                  <a:lnTo>
                    <a:pt x="406637" y="334929"/>
                  </a:lnTo>
                  <a:lnTo>
                    <a:pt x="398168" y="329390"/>
                  </a:lnTo>
                  <a:lnTo>
                    <a:pt x="387755" y="325449"/>
                  </a:lnTo>
                  <a:lnTo>
                    <a:pt x="375506" y="323948"/>
                  </a:lnTo>
                  <a:close/>
                </a:path>
                <a:path w="892810" h="448310">
                  <a:moveTo>
                    <a:pt x="431483" y="429452"/>
                  </a:moveTo>
                  <a:lnTo>
                    <a:pt x="413976" y="429452"/>
                  </a:lnTo>
                  <a:lnTo>
                    <a:pt x="420426" y="445117"/>
                  </a:lnTo>
                  <a:lnTo>
                    <a:pt x="431483" y="445117"/>
                  </a:lnTo>
                  <a:lnTo>
                    <a:pt x="431483" y="429452"/>
                  </a:lnTo>
                  <a:close/>
                </a:path>
                <a:path w="892810" h="448310">
                  <a:moveTo>
                    <a:pt x="412585" y="340764"/>
                  </a:moveTo>
                  <a:lnTo>
                    <a:pt x="378040" y="340764"/>
                  </a:lnTo>
                  <a:lnTo>
                    <a:pt x="388564" y="342416"/>
                  </a:lnTo>
                  <a:lnTo>
                    <a:pt x="397966" y="346725"/>
                  </a:lnTo>
                  <a:lnTo>
                    <a:pt x="406158" y="352717"/>
                  </a:lnTo>
                  <a:lnTo>
                    <a:pt x="413055" y="359423"/>
                  </a:lnTo>
                  <a:lnTo>
                    <a:pt x="413055" y="412406"/>
                  </a:lnTo>
                  <a:lnTo>
                    <a:pt x="406194" y="419111"/>
                  </a:lnTo>
                  <a:lnTo>
                    <a:pt x="398081" y="425104"/>
                  </a:lnTo>
                  <a:lnTo>
                    <a:pt x="388759" y="429413"/>
                  </a:lnTo>
                  <a:lnTo>
                    <a:pt x="378270" y="431065"/>
                  </a:lnTo>
                  <a:lnTo>
                    <a:pt x="412309" y="431065"/>
                  </a:lnTo>
                  <a:lnTo>
                    <a:pt x="413976" y="429452"/>
                  </a:lnTo>
                  <a:lnTo>
                    <a:pt x="431483" y="429452"/>
                  </a:lnTo>
                  <a:lnTo>
                    <a:pt x="431483" y="341225"/>
                  </a:lnTo>
                  <a:lnTo>
                    <a:pt x="413055" y="341225"/>
                  </a:lnTo>
                  <a:lnTo>
                    <a:pt x="412585" y="340764"/>
                  </a:lnTo>
                  <a:close/>
                </a:path>
                <a:path w="892810" h="448310">
                  <a:moveTo>
                    <a:pt x="431483" y="282713"/>
                  </a:moveTo>
                  <a:lnTo>
                    <a:pt x="413055" y="282713"/>
                  </a:lnTo>
                  <a:lnTo>
                    <a:pt x="413055" y="341225"/>
                  </a:lnTo>
                  <a:lnTo>
                    <a:pt x="431483" y="341225"/>
                  </a:lnTo>
                  <a:lnTo>
                    <a:pt x="431483" y="282713"/>
                  </a:lnTo>
                  <a:close/>
                </a:path>
                <a:path w="892810" h="448310">
                  <a:moveTo>
                    <a:pt x="481272" y="405034"/>
                  </a:moveTo>
                  <a:lnTo>
                    <a:pt x="462844" y="405034"/>
                  </a:lnTo>
                  <a:lnTo>
                    <a:pt x="466792" y="423780"/>
                  </a:lnTo>
                  <a:lnTo>
                    <a:pt x="477673" y="437169"/>
                  </a:lnTo>
                  <a:lnTo>
                    <a:pt x="494039" y="445203"/>
                  </a:lnTo>
                  <a:lnTo>
                    <a:pt x="514444" y="447881"/>
                  </a:lnTo>
                  <a:lnTo>
                    <a:pt x="534298" y="445243"/>
                  </a:lnTo>
                  <a:lnTo>
                    <a:pt x="549228" y="437832"/>
                  </a:lnTo>
                  <a:lnTo>
                    <a:pt x="554795" y="431065"/>
                  </a:lnTo>
                  <a:lnTo>
                    <a:pt x="515826" y="431065"/>
                  </a:lnTo>
                  <a:lnTo>
                    <a:pt x="502653" y="429524"/>
                  </a:lnTo>
                  <a:lnTo>
                    <a:pt x="491639" y="424788"/>
                  </a:lnTo>
                  <a:lnTo>
                    <a:pt x="484080" y="416682"/>
                  </a:lnTo>
                  <a:lnTo>
                    <a:pt x="481272" y="405034"/>
                  </a:lnTo>
                  <a:close/>
                </a:path>
                <a:path w="892810" h="448310">
                  <a:moveTo>
                    <a:pt x="513292" y="323948"/>
                  </a:moveTo>
                  <a:lnTo>
                    <a:pt x="493982" y="326564"/>
                  </a:lnTo>
                  <a:lnTo>
                    <a:pt x="479573" y="333824"/>
                  </a:lnTo>
                  <a:lnTo>
                    <a:pt x="470564" y="344842"/>
                  </a:lnTo>
                  <a:lnTo>
                    <a:pt x="467451" y="358732"/>
                  </a:lnTo>
                  <a:lnTo>
                    <a:pt x="469610" y="370869"/>
                  </a:lnTo>
                  <a:lnTo>
                    <a:pt x="475571" y="379464"/>
                  </a:lnTo>
                  <a:lnTo>
                    <a:pt x="484555" y="385295"/>
                  </a:lnTo>
                  <a:lnTo>
                    <a:pt x="495785" y="389139"/>
                  </a:lnTo>
                  <a:lnTo>
                    <a:pt x="538171" y="400197"/>
                  </a:lnTo>
                  <a:lnTo>
                    <a:pt x="543469" y="404574"/>
                  </a:lnTo>
                  <a:lnTo>
                    <a:pt x="543469" y="413097"/>
                  </a:lnTo>
                  <a:lnTo>
                    <a:pt x="541580" y="420278"/>
                  </a:lnTo>
                  <a:lnTo>
                    <a:pt x="536127" y="425968"/>
                  </a:lnTo>
                  <a:lnTo>
                    <a:pt x="527434" y="429715"/>
                  </a:lnTo>
                  <a:lnTo>
                    <a:pt x="515826" y="431065"/>
                  </a:lnTo>
                  <a:lnTo>
                    <a:pt x="554795" y="431065"/>
                  </a:lnTo>
                  <a:lnTo>
                    <a:pt x="558630" y="426404"/>
                  </a:lnTo>
                  <a:lnTo>
                    <a:pt x="561898" y="411715"/>
                  </a:lnTo>
                  <a:lnTo>
                    <a:pt x="559739" y="399498"/>
                  </a:lnTo>
                  <a:lnTo>
                    <a:pt x="553605" y="390694"/>
                  </a:lnTo>
                  <a:lnTo>
                    <a:pt x="544016" y="384568"/>
                  </a:lnTo>
                  <a:lnTo>
                    <a:pt x="531491" y="380386"/>
                  </a:lnTo>
                  <a:lnTo>
                    <a:pt x="502696" y="373245"/>
                  </a:lnTo>
                  <a:lnTo>
                    <a:pt x="490487" y="370020"/>
                  </a:lnTo>
                  <a:lnTo>
                    <a:pt x="485880" y="365873"/>
                  </a:lnTo>
                  <a:lnTo>
                    <a:pt x="485880" y="357580"/>
                  </a:lnTo>
                  <a:lnTo>
                    <a:pt x="487420" y="351163"/>
                  </a:lnTo>
                  <a:lnTo>
                    <a:pt x="492157" y="345803"/>
                  </a:lnTo>
                  <a:lnTo>
                    <a:pt x="500263" y="342128"/>
                  </a:lnTo>
                  <a:lnTo>
                    <a:pt x="511910" y="340764"/>
                  </a:lnTo>
                  <a:lnTo>
                    <a:pt x="551890" y="340764"/>
                  </a:lnTo>
                  <a:lnTo>
                    <a:pt x="547213" y="334343"/>
                  </a:lnTo>
                  <a:lnTo>
                    <a:pt x="532455" y="326543"/>
                  </a:lnTo>
                  <a:lnTo>
                    <a:pt x="513292" y="323948"/>
                  </a:lnTo>
                  <a:close/>
                </a:path>
                <a:path w="892810" h="448310">
                  <a:moveTo>
                    <a:pt x="551890" y="340764"/>
                  </a:moveTo>
                  <a:lnTo>
                    <a:pt x="511910" y="340764"/>
                  </a:lnTo>
                  <a:lnTo>
                    <a:pt x="523745" y="342254"/>
                  </a:lnTo>
                  <a:lnTo>
                    <a:pt x="533161" y="346811"/>
                  </a:lnTo>
                  <a:lnTo>
                    <a:pt x="539381" y="354564"/>
                  </a:lnTo>
                  <a:lnTo>
                    <a:pt x="541627" y="365643"/>
                  </a:lnTo>
                  <a:lnTo>
                    <a:pt x="560055" y="365643"/>
                  </a:lnTo>
                  <a:lnTo>
                    <a:pt x="556701" y="347369"/>
                  </a:lnTo>
                  <a:lnTo>
                    <a:pt x="551890" y="340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6502" y="6905444"/>
              <a:ext cx="1123588" cy="44788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162626" y="4233068"/>
              <a:ext cx="2275205" cy="3822065"/>
            </a:xfrm>
            <a:custGeom>
              <a:avLst/>
              <a:gdLst/>
              <a:ahLst/>
              <a:cxnLst/>
              <a:rect l="l" t="t" r="r" b="b"/>
              <a:pathLst>
                <a:path w="2275204" h="3822065">
                  <a:moveTo>
                    <a:pt x="142125" y="3657790"/>
                  </a:moveTo>
                  <a:lnTo>
                    <a:pt x="123469" y="3657790"/>
                  </a:lnTo>
                  <a:lnTo>
                    <a:pt x="71412" y="3739578"/>
                  </a:lnTo>
                  <a:lnTo>
                    <a:pt x="42075" y="3693503"/>
                  </a:lnTo>
                  <a:lnTo>
                    <a:pt x="19342" y="3657790"/>
                  </a:lnTo>
                  <a:lnTo>
                    <a:pt x="0" y="3657790"/>
                  </a:lnTo>
                  <a:lnTo>
                    <a:pt x="0" y="3819042"/>
                  </a:lnTo>
                  <a:lnTo>
                    <a:pt x="19342" y="3819042"/>
                  </a:lnTo>
                  <a:lnTo>
                    <a:pt x="19342" y="3693503"/>
                  </a:lnTo>
                  <a:lnTo>
                    <a:pt x="64490" y="3764216"/>
                  </a:lnTo>
                  <a:lnTo>
                    <a:pt x="77622" y="3764216"/>
                  </a:lnTo>
                  <a:lnTo>
                    <a:pt x="93306" y="3739578"/>
                  </a:lnTo>
                  <a:lnTo>
                    <a:pt x="122770" y="3693274"/>
                  </a:lnTo>
                  <a:lnTo>
                    <a:pt x="122770" y="3819042"/>
                  </a:lnTo>
                  <a:lnTo>
                    <a:pt x="142125" y="3819042"/>
                  </a:lnTo>
                  <a:lnTo>
                    <a:pt x="142125" y="3693274"/>
                  </a:lnTo>
                  <a:lnTo>
                    <a:pt x="142125" y="3657790"/>
                  </a:lnTo>
                  <a:close/>
                </a:path>
                <a:path w="2275204" h="3822065">
                  <a:moveTo>
                    <a:pt x="271754" y="3764686"/>
                  </a:moveTo>
                  <a:lnTo>
                    <a:pt x="271716" y="3736581"/>
                  </a:lnTo>
                  <a:lnTo>
                    <a:pt x="268935" y="3721303"/>
                  </a:lnTo>
                  <a:lnTo>
                    <a:pt x="264375" y="3714699"/>
                  </a:lnTo>
                  <a:lnTo>
                    <a:pt x="260413" y="3708958"/>
                  </a:lnTo>
                  <a:lnTo>
                    <a:pt x="246075" y="3700818"/>
                  </a:lnTo>
                  <a:lnTo>
                    <a:pt x="225920" y="3697884"/>
                  </a:lnTo>
                  <a:lnTo>
                    <a:pt x="205930" y="3700818"/>
                  </a:lnTo>
                  <a:lnTo>
                    <a:pt x="191846" y="3708933"/>
                  </a:lnTo>
                  <a:lnTo>
                    <a:pt x="183553" y="3721150"/>
                  </a:lnTo>
                  <a:lnTo>
                    <a:pt x="183489" y="3721303"/>
                  </a:lnTo>
                  <a:lnTo>
                    <a:pt x="180759" y="3736581"/>
                  </a:lnTo>
                  <a:lnTo>
                    <a:pt x="198729" y="3736581"/>
                  </a:lnTo>
                  <a:lnTo>
                    <a:pt x="200418" y="3727907"/>
                  </a:lnTo>
                  <a:lnTo>
                    <a:pt x="205498" y="3720973"/>
                  </a:lnTo>
                  <a:lnTo>
                    <a:pt x="213995" y="3716363"/>
                  </a:lnTo>
                  <a:lnTo>
                    <a:pt x="225920" y="3714699"/>
                  </a:lnTo>
                  <a:lnTo>
                    <a:pt x="238074" y="3716388"/>
                  </a:lnTo>
                  <a:lnTo>
                    <a:pt x="246621" y="3721150"/>
                  </a:lnTo>
                  <a:lnTo>
                    <a:pt x="251663" y="3728491"/>
                  </a:lnTo>
                  <a:lnTo>
                    <a:pt x="253326" y="3737965"/>
                  </a:lnTo>
                  <a:lnTo>
                    <a:pt x="253326" y="3749713"/>
                  </a:lnTo>
                  <a:lnTo>
                    <a:pt x="253326" y="3764686"/>
                  </a:lnTo>
                  <a:lnTo>
                    <a:pt x="253326" y="3788410"/>
                  </a:lnTo>
                  <a:lnTo>
                    <a:pt x="246710" y="3794214"/>
                  </a:lnTo>
                  <a:lnTo>
                    <a:pt x="238379" y="3799548"/>
                  </a:lnTo>
                  <a:lnTo>
                    <a:pt x="228549" y="3803472"/>
                  </a:lnTo>
                  <a:lnTo>
                    <a:pt x="217385" y="3804996"/>
                  </a:lnTo>
                  <a:lnTo>
                    <a:pt x="207746" y="3803853"/>
                  </a:lnTo>
                  <a:lnTo>
                    <a:pt x="199999" y="3800297"/>
                  </a:lnTo>
                  <a:lnTo>
                    <a:pt x="194843" y="3794214"/>
                  </a:lnTo>
                  <a:lnTo>
                    <a:pt x="192976" y="3785412"/>
                  </a:lnTo>
                  <a:lnTo>
                    <a:pt x="194678" y="3777030"/>
                  </a:lnTo>
                  <a:lnTo>
                    <a:pt x="200088" y="3770465"/>
                  </a:lnTo>
                  <a:lnTo>
                    <a:pt x="209588" y="3766210"/>
                  </a:lnTo>
                  <a:lnTo>
                    <a:pt x="223608" y="3764686"/>
                  </a:lnTo>
                  <a:lnTo>
                    <a:pt x="253326" y="3764686"/>
                  </a:lnTo>
                  <a:lnTo>
                    <a:pt x="253326" y="3749713"/>
                  </a:lnTo>
                  <a:lnTo>
                    <a:pt x="223608" y="3749713"/>
                  </a:lnTo>
                  <a:lnTo>
                    <a:pt x="202247" y="3752215"/>
                  </a:lnTo>
                  <a:lnTo>
                    <a:pt x="186893" y="3759530"/>
                  </a:lnTo>
                  <a:lnTo>
                    <a:pt x="177647" y="3771379"/>
                  </a:lnTo>
                  <a:lnTo>
                    <a:pt x="174548" y="3787483"/>
                  </a:lnTo>
                  <a:lnTo>
                    <a:pt x="177711" y="3802672"/>
                  </a:lnTo>
                  <a:lnTo>
                    <a:pt x="186270" y="3813378"/>
                  </a:lnTo>
                  <a:lnTo>
                    <a:pt x="198742" y="3819715"/>
                  </a:lnTo>
                  <a:lnTo>
                    <a:pt x="213702" y="3821811"/>
                  </a:lnTo>
                  <a:lnTo>
                    <a:pt x="226745" y="3820172"/>
                  </a:lnTo>
                  <a:lnTo>
                    <a:pt x="237985" y="3815969"/>
                  </a:lnTo>
                  <a:lnTo>
                    <a:pt x="247103" y="3810241"/>
                  </a:lnTo>
                  <a:lnTo>
                    <a:pt x="252793" y="3804996"/>
                  </a:lnTo>
                  <a:lnTo>
                    <a:pt x="253784" y="3804069"/>
                  </a:lnTo>
                  <a:lnTo>
                    <a:pt x="260705" y="3819042"/>
                  </a:lnTo>
                  <a:lnTo>
                    <a:pt x="271754" y="3819042"/>
                  </a:lnTo>
                  <a:lnTo>
                    <a:pt x="271754" y="3804069"/>
                  </a:lnTo>
                  <a:lnTo>
                    <a:pt x="271754" y="3764686"/>
                  </a:lnTo>
                  <a:close/>
                </a:path>
                <a:path w="2275204" h="3822065">
                  <a:moveTo>
                    <a:pt x="327012" y="3700640"/>
                  </a:moveTo>
                  <a:lnTo>
                    <a:pt x="308584" y="3700640"/>
                  </a:lnTo>
                  <a:lnTo>
                    <a:pt x="308584" y="3819042"/>
                  </a:lnTo>
                  <a:lnTo>
                    <a:pt x="327012" y="3819042"/>
                  </a:lnTo>
                  <a:lnTo>
                    <a:pt x="327012" y="3700640"/>
                  </a:lnTo>
                  <a:close/>
                </a:path>
                <a:path w="2275204" h="3822065">
                  <a:moveTo>
                    <a:pt x="327012" y="3656647"/>
                  </a:moveTo>
                  <a:lnTo>
                    <a:pt x="308584" y="3656647"/>
                  </a:lnTo>
                  <a:lnTo>
                    <a:pt x="308584" y="3681984"/>
                  </a:lnTo>
                  <a:lnTo>
                    <a:pt x="327012" y="3681984"/>
                  </a:lnTo>
                  <a:lnTo>
                    <a:pt x="327012" y="3656647"/>
                  </a:lnTo>
                  <a:close/>
                </a:path>
                <a:path w="2275204" h="3822065">
                  <a:moveTo>
                    <a:pt x="462711" y="3742334"/>
                  </a:moveTo>
                  <a:lnTo>
                    <a:pt x="438124" y="3700780"/>
                  </a:lnTo>
                  <a:lnTo>
                    <a:pt x="421716" y="3697884"/>
                  </a:lnTo>
                  <a:lnTo>
                    <a:pt x="409409" y="3699433"/>
                  </a:lnTo>
                  <a:lnTo>
                    <a:pt x="398792" y="3703548"/>
                  </a:lnTo>
                  <a:lnTo>
                    <a:pt x="389902" y="3709441"/>
                  </a:lnTo>
                  <a:lnTo>
                    <a:pt x="382778" y="3716312"/>
                  </a:lnTo>
                  <a:lnTo>
                    <a:pt x="376326" y="3700640"/>
                  </a:lnTo>
                  <a:lnTo>
                    <a:pt x="365277" y="3700640"/>
                  </a:lnTo>
                  <a:lnTo>
                    <a:pt x="365277" y="3819042"/>
                  </a:lnTo>
                  <a:lnTo>
                    <a:pt x="383705" y="3819042"/>
                  </a:lnTo>
                  <a:lnTo>
                    <a:pt x="383705" y="3733355"/>
                  </a:lnTo>
                  <a:lnTo>
                    <a:pt x="390004" y="3726840"/>
                  </a:lnTo>
                  <a:lnTo>
                    <a:pt x="398018" y="3720833"/>
                  </a:lnTo>
                  <a:lnTo>
                    <a:pt x="407441" y="3716413"/>
                  </a:lnTo>
                  <a:lnTo>
                    <a:pt x="408089" y="3716312"/>
                  </a:lnTo>
                  <a:lnTo>
                    <a:pt x="418020" y="3714699"/>
                  </a:lnTo>
                  <a:lnTo>
                    <a:pt x="428345" y="3716451"/>
                  </a:lnTo>
                  <a:lnTo>
                    <a:pt x="436689" y="3721862"/>
                  </a:lnTo>
                  <a:lnTo>
                    <a:pt x="442252" y="3731120"/>
                  </a:lnTo>
                  <a:lnTo>
                    <a:pt x="444284" y="3744417"/>
                  </a:lnTo>
                  <a:lnTo>
                    <a:pt x="444284" y="3819042"/>
                  </a:lnTo>
                  <a:lnTo>
                    <a:pt x="462711" y="3819042"/>
                  </a:lnTo>
                  <a:lnTo>
                    <a:pt x="462711" y="3742334"/>
                  </a:lnTo>
                  <a:close/>
                </a:path>
                <a:path w="2275204" h="3822065">
                  <a:moveTo>
                    <a:pt x="552107" y="3656647"/>
                  </a:moveTo>
                  <a:lnTo>
                    <a:pt x="550037" y="3656419"/>
                  </a:lnTo>
                  <a:lnTo>
                    <a:pt x="547039" y="3656177"/>
                  </a:lnTo>
                  <a:lnTo>
                    <a:pt x="544042" y="3656177"/>
                  </a:lnTo>
                  <a:lnTo>
                    <a:pt x="524560" y="3659594"/>
                  </a:lnTo>
                  <a:lnTo>
                    <a:pt x="512254" y="3668992"/>
                  </a:lnTo>
                  <a:lnTo>
                    <a:pt x="505815" y="3683101"/>
                  </a:lnTo>
                  <a:lnTo>
                    <a:pt x="503961" y="3700640"/>
                  </a:lnTo>
                  <a:lnTo>
                    <a:pt x="484606" y="3700640"/>
                  </a:lnTo>
                  <a:lnTo>
                    <a:pt x="484606" y="3716769"/>
                  </a:lnTo>
                  <a:lnTo>
                    <a:pt x="503961" y="3716769"/>
                  </a:lnTo>
                  <a:lnTo>
                    <a:pt x="503961" y="3819042"/>
                  </a:lnTo>
                  <a:lnTo>
                    <a:pt x="522389" y="3819042"/>
                  </a:lnTo>
                  <a:lnTo>
                    <a:pt x="522389" y="3716769"/>
                  </a:lnTo>
                  <a:lnTo>
                    <a:pt x="550951" y="3716769"/>
                  </a:lnTo>
                  <a:lnTo>
                    <a:pt x="550951" y="3700640"/>
                  </a:lnTo>
                  <a:lnTo>
                    <a:pt x="522389" y="3700640"/>
                  </a:lnTo>
                  <a:lnTo>
                    <a:pt x="522389" y="3696728"/>
                  </a:lnTo>
                  <a:lnTo>
                    <a:pt x="523887" y="3685540"/>
                  </a:lnTo>
                  <a:lnTo>
                    <a:pt x="528383" y="3678212"/>
                  </a:lnTo>
                  <a:lnTo>
                    <a:pt x="535800" y="3674211"/>
                  </a:lnTo>
                  <a:lnTo>
                    <a:pt x="546112" y="3673005"/>
                  </a:lnTo>
                  <a:lnTo>
                    <a:pt x="548182" y="3673005"/>
                  </a:lnTo>
                  <a:lnTo>
                    <a:pt x="551180" y="3673233"/>
                  </a:lnTo>
                  <a:lnTo>
                    <a:pt x="552107" y="3673233"/>
                  </a:lnTo>
                  <a:lnTo>
                    <a:pt x="552107" y="3673005"/>
                  </a:lnTo>
                  <a:lnTo>
                    <a:pt x="552107" y="3656647"/>
                  </a:lnTo>
                  <a:close/>
                </a:path>
                <a:path w="2275204" h="3822065">
                  <a:moveTo>
                    <a:pt x="634568" y="3697884"/>
                  </a:moveTo>
                  <a:lnTo>
                    <a:pt x="631571" y="3697884"/>
                  </a:lnTo>
                  <a:lnTo>
                    <a:pt x="619658" y="3699497"/>
                  </a:lnTo>
                  <a:lnTo>
                    <a:pt x="609015" y="3703726"/>
                  </a:lnTo>
                  <a:lnTo>
                    <a:pt x="599986" y="3709632"/>
                  </a:lnTo>
                  <a:lnTo>
                    <a:pt x="592861" y="3716312"/>
                  </a:lnTo>
                  <a:lnTo>
                    <a:pt x="586181" y="3700640"/>
                  </a:lnTo>
                  <a:lnTo>
                    <a:pt x="576516" y="3700640"/>
                  </a:lnTo>
                  <a:lnTo>
                    <a:pt x="576516" y="3819042"/>
                  </a:lnTo>
                  <a:lnTo>
                    <a:pt x="594944" y="3819042"/>
                  </a:lnTo>
                  <a:lnTo>
                    <a:pt x="594944" y="3732428"/>
                  </a:lnTo>
                  <a:lnTo>
                    <a:pt x="602424" y="3725176"/>
                  </a:lnTo>
                  <a:lnTo>
                    <a:pt x="611060" y="3719995"/>
                  </a:lnTo>
                  <a:lnTo>
                    <a:pt x="620915" y="3716883"/>
                  </a:lnTo>
                  <a:lnTo>
                    <a:pt x="627087" y="3716312"/>
                  </a:lnTo>
                  <a:lnTo>
                    <a:pt x="632028" y="3715842"/>
                  </a:lnTo>
                  <a:lnTo>
                    <a:pt x="634568" y="3715842"/>
                  </a:lnTo>
                  <a:lnTo>
                    <a:pt x="634568" y="3697884"/>
                  </a:lnTo>
                  <a:close/>
                </a:path>
                <a:path w="2275204" h="3822065">
                  <a:moveTo>
                    <a:pt x="748220" y="3764686"/>
                  </a:moveTo>
                  <a:lnTo>
                    <a:pt x="748182" y="3736581"/>
                  </a:lnTo>
                  <a:lnTo>
                    <a:pt x="745401" y="3721303"/>
                  </a:lnTo>
                  <a:lnTo>
                    <a:pt x="740841" y="3714699"/>
                  </a:lnTo>
                  <a:lnTo>
                    <a:pt x="736879" y="3708958"/>
                  </a:lnTo>
                  <a:lnTo>
                    <a:pt x="722541" y="3700818"/>
                  </a:lnTo>
                  <a:lnTo>
                    <a:pt x="702386" y="3697884"/>
                  </a:lnTo>
                  <a:lnTo>
                    <a:pt x="682396" y="3700818"/>
                  </a:lnTo>
                  <a:lnTo>
                    <a:pt x="668312" y="3708933"/>
                  </a:lnTo>
                  <a:lnTo>
                    <a:pt x="660019" y="3721150"/>
                  </a:lnTo>
                  <a:lnTo>
                    <a:pt x="659955" y="3721303"/>
                  </a:lnTo>
                  <a:lnTo>
                    <a:pt x="657237" y="3736581"/>
                  </a:lnTo>
                  <a:lnTo>
                    <a:pt x="675195" y="3736581"/>
                  </a:lnTo>
                  <a:lnTo>
                    <a:pt x="676884" y="3727907"/>
                  </a:lnTo>
                  <a:lnTo>
                    <a:pt x="681964" y="3720973"/>
                  </a:lnTo>
                  <a:lnTo>
                    <a:pt x="690460" y="3716363"/>
                  </a:lnTo>
                  <a:lnTo>
                    <a:pt x="702386" y="3714699"/>
                  </a:lnTo>
                  <a:lnTo>
                    <a:pt x="714540" y="3716388"/>
                  </a:lnTo>
                  <a:lnTo>
                    <a:pt x="723087" y="3721150"/>
                  </a:lnTo>
                  <a:lnTo>
                    <a:pt x="728141" y="3728491"/>
                  </a:lnTo>
                  <a:lnTo>
                    <a:pt x="729792" y="3737965"/>
                  </a:lnTo>
                  <a:lnTo>
                    <a:pt x="729792" y="3749713"/>
                  </a:lnTo>
                  <a:lnTo>
                    <a:pt x="729792" y="3764686"/>
                  </a:lnTo>
                  <a:lnTo>
                    <a:pt x="729792" y="3788410"/>
                  </a:lnTo>
                  <a:lnTo>
                    <a:pt x="723176" y="3794214"/>
                  </a:lnTo>
                  <a:lnTo>
                    <a:pt x="714844" y="3799548"/>
                  </a:lnTo>
                  <a:lnTo>
                    <a:pt x="705015" y="3803472"/>
                  </a:lnTo>
                  <a:lnTo>
                    <a:pt x="693864" y="3804996"/>
                  </a:lnTo>
                  <a:lnTo>
                    <a:pt x="684212" y="3803853"/>
                  </a:lnTo>
                  <a:lnTo>
                    <a:pt x="676465" y="3800297"/>
                  </a:lnTo>
                  <a:lnTo>
                    <a:pt x="671309" y="3794214"/>
                  </a:lnTo>
                  <a:lnTo>
                    <a:pt x="669442" y="3785412"/>
                  </a:lnTo>
                  <a:lnTo>
                    <a:pt x="671156" y="3777030"/>
                  </a:lnTo>
                  <a:lnTo>
                    <a:pt x="676554" y="3770465"/>
                  </a:lnTo>
                  <a:lnTo>
                    <a:pt x="686054" y="3766210"/>
                  </a:lnTo>
                  <a:lnTo>
                    <a:pt x="700074" y="3764686"/>
                  </a:lnTo>
                  <a:lnTo>
                    <a:pt x="729792" y="3764686"/>
                  </a:lnTo>
                  <a:lnTo>
                    <a:pt x="729792" y="3749713"/>
                  </a:lnTo>
                  <a:lnTo>
                    <a:pt x="700074" y="3749713"/>
                  </a:lnTo>
                  <a:lnTo>
                    <a:pt x="678713" y="3752215"/>
                  </a:lnTo>
                  <a:lnTo>
                    <a:pt x="663371" y="3759530"/>
                  </a:lnTo>
                  <a:lnTo>
                    <a:pt x="654113" y="3771379"/>
                  </a:lnTo>
                  <a:lnTo>
                    <a:pt x="651014" y="3787483"/>
                  </a:lnTo>
                  <a:lnTo>
                    <a:pt x="654189" y="3802672"/>
                  </a:lnTo>
                  <a:lnTo>
                    <a:pt x="662736" y="3813378"/>
                  </a:lnTo>
                  <a:lnTo>
                    <a:pt x="675208" y="3819715"/>
                  </a:lnTo>
                  <a:lnTo>
                    <a:pt x="690168" y="3821811"/>
                  </a:lnTo>
                  <a:lnTo>
                    <a:pt x="703211" y="3820172"/>
                  </a:lnTo>
                  <a:lnTo>
                    <a:pt x="714451" y="3815969"/>
                  </a:lnTo>
                  <a:lnTo>
                    <a:pt x="723569" y="3810241"/>
                  </a:lnTo>
                  <a:lnTo>
                    <a:pt x="729259" y="3804996"/>
                  </a:lnTo>
                  <a:lnTo>
                    <a:pt x="730250" y="3804069"/>
                  </a:lnTo>
                  <a:lnTo>
                    <a:pt x="737171" y="3819042"/>
                  </a:lnTo>
                  <a:lnTo>
                    <a:pt x="748220" y="3819042"/>
                  </a:lnTo>
                  <a:lnTo>
                    <a:pt x="748220" y="3804069"/>
                  </a:lnTo>
                  <a:lnTo>
                    <a:pt x="748220" y="3764686"/>
                  </a:lnTo>
                  <a:close/>
                </a:path>
                <a:path w="2275204" h="3822065">
                  <a:moveTo>
                    <a:pt x="951369" y="3740493"/>
                  </a:moveTo>
                  <a:lnTo>
                    <a:pt x="929411" y="3700653"/>
                  </a:lnTo>
                  <a:lnTo>
                    <a:pt x="913587" y="3697884"/>
                  </a:lnTo>
                  <a:lnTo>
                    <a:pt x="900874" y="3699700"/>
                  </a:lnTo>
                  <a:lnTo>
                    <a:pt x="889749" y="3704501"/>
                  </a:lnTo>
                  <a:lnTo>
                    <a:pt x="880351" y="3711295"/>
                  </a:lnTo>
                  <a:lnTo>
                    <a:pt x="872820" y="3719068"/>
                  </a:lnTo>
                  <a:lnTo>
                    <a:pt x="870242" y="3714699"/>
                  </a:lnTo>
                  <a:lnTo>
                    <a:pt x="867371" y="3709835"/>
                  </a:lnTo>
                  <a:lnTo>
                    <a:pt x="859853" y="3703205"/>
                  </a:lnTo>
                  <a:lnTo>
                    <a:pt x="850531" y="3699218"/>
                  </a:lnTo>
                  <a:lnTo>
                    <a:pt x="839647" y="3697884"/>
                  </a:lnTo>
                  <a:lnTo>
                    <a:pt x="827925" y="3699433"/>
                  </a:lnTo>
                  <a:lnTo>
                    <a:pt x="817905" y="3703548"/>
                  </a:lnTo>
                  <a:lnTo>
                    <a:pt x="809485" y="3709441"/>
                  </a:lnTo>
                  <a:lnTo>
                    <a:pt x="802563" y="3716312"/>
                  </a:lnTo>
                  <a:lnTo>
                    <a:pt x="796112" y="3700640"/>
                  </a:lnTo>
                  <a:lnTo>
                    <a:pt x="785050" y="3700640"/>
                  </a:lnTo>
                  <a:lnTo>
                    <a:pt x="785050" y="3819042"/>
                  </a:lnTo>
                  <a:lnTo>
                    <a:pt x="803478" y="3819042"/>
                  </a:lnTo>
                  <a:lnTo>
                    <a:pt x="803478" y="3733355"/>
                  </a:lnTo>
                  <a:lnTo>
                    <a:pt x="809155" y="3726942"/>
                  </a:lnTo>
                  <a:lnTo>
                    <a:pt x="816432" y="3720909"/>
                  </a:lnTo>
                  <a:lnTo>
                    <a:pt x="825182" y="3716439"/>
                  </a:lnTo>
                  <a:lnTo>
                    <a:pt x="825969" y="3716312"/>
                  </a:lnTo>
                  <a:lnTo>
                    <a:pt x="835266" y="3714699"/>
                  </a:lnTo>
                  <a:lnTo>
                    <a:pt x="844613" y="3716363"/>
                  </a:lnTo>
                  <a:lnTo>
                    <a:pt x="852144" y="3721468"/>
                  </a:lnTo>
                  <a:lnTo>
                    <a:pt x="857161" y="3730142"/>
                  </a:lnTo>
                  <a:lnTo>
                    <a:pt x="858989" y="3742563"/>
                  </a:lnTo>
                  <a:lnTo>
                    <a:pt x="858989" y="3819042"/>
                  </a:lnTo>
                  <a:lnTo>
                    <a:pt x="877430" y="3819042"/>
                  </a:lnTo>
                  <a:lnTo>
                    <a:pt x="877430" y="3738880"/>
                  </a:lnTo>
                  <a:lnTo>
                    <a:pt x="876960" y="3733812"/>
                  </a:lnTo>
                  <a:lnTo>
                    <a:pt x="883780" y="3726357"/>
                  </a:lnTo>
                  <a:lnTo>
                    <a:pt x="891451" y="3720287"/>
                  </a:lnTo>
                  <a:lnTo>
                    <a:pt x="893953" y="3719068"/>
                  </a:lnTo>
                  <a:lnTo>
                    <a:pt x="899934" y="3716197"/>
                  </a:lnTo>
                  <a:lnTo>
                    <a:pt x="909218" y="3714699"/>
                  </a:lnTo>
                  <a:lnTo>
                    <a:pt x="918552" y="3716363"/>
                  </a:lnTo>
                  <a:lnTo>
                    <a:pt x="926084" y="3721468"/>
                  </a:lnTo>
                  <a:lnTo>
                    <a:pt x="931113" y="3730142"/>
                  </a:lnTo>
                  <a:lnTo>
                    <a:pt x="932942" y="3742563"/>
                  </a:lnTo>
                  <a:lnTo>
                    <a:pt x="932942" y="3819042"/>
                  </a:lnTo>
                  <a:lnTo>
                    <a:pt x="951369" y="3819042"/>
                  </a:lnTo>
                  <a:lnTo>
                    <a:pt x="951369" y="3740493"/>
                  </a:lnTo>
                  <a:close/>
                </a:path>
                <a:path w="2275204" h="3822065">
                  <a:moveTo>
                    <a:pt x="1080109" y="3741420"/>
                  </a:moveTo>
                  <a:lnTo>
                    <a:pt x="1076833" y="3723436"/>
                  </a:lnTo>
                  <a:lnTo>
                    <a:pt x="1070813" y="3714699"/>
                  </a:lnTo>
                  <a:lnTo>
                    <a:pt x="1067384" y="3709708"/>
                  </a:lnTo>
                  <a:lnTo>
                    <a:pt x="1061681" y="3706406"/>
                  </a:lnTo>
                  <a:lnTo>
                    <a:pt x="1061681" y="3741420"/>
                  </a:lnTo>
                  <a:lnTo>
                    <a:pt x="1061681" y="3751097"/>
                  </a:lnTo>
                  <a:lnTo>
                    <a:pt x="1001331" y="3751097"/>
                  </a:lnTo>
                  <a:lnTo>
                    <a:pt x="1001331" y="3741420"/>
                  </a:lnTo>
                  <a:lnTo>
                    <a:pt x="1003287" y="3730637"/>
                  </a:lnTo>
                  <a:lnTo>
                    <a:pt x="1009078" y="3722179"/>
                  </a:lnTo>
                  <a:lnTo>
                    <a:pt x="1018527" y="3716667"/>
                  </a:lnTo>
                  <a:lnTo>
                    <a:pt x="1031506" y="3714699"/>
                  </a:lnTo>
                  <a:lnTo>
                    <a:pt x="1044676" y="3716705"/>
                  </a:lnTo>
                  <a:lnTo>
                    <a:pt x="1054112" y="3722268"/>
                  </a:lnTo>
                  <a:lnTo>
                    <a:pt x="1059789" y="3730726"/>
                  </a:lnTo>
                  <a:lnTo>
                    <a:pt x="1061681" y="3741420"/>
                  </a:lnTo>
                  <a:lnTo>
                    <a:pt x="1061681" y="3706406"/>
                  </a:lnTo>
                  <a:lnTo>
                    <a:pt x="1052309" y="3700957"/>
                  </a:lnTo>
                  <a:lnTo>
                    <a:pt x="1032192" y="3697884"/>
                  </a:lnTo>
                  <a:lnTo>
                    <a:pt x="1011466" y="3701059"/>
                  </a:lnTo>
                  <a:lnTo>
                    <a:pt x="995972" y="3710025"/>
                  </a:lnTo>
                  <a:lnTo>
                    <a:pt x="986256" y="3723919"/>
                  </a:lnTo>
                  <a:lnTo>
                    <a:pt x="982980" y="3741420"/>
                  </a:lnTo>
                  <a:lnTo>
                    <a:pt x="982903" y="3778275"/>
                  </a:lnTo>
                  <a:lnTo>
                    <a:pt x="986256" y="3796258"/>
                  </a:lnTo>
                  <a:lnTo>
                    <a:pt x="995972" y="3809974"/>
                  </a:lnTo>
                  <a:lnTo>
                    <a:pt x="1011466" y="3818737"/>
                  </a:lnTo>
                  <a:lnTo>
                    <a:pt x="1032192" y="3821811"/>
                  </a:lnTo>
                  <a:lnTo>
                    <a:pt x="1051331" y="3819106"/>
                  </a:lnTo>
                  <a:lnTo>
                    <a:pt x="1065745" y="3811422"/>
                  </a:lnTo>
                  <a:lnTo>
                    <a:pt x="1070775" y="3804996"/>
                  </a:lnTo>
                  <a:lnTo>
                    <a:pt x="1075182" y="3799357"/>
                  </a:lnTo>
                  <a:lnTo>
                    <a:pt x="1079423" y="3783571"/>
                  </a:lnTo>
                  <a:lnTo>
                    <a:pt x="1060983" y="3783571"/>
                  </a:lnTo>
                  <a:lnTo>
                    <a:pt x="1058113" y="3792270"/>
                  </a:lnTo>
                  <a:lnTo>
                    <a:pt x="1052461" y="3799040"/>
                  </a:lnTo>
                  <a:lnTo>
                    <a:pt x="1043889" y="3803434"/>
                  </a:lnTo>
                  <a:lnTo>
                    <a:pt x="1032192" y="3804996"/>
                  </a:lnTo>
                  <a:lnTo>
                    <a:pt x="1018819" y="3802989"/>
                  </a:lnTo>
                  <a:lnTo>
                    <a:pt x="1009154" y="3797363"/>
                  </a:lnTo>
                  <a:lnTo>
                    <a:pt x="1003300" y="3788765"/>
                  </a:lnTo>
                  <a:lnTo>
                    <a:pt x="1001407" y="3778275"/>
                  </a:lnTo>
                  <a:lnTo>
                    <a:pt x="1001331" y="3766070"/>
                  </a:lnTo>
                  <a:lnTo>
                    <a:pt x="1080109" y="3766070"/>
                  </a:lnTo>
                  <a:lnTo>
                    <a:pt x="1080109" y="3751097"/>
                  </a:lnTo>
                  <a:lnTo>
                    <a:pt x="1080109" y="3741420"/>
                  </a:lnTo>
                  <a:close/>
                </a:path>
                <a:path w="2275204" h="3822065">
                  <a:moveTo>
                    <a:pt x="1917420" y="3454"/>
                  </a:moveTo>
                  <a:lnTo>
                    <a:pt x="1794179" y="3454"/>
                  </a:lnTo>
                  <a:lnTo>
                    <a:pt x="1794179" y="32016"/>
                  </a:lnTo>
                  <a:lnTo>
                    <a:pt x="1839556" y="32016"/>
                  </a:lnTo>
                  <a:lnTo>
                    <a:pt x="1839556" y="164706"/>
                  </a:lnTo>
                  <a:lnTo>
                    <a:pt x="1872272" y="164706"/>
                  </a:lnTo>
                  <a:lnTo>
                    <a:pt x="1872272" y="32016"/>
                  </a:lnTo>
                  <a:lnTo>
                    <a:pt x="1917420" y="32016"/>
                  </a:lnTo>
                  <a:lnTo>
                    <a:pt x="1917420" y="3454"/>
                  </a:lnTo>
                  <a:close/>
                </a:path>
                <a:path w="2275204" h="3822065">
                  <a:moveTo>
                    <a:pt x="1999538" y="79019"/>
                  </a:moveTo>
                  <a:lnTo>
                    <a:pt x="1923973" y="79019"/>
                  </a:lnTo>
                  <a:lnTo>
                    <a:pt x="1923973" y="106197"/>
                  </a:lnTo>
                  <a:lnTo>
                    <a:pt x="1999538" y="106197"/>
                  </a:lnTo>
                  <a:lnTo>
                    <a:pt x="1999538" y="79019"/>
                  </a:lnTo>
                  <a:close/>
                </a:path>
                <a:path w="2275204" h="3822065">
                  <a:moveTo>
                    <a:pt x="2135746" y="109423"/>
                  </a:moveTo>
                  <a:lnTo>
                    <a:pt x="2131593" y="84023"/>
                  </a:lnTo>
                  <a:lnTo>
                    <a:pt x="2128609" y="79476"/>
                  </a:lnTo>
                  <a:lnTo>
                    <a:pt x="2120582" y="67208"/>
                  </a:lnTo>
                  <a:lnTo>
                    <a:pt x="2112543" y="62433"/>
                  </a:lnTo>
                  <a:lnTo>
                    <a:pt x="2104948" y="57912"/>
                  </a:lnTo>
                  <a:lnTo>
                    <a:pt x="2086914" y="55054"/>
                  </a:lnTo>
                  <a:lnTo>
                    <a:pt x="2077885" y="55524"/>
                  </a:lnTo>
                  <a:lnTo>
                    <a:pt x="2070620" y="56934"/>
                  </a:lnTo>
                  <a:lnTo>
                    <a:pt x="2064308" y="59232"/>
                  </a:lnTo>
                  <a:lnTo>
                    <a:pt x="2058123" y="62433"/>
                  </a:lnTo>
                  <a:lnTo>
                    <a:pt x="2061349" y="30645"/>
                  </a:lnTo>
                  <a:lnTo>
                    <a:pt x="2126767" y="30645"/>
                  </a:lnTo>
                  <a:lnTo>
                    <a:pt x="2126767" y="3454"/>
                  </a:lnTo>
                  <a:lnTo>
                    <a:pt x="2038083" y="3454"/>
                  </a:lnTo>
                  <a:lnTo>
                    <a:pt x="2029561" y="91681"/>
                  </a:lnTo>
                  <a:lnTo>
                    <a:pt x="2058352" y="91681"/>
                  </a:lnTo>
                  <a:lnTo>
                    <a:pt x="2061591" y="87439"/>
                  </a:lnTo>
                  <a:lnTo>
                    <a:pt x="2066328" y="83502"/>
                  </a:lnTo>
                  <a:lnTo>
                    <a:pt x="2072830" y="80606"/>
                  </a:lnTo>
                  <a:lnTo>
                    <a:pt x="2081390" y="79476"/>
                  </a:lnTo>
                  <a:lnTo>
                    <a:pt x="2091423" y="81622"/>
                  </a:lnTo>
                  <a:lnTo>
                    <a:pt x="2099119" y="87706"/>
                  </a:lnTo>
                  <a:lnTo>
                    <a:pt x="2104059" y="97167"/>
                  </a:lnTo>
                  <a:lnTo>
                    <a:pt x="2105799" y="109423"/>
                  </a:lnTo>
                  <a:lnTo>
                    <a:pt x="2104339" y="122415"/>
                  </a:lnTo>
                  <a:lnTo>
                    <a:pt x="2099818" y="132372"/>
                  </a:lnTo>
                  <a:lnTo>
                    <a:pt x="2092007" y="138734"/>
                  </a:lnTo>
                  <a:lnTo>
                    <a:pt x="2080691" y="140982"/>
                  </a:lnTo>
                  <a:lnTo>
                    <a:pt x="2070328" y="139357"/>
                  </a:lnTo>
                  <a:lnTo>
                    <a:pt x="2062213" y="134848"/>
                  </a:lnTo>
                  <a:lnTo>
                    <a:pt x="2056599" y="128054"/>
                  </a:lnTo>
                  <a:lnTo>
                    <a:pt x="2053742" y="119557"/>
                  </a:lnTo>
                  <a:lnTo>
                    <a:pt x="2024494" y="119557"/>
                  </a:lnTo>
                  <a:lnTo>
                    <a:pt x="2030183" y="140271"/>
                  </a:lnTo>
                  <a:lnTo>
                    <a:pt x="2041880" y="155524"/>
                  </a:lnTo>
                  <a:lnTo>
                    <a:pt x="2058758" y="164947"/>
                  </a:lnTo>
                  <a:lnTo>
                    <a:pt x="2080006" y="168160"/>
                  </a:lnTo>
                  <a:lnTo>
                    <a:pt x="2102612" y="164426"/>
                  </a:lnTo>
                  <a:lnTo>
                    <a:pt x="2120227" y="153301"/>
                  </a:lnTo>
                  <a:lnTo>
                    <a:pt x="2127910" y="140982"/>
                  </a:lnTo>
                  <a:lnTo>
                    <a:pt x="2131669" y="134924"/>
                  </a:lnTo>
                  <a:lnTo>
                    <a:pt x="2135746" y="109423"/>
                  </a:lnTo>
                  <a:close/>
                </a:path>
                <a:path w="2275204" h="3822065">
                  <a:moveTo>
                    <a:pt x="2275078" y="55054"/>
                  </a:moveTo>
                  <a:lnTo>
                    <a:pt x="2271204" y="31203"/>
                  </a:lnTo>
                  <a:lnTo>
                    <a:pt x="2268626" y="27190"/>
                  </a:lnTo>
                  <a:lnTo>
                    <a:pt x="2260130" y="13970"/>
                  </a:lnTo>
                  <a:lnTo>
                    <a:pt x="2245131" y="4978"/>
                  </a:lnTo>
                  <a:lnTo>
                    <a:pt x="2245131" y="53441"/>
                  </a:lnTo>
                  <a:lnTo>
                    <a:pt x="2245131" y="114719"/>
                  </a:lnTo>
                  <a:lnTo>
                    <a:pt x="2243607" y="125044"/>
                  </a:lnTo>
                  <a:lnTo>
                    <a:pt x="2238946" y="133375"/>
                  </a:lnTo>
                  <a:lnTo>
                    <a:pt x="2231034" y="138950"/>
                  </a:lnTo>
                  <a:lnTo>
                    <a:pt x="2219795" y="140982"/>
                  </a:lnTo>
                  <a:lnTo>
                    <a:pt x="2208682" y="138950"/>
                  </a:lnTo>
                  <a:lnTo>
                    <a:pt x="2200846" y="133375"/>
                  </a:lnTo>
                  <a:lnTo>
                    <a:pt x="2196211" y="125044"/>
                  </a:lnTo>
                  <a:lnTo>
                    <a:pt x="2194687" y="114719"/>
                  </a:lnTo>
                  <a:lnTo>
                    <a:pt x="2194687" y="53441"/>
                  </a:lnTo>
                  <a:lnTo>
                    <a:pt x="2196211" y="43116"/>
                  </a:lnTo>
                  <a:lnTo>
                    <a:pt x="2200846" y="34785"/>
                  </a:lnTo>
                  <a:lnTo>
                    <a:pt x="2208682" y="29210"/>
                  </a:lnTo>
                  <a:lnTo>
                    <a:pt x="2219795" y="27190"/>
                  </a:lnTo>
                  <a:lnTo>
                    <a:pt x="2231034" y="29210"/>
                  </a:lnTo>
                  <a:lnTo>
                    <a:pt x="2238946" y="34785"/>
                  </a:lnTo>
                  <a:lnTo>
                    <a:pt x="2243607" y="43116"/>
                  </a:lnTo>
                  <a:lnTo>
                    <a:pt x="2245131" y="53441"/>
                  </a:lnTo>
                  <a:lnTo>
                    <a:pt x="2245131" y="4978"/>
                  </a:lnTo>
                  <a:lnTo>
                    <a:pt x="2242718" y="3517"/>
                  </a:lnTo>
                  <a:lnTo>
                    <a:pt x="2219795" y="0"/>
                  </a:lnTo>
                  <a:lnTo>
                    <a:pt x="2196998" y="3517"/>
                  </a:lnTo>
                  <a:lnTo>
                    <a:pt x="2179650" y="13970"/>
                  </a:lnTo>
                  <a:lnTo>
                    <a:pt x="2168614" y="31203"/>
                  </a:lnTo>
                  <a:lnTo>
                    <a:pt x="2164740" y="55054"/>
                  </a:lnTo>
                  <a:lnTo>
                    <a:pt x="2164740" y="113106"/>
                  </a:lnTo>
                  <a:lnTo>
                    <a:pt x="2168614" y="136969"/>
                  </a:lnTo>
                  <a:lnTo>
                    <a:pt x="2179650" y="154203"/>
                  </a:lnTo>
                  <a:lnTo>
                    <a:pt x="2196998" y="164642"/>
                  </a:lnTo>
                  <a:lnTo>
                    <a:pt x="2219795" y="168160"/>
                  </a:lnTo>
                  <a:lnTo>
                    <a:pt x="2242718" y="164642"/>
                  </a:lnTo>
                  <a:lnTo>
                    <a:pt x="2260130" y="154203"/>
                  </a:lnTo>
                  <a:lnTo>
                    <a:pt x="2268626" y="140982"/>
                  </a:lnTo>
                  <a:lnTo>
                    <a:pt x="2271204" y="136969"/>
                  </a:lnTo>
                  <a:lnTo>
                    <a:pt x="2275078" y="113106"/>
                  </a:lnTo>
                  <a:lnTo>
                    <a:pt x="2275078" y="55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65885" y="4934614"/>
              <a:ext cx="949960" cy="484505"/>
            </a:xfrm>
            <a:custGeom>
              <a:avLst/>
              <a:gdLst/>
              <a:ahLst/>
              <a:cxnLst/>
              <a:rect l="l" t="t" r="r" b="b"/>
              <a:pathLst>
                <a:path w="949959" h="484504">
                  <a:moveTo>
                    <a:pt x="34235" y="3455"/>
                  </a:moveTo>
                  <a:lnTo>
                    <a:pt x="7514" y="3455"/>
                  </a:lnTo>
                  <a:lnTo>
                    <a:pt x="7514" y="164707"/>
                  </a:lnTo>
                  <a:lnTo>
                    <a:pt x="34235" y="164707"/>
                  </a:lnTo>
                  <a:lnTo>
                    <a:pt x="34235" y="52521"/>
                  </a:lnTo>
                  <a:lnTo>
                    <a:pt x="64396" y="52521"/>
                  </a:lnTo>
                  <a:lnTo>
                    <a:pt x="34235" y="3455"/>
                  </a:lnTo>
                  <a:close/>
                </a:path>
                <a:path w="949959" h="484504">
                  <a:moveTo>
                    <a:pt x="152640" y="52521"/>
                  </a:moveTo>
                  <a:lnTo>
                    <a:pt x="125919" y="52521"/>
                  </a:lnTo>
                  <a:lnTo>
                    <a:pt x="125919" y="164707"/>
                  </a:lnTo>
                  <a:lnTo>
                    <a:pt x="152640" y="164707"/>
                  </a:lnTo>
                  <a:lnTo>
                    <a:pt x="152640" y="52521"/>
                  </a:lnTo>
                  <a:close/>
                </a:path>
                <a:path w="949959" h="484504">
                  <a:moveTo>
                    <a:pt x="64396" y="52521"/>
                  </a:moveTo>
                  <a:lnTo>
                    <a:pt x="34235" y="52521"/>
                  </a:lnTo>
                  <a:lnTo>
                    <a:pt x="71323" y="112645"/>
                  </a:lnTo>
                  <a:lnTo>
                    <a:pt x="89061" y="112645"/>
                  </a:lnTo>
                  <a:lnTo>
                    <a:pt x="109820" y="78782"/>
                  </a:lnTo>
                  <a:lnTo>
                    <a:pt x="80538" y="78782"/>
                  </a:lnTo>
                  <a:lnTo>
                    <a:pt x="64396" y="52521"/>
                  </a:lnTo>
                  <a:close/>
                </a:path>
                <a:path w="949959" h="484504">
                  <a:moveTo>
                    <a:pt x="152640" y="3455"/>
                  </a:moveTo>
                  <a:lnTo>
                    <a:pt x="126840" y="3455"/>
                  </a:lnTo>
                  <a:lnTo>
                    <a:pt x="80538" y="78782"/>
                  </a:lnTo>
                  <a:lnTo>
                    <a:pt x="109820" y="78782"/>
                  </a:lnTo>
                  <a:lnTo>
                    <a:pt x="125919" y="52521"/>
                  </a:lnTo>
                  <a:lnTo>
                    <a:pt x="152640" y="52521"/>
                  </a:lnTo>
                  <a:lnTo>
                    <a:pt x="152640" y="3455"/>
                  </a:lnTo>
                  <a:close/>
                </a:path>
                <a:path w="949959" h="484504">
                  <a:moveTo>
                    <a:pt x="217047" y="44920"/>
                  </a:moveTo>
                  <a:lnTo>
                    <a:pt x="191707" y="44920"/>
                  </a:lnTo>
                  <a:lnTo>
                    <a:pt x="191707" y="164707"/>
                  </a:lnTo>
                  <a:lnTo>
                    <a:pt x="217047" y="164707"/>
                  </a:lnTo>
                  <a:lnTo>
                    <a:pt x="217047" y="44920"/>
                  </a:lnTo>
                  <a:close/>
                </a:path>
                <a:path w="949959" h="484504">
                  <a:moveTo>
                    <a:pt x="217047" y="2303"/>
                  </a:moveTo>
                  <a:lnTo>
                    <a:pt x="191707" y="2303"/>
                  </a:lnTo>
                  <a:lnTo>
                    <a:pt x="191707" y="27643"/>
                  </a:lnTo>
                  <a:lnTo>
                    <a:pt x="217047" y="27643"/>
                  </a:lnTo>
                  <a:lnTo>
                    <a:pt x="217047" y="2303"/>
                  </a:lnTo>
                  <a:close/>
                </a:path>
                <a:path w="949959" h="484504">
                  <a:moveTo>
                    <a:pt x="293641" y="42155"/>
                  </a:moveTo>
                  <a:lnTo>
                    <a:pt x="276767" y="44786"/>
                  </a:lnTo>
                  <a:lnTo>
                    <a:pt x="263003" y="52838"/>
                  </a:lnTo>
                  <a:lnTo>
                    <a:pt x="253731" y="66548"/>
                  </a:lnTo>
                  <a:lnTo>
                    <a:pt x="250334" y="86154"/>
                  </a:lnTo>
                  <a:lnTo>
                    <a:pt x="250334" y="123472"/>
                  </a:lnTo>
                  <a:lnTo>
                    <a:pt x="253749" y="143078"/>
                  </a:lnTo>
                  <a:lnTo>
                    <a:pt x="262975" y="156788"/>
                  </a:lnTo>
                  <a:lnTo>
                    <a:pt x="276476" y="164840"/>
                  </a:lnTo>
                  <a:lnTo>
                    <a:pt x="292720" y="167471"/>
                  </a:lnTo>
                  <a:lnTo>
                    <a:pt x="304518" y="166117"/>
                  </a:lnTo>
                  <a:lnTo>
                    <a:pt x="314374" y="162518"/>
                  </a:lnTo>
                  <a:lnTo>
                    <a:pt x="322328" y="157364"/>
                  </a:lnTo>
                  <a:lnTo>
                    <a:pt x="328425" y="151346"/>
                  </a:lnTo>
                  <a:lnTo>
                    <a:pt x="352613" y="151346"/>
                  </a:lnTo>
                  <a:lnTo>
                    <a:pt x="352613" y="144435"/>
                  </a:lnTo>
                  <a:lnTo>
                    <a:pt x="298248" y="144435"/>
                  </a:lnTo>
                  <a:lnTo>
                    <a:pt x="289570" y="142880"/>
                  </a:lnTo>
                  <a:lnTo>
                    <a:pt x="282382" y="138388"/>
                  </a:lnTo>
                  <a:lnTo>
                    <a:pt x="277484" y="131218"/>
                  </a:lnTo>
                  <a:lnTo>
                    <a:pt x="275673" y="121629"/>
                  </a:lnTo>
                  <a:lnTo>
                    <a:pt x="275673" y="87997"/>
                  </a:lnTo>
                  <a:lnTo>
                    <a:pt x="277480" y="78408"/>
                  </a:lnTo>
                  <a:lnTo>
                    <a:pt x="282354" y="71238"/>
                  </a:lnTo>
                  <a:lnTo>
                    <a:pt x="289473" y="66746"/>
                  </a:lnTo>
                  <a:lnTo>
                    <a:pt x="298018" y="65191"/>
                  </a:lnTo>
                  <a:lnTo>
                    <a:pt x="352613" y="65191"/>
                  </a:lnTo>
                  <a:lnTo>
                    <a:pt x="352613" y="56668"/>
                  </a:lnTo>
                  <a:lnTo>
                    <a:pt x="327274" y="56668"/>
                  </a:lnTo>
                  <a:lnTo>
                    <a:pt x="321921" y="51388"/>
                  </a:lnTo>
                  <a:lnTo>
                    <a:pt x="314517" y="46734"/>
                  </a:lnTo>
                  <a:lnTo>
                    <a:pt x="305084" y="43419"/>
                  </a:lnTo>
                  <a:lnTo>
                    <a:pt x="293641" y="42155"/>
                  </a:lnTo>
                  <a:close/>
                </a:path>
                <a:path w="949959" h="484504">
                  <a:moveTo>
                    <a:pt x="352613" y="151346"/>
                  </a:moveTo>
                  <a:lnTo>
                    <a:pt x="328425" y="151346"/>
                  </a:lnTo>
                  <a:lnTo>
                    <a:pt x="337870" y="164707"/>
                  </a:lnTo>
                  <a:lnTo>
                    <a:pt x="352613" y="164707"/>
                  </a:lnTo>
                  <a:lnTo>
                    <a:pt x="352613" y="151346"/>
                  </a:lnTo>
                  <a:close/>
                </a:path>
                <a:path w="949959" h="484504">
                  <a:moveTo>
                    <a:pt x="352613" y="65191"/>
                  </a:moveTo>
                  <a:lnTo>
                    <a:pt x="298018" y="65191"/>
                  </a:lnTo>
                  <a:lnTo>
                    <a:pt x="307060" y="66566"/>
                  </a:lnTo>
                  <a:lnTo>
                    <a:pt x="314892" y="70144"/>
                  </a:lnTo>
                  <a:lnTo>
                    <a:pt x="321601" y="75104"/>
                  </a:lnTo>
                  <a:lnTo>
                    <a:pt x="327274" y="80625"/>
                  </a:lnTo>
                  <a:lnTo>
                    <a:pt x="327274" y="129001"/>
                  </a:lnTo>
                  <a:lnTo>
                    <a:pt x="321637" y="134522"/>
                  </a:lnTo>
                  <a:lnTo>
                    <a:pt x="315007" y="139482"/>
                  </a:lnTo>
                  <a:lnTo>
                    <a:pt x="307254" y="143060"/>
                  </a:lnTo>
                  <a:lnTo>
                    <a:pt x="298248" y="144435"/>
                  </a:lnTo>
                  <a:lnTo>
                    <a:pt x="352613" y="144435"/>
                  </a:lnTo>
                  <a:lnTo>
                    <a:pt x="352613" y="65191"/>
                  </a:lnTo>
                  <a:close/>
                </a:path>
                <a:path w="949959" h="484504">
                  <a:moveTo>
                    <a:pt x="352613" y="2303"/>
                  </a:moveTo>
                  <a:lnTo>
                    <a:pt x="327274" y="2303"/>
                  </a:lnTo>
                  <a:lnTo>
                    <a:pt x="327274" y="56668"/>
                  </a:lnTo>
                  <a:lnTo>
                    <a:pt x="352613" y="56668"/>
                  </a:lnTo>
                  <a:lnTo>
                    <a:pt x="352613" y="2303"/>
                  </a:lnTo>
                  <a:close/>
                </a:path>
                <a:path w="949959" h="484504">
                  <a:moveTo>
                    <a:pt x="459008" y="81086"/>
                  </a:moveTo>
                  <a:lnTo>
                    <a:pt x="384832" y="81086"/>
                  </a:lnTo>
                  <a:lnTo>
                    <a:pt x="384832" y="104122"/>
                  </a:lnTo>
                  <a:lnTo>
                    <a:pt x="459008" y="104122"/>
                  </a:lnTo>
                  <a:lnTo>
                    <a:pt x="459008" y="81086"/>
                  </a:lnTo>
                  <a:close/>
                </a:path>
                <a:path w="949959" h="484504">
                  <a:moveTo>
                    <a:pt x="579501" y="23035"/>
                  </a:moveTo>
                  <a:lnTo>
                    <a:pt x="536042" y="23035"/>
                  </a:lnTo>
                  <a:lnTo>
                    <a:pt x="547654" y="25202"/>
                  </a:lnTo>
                  <a:lnTo>
                    <a:pt x="555680" y="31040"/>
                  </a:lnTo>
                  <a:lnTo>
                    <a:pt x="560338" y="39557"/>
                  </a:lnTo>
                  <a:lnTo>
                    <a:pt x="561842" y="49757"/>
                  </a:lnTo>
                  <a:lnTo>
                    <a:pt x="560194" y="60404"/>
                  </a:lnTo>
                  <a:lnTo>
                    <a:pt x="555047" y="70317"/>
                  </a:lnTo>
                  <a:lnTo>
                    <a:pt x="546099" y="81180"/>
                  </a:lnTo>
                  <a:lnTo>
                    <a:pt x="533047" y="94677"/>
                  </a:lnTo>
                  <a:lnTo>
                    <a:pt x="484442" y="143974"/>
                  </a:lnTo>
                  <a:lnTo>
                    <a:pt x="484442" y="164707"/>
                  </a:lnTo>
                  <a:lnTo>
                    <a:pt x="587873" y="164707"/>
                  </a:lnTo>
                  <a:lnTo>
                    <a:pt x="587873" y="141671"/>
                  </a:lnTo>
                  <a:lnTo>
                    <a:pt x="518765" y="141671"/>
                  </a:lnTo>
                  <a:lnTo>
                    <a:pt x="552167" y="108960"/>
                  </a:lnTo>
                  <a:lnTo>
                    <a:pt x="566482" y="94382"/>
                  </a:lnTo>
                  <a:lnTo>
                    <a:pt x="577536" y="80453"/>
                  </a:lnTo>
                  <a:lnTo>
                    <a:pt x="584659" y="65746"/>
                  </a:lnTo>
                  <a:lnTo>
                    <a:pt x="587182" y="48836"/>
                  </a:lnTo>
                  <a:lnTo>
                    <a:pt x="583953" y="30223"/>
                  </a:lnTo>
                  <a:lnTo>
                    <a:pt x="579501" y="23035"/>
                  </a:lnTo>
                  <a:close/>
                </a:path>
                <a:path w="949959" h="484504">
                  <a:moveTo>
                    <a:pt x="536042" y="0"/>
                  </a:moveTo>
                  <a:lnTo>
                    <a:pt x="515411" y="3671"/>
                  </a:lnTo>
                  <a:lnTo>
                    <a:pt x="499185" y="14339"/>
                  </a:lnTo>
                  <a:lnTo>
                    <a:pt x="488487" y="31487"/>
                  </a:lnTo>
                  <a:lnTo>
                    <a:pt x="484442" y="54595"/>
                  </a:lnTo>
                  <a:lnTo>
                    <a:pt x="508629" y="54595"/>
                  </a:lnTo>
                  <a:lnTo>
                    <a:pt x="510289" y="42083"/>
                  </a:lnTo>
                  <a:lnTo>
                    <a:pt x="515166" y="32077"/>
                  </a:lnTo>
                  <a:lnTo>
                    <a:pt x="523628" y="25440"/>
                  </a:lnTo>
                  <a:lnTo>
                    <a:pt x="536042" y="23035"/>
                  </a:lnTo>
                  <a:lnTo>
                    <a:pt x="579501" y="23035"/>
                  </a:lnTo>
                  <a:lnTo>
                    <a:pt x="574311" y="14656"/>
                  </a:lnTo>
                  <a:lnTo>
                    <a:pt x="558319" y="3970"/>
                  </a:lnTo>
                  <a:lnTo>
                    <a:pt x="536042" y="0"/>
                  </a:lnTo>
                  <a:close/>
                </a:path>
                <a:path w="949959" h="484504">
                  <a:moveTo>
                    <a:pt x="672310" y="0"/>
                  </a:moveTo>
                  <a:lnTo>
                    <a:pt x="649857" y="3754"/>
                  </a:lnTo>
                  <a:lnTo>
                    <a:pt x="632804" y="14656"/>
                  </a:lnTo>
                  <a:lnTo>
                    <a:pt x="621970" y="32167"/>
                  </a:lnTo>
                  <a:lnTo>
                    <a:pt x="618176" y="55746"/>
                  </a:lnTo>
                  <a:lnTo>
                    <a:pt x="618176" y="112415"/>
                  </a:lnTo>
                  <a:lnTo>
                    <a:pt x="621970" y="135994"/>
                  </a:lnTo>
                  <a:lnTo>
                    <a:pt x="632804" y="153505"/>
                  </a:lnTo>
                  <a:lnTo>
                    <a:pt x="649857" y="164408"/>
                  </a:lnTo>
                  <a:lnTo>
                    <a:pt x="672310" y="168162"/>
                  </a:lnTo>
                  <a:lnTo>
                    <a:pt x="694763" y="164408"/>
                  </a:lnTo>
                  <a:lnTo>
                    <a:pt x="711817" y="153505"/>
                  </a:lnTo>
                  <a:lnTo>
                    <a:pt x="717001" y="145126"/>
                  </a:lnTo>
                  <a:lnTo>
                    <a:pt x="672310" y="145126"/>
                  </a:lnTo>
                  <a:lnTo>
                    <a:pt x="659745" y="142628"/>
                  </a:lnTo>
                  <a:lnTo>
                    <a:pt x="650743" y="135854"/>
                  </a:lnTo>
                  <a:lnTo>
                    <a:pt x="645326" y="125884"/>
                  </a:lnTo>
                  <a:lnTo>
                    <a:pt x="643515" y="113797"/>
                  </a:lnTo>
                  <a:lnTo>
                    <a:pt x="643515" y="54364"/>
                  </a:lnTo>
                  <a:lnTo>
                    <a:pt x="645326" y="42278"/>
                  </a:lnTo>
                  <a:lnTo>
                    <a:pt x="650743" y="32307"/>
                  </a:lnTo>
                  <a:lnTo>
                    <a:pt x="659745" y="25533"/>
                  </a:lnTo>
                  <a:lnTo>
                    <a:pt x="672310" y="23035"/>
                  </a:lnTo>
                  <a:lnTo>
                    <a:pt x="717001" y="23035"/>
                  </a:lnTo>
                  <a:lnTo>
                    <a:pt x="711817" y="14656"/>
                  </a:lnTo>
                  <a:lnTo>
                    <a:pt x="694763" y="3754"/>
                  </a:lnTo>
                  <a:lnTo>
                    <a:pt x="672310" y="0"/>
                  </a:lnTo>
                  <a:close/>
                </a:path>
                <a:path w="949959" h="484504">
                  <a:moveTo>
                    <a:pt x="717001" y="23035"/>
                  </a:moveTo>
                  <a:lnTo>
                    <a:pt x="672310" y="23035"/>
                  </a:lnTo>
                  <a:lnTo>
                    <a:pt x="684876" y="25533"/>
                  </a:lnTo>
                  <a:lnTo>
                    <a:pt x="693878" y="32307"/>
                  </a:lnTo>
                  <a:lnTo>
                    <a:pt x="699295" y="42278"/>
                  </a:lnTo>
                  <a:lnTo>
                    <a:pt x="701105" y="54364"/>
                  </a:lnTo>
                  <a:lnTo>
                    <a:pt x="701105" y="113797"/>
                  </a:lnTo>
                  <a:lnTo>
                    <a:pt x="699295" y="125884"/>
                  </a:lnTo>
                  <a:lnTo>
                    <a:pt x="693878" y="135854"/>
                  </a:lnTo>
                  <a:lnTo>
                    <a:pt x="684876" y="142628"/>
                  </a:lnTo>
                  <a:lnTo>
                    <a:pt x="672310" y="145126"/>
                  </a:lnTo>
                  <a:lnTo>
                    <a:pt x="717001" y="145126"/>
                  </a:lnTo>
                  <a:lnTo>
                    <a:pt x="722651" y="135994"/>
                  </a:lnTo>
                  <a:lnTo>
                    <a:pt x="726445" y="112415"/>
                  </a:lnTo>
                  <a:lnTo>
                    <a:pt x="726445" y="55746"/>
                  </a:lnTo>
                  <a:lnTo>
                    <a:pt x="722651" y="32167"/>
                  </a:lnTo>
                  <a:lnTo>
                    <a:pt x="717001" y="23035"/>
                  </a:lnTo>
                  <a:close/>
                </a:path>
                <a:path w="949959" h="484504">
                  <a:moveTo>
                    <a:pt x="791029" y="67034"/>
                  </a:moveTo>
                  <a:lnTo>
                    <a:pt x="765679" y="67034"/>
                  </a:lnTo>
                  <a:lnTo>
                    <a:pt x="765706" y="122090"/>
                  </a:lnTo>
                  <a:lnTo>
                    <a:pt x="767497" y="137592"/>
                  </a:lnTo>
                  <a:lnTo>
                    <a:pt x="774001" y="151317"/>
                  </a:lnTo>
                  <a:lnTo>
                    <a:pt x="786768" y="161024"/>
                  </a:lnTo>
                  <a:lnTo>
                    <a:pt x="807374" y="164707"/>
                  </a:lnTo>
                  <a:lnTo>
                    <a:pt x="819583" y="164707"/>
                  </a:lnTo>
                  <a:lnTo>
                    <a:pt x="819583" y="142592"/>
                  </a:lnTo>
                  <a:lnTo>
                    <a:pt x="807374" y="142592"/>
                  </a:lnTo>
                  <a:lnTo>
                    <a:pt x="800646" y="141591"/>
                  </a:lnTo>
                  <a:lnTo>
                    <a:pt x="795491" y="138215"/>
                  </a:lnTo>
                  <a:lnTo>
                    <a:pt x="792192" y="131902"/>
                  </a:lnTo>
                  <a:lnTo>
                    <a:pt x="791029" y="122090"/>
                  </a:lnTo>
                  <a:lnTo>
                    <a:pt x="791029" y="67034"/>
                  </a:lnTo>
                  <a:close/>
                </a:path>
                <a:path w="949959" h="484504">
                  <a:moveTo>
                    <a:pt x="819583" y="44920"/>
                  </a:moveTo>
                  <a:lnTo>
                    <a:pt x="747261" y="44920"/>
                  </a:lnTo>
                  <a:lnTo>
                    <a:pt x="747261" y="67034"/>
                  </a:lnTo>
                  <a:lnTo>
                    <a:pt x="819583" y="67034"/>
                  </a:lnTo>
                  <a:lnTo>
                    <a:pt x="819583" y="44920"/>
                  </a:lnTo>
                  <a:close/>
                </a:path>
                <a:path w="949959" h="484504">
                  <a:moveTo>
                    <a:pt x="791029" y="20041"/>
                  </a:moveTo>
                  <a:lnTo>
                    <a:pt x="765679" y="20041"/>
                  </a:lnTo>
                  <a:lnTo>
                    <a:pt x="765679" y="44920"/>
                  </a:lnTo>
                  <a:lnTo>
                    <a:pt x="791029" y="44920"/>
                  </a:lnTo>
                  <a:lnTo>
                    <a:pt x="791029" y="20041"/>
                  </a:lnTo>
                  <a:close/>
                </a:path>
                <a:path w="949959" h="484504">
                  <a:moveTo>
                    <a:pt x="873697" y="2303"/>
                  </a:moveTo>
                  <a:lnTo>
                    <a:pt x="848357" y="2303"/>
                  </a:lnTo>
                  <a:lnTo>
                    <a:pt x="848357" y="164707"/>
                  </a:lnTo>
                  <a:lnTo>
                    <a:pt x="873697" y="164707"/>
                  </a:lnTo>
                  <a:lnTo>
                    <a:pt x="873697" y="80625"/>
                  </a:lnTo>
                  <a:lnTo>
                    <a:pt x="878322" y="75784"/>
                  </a:lnTo>
                  <a:lnTo>
                    <a:pt x="884783" y="70749"/>
                  </a:lnTo>
                  <a:lnTo>
                    <a:pt x="892842" y="66793"/>
                  </a:lnTo>
                  <a:lnTo>
                    <a:pt x="902261" y="65191"/>
                  </a:lnTo>
                  <a:lnTo>
                    <a:pt x="944506" y="65191"/>
                  </a:lnTo>
                  <a:lnTo>
                    <a:pt x="939303" y="56668"/>
                  </a:lnTo>
                  <a:lnTo>
                    <a:pt x="873697" y="56668"/>
                  </a:lnTo>
                  <a:lnTo>
                    <a:pt x="873697" y="2303"/>
                  </a:lnTo>
                  <a:close/>
                </a:path>
                <a:path w="949959" h="484504">
                  <a:moveTo>
                    <a:pt x="944506" y="65191"/>
                  </a:moveTo>
                  <a:lnTo>
                    <a:pt x="902261" y="65191"/>
                  </a:lnTo>
                  <a:lnTo>
                    <a:pt x="910734" y="66645"/>
                  </a:lnTo>
                  <a:lnTo>
                    <a:pt x="917695" y="71123"/>
                  </a:lnTo>
                  <a:lnTo>
                    <a:pt x="922411" y="78797"/>
                  </a:lnTo>
                  <a:lnTo>
                    <a:pt x="924146" y="89840"/>
                  </a:lnTo>
                  <a:lnTo>
                    <a:pt x="924146" y="164707"/>
                  </a:lnTo>
                  <a:lnTo>
                    <a:pt x="949485" y="164707"/>
                  </a:lnTo>
                  <a:lnTo>
                    <a:pt x="949485" y="87536"/>
                  </a:lnTo>
                  <a:lnTo>
                    <a:pt x="946343" y="68200"/>
                  </a:lnTo>
                  <a:lnTo>
                    <a:pt x="944506" y="65191"/>
                  </a:lnTo>
                  <a:close/>
                </a:path>
                <a:path w="949959" h="484504">
                  <a:moveTo>
                    <a:pt x="908020" y="42155"/>
                  </a:moveTo>
                  <a:lnTo>
                    <a:pt x="896600" y="43386"/>
                  </a:lnTo>
                  <a:lnTo>
                    <a:pt x="887144" y="46647"/>
                  </a:lnTo>
                  <a:lnTo>
                    <a:pt x="879546" y="51290"/>
                  </a:lnTo>
                  <a:lnTo>
                    <a:pt x="873697" y="56668"/>
                  </a:lnTo>
                  <a:lnTo>
                    <a:pt x="939303" y="56668"/>
                  </a:lnTo>
                  <a:lnTo>
                    <a:pt x="937650" y="53961"/>
                  </a:lnTo>
                  <a:lnTo>
                    <a:pt x="924509" y="45164"/>
                  </a:lnTo>
                  <a:lnTo>
                    <a:pt x="908020" y="42155"/>
                  </a:lnTo>
                  <a:close/>
                </a:path>
                <a:path w="949959" h="484504">
                  <a:moveTo>
                    <a:pt x="49900" y="324869"/>
                  </a:moveTo>
                  <a:lnTo>
                    <a:pt x="29164" y="327993"/>
                  </a:lnTo>
                  <a:lnTo>
                    <a:pt x="13417" y="336905"/>
                  </a:lnTo>
                  <a:lnTo>
                    <a:pt x="3414" y="350914"/>
                  </a:lnTo>
                  <a:lnTo>
                    <a:pt x="0" y="368868"/>
                  </a:lnTo>
                  <a:lnTo>
                    <a:pt x="0" y="406186"/>
                  </a:lnTo>
                  <a:lnTo>
                    <a:pt x="3414" y="424140"/>
                  </a:lnTo>
                  <a:lnTo>
                    <a:pt x="13417" y="438148"/>
                  </a:lnTo>
                  <a:lnTo>
                    <a:pt x="29164" y="447060"/>
                  </a:lnTo>
                  <a:lnTo>
                    <a:pt x="49900" y="450185"/>
                  </a:lnTo>
                  <a:lnTo>
                    <a:pt x="69776" y="447060"/>
                  </a:lnTo>
                  <a:lnTo>
                    <a:pt x="85202" y="438148"/>
                  </a:lnTo>
                  <a:lnTo>
                    <a:pt x="93042" y="427149"/>
                  </a:lnTo>
                  <a:lnTo>
                    <a:pt x="49900" y="427149"/>
                  </a:lnTo>
                  <a:lnTo>
                    <a:pt x="38954" y="425623"/>
                  </a:lnTo>
                  <a:lnTo>
                    <a:pt x="31270" y="421332"/>
                  </a:lnTo>
                  <a:lnTo>
                    <a:pt x="26738" y="414709"/>
                  </a:lnTo>
                  <a:lnTo>
                    <a:pt x="25251" y="406186"/>
                  </a:lnTo>
                  <a:lnTo>
                    <a:pt x="25251" y="368868"/>
                  </a:lnTo>
                  <a:lnTo>
                    <a:pt x="26738" y="360345"/>
                  </a:lnTo>
                  <a:lnTo>
                    <a:pt x="31270" y="353722"/>
                  </a:lnTo>
                  <a:lnTo>
                    <a:pt x="38954" y="349431"/>
                  </a:lnTo>
                  <a:lnTo>
                    <a:pt x="49900" y="347905"/>
                  </a:lnTo>
                  <a:lnTo>
                    <a:pt x="93561" y="347905"/>
                  </a:lnTo>
                  <a:lnTo>
                    <a:pt x="85462" y="336502"/>
                  </a:lnTo>
                  <a:lnTo>
                    <a:pt x="70067" y="327857"/>
                  </a:lnTo>
                  <a:lnTo>
                    <a:pt x="49900" y="324869"/>
                  </a:lnTo>
                  <a:close/>
                </a:path>
                <a:path w="949959" h="484504">
                  <a:moveTo>
                    <a:pt x="98736" y="404113"/>
                  </a:moveTo>
                  <a:lnTo>
                    <a:pt x="73397" y="404113"/>
                  </a:lnTo>
                  <a:lnTo>
                    <a:pt x="73397" y="406186"/>
                  </a:lnTo>
                  <a:lnTo>
                    <a:pt x="71863" y="414709"/>
                  </a:lnTo>
                  <a:lnTo>
                    <a:pt x="67350" y="421332"/>
                  </a:lnTo>
                  <a:lnTo>
                    <a:pt x="59985" y="425623"/>
                  </a:lnTo>
                  <a:lnTo>
                    <a:pt x="49900" y="427149"/>
                  </a:lnTo>
                  <a:lnTo>
                    <a:pt x="93042" y="427149"/>
                  </a:lnTo>
                  <a:lnTo>
                    <a:pt x="95187" y="424140"/>
                  </a:lnTo>
                  <a:lnTo>
                    <a:pt x="98647" y="406186"/>
                  </a:lnTo>
                  <a:lnTo>
                    <a:pt x="98736" y="404113"/>
                  </a:lnTo>
                  <a:close/>
                </a:path>
                <a:path w="949959" h="484504">
                  <a:moveTo>
                    <a:pt x="93561" y="347905"/>
                  </a:moveTo>
                  <a:lnTo>
                    <a:pt x="49900" y="347905"/>
                  </a:lnTo>
                  <a:lnTo>
                    <a:pt x="59985" y="349431"/>
                  </a:lnTo>
                  <a:lnTo>
                    <a:pt x="67350" y="353722"/>
                  </a:lnTo>
                  <a:lnTo>
                    <a:pt x="71863" y="360345"/>
                  </a:lnTo>
                  <a:lnTo>
                    <a:pt x="73397" y="368868"/>
                  </a:lnTo>
                  <a:lnTo>
                    <a:pt x="73397" y="370250"/>
                  </a:lnTo>
                  <a:lnTo>
                    <a:pt x="98736" y="370250"/>
                  </a:lnTo>
                  <a:lnTo>
                    <a:pt x="98736" y="368868"/>
                  </a:lnTo>
                  <a:lnTo>
                    <a:pt x="95284" y="350331"/>
                  </a:lnTo>
                  <a:lnTo>
                    <a:pt x="93561" y="347905"/>
                  </a:lnTo>
                  <a:close/>
                </a:path>
                <a:path w="949959" h="484504">
                  <a:moveTo>
                    <a:pt x="175226" y="324869"/>
                  </a:moveTo>
                  <a:lnTo>
                    <a:pt x="137994" y="336905"/>
                  </a:lnTo>
                  <a:lnTo>
                    <a:pt x="124086" y="406186"/>
                  </a:lnTo>
                  <a:lnTo>
                    <a:pt x="127703" y="424723"/>
                  </a:lnTo>
                  <a:lnTo>
                    <a:pt x="137994" y="438552"/>
                  </a:lnTo>
                  <a:lnTo>
                    <a:pt x="154116" y="447197"/>
                  </a:lnTo>
                  <a:lnTo>
                    <a:pt x="175226" y="450185"/>
                  </a:lnTo>
                  <a:lnTo>
                    <a:pt x="194911" y="447503"/>
                  </a:lnTo>
                  <a:lnTo>
                    <a:pt x="209866" y="439790"/>
                  </a:lnTo>
                  <a:lnTo>
                    <a:pt x="219768" y="427541"/>
                  </a:lnTo>
                  <a:lnTo>
                    <a:pt x="219877" y="427149"/>
                  </a:lnTo>
                  <a:lnTo>
                    <a:pt x="175226" y="427149"/>
                  </a:lnTo>
                  <a:lnTo>
                    <a:pt x="163906" y="425551"/>
                  </a:lnTo>
                  <a:lnTo>
                    <a:pt x="155847" y="421102"/>
                  </a:lnTo>
                  <a:lnTo>
                    <a:pt x="151027" y="414321"/>
                  </a:lnTo>
                  <a:lnTo>
                    <a:pt x="149512" y="406186"/>
                  </a:lnTo>
                  <a:lnTo>
                    <a:pt x="149426" y="395820"/>
                  </a:lnTo>
                  <a:lnTo>
                    <a:pt x="224523" y="395820"/>
                  </a:lnTo>
                  <a:lnTo>
                    <a:pt x="224523" y="376470"/>
                  </a:lnTo>
                  <a:lnTo>
                    <a:pt x="149426" y="376470"/>
                  </a:lnTo>
                  <a:lnTo>
                    <a:pt x="149426" y="368868"/>
                  </a:lnTo>
                  <a:lnTo>
                    <a:pt x="151013" y="360345"/>
                  </a:lnTo>
                  <a:lnTo>
                    <a:pt x="155732" y="353722"/>
                  </a:lnTo>
                  <a:lnTo>
                    <a:pt x="163517" y="349431"/>
                  </a:lnTo>
                  <a:lnTo>
                    <a:pt x="174304" y="347905"/>
                  </a:lnTo>
                  <a:lnTo>
                    <a:pt x="219290" y="347905"/>
                  </a:lnTo>
                  <a:lnTo>
                    <a:pt x="211104" y="336502"/>
                  </a:lnTo>
                  <a:lnTo>
                    <a:pt x="195562" y="327857"/>
                  </a:lnTo>
                  <a:lnTo>
                    <a:pt x="175226" y="324869"/>
                  </a:lnTo>
                  <a:close/>
                </a:path>
                <a:path w="949959" h="484504">
                  <a:moveTo>
                    <a:pt x="224292" y="411254"/>
                  </a:moveTo>
                  <a:lnTo>
                    <a:pt x="198953" y="411254"/>
                  </a:lnTo>
                  <a:lnTo>
                    <a:pt x="196347" y="417819"/>
                  </a:lnTo>
                  <a:lnTo>
                    <a:pt x="191581" y="422830"/>
                  </a:lnTo>
                  <a:lnTo>
                    <a:pt x="184570" y="426026"/>
                  </a:lnTo>
                  <a:lnTo>
                    <a:pt x="175226" y="427149"/>
                  </a:lnTo>
                  <a:lnTo>
                    <a:pt x="219877" y="427149"/>
                  </a:lnTo>
                  <a:lnTo>
                    <a:pt x="224292" y="411254"/>
                  </a:lnTo>
                  <a:close/>
                </a:path>
                <a:path w="949959" h="484504">
                  <a:moveTo>
                    <a:pt x="219290" y="347905"/>
                  </a:moveTo>
                  <a:lnTo>
                    <a:pt x="174304" y="347905"/>
                  </a:lnTo>
                  <a:lnTo>
                    <a:pt x="185092" y="349431"/>
                  </a:lnTo>
                  <a:lnTo>
                    <a:pt x="192877" y="353722"/>
                  </a:lnTo>
                  <a:lnTo>
                    <a:pt x="197596" y="360345"/>
                  </a:lnTo>
                  <a:lnTo>
                    <a:pt x="199183" y="368868"/>
                  </a:lnTo>
                  <a:lnTo>
                    <a:pt x="199183" y="376470"/>
                  </a:lnTo>
                  <a:lnTo>
                    <a:pt x="224523" y="376470"/>
                  </a:lnTo>
                  <a:lnTo>
                    <a:pt x="224523" y="368868"/>
                  </a:lnTo>
                  <a:lnTo>
                    <a:pt x="221031" y="350331"/>
                  </a:lnTo>
                  <a:lnTo>
                    <a:pt x="219290" y="347905"/>
                  </a:lnTo>
                  <a:close/>
                </a:path>
                <a:path w="949959" h="484504">
                  <a:moveTo>
                    <a:pt x="270783" y="327634"/>
                  </a:moveTo>
                  <a:lnTo>
                    <a:pt x="256040" y="327634"/>
                  </a:lnTo>
                  <a:lnTo>
                    <a:pt x="256040" y="447420"/>
                  </a:lnTo>
                  <a:lnTo>
                    <a:pt x="281380" y="447420"/>
                  </a:lnTo>
                  <a:lnTo>
                    <a:pt x="281380" y="363339"/>
                  </a:lnTo>
                  <a:lnTo>
                    <a:pt x="286005" y="358498"/>
                  </a:lnTo>
                  <a:lnTo>
                    <a:pt x="292466" y="353463"/>
                  </a:lnTo>
                  <a:lnTo>
                    <a:pt x="300525" y="349507"/>
                  </a:lnTo>
                  <a:lnTo>
                    <a:pt x="309944" y="347905"/>
                  </a:lnTo>
                  <a:lnTo>
                    <a:pt x="352320" y="347905"/>
                  </a:lnTo>
                  <a:lnTo>
                    <a:pt x="348180" y="340994"/>
                  </a:lnTo>
                  <a:lnTo>
                    <a:pt x="280228" y="340994"/>
                  </a:lnTo>
                  <a:lnTo>
                    <a:pt x="270783" y="327634"/>
                  </a:lnTo>
                  <a:close/>
                </a:path>
                <a:path w="949959" h="484504">
                  <a:moveTo>
                    <a:pt x="352320" y="347905"/>
                  </a:moveTo>
                  <a:lnTo>
                    <a:pt x="309944" y="347905"/>
                  </a:lnTo>
                  <a:lnTo>
                    <a:pt x="318417" y="349359"/>
                  </a:lnTo>
                  <a:lnTo>
                    <a:pt x="325378" y="353837"/>
                  </a:lnTo>
                  <a:lnTo>
                    <a:pt x="330094" y="361511"/>
                  </a:lnTo>
                  <a:lnTo>
                    <a:pt x="331828" y="372554"/>
                  </a:lnTo>
                  <a:lnTo>
                    <a:pt x="331828" y="447420"/>
                  </a:lnTo>
                  <a:lnTo>
                    <a:pt x="357168" y="447420"/>
                  </a:lnTo>
                  <a:lnTo>
                    <a:pt x="357168" y="370250"/>
                  </a:lnTo>
                  <a:lnTo>
                    <a:pt x="354123" y="350914"/>
                  </a:lnTo>
                  <a:lnTo>
                    <a:pt x="352320" y="347905"/>
                  </a:lnTo>
                  <a:close/>
                </a:path>
                <a:path w="949959" h="484504">
                  <a:moveTo>
                    <a:pt x="315703" y="324869"/>
                  </a:moveTo>
                  <a:lnTo>
                    <a:pt x="303941" y="326223"/>
                  </a:lnTo>
                  <a:lnTo>
                    <a:pt x="294165" y="329822"/>
                  </a:lnTo>
                  <a:lnTo>
                    <a:pt x="286289" y="334976"/>
                  </a:lnTo>
                  <a:lnTo>
                    <a:pt x="280228" y="340994"/>
                  </a:lnTo>
                  <a:lnTo>
                    <a:pt x="348180" y="340994"/>
                  </a:lnTo>
                  <a:lnTo>
                    <a:pt x="345592" y="336675"/>
                  </a:lnTo>
                  <a:lnTo>
                    <a:pt x="332484" y="327878"/>
                  </a:lnTo>
                  <a:lnTo>
                    <a:pt x="315703" y="324869"/>
                  </a:lnTo>
                  <a:close/>
                </a:path>
                <a:path w="949959" h="484504">
                  <a:moveTo>
                    <a:pt x="422768" y="349748"/>
                  </a:moveTo>
                  <a:lnTo>
                    <a:pt x="397429" y="349748"/>
                  </a:lnTo>
                  <a:lnTo>
                    <a:pt x="397455" y="404804"/>
                  </a:lnTo>
                  <a:lnTo>
                    <a:pt x="399246" y="420306"/>
                  </a:lnTo>
                  <a:lnTo>
                    <a:pt x="405750" y="434031"/>
                  </a:lnTo>
                  <a:lnTo>
                    <a:pt x="418517" y="443738"/>
                  </a:lnTo>
                  <a:lnTo>
                    <a:pt x="439124" y="447420"/>
                  </a:lnTo>
                  <a:lnTo>
                    <a:pt x="451333" y="447420"/>
                  </a:lnTo>
                  <a:lnTo>
                    <a:pt x="451333" y="425306"/>
                  </a:lnTo>
                  <a:lnTo>
                    <a:pt x="439124" y="425306"/>
                  </a:lnTo>
                  <a:lnTo>
                    <a:pt x="432389" y="424305"/>
                  </a:lnTo>
                  <a:lnTo>
                    <a:pt x="427231" y="420929"/>
                  </a:lnTo>
                  <a:lnTo>
                    <a:pt x="423931" y="414616"/>
                  </a:lnTo>
                  <a:lnTo>
                    <a:pt x="422768" y="404804"/>
                  </a:lnTo>
                  <a:lnTo>
                    <a:pt x="422768" y="349748"/>
                  </a:lnTo>
                  <a:close/>
                </a:path>
                <a:path w="949959" h="484504">
                  <a:moveTo>
                    <a:pt x="451333" y="327634"/>
                  </a:moveTo>
                  <a:lnTo>
                    <a:pt x="379000" y="327634"/>
                  </a:lnTo>
                  <a:lnTo>
                    <a:pt x="379000" y="349748"/>
                  </a:lnTo>
                  <a:lnTo>
                    <a:pt x="451333" y="349748"/>
                  </a:lnTo>
                  <a:lnTo>
                    <a:pt x="451333" y="327634"/>
                  </a:lnTo>
                  <a:close/>
                </a:path>
                <a:path w="949959" h="484504">
                  <a:moveTo>
                    <a:pt x="422768" y="302755"/>
                  </a:moveTo>
                  <a:lnTo>
                    <a:pt x="397429" y="302755"/>
                  </a:lnTo>
                  <a:lnTo>
                    <a:pt x="397429" y="327634"/>
                  </a:lnTo>
                  <a:lnTo>
                    <a:pt x="422768" y="327634"/>
                  </a:lnTo>
                  <a:lnTo>
                    <a:pt x="422768" y="302755"/>
                  </a:lnTo>
                  <a:close/>
                </a:path>
                <a:path w="949959" h="484504">
                  <a:moveTo>
                    <a:pt x="504294" y="327634"/>
                  </a:moveTo>
                  <a:lnTo>
                    <a:pt x="478955" y="327634"/>
                  </a:lnTo>
                  <a:lnTo>
                    <a:pt x="478955" y="404804"/>
                  </a:lnTo>
                  <a:lnTo>
                    <a:pt x="481960" y="424140"/>
                  </a:lnTo>
                  <a:lnTo>
                    <a:pt x="490386" y="438379"/>
                  </a:lnTo>
                  <a:lnTo>
                    <a:pt x="503348" y="447176"/>
                  </a:lnTo>
                  <a:lnTo>
                    <a:pt x="519959" y="450185"/>
                  </a:lnTo>
                  <a:lnTo>
                    <a:pt x="531552" y="448831"/>
                  </a:lnTo>
                  <a:lnTo>
                    <a:pt x="541181" y="445232"/>
                  </a:lnTo>
                  <a:lnTo>
                    <a:pt x="548952" y="440078"/>
                  </a:lnTo>
                  <a:lnTo>
                    <a:pt x="554974" y="434060"/>
                  </a:lnTo>
                  <a:lnTo>
                    <a:pt x="579392" y="434060"/>
                  </a:lnTo>
                  <a:lnTo>
                    <a:pt x="579392" y="427149"/>
                  </a:lnTo>
                  <a:lnTo>
                    <a:pt x="525948" y="427149"/>
                  </a:lnTo>
                  <a:lnTo>
                    <a:pt x="517511" y="425695"/>
                  </a:lnTo>
                  <a:lnTo>
                    <a:pt x="510629" y="421217"/>
                  </a:lnTo>
                  <a:lnTo>
                    <a:pt x="505993" y="413543"/>
                  </a:lnTo>
                  <a:lnTo>
                    <a:pt x="504294" y="402500"/>
                  </a:lnTo>
                  <a:lnTo>
                    <a:pt x="504294" y="327634"/>
                  </a:lnTo>
                  <a:close/>
                </a:path>
                <a:path w="949959" h="484504">
                  <a:moveTo>
                    <a:pt x="579392" y="434060"/>
                  </a:moveTo>
                  <a:lnTo>
                    <a:pt x="554974" y="434060"/>
                  </a:lnTo>
                  <a:lnTo>
                    <a:pt x="564649" y="447420"/>
                  </a:lnTo>
                  <a:lnTo>
                    <a:pt x="579392" y="447420"/>
                  </a:lnTo>
                  <a:lnTo>
                    <a:pt x="579392" y="434060"/>
                  </a:lnTo>
                  <a:close/>
                </a:path>
                <a:path w="949959" h="484504">
                  <a:moveTo>
                    <a:pt x="579392" y="327634"/>
                  </a:moveTo>
                  <a:lnTo>
                    <a:pt x="554052" y="327634"/>
                  </a:lnTo>
                  <a:lnTo>
                    <a:pt x="554052" y="411715"/>
                  </a:lnTo>
                  <a:lnTo>
                    <a:pt x="549466" y="416556"/>
                  </a:lnTo>
                  <a:lnTo>
                    <a:pt x="543110" y="421591"/>
                  </a:lnTo>
                  <a:lnTo>
                    <a:pt x="535199" y="425547"/>
                  </a:lnTo>
                  <a:lnTo>
                    <a:pt x="525948" y="427149"/>
                  </a:lnTo>
                  <a:lnTo>
                    <a:pt x="579392" y="427149"/>
                  </a:lnTo>
                  <a:lnTo>
                    <a:pt x="579392" y="327634"/>
                  </a:lnTo>
                  <a:close/>
                </a:path>
                <a:path w="949959" h="484504">
                  <a:moveTo>
                    <a:pt x="628877" y="327634"/>
                  </a:moveTo>
                  <a:lnTo>
                    <a:pt x="616207" y="327634"/>
                  </a:lnTo>
                  <a:lnTo>
                    <a:pt x="616207" y="447420"/>
                  </a:lnTo>
                  <a:lnTo>
                    <a:pt x="641547" y="447420"/>
                  </a:lnTo>
                  <a:lnTo>
                    <a:pt x="641547" y="361957"/>
                  </a:lnTo>
                  <a:lnTo>
                    <a:pt x="647766" y="356054"/>
                  </a:lnTo>
                  <a:lnTo>
                    <a:pt x="654850" y="352052"/>
                  </a:lnTo>
                  <a:lnTo>
                    <a:pt x="663057" y="349777"/>
                  </a:lnTo>
                  <a:lnTo>
                    <a:pt x="672645" y="349057"/>
                  </a:lnTo>
                  <a:lnTo>
                    <a:pt x="676101" y="349057"/>
                  </a:lnTo>
                  <a:lnTo>
                    <a:pt x="676101" y="340994"/>
                  </a:lnTo>
                  <a:lnTo>
                    <a:pt x="638552" y="340994"/>
                  </a:lnTo>
                  <a:lnTo>
                    <a:pt x="628877" y="327634"/>
                  </a:lnTo>
                  <a:close/>
                </a:path>
                <a:path w="949959" h="484504">
                  <a:moveTo>
                    <a:pt x="676101" y="324869"/>
                  </a:moveTo>
                  <a:lnTo>
                    <a:pt x="671494" y="324869"/>
                  </a:lnTo>
                  <a:lnTo>
                    <a:pt x="660969" y="326320"/>
                  </a:lnTo>
                  <a:lnTo>
                    <a:pt x="651913" y="330081"/>
                  </a:lnTo>
                  <a:lnTo>
                    <a:pt x="644412" y="335268"/>
                  </a:lnTo>
                  <a:lnTo>
                    <a:pt x="638552" y="340994"/>
                  </a:lnTo>
                  <a:lnTo>
                    <a:pt x="676101" y="340994"/>
                  </a:lnTo>
                  <a:lnTo>
                    <a:pt x="676101" y="324869"/>
                  </a:lnTo>
                  <a:close/>
                </a:path>
                <a:path w="949959" h="484504">
                  <a:moveTo>
                    <a:pt x="715639" y="327634"/>
                  </a:moveTo>
                  <a:lnTo>
                    <a:pt x="692142" y="327634"/>
                  </a:lnTo>
                  <a:lnTo>
                    <a:pt x="692142" y="339612"/>
                  </a:lnTo>
                  <a:lnTo>
                    <a:pt x="734759" y="447420"/>
                  </a:lnTo>
                  <a:lnTo>
                    <a:pt x="722780" y="475064"/>
                  </a:lnTo>
                  <a:lnTo>
                    <a:pt x="722780" y="484278"/>
                  </a:lnTo>
                  <a:lnTo>
                    <a:pt x="743512" y="484278"/>
                  </a:lnTo>
                  <a:lnTo>
                    <a:pt x="771713" y="412867"/>
                  </a:lnTo>
                  <a:lnTo>
                    <a:pt x="747198" y="412867"/>
                  </a:lnTo>
                  <a:lnTo>
                    <a:pt x="715639" y="327634"/>
                  </a:lnTo>
                  <a:close/>
                </a:path>
                <a:path w="949959" h="484504">
                  <a:moveTo>
                    <a:pt x="800641" y="327634"/>
                  </a:moveTo>
                  <a:lnTo>
                    <a:pt x="777375" y="327634"/>
                  </a:lnTo>
                  <a:lnTo>
                    <a:pt x="747198" y="412867"/>
                  </a:lnTo>
                  <a:lnTo>
                    <a:pt x="771713" y="412867"/>
                  </a:lnTo>
                  <a:lnTo>
                    <a:pt x="800641" y="339612"/>
                  </a:lnTo>
                  <a:lnTo>
                    <a:pt x="800641" y="327634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69484" y="5918877"/>
              <a:ext cx="1520825" cy="168275"/>
            </a:xfrm>
            <a:custGeom>
              <a:avLst/>
              <a:gdLst/>
              <a:ahLst/>
              <a:cxnLst/>
              <a:rect l="l" t="t" r="r" b="b"/>
              <a:pathLst>
                <a:path w="1520825" h="168275">
                  <a:moveTo>
                    <a:pt x="61736" y="0"/>
                  </a:moveTo>
                  <a:lnTo>
                    <a:pt x="35666" y="3919"/>
                  </a:lnTo>
                  <a:lnTo>
                    <a:pt x="16269" y="15290"/>
                  </a:lnTo>
                  <a:lnTo>
                    <a:pt x="4171" y="33528"/>
                  </a:lnTo>
                  <a:lnTo>
                    <a:pt x="0" y="58050"/>
                  </a:lnTo>
                  <a:lnTo>
                    <a:pt x="0" y="110111"/>
                  </a:lnTo>
                  <a:lnTo>
                    <a:pt x="4171" y="134634"/>
                  </a:lnTo>
                  <a:lnTo>
                    <a:pt x="16269" y="152872"/>
                  </a:lnTo>
                  <a:lnTo>
                    <a:pt x="35666" y="164242"/>
                  </a:lnTo>
                  <a:lnTo>
                    <a:pt x="61736" y="168162"/>
                  </a:lnTo>
                  <a:lnTo>
                    <a:pt x="84034" y="164876"/>
                  </a:lnTo>
                  <a:lnTo>
                    <a:pt x="102769" y="154830"/>
                  </a:lnTo>
                  <a:lnTo>
                    <a:pt x="106618" y="149733"/>
                  </a:lnTo>
                  <a:lnTo>
                    <a:pt x="61505" y="149733"/>
                  </a:lnTo>
                  <a:lnTo>
                    <a:pt x="43559" y="147127"/>
                  </a:lnTo>
                  <a:lnTo>
                    <a:pt x="30580" y="139597"/>
                  </a:lnTo>
                  <a:lnTo>
                    <a:pt x="22697" y="127575"/>
                  </a:lnTo>
                  <a:lnTo>
                    <a:pt x="20041" y="111493"/>
                  </a:lnTo>
                  <a:lnTo>
                    <a:pt x="20041" y="56668"/>
                  </a:lnTo>
                  <a:lnTo>
                    <a:pt x="22697" y="40586"/>
                  </a:lnTo>
                  <a:lnTo>
                    <a:pt x="30580" y="28564"/>
                  </a:lnTo>
                  <a:lnTo>
                    <a:pt x="43559" y="21034"/>
                  </a:lnTo>
                  <a:lnTo>
                    <a:pt x="61505" y="18428"/>
                  </a:lnTo>
                  <a:lnTo>
                    <a:pt x="106618" y="18428"/>
                  </a:lnTo>
                  <a:lnTo>
                    <a:pt x="102769" y="13332"/>
                  </a:lnTo>
                  <a:lnTo>
                    <a:pt x="84034" y="3286"/>
                  </a:lnTo>
                  <a:lnTo>
                    <a:pt x="61736" y="0"/>
                  </a:lnTo>
                  <a:close/>
                </a:path>
                <a:path w="1520825" h="168275">
                  <a:moveTo>
                    <a:pt x="120478" y="111033"/>
                  </a:moveTo>
                  <a:lnTo>
                    <a:pt x="100436" y="111033"/>
                  </a:lnTo>
                  <a:lnTo>
                    <a:pt x="100436" y="113336"/>
                  </a:lnTo>
                  <a:lnTo>
                    <a:pt x="96977" y="129616"/>
                  </a:lnTo>
                  <a:lnTo>
                    <a:pt x="87968" y="140951"/>
                  </a:lnTo>
                  <a:lnTo>
                    <a:pt x="75460" y="147577"/>
                  </a:lnTo>
                  <a:lnTo>
                    <a:pt x="61505" y="149733"/>
                  </a:lnTo>
                  <a:lnTo>
                    <a:pt x="106618" y="149733"/>
                  </a:lnTo>
                  <a:lnTo>
                    <a:pt x="115672" y="137744"/>
                  </a:lnTo>
                  <a:lnTo>
                    <a:pt x="120478" y="113336"/>
                  </a:lnTo>
                  <a:lnTo>
                    <a:pt x="120478" y="111033"/>
                  </a:lnTo>
                  <a:close/>
                </a:path>
                <a:path w="1520825" h="168275">
                  <a:moveTo>
                    <a:pt x="106618" y="18428"/>
                  </a:moveTo>
                  <a:lnTo>
                    <a:pt x="61505" y="18428"/>
                  </a:lnTo>
                  <a:lnTo>
                    <a:pt x="75460" y="20584"/>
                  </a:lnTo>
                  <a:lnTo>
                    <a:pt x="87968" y="27211"/>
                  </a:lnTo>
                  <a:lnTo>
                    <a:pt x="96977" y="38545"/>
                  </a:lnTo>
                  <a:lnTo>
                    <a:pt x="100436" y="54825"/>
                  </a:lnTo>
                  <a:lnTo>
                    <a:pt x="100436" y="57129"/>
                  </a:lnTo>
                  <a:lnTo>
                    <a:pt x="120478" y="57129"/>
                  </a:lnTo>
                  <a:lnTo>
                    <a:pt x="120478" y="54825"/>
                  </a:lnTo>
                  <a:lnTo>
                    <a:pt x="115672" y="30418"/>
                  </a:lnTo>
                  <a:lnTo>
                    <a:pt x="106618" y="18428"/>
                  </a:lnTo>
                  <a:close/>
                </a:path>
                <a:path w="1520825" h="168275">
                  <a:moveTo>
                    <a:pt x="198151" y="43537"/>
                  </a:moveTo>
                  <a:lnTo>
                    <a:pt x="176648" y="46914"/>
                  </a:lnTo>
                  <a:lnTo>
                    <a:pt x="161235" y="56207"/>
                  </a:lnTo>
                  <a:lnTo>
                    <a:pt x="151956" y="70166"/>
                  </a:lnTo>
                  <a:lnTo>
                    <a:pt x="148854" y="87536"/>
                  </a:lnTo>
                  <a:lnTo>
                    <a:pt x="148854" y="123472"/>
                  </a:lnTo>
                  <a:lnTo>
                    <a:pt x="151956" y="140843"/>
                  </a:lnTo>
                  <a:lnTo>
                    <a:pt x="161235" y="154801"/>
                  </a:lnTo>
                  <a:lnTo>
                    <a:pt x="176648" y="164095"/>
                  </a:lnTo>
                  <a:lnTo>
                    <a:pt x="198151" y="167471"/>
                  </a:lnTo>
                  <a:lnTo>
                    <a:pt x="219617" y="164095"/>
                  </a:lnTo>
                  <a:lnTo>
                    <a:pt x="234950" y="154801"/>
                  </a:lnTo>
                  <a:lnTo>
                    <a:pt x="237683" y="150655"/>
                  </a:lnTo>
                  <a:lnTo>
                    <a:pt x="198151" y="150655"/>
                  </a:lnTo>
                  <a:lnTo>
                    <a:pt x="184775" y="148502"/>
                  </a:lnTo>
                  <a:lnTo>
                    <a:pt x="175115" y="142592"/>
                  </a:lnTo>
                  <a:lnTo>
                    <a:pt x="169255" y="133745"/>
                  </a:lnTo>
                  <a:lnTo>
                    <a:pt x="167407" y="123472"/>
                  </a:lnTo>
                  <a:lnTo>
                    <a:pt x="167407" y="87536"/>
                  </a:lnTo>
                  <a:lnTo>
                    <a:pt x="169255" y="77264"/>
                  </a:lnTo>
                  <a:lnTo>
                    <a:pt x="175115" y="68416"/>
                  </a:lnTo>
                  <a:lnTo>
                    <a:pt x="184775" y="62506"/>
                  </a:lnTo>
                  <a:lnTo>
                    <a:pt x="198151" y="60354"/>
                  </a:lnTo>
                  <a:lnTo>
                    <a:pt x="237683" y="60354"/>
                  </a:lnTo>
                  <a:lnTo>
                    <a:pt x="234950" y="56207"/>
                  </a:lnTo>
                  <a:lnTo>
                    <a:pt x="219617" y="46914"/>
                  </a:lnTo>
                  <a:lnTo>
                    <a:pt x="198151" y="43537"/>
                  </a:lnTo>
                  <a:close/>
                </a:path>
                <a:path w="1520825" h="168275">
                  <a:moveTo>
                    <a:pt x="237683" y="60354"/>
                  </a:moveTo>
                  <a:lnTo>
                    <a:pt x="198151" y="60354"/>
                  </a:lnTo>
                  <a:lnTo>
                    <a:pt x="211684" y="62538"/>
                  </a:lnTo>
                  <a:lnTo>
                    <a:pt x="221244" y="68503"/>
                  </a:lnTo>
                  <a:lnTo>
                    <a:pt x="226917" y="77361"/>
                  </a:lnTo>
                  <a:lnTo>
                    <a:pt x="228669" y="87536"/>
                  </a:lnTo>
                  <a:lnTo>
                    <a:pt x="228669" y="123472"/>
                  </a:lnTo>
                  <a:lnTo>
                    <a:pt x="226917" y="133648"/>
                  </a:lnTo>
                  <a:lnTo>
                    <a:pt x="221244" y="142506"/>
                  </a:lnTo>
                  <a:lnTo>
                    <a:pt x="211684" y="148470"/>
                  </a:lnTo>
                  <a:lnTo>
                    <a:pt x="198151" y="150655"/>
                  </a:lnTo>
                  <a:lnTo>
                    <a:pt x="237683" y="150655"/>
                  </a:lnTo>
                  <a:lnTo>
                    <a:pt x="244150" y="140843"/>
                  </a:lnTo>
                  <a:lnTo>
                    <a:pt x="247217" y="123472"/>
                  </a:lnTo>
                  <a:lnTo>
                    <a:pt x="247217" y="87536"/>
                  </a:lnTo>
                  <a:lnTo>
                    <a:pt x="244150" y="70166"/>
                  </a:lnTo>
                  <a:lnTo>
                    <a:pt x="237683" y="60354"/>
                  </a:lnTo>
                  <a:close/>
                </a:path>
                <a:path w="1520825" h="168275">
                  <a:moveTo>
                    <a:pt x="291184" y="46302"/>
                  </a:moveTo>
                  <a:lnTo>
                    <a:pt x="280127" y="46302"/>
                  </a:lnTo>
                  <a:lnTo>
                    <a:pt x="280127" y="164707"/>
                  </a:lnTo>
                  <a:lnTo>
                    <a:pt x="298556" y="164707"/>
                  </a:lnTo>
                  <a:lnTo>
                    <a:pt x="298556" y="79013"/>
                  </a:lnTo>
                  <a:lnTo>
                    <a:pt x="304236" y="72599"/>
                  </a:lnTo>
                  <a:lnTo>
                    <a:pt x="311514" y="66573"/>
                  </a:lnTo>
                  <a:lnTo>
                    <a:pt x="320260" y="62103"/>
                  </a:lnTo>
                  <a:lnTo>
                    <a:pt x="321049" y="61966"/>
                  </a:lnTo>
                  <a:lnTo>
                    <a:pt x="297634" y="61966"/>
                  </a:lnTo>
                  <a:lnTo>
                    <a:pt x="291184" y="46302"/>
                  </a:lnTo>
                  <a:close/>
                </a:path>
                <a:path w="1520825" h="168275">
                  <a:moveTo>
                    <a:pt x="365316" y="60354"/>
                  </a:moveTo>
                  <a:lnTo>
                    <a:pt x="330345" y="60354"/>
                  </a:lnTo>
                  <a:lnTo>
                    <a:pt x="339689" y="62020"/>
                  </a:lnTo>
                  <a:lnTo>
                    <a:pt x="347219" y="67120"/>
                  </a:lnTo>
                  <a:lnTo>
                    <a:pt x="352244" y="75806"/>
                  </a:lnTo>
                  <a:lnTo>
                    <a:pt x="354072" y="88227"/>
                  </a:lnTo>
                  <a:lnTo>
                    <a:pt x="354072" y="164707"/>
                  </a:lnTo>
                  <a:lnTo>
                    <a:pt x="372501" y="164707"/>
                  </a:lnTo>
                  <a:lnTo>
                    <a:pt x="372501" y="84541"/>
                  </a:lnTo>
                  <a:lnTo>
                    <a:pt x="372041" y="79474"/>
                  </a:lnTo>
                  <a:lnTo>
                    <a:pt x="378861" y="72016"/>
                  </a:lnTo>
                  <a:lnTo>
                    <a:pt x="386524" y="65940"/>
                  </a:lnTo>
                  <a:lnTo>
                    <a:pt x="389034" y="64731"/>
                  </a:lnTo>
                  <a:lnTo>
                    <a:pt x="367894" y="64731"/>
                  </a:lnTo>
                  <a:lnTo>
                    <a:pt x="365316" y="60354"/>
                  </a:lnTo>
                  <a:close/>
                </a:path>
                <a:path w="1520825" h="168275">
                  <a:moveTo>
                    <a:pt x="439659" y="60354"/>
                  </a:moveTo>
                  <a:lnTo>
                    <a:pt x="404291" y="60354"/>
                  </a:lnTo>
                  <a:lnTo>
                    <a:pt x="413635" y="62020"/>
                  </a:lnTo>
                  <a:lnTo>
                    <a:pt x="421165" y="67120"/>
                  </a:lnTo>
                  <a:lnTo>
                    <a:pt x="426189" y="75806"/>
                  </a:lnTo>
                  <a:lnTo>
                    <a:pt x="428018" y="88227"/>
                  </a:lnTo>
                  <a:lnTo>
                    <a:pt x="428018" y="164707"/>
                  </a:lnTo>
                  <a:lnTo>
                    <a:pt x="446447" y="164707"/>
                  </a:lnTo>
                  <a:lnTo>
                    <a:pt x="446447" y="86154"/>
                  </a:lnTo>
                  <a:lnTo>
                    <a:pt x="443848" y="67833"/>
                  </a:lnTo>
                  <a:lnTo>
                    <a:pt x="439659" y="60354"/>
                  </a:lnTo>
                  <a:close/>
                </a:path>
                <a:path w="1520825" h="168275">
                  <a:moveTo>
                    <a:pt x="408668" y="43537"/>
                  </a:moveTo>
                  <a:lnTo>
                    <a:pt x="395948" y="45359"/>
                  </a:lnTo>
                  <a:lnTo>
                    <a:pt x="384825" y="50160"/>
                  </a:lnTo>
                  <a:lnTo>
                    <a:pt x="375431" y="56949"/>
                  </a:lnTo>
                  <a:lnTo>
                    <a:pt x="367894" y="64731"/>
                  </a:lnTo>
                  <a:lnTo>
                    <a:pt x="389034" y="64731"/>
                  </a:lnTo>
                  <a:lnTo>
                    <a:pt x="395008" y="61851"/>
                  </a:lnTo>
                  <a:lnTo>
                    <a:pt x="404291" y="60354"/>
                  </a:lnTo>
                  <a:lnTo>
                    <a:pt x="439659" y="60354"/>
                  </a:lnTo>
                  <a:lnTo>
                    <a:pt x="436368" y="54480"/>
                  </a:lnTo>
                  <a:lnTo>
                    <a:pt x="424483" y="46309"/>
                  </a:lnTo>
                  <a:lnTo>
                    <a:pt x="408668" y="43537"/>
                  </a:lnTo>
                  <a:close/>
                </a:path>
                <a:path w="1520825" h="168275">
                  <a:moveTo>
                    <a:pt x="334722" y="43537"/>
                  </a:moveTo>
                  <a:lnTo>
                    <a:pt x="322999" y="45089"/>
                  </a:lnTo>
                  <a:lnTo>
                    <a:pt x="312982" y="49210"/>
                  </a:lnTo>
                  <a:lnTo>
                    <a:pt x="304563" y="55102"/>
                  </a:lnTo>
                  <a:lnTo>
                    <a:pt x="297634" y="61966"/>
                  </a:lnTo>
                  <a:lnTo>
                    <a:pt x="321049" y="61966"/>
                  </a:lnTo>
                  <a:lnTo>
                    <a:pt x="330345" y="60354"/>
                  </a:lnTo>
                  <a:lnTo>
                    <a:pt x="365316" y="60354"/>
                  </a:lnTo>
                  <a:lnTo>
                    <a:pt x="362452" y="55491"/>
                  </a:lnTo>
                  <a:lnTo>
                    <a:pt x="354936" y="48865"/>
                  </a:lnTo>
                  <a:lnTo>
                    <a:pt x="345607" y="44873"/>
                  </a:lnTo>
                  <a:lnTo>
                    <a:pt x="334722" y="43537"/>
                  </a:lnTo>
                  <a:close/>
                </a:path>
                <a:path w="1520825" h="168275">
                  <a:moveTo>
                    <a:pt x="494330" y="46302"/>
                  </a:moveTo>
                  <a:lnTo>
                    <a:pt x="483273" y="46302"/>
                  </a:lnTo>
                  <a:lnTo>
                    <a:pt x="483273" y="164707"/>
                  </a:lnTo>
                  <a:lnTo>
                    <a:pt x="501702" y="164707"/>
                  </a:lnTo>
                  <a:lnTo>
                    <a:pt x="501702" y="79013"/>
                  </a:lnTo>
                  <a:lnTo>
                    <a:pt x="507381" y="72599"/>
                  </a:lnTo>
                  <a:lnTo>
                    <a:pt x="514659" y="66573"/>
                  </a:lnTo>
                  <a:lnTo>
                    <a:pt x="523406" y="62103"/>
                  </a:lnTo>
                  <a:lnTo>
                    <a:pt x="524194" y="61966"/>
                  </a:lnTo>
                  <a:lnTo>
                    <a:pt x="500780" y="61966"/>
                  </a:lnTo>
                  <a:lnTo>
                    <a:pt x="494330" y="46302"/>
                  </a:lnTo>
                  <a:close/>
                </a:path>
                <a:path w="1520825" h="168275">
                  <a:moveTo>
                    <a:pt x="568462" y="60354"/>
                  </a:moveTo>
                  <a:lnTo>
                    <a:pt x="533491" y="60354"/>
                  </a:lnTo>
                  <a:lnTo>
                    <a:pt x="542835" y="62020"/>
                  </a:lnTo>
                  <a:lnTo>
                    <a:pt x="550365" y="67120"/>
                  </a:lnTo>
                  <a:lnTo>
                    <a:pt x="555390" y="75806"/>
                  </a:lnTo>
                  <a:lnTo>
                    <a:pt x="557218" y="88227"/>
                  </a:lnTo>
                  <a:lnTo>
                    <a:pt x="557218" y="164707"/>
                  </a:lnTo>
                  <a:lnTo>
                    <a:pt x="575647" y="164707"/>
                  </a:lnTo>
                  <a:lnTo>
                    <a:pt x="575647" y="84541"/>
                  </a:lnTo>
                  <a:lnTo>
                    <a:pt x="575186" y="79474"/>
                  </a:lnTo>
                  <a:lnTo>
                    <a:pt x="582007" y="72016"/>
                  </a:lnTo>
                  <a:lnTo>
                    <a:pt x="589670" y="65940"/>
                  </a:lnTo>
                  <a:lnTo>
                    <a:pt x="592179" y="64731"/>
                  </a:lnTo>
                  <a:lnTo>
                    <a:pt x="571040" y="64731"/>
                  </a:lnTo>
                  <a:lnTo>
                    <a:pt x="568462" y="60354"/>
                  </a:lnTo>
                  <a:close/>
                </a:path>
                <a:path w="1520825" h="168275">
                  <a:moveTo>
                    <a:pt x="642804" y="60354"/>
                  </a:moveTo>
                  <a:lnTo>
                    <a:pt x="607437" y="60354"/>
                  </a:lnTo>
                  <a:lnTo>
                    <a:pt x="616780" y="62020"/>
                  </a:lnTo>
                  <a:lnTo>
                    <a:pt x="624310" y="67120"/>
                  </a:lnTo>
                  <a:lnTo>
                    <a:pt x="629335" y="75806"/>
                  </a:lnTo>
                  <a:lnTo>
                    <a:pt x="631164" y="88227"/>
                  </a:lnTo>
                  <a:lnTo>
                    <a:pt x="631164" y="164707"/>
                  </a:lnTo>
                  <a:lnTo>
                    <a:pt x="649592" y="164707"/>
                  </a:lnTo>
                  <a:lnTo>
                    <a:pt x="649592" y="86154"/>
                  </a:lnTo>
                  <a:lnTo>
                    <a:pt x="646994" y="67833"/>
                  </a:lnTo>
                  <a:lnTo>
                    <a:pt x="642804" y="60354"/>
                  </a:lnTo>
                  <a:close/>
                </a:path>
                <a:path w="1520825" h="168275">
                  <a:moveTo>
                    <a:pt x="611813" y="43537"/>
                  </a:moveTo>
                  <a:lnTo>
                    <a:pt x="599093" y="45359"/>
                  </a:lnTo>
                  <a:lnTo>
                    <a:pt x="587971" y="50160"/>
                  </a:lnTo>
                  <a:lnTo>
                    <a:pt x="578577" y="56949"/>
                  </a:lnTo>
                  <a:lnTo>
                    <a:pt x="571040" y="64731"/>
                  </a:lnTo>
                  <a:lnTo>
                    <a:pt x="592179" y="64731"/>
                  </a:lnTo>
                  <a:lnTo>
                    <a:pt x="598154" y="61851"/>
                  </a:lnTo>
                  <a:lnTo>
                    <a:pt x="607437" y="60354"/>
                  </a:lnTo>
                  <a:lnTo>
                    <a:pt x="642804" y="60354"/>
                  </a:lnTo>
                  <a:lnTo>
                    <a:pt x="639514" y="54480"/>
                  </a:lnTo>
                  <a:lnTo>
                    <a:pt x="627629" y="46309"/>
                  </a:lnTo>
                  <a:lnTo>
                    <a:pt x="611813" y="43537"/>
                  </a:lnTo>
                  <a:close/>
                </a:path>
                <a:path w="1520825" h="168275">
                  <a:moveTo>
                    <a:pt x="537868" y="43537"/>
                  </a:moveTo>
                  <a:lnTo>
                    <a:pt x="526145" y="45089"/>
                  </a:lnTo>
                  <a:lnTo>
                    <a:pt x="516128" y="49210"/>
                  </a:lnTo>
                  <a:lnTo>
                    <a:pt x="507709" y="55102"/>
                  </a:lnTo>
                  <a:lnTo>
                    <a:pt x="500780" y="61966"/>
                  </a:lnTo>
                  <a:lnTo>
                    <a:pt x="524194" y="61966"/>
                  </a:lnTo>
                  <a:lnTo>
                    <a:pt x="533491" y="60354"/>
                  </a:lnTo>
                  <a:lnTo>
                    <a:pt x="568462" y="60354"/>
                  </a:lnTo>
                  <a:lnTo>
                    <a:pt x="565597" y="55491"/>
                  </a:lnTo>
                  <a:lnTo>
                    <a:pt x="558082" y="48865"/>
                  </a:lnTo>
                  <a:lnTo>
                    <a:pt x="548752" y="44873"/>
                  </a:lnTo>
                  <a:lnTo>
                    <a:pt x="537868" y="43537"/>
                  </a:lnTo>
                  <a:close/>
                </a:path>
                <a:path w="1520825" h="168275">
                  <a:moveTo>
                    <a:pt x="768171" y="60354"/>
                  </a:moveTo>
                  <a:lnTo>
                    <a:pt x="729716" y="60354"/>
                  </a:lnTo>
                  <a:lnTo>
                    <a:pt x="741871" y="62045"/>
                  </a:lnTo>
                  <a:lnTo>
                    <a:pt x="750419" y="66804"/>
                  </a:lnTo>
                  <a:lnTo>
                    <a:pt x="755469" y="74154"/>
                  </a:lnTo>
                  <a:lnTo>
                    <a:pt x="757128" y="83620"/>
                  </a:lnTo>
                  <a:lnTo>
                    <a:pt x="757128" y="95368"/>
                  </a:lnTo>
                  <a:lnTo>
                    <a:pt x="727412" y="95368"/>
                  </a:lnTo>
                  <a:lnTo>
                    <a:pt x="706042" y="97870"/>
                  </a:lnTo>
                  <a:lnTo>
                    <a:pt x="690698" y="105187"/>
                  </a:lnTo>
                  <a:lnTo>
                    <a:pt x="681444" y="117040"/>
                  </a:lnTo>
                  <a:lnTo>
                    <a:pt x="678345" y="133147"/>
                  </a:lnTo>
                  <a:lnTo>
                    <a:pt x="681516" y="148326"/>
                  </a:lnTo>
                  <a:lnTo>
                    <a:pt x="690065" y="159034"/>
                  </a:lnTo>
                  <a:lnTo>
                    <a:pt x="702544" y="165380"/>
                  </a:lnTo>
                  <a:lnTo>
                    <a:pt x="717506" y="167471"/>
                  </a:lnTo>
                  <a:lnTo>
                    <a:pt x="730540" y="165833"/>
                  </a:lnTo>
                  <a:lnTo>
                    <a:pt x="741781" y="161625"/>
                  </a:lnTo>
                  <a:lnTo>
                    <a:pt x="750905" y="155906"/>
                  </a:lnTo>
                  <a:lnTo>
                    <a:pt x="756591" y="150655"/>
                  </a:lnTo>
                  <a:lnTo>
                    <a:pt x="721192" y="150655"/>
                  </a:lnTo>
                  <a:lnTo>
                    <a:pt x="711546" y="149506"/>
                  </a:lnTo>
                  <a:lnTo>
                    <a:pt x="703800" y="145961"/>
                  </a:lnTo>
                  <a:lnTo>
                    <a:pt x="698646" y="139867"/>
                  </a:lnTo>
                  <a:lnTo>
                    <a:pt x="696774" y="131074"/>
                  </a:lnTo>
                  <a:lnTo>
                    <a:pt x="698484" y="122684"/>
                  </a:lnTo>
                  <a:lnTo>
                    <a:pt x="703886" y="116129"/>
                  </a:lnTo>
                  <a:lnTo>
                    <a:pt x="713392" y="111864"/>
                  </a:lnTo>
                  <a:lnTo>
                    <a:pt x="727412" y="110342"/>
                  </a:lnTo>
                  <a:lnTo>
                    <a:pt x="775557" y="110342"/>
                  </a:lnTo>
                  <a:lnTo>
                    <a:pt x="775515" y="82238"/>
                  </a:lnTo>
                  <a:lnTo>
                    <a:pt x="772735" y="66959"/>
                  </a:lnTo>
                  <a:lnTo>
                    <a:pt x="768171" y="60354"/>
                  </a:lnTo>
                  <a:close/>
                </a:path>
                <a:path w="1520825" h="168275">
                  <a:moveTo>
                    <a:pt x="775557" y="149733"/>
                  </a:moveTo>
                  <a:lnTo>
                    <a:pt x="757589" y="149733"/>
                  </a:lnTo>
                  <a:lnTo>
                    <a:pt x="764500" y="164707"/>
                  </a:lnTo>
                  <a:lnTo>
                    <a:pt x="775557" y="164707"/>
                  </a:lnTo>
                  <a:lnTo>
                    <a:pt x="775557" y="149733"/>
                  </a:lnTo>
                  <a:close/>
                </a:path>
                <a:path w="1520825" h="168275">
                  <a:moveTo>
                    <a:pt x="775557" y="110342"/>
                  </a:moveTo>
                  <a:lnTo>
                    <a:pt x="757128" y="110342"/>
                  </a:lnTo>
                  <a:lnTo>
                    <a:pt x="757128" y="134069"/>
                  </a:lnTo>
                  <a:lnTo>
                    <a:pt x="750509" y="139867"/>
                  </a:lnTo>
                  <a:lnTo>
                    <a:pt x="742184" y="145212"/>
                  </a:lnTo>
                  <a:lnTo>
                    <a:pt x="732347" y="149132"/>
                  </a:lnTo>
                  <a:lnTo>
                    <a:pt x="721192" y="150655"/>
                  </a:lnTo>
                  <a:lnTo>
                    <a:pt x="756591" y="150655"/>
                  </a:lnTo>
                  <a:lnTo>
                    <a:pt x="757589" y="149733"/>
                  </a:lnTo>
                  <a:lnTo>
                    <a:pt x="775557" y="149733"/>
                  </a:lnTo>
                  <a:lnTo>
                    <a:pt x="775557" y="110342"/>
                  </a:lnTo>
                  <a:close/>
                </a:path>
                <a:path w="1520825" h="168275">
                  <a:moveTo>
                    <a:pt x="729716" y="43537"/>
                  </a:moveTo>
                  <a:lnTo>
                    <a:pt x="687351" y="66804"/>
                  </a:lnTo>
                  <a:lnTo>
                    <a:pt x="684565" y="82238"/>
                  </a:lnTo>
                  <a:lnTo>
                    <a:pt x="702533" y="82238"/>
                  </a:lnTo>
                  <a:lnTo>
                    <a:pt x="704221" y="73571"/>
                  </a:lnTo>
                  <a:lnTo>
                    <a:pt x="709300" y="66631"/>
                  </a:lnTo>
                  <a:lnTo>
                    <a:pt x="717791" y="62024"/>
                  </a:lnTo>
                  <a:lnTo>
                    <a:pt x="729716" y="60354"/>
                  </a:lnTo>
                  <a:lnTo>
                    <a:pt x="768171" y="60354"/>
                  </a:lnTo>
                  <a:lnTo>
                    <a:pt x="764212" y="54623"/>
                  </a:lnTo>
                  <a:lnTo>
                    <a:pt x="749876" y="46475"/>
                  </a:lnTo>
                  <a:lnTo>
                    <a:pt x="729716" y="43537"/>
                  </a:lnTo>
                  <a:close/>
                </a:path>
                <a:path w="1520825" h="168275">
                  <a:moveTo>
                    <a:pt x="823440" y="46302"/>
                  </a:moveTo>
                  <a:lnTo>
                    <a:pt x="812383" y="46302"/>
                  </a:lnTo>
                  <a:lnTo>
                    <a:pt x="812383" y="164707"/>
                  </a:lnTo>
                  <a:lnTo>
                    <a:pt x="830812" y="164707"/>
                  </a:lnTo>
                  <a:lnTo>
                    <a:pt x="830812" y="79013"/>
                  </a:lnTo>
                  <a:lnTo>
                    <a:pt x="837114" y="72502"/>
                  </a:lnTo>
                  <a:lnTo>
                    <a:pt x="845123" y="66487"/>
                  </a:lnTo>
                  <a:lnTo>
                    <a:pt x="854557" y="62071"/>
                  </a:lnTo>
                  <a:lnTo>
                    <a:pt x="855200" y="61966"/>
                  </a:lnTo>
                  <a:lnTo>
                    <a:pt x="829890" y="61966"/>
                  </a:lnTo>
                  <a:lnTo>
                    <a:pt x="823440" y="46302"/>
                  </a:lnTo>
                  <a:close/>
                </a:path>
                <a:path w="1520825" h="168275">
                  <a:moveTo>
                    <a:pt x="901519" y="60354"/>
                  </a:moveTo>
                  <a:lnTo>
                    <a:pt x="865135" y="60354"/>
                  </a:lnTo>
                  <a:lnTo>
                    <a:pt x="875458" y="62114"/>
                  </a:lnTo>
                  <a:lnTo>
                    <a:pt x="883795" y="67524"/>
                  </a:lnTo>
                  <a:lnTo>
                    <a:pt x="889366" y="76778"/>
                  </a:lnTo>
                  <a:lnTo>
                    <a:pt x="891396" y="90070"/>
                  </a:lnTo>
                  <a:lnTo>
                    <a:pt x="891396" y="164707"/>
                  </a:lnTo>
                  <a:lnTo>
                    <a:pt x="909825" y="164707"/>
                  </a:lnTo>
                  <a:lnTo>
                    <a:pt x="909825" y="87997"/>
                  </a:lnTo>
                  <a:lnTo>
                    <a:pt x="906755" y="68902"/>
                  </a:lnTo>
                  <a:lnTo>
                    <a:pt x="901519" y="60354"/>
                  </a:lnTo>
                  <a:close/>
                </a:path>
                <a:path w="1520825" h="168275">
                  <a:moveTo>
                    <a:pt x="868821" y="43537"/>
                  </a:moveTo>
                  <a:lnTo>
                    <a:pt x="856519" y="45089"/>
                  </a:lnTo>
                  <a:lnTo>
                    <a:pt x="845900" y="49210"/>
                  </a:lnTo>
                  <a:lnTo>
                    <a:pt x="837010" y="55102"/>
                  </a:lnTo>
                  <a:lnTo>
                    <a:pt x="829890" y="61966"/>
                  </a:lnTo>
                  <a:lnTo>
                    <a:pt x="855200" y="61966"/>
                  </a:lnTo>
                  <a:lnTo>
                    <a:pt x="865135" y="60354"/>
                  </a:lnTo>
                  <a:lnTo>
                    <a:pt x="901519" y="60354"/>
                  </a:lnTo>
                  <a:lnTo>
                    <a:pt x="898221" y="54969"/>
                  </a:lnTo>
                  <a:lnTo>
                    <a:pt x="885238" y="46435"/>
                  </a:lnTo>
                  <a:lnTo>
                    <a:pt x="868821" y="43537"/>
                  </a:lnTo>
                  <a:close/>
                </a:path>
                <a:path w="1520825" h="168275">
                  <a:moveTo>
                    <a:pt x="985613" y="43537"/>
                  </a:moveTo>
                  <a:lnTo>
                    <a:pt x="968495" y="46356"/>
                  </a:lnTo>
                  <a:lnTo>
                    <a:pt x="955091" y="54681"/>
                  </a:lnTo>
                  <a:lnTo>
                    <a:pt x="946352" y="68319"/>
                  </a:lnTo>
                  <a:lnTo>
                    <a:pt x="943227" y="87075"/>
                  </a:lnTo>
                  <a:lnTo>
                    <a:pt x="943227" y="123933"/>
                  </a:lnTo>
                  <a:lnTo>
                    <a:pt x="946373" y="142689"/>
                  </a:lnTo>
                  <a:lnTo>
                    <a:pt x="955091" y="156327"/>
                  </a:lnTo>
                  <a:lnTo>
                    <a:pt x="968301" y="164653"/>
                  </a:lnTo>
                  <a:lnTo>
                    <a:pt x="984922" y="167471"/>
                  </a:lnTo>
                  <a:lnTo>
                    <a:pt x="997488" y="165887"/>
                  </a:lnTo>
                  <a:lnTo>
                    <a:pt x="1008217" y="161712"/>
                  </a:lnTo>
                  <a:lnTo>
                    <a:pt x="1017090" y="155809"/>
                  </a:lnTo>
                  <a:lnTo>
                    <a:pt x="1022417" y="150655"/>
                  </a:lnTo>
                  <a:lnTo>
                    <a:pt x="988378" y="150655"/>
                  </a:lnTo>
                  <a:lnTo>
                    <a:pt x="977497" y="148628"/>
                  </a:lnTo>
                  <a:lnTo>
                    <a:pt x="969056" y="142909"/>
                  </a:lnTo>
                  <a:lnTo>
                    <a:pt x="963596" y="134036"/>
                  </a:lnTo>
                  <a:lnTo>
                    <a:pt x="961656" y="122551"/>
                  </a:lnTo>
                  <a:lnTo>
                    <a:pt x="961656" y="88458"/>
                  </a:lnTo>
                  <a:lnTo>
                    <a:pt x="963593" y="76972"/>
                  </a:lnTo>
                  <a:lnTo>
                    <a:pt x="969028" y="68100"/>
                  </a:lnTo>
                  <a:lnTo>
                    <a:pt x="977400" y="62380"/>
                  </a:lnTo>
                  <a:lnTo>
                    <a:pt x="988147" y="60354"/>
                  </a:lnTo>
                  <a:lnTo>
                    <a:pt x="1022692" y="60354"/>
                  </a:lnTo>
                  <a:lnTo>
                    <a:pt x="1016744" y="54519"/>
                  </a:lnTo>
                  <a:lnTo>
                    <a:pt x="1008275" y="48980"/>
                  </a:lnTo>
                  <a:lnTo>
                    <a:pt x="997862" y="45038"/>
                  </a:lnTo>
                  <a:lnTo>
                    <a:pt x="985613" y="43537"/>
                  </a:lnTo>
                  <a:close/>
                </a:path>
                <a:path w="1520825" h="168275">
                  <a:moveTo>
                    <a:pt x="1041591" y="149042"/>
                  </a:moveTo>
                  <a:lnTo>
                    <a:pt x="1024084" y="149042"/>
                  </a:lnTo>
                  <a:lnTo>
                    <a:pt x="1030534" y="164707"/>
                  </a:lnTo>
                  <a:lnTo>
                    <a:pt x="1041591" y="164707"/>
                  </a:lnTo>
                  <a:lnTo>
                    <a:pt x="1041591" y="149042"/>
                  </a:lnTo>
                  <a:close/>
                </a:path>
                <a:path w="1520825" h="168275">
                  <a:moveTo>
                    <a:pt x="1022692" y="60354"/>
                  </a:moveTo>
                  <a:lnTo>
                    <a:pt x="988147" y="60354"/>
                  </a:lnTo>
                  <a:lnTo>
                    <a:pt x="998672" y="62006"/>
                  </a:lnTo>
                  <a:lnTo>
                    <a:pt x="1008074" y="66314"/>
                  </a:lnTo>
                  <a:lnTo>
                    <a:pt x="1016266" y="72307"/>
                  </a:lnTo>
                  <a:lnTo>
                    <a:pt x="1023162" y="79013"/>
                  </a:lnTo>
                  <a:lnTo>
                    <a:pt x="1023162" y="131995"/>
                  </a:lnTo>
                  <a:lnTo>
                    <a:pt x="1016302" y="138701"/>
                  </a:lnTo>
                  <a:lnTo>
                    <a:pt x="1008189" y="144694"/>
                  </a:lnTo>
                  <a:lnTo>
                    <a:pt x="998866" y="149002"/>
                  </a:lnTo>
                  <a:lnTo>
                    <a:pt x="988378" y="150655"/>
                  </a:lnTo>
                  <a:lnTo>
                    <a:pt x="1022417" y="150655"/>
                  </a:lnTo>
                  <a:lnTo>
                    <a:pt x="1024084" y="149042"/>
                  </a:lnTo>
                  <a:lnTo>
                    <a:pt x="1041591" y="149042"/>
                  </a:lnTo>
                  <a:lnTo>
                    <a:pt x="1041591" y="60814"/>
                  </a:lnTo>
                  <a:lnTo>
                    <a:pt x="1023162" y="60814"/>
                  </a:lnTo>
                  <a:lnTo>
                    <a:pt x="1022692" y="60354"/>
                  </a:lnTo>
                  <a:close/>
                </a:path>
                <a:path w="1520825" h="168275">
                  <a:moveTo>
                    <a:pt x="1041591" y="2303"/>
                  </a:moveTo>
                  <a:lnTo>
                    <a:pt x="1023162" y="2303"/>
                  </a:lnTo>
                  <a:lnTo>
                    <a:pt x="1023162" y="60814"/>
                  </a:lnTo>
                  <a:lnTo>
                    <a:pt x="1041591" y="60814"/>
                  </a:lnTo>
                  <a:lnTo>
                    <a:pt x="1041591" y="2303"/>
                  </a:lnTo>
                  <a:close/>
                </a:path>
                <a:path w="1520825" h="168275">
                  <a:moveTo>
                    <a:pt x="1147357" y="84081"/>
                  </a:moveTo>
                  <a:lnTo>
                    <a:pt x="1075255" y="84081"/>
                  </a:lnTo>
                  <a:lnTo>
                    <a:pt x="1075255" y="101127"/>
                  </a:lnTo>
                  <a:lnTo>
                    <a:pt x="1147357" y="101127"/>
                  </a:lnTo>
                  <a:lnTo>
                    <a:pt x="1147357" y="84081"/>
                  </a:lnTo>
                  <a:close/>
                </a:path>
                <a:path w="1520825" h="168275">
                  <a:moveTo>
                    <a:pt x="1199303" y="2303"/>
                  </a:moveTo>
                  <a:lnTo>
                    <a:pt x="1180875" y="2303"/>
                  </a:lnTo>
                  <a:lnTo>
                    <a:pt x="1180875" y="164707"/>
                  </a:lnTo>
                  <a:lnTo>
                    <a:pt x="1199303" y="164707"/>
                  </a:lnTo>
                  <a:lnTo>
                    <a:pt x="1199303" y="2303"/>
                  </a:lnTo>
                  <a:close/>
                </a:path>
                <a:path w="1520825" h="168275">
                  <a:moveTo>
                    <a:pt x="1255993" y="46302"/>
                  </a:moveTo>
                  <a:lnTo>
                    <a:pt x="1237564" y="46302"/>
                  </a:lnTo>
                  <a:lnTo>
                    <a:pt x="1237564" y="164707"/>
                  </a:lnTo>
                  <a:lnTo>
                    <a:pt x="1255993" y="164707"/>
                  </a:lnTo>
                  <a:lnTo>
                    <a:pt x="1255993" y="46302"/>
                  </a:lnTo>
                  <a:close/>
                </a:path>
                <a:path w="1520825" h="168275">
                  <a:moveTo>
                    <a:pt x="1255993" y="2303"/>
                  </a:moveTo>
                  <a:lnTo>
                    <a:pt x="1237564" y="2303"/>
                  </a:lnTo>
                  <a:lnTo>
                    <a:pt x="1237564" y="27643"/>
                  </a:lnTo>
                  <a:lnTo>
                    <a:pt x="1255993" y="27643"/>
                  </a:lnTo>
                  <a:lnTo>
                    <a:pt x="1255993" y="2303"/>
                  </a:lnTo>
                  <a:close/>
                </a:path>
                <a:path w="1520825" h="168275">
                  <a:moveTo>
                    <a:pt x="1305311" y="46302"/>
                  </a:moveTo>
                  <a:lnTo>
                    <a:pt x="1294253" y="46302"/>
                  </a:lnTo>
                  <a:lnTo>
                    <a:pt x="1294253" y="164707"/>
                  </a:lnTo>
                  <a:lnTo>
                    <a:pt x="1312682" y="164707"/>
                  </a:lnTo>
                  <a:lnTo>
                    <a:pt x="1312682" y="79013"/>
                  </a:lnTo>
                  <a:lnTo>
                    <a:pt x="1318985" y="72502"/>
                  </a:lnTo>
                  <a:lnTo>
                    <a:pt x="1326993" y="66487"/>
                  </a:lnTo>
                  <a:lnTo>
                    <a:pt x="1336427" y="62071"/>
                  </a:lnTo>
                  <a:lnTo>
                    <a:pt x="1337070" y="61966"/>
                  </a:lnTo>
                  <a:lnTo>
                    <a:pt x="1311761" y="61966"/>
                  </a:lnTo>
                  <a:lnTo>
                    <a:pt x="1305311" y="46302"/>
                  </a:lnTo>
                  <a:close/>
                </a:path>
                <a:path w="1520825" h="168275">
                  <a:moveTo>
                    <a:pt x="1383389" y="60354"/>
                  </a:moveTo>
                  <a:lnTo>
                    <a:pt x="1347006" y="60354"/>
                  </a:lnTo>
                  <a:lnTo>
                    <a:pt x="1357329" y="62114"/>
                  </a:lnTo>
                  <a:lnTo>
                    <a:pt x="1365665" y="67524"/>
                  </a:lnTo>
                  <a:lnTo>
                    <a:pt x="1371237" y="76778"/>
                  </a:lnTo>
                  <a:lnTo>
                    <a:pt x="1373267" y="90070"/>
                  </a:lnTo>
                  <a:lnTo>
                    <a:pt x="1373267" y="164707"/>
                  </a:lnTo>
                  <a:lnTo>
                    <a:pt x="1391695" y="164707"/>
                  </a:lnTo>
                  <a:lnTo>
                    <a:pt x="1391695" y="87997"/>
                  </a:lnTo>
                  <a:lnTo>
                    <a:pt x="1388625" y="68902"/>
                  </a:lnTo>
                  <a:lnTo>
                    <a:pt x="1383389" y="60354"/>
                  </a:lnTo>
                  <a:close/>
                </a:path>
                <a:path w="1520825" h="168275">
                  <a:moveTo>
                    <a:pt x="1350691" y="43537"/>
                  </a:moveTo>
                  <a:lnTo>
                    <a:pt x="1338389" y="45089"/>
                  </a:lnTo>
                  <a:lnTo>
                    <a:pt x="1327771" y="49210"/>
                  </a:lnTo>
                  <a:lnTo>
                    <a:pt x="1318880" y="55102"/>
                  </a:lnTo>
                  <a:lnTo>
                    <a:pt x="1311761" y="61966"/>
                  </a:lnTo>
                  <a:lnTo>
                    <a:pt x="1337070" y="61966"/>
                  </a:lnTo>
                  <a:lnTo>
                    <a:pt x="1347006" y="60354"/>
                  </a:lnTo>
                  <a:lnTo>
                    <a:pt x="1383389" y="60354"/>
                  </a:lnTo>
                  <a:lnTo>
                    <a:pt x="1380091" y="54969"/>
                  </a:lnTo>
                  <a:lnTo>
                    <a:pt x="1367108" y="46435"/>
                  </a:lnTo>
                  <a:lnTo>
                    <a:pt x="1350691" y="43537"/>
                  </a:lnTo>
                  <a:close/>
                </a:path>
                <a:path w="1520825" h="168275">
                  <a:moveTo>
                    <a:pt x="1472552" y="43537"/>
                  </a:moveTo>
                  <a:lnTo>
                    <a:pt x="1436327" y="55689"/>
                  </a:lnTo>
                  <a:lnTo>
                    <a:pt x="1423255" y="123933"/>
                  </a:lnTo>
                  <a:lnTo>
                    <a:pt x="1426616" y="141912"/>
                  </a:lnTo>
                  <a:lnTo>
                    <a:pt x="1436327" y="155636"/>
                  </a:lnTo>
                  <a:lnTo>
                    <a:pt x="1451826" y="164393"/>
                  </a:lnTo>
                  <a:lnTo>
                    <a:pt x="1472552" y="167471"/>
                  </a:lnTo>
                  <a:lnTo>
                    <a:pt x="1491689" y="164768"/>
                  </a:lnTo>
                  <a:lnTo>
                    <a:pt x="1506098" y="157076"/>
                  </a:lnTo>
                  <a:lnTo>
                    <a:pt x="1511127" y="150655"/>
                  </a:lnTo>
                  <a:lnTo>
                    <a:pt x="1472552" y="150655"/>
                  </a:lnTo>
                  <a:lnTo>
                    <a:pt x="1459176" y="148643"/>
                  </a:lnTo>
                  <a:lnTo>
                    <a:pt x="1449516" y="143024"/>
                  </a:lnTo>
                  <a:lnTo>
                    <a:pt x="1443656" y="134425"/>
                  </a:lnTo>
                  <a:lnTo>
                    <a:pt x="1441766" y="123933"/>
                  </a:lnTo>
                  <a:lnTo>
                    <a:pt x="1441683" y="111724"/>
                  </a:lnTo>
                  <a:lnTo>
                    <a:pt x="1520466" y="111724"/>
                  </a:lnTo>
                  <a:lnTo>
                    <a:pt x="1520466" y="96750"/>
                  </a:lnTo>
                  <a:lnTo>
                    <a:pt x="1441683" y="96750"/>
                  </a:lnTo>
                  <a:lnTo>
                    <a:pt x="1441683" y="87075"/>
                  </a:lnTo>
                  <a:lnTo>
                    <a:pt x="1443645" y="76292"/>
                  </a:lnTo>
                  <a:lnTo>
                    <a:pt x="1449429" y="67840"/>
                  </a:lnTo>
                  <a:lnTo>
                    <a:pt x="1458885" y="62326"/>
                  </a:lnTo>
                  <a:lnTo>
                    <a:pt x="1471860" y="60354"/>
                  </a:lnTo>
                  <a:lnTo>
                    <a:pt x="1511170" y="60354"/>
                  </a:lnTo>
                  <a:lnTo>
                    <a:pt x="1507739" y="55372"/>
                  </a:lnTo>
                  <a:lnTo>
                    <a:pt x="1492672" y="46615"/>
                  </a:lnTo>
                  <a:lnTo>
                    <a:pt x="1472552" y="43537"/>
                  </a:lnTo>
                  <a:close/>
                </a:path>
                <a:path w="1520825" h="168275">
                  <a:moveTo>
                    <a:pt x="1519775" y="129231"/>
                  </a:moveTo>
                  <a:lnTo>
                    <a:pt x="1501346" y="129231"/>
                  </a:lnTo>
                  <a:lnTo>
                    <a:pt x="1498467" y="137924"/>
                  </a:lnTo>
                  <a:lnTo>
                    <a:pt x="1492823" y="144694"/>
                  </a:lnTo>
                  <a:lnTo>
                    <a:pt x="1484242" y="149089"/>
                  </a:lnTo>
                  <a:lnTo>
                    <a:pt x="1472552" y="150655"/>
                  </a:lnTo>
                  <a:lnTo>
                    <a:pt x="1511127" y="150655"/>
                  </a:lnTo>
                  <a:lnTo>
                    <a:pt x="1515539" y="145022"/>
                  </a:lnTo>
                  <a:lnTo>
                    <a:pt x="1519775" y="129231"/>
                  </a:lnTo>
                  <a:close/>
                </a:path>
                <a:path w="1520825" h="168275">
                  <a:moveTo>
                    <a:pt x="1511170" y="60354"/>
                  </a:moveTo>
                  <a:lnTo>
                    <a:pt x="1471860" y="60354"/>
                  </a:lnTo>
                  <a:lnTo>
                    <a:pt x="1485031" y="62359"/>
                  </a:lnTo>
                  <a:lnTo>
                    <a:pt x="1494464" y="67927"/>
                  </a:lnTo>
                  <a:lnTo>
                    <a:pt x="1500141" y="76389"/>
                  </a:lnTo>
                  <a:lnTo>
                    <a:pt x="1502038" y="87075"/>
                  </a:lnTo>
                  <a:lnTo>
                    <a:pt x="1502038" y="96750"/>
                  </a:lnTo>
                  <a:lnTo>
                    <a:pt x="1520466" y="96750"/>
                  </a:lnTo>
                  <a:lnTo>
                    <a:pt x="1520466" y="87075"/>
                  </a:lnTo>
                  <a:lnTo>
                    <a:pt x="1517191" y="69097"/>
                  </a:lnTo>
                  <a:lnTo>
                    <a:pt x="1511170" y="603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8332" y="6905444"/>
              <a:ext cx="1074846" cy="44788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974090" y="4233068"/>
              <a:ext cx="2263775" cy="3856354"/>
            </a:xfrm>
            <a:custGeom>
              <a:avLst/>
              <a:gdLst/>
              <a:ahLst/>
              <a:cxnLst/>
              <a:rect l="l" t="t" r="r" b="b"/>
              <a:pathLst>
                <a:path w="2263775" h="3856354">
                  <a:moveTo>
                    <a:pt x="142125" y="3657790"/>
                  </a:moveTo>
                  <a:lnTo>
                    <a:pt x="123469" y="3657790"/>
                  </a:lnTo>
                  <a:lnTo>
                    <a:pt x="71399" y="3739578"/>
                  </a:lnTo>
                  <a:lnTo>
                    <a:pt x="42075" y="3693503"/>
                  </a:lnTo>
                  <a:lnTo>
                    <a:pt x="19342" y="3657790"/>
                  </a:lnTo>
                  <a:lnTo>
                    <a:pt x="0" y="3657790"/>
                  </a:lnTo>
                  <a:lnTo>
                    <a:pt x="0" y="3819042"/>
                  </a:lnTo>
                  <a:lnTo>
                    <a:pt x="19342" y="3819042"/>
                  </a:lnTo>
                  <a:lnTo>
                    <a:pt x="19342" y="3693503"/>
                  </a:lnTo>
                  <a:lnTo>
                    <a:pt x="64490" y="3764216"/>
                  </a:lnTo>
                  <a:lnTo>
                    <a:pt x="77622" y="3764216"/>
                  </a:lnTo>
                  <a:lnTo>
                    <a:pt x="93306" y="3739578"/>
                  </a:lnTo>
                  <a:lnTo>
                    <a:pt x="122770" y="3693274"/>
                  </a:lnTo>
                  <a:lnTo>
                    <a:pt x="122770" y="3819042"/>
                  </a:lnTo>
                  <a:lnTo>
                    <a:pt x="142125" y="3819042"/>
                  </a:lnTo>
                  <a:lnTo>
                    <a:pt x="142125" y="3693274"/>
                  </a:lnTo>
                  <a:lnTo>
                    <a:pt x="142125" y="3657790"/>
                  </a:lnTo>
                  <a:close/>
                </a:path>
                <a:path w="2263775" h="3856354">
                  <a:moveTo>
                    <a:pt x="201041" y="3700640"/>
                  </a:moveTo>
                  <a:lnTo>
                    <a:pt x="182600" y="3700640"/>
                  </a:lnTo>
                  <a:lnTo>
                    <a:pt x="182600" y="3819042"/>
                  </a:lnTo>
                  <a:lnTo>
                    <a:pt x="201041" y="3819042"/>
                  </a:lnTo>
                  <a:lnTo>
                    <a:pt x="201041" y="3700640"/>
                  </a:lnTo>
                  <a:close/>
                </a:path>
                <a:path w="2263775" h="3856354">
                  <a:moveTo>
                    <a:pt x="201041" y="3656647"/>
                  </a:moveTo>
                  <a:lnTo>
                    <a:pt x="182600" y="3656647"/>
                  </a:lnTo>
                  <a:lnTo>
                    <a:pt x="182600" y="3681984"/>
                  </a:lnTo>
                  <a:lnTo>
                    <a:pt x="201041" y="3681984"/>
                  </a:lnTo>
                  <a:lnTo>
                    <a:pt x="201041" y="3656647"/>
                  </a:lnTo>
                  <a:close/>
                </a:path>
                <a:path w="2263775" h="3856354">
                  <a:moveTo>
                    <a:pt x="336740" y="3742334"/>
                  </a:moveTo>
                  <a:lnTo>
                    <a:pt x="312153" y="3700780"/>
                  </a:lnTo>
                  <a:lnTo>
                    <a:pt x="295732" y="3697884"/>
                  </a:lnTo>
                  <a:lnTo>
                    <a:pt x="283425" y="3699433"/>
                  </a:lnTo>
                  <a:lnTo>
                    <a:pt x="272808" y="3703548"/>
                  </a:lnTo>
                  <a:lnTo>
                    <a:pt x="263918" y="3709441"/>
                  </a:lnTo>
                  <a:lnTo>
                    <a:pt x="256806" y="3716312"/>
                  </a:lnTo>
                  <a:lnTo>
                    <a:pt x="250355" y="3700640"/>
                  </a:lnTo>
                  <a:lnTo>
                    <a:pt x="239293" y="3700640"/>
                  </a:lnTo>
                  <a:lnTo>
                    <a:pt x="239293" y="3819042"/>
                  </a:lnTo>
                  <a:lnTo>
                    <a:pt x="257721" y="3819042"/>
                  </a:lnTo>
                  <a:lnTo>
                    <a:pt x="257721" y="3733355"/>
                  </a:lnTo>
                  <a:lnTo>
                    <a:pt x="264033" y="3726840"/>
                  </a:lnTo>
                  <a:lnTo>
                    <a:pt x="272034" y="3720833"/>
                  </a:lnTo>
                  <a:lnTo>
                    <a:pt x="281470" y="3716413"/>
                  </a:lnTo>
                  <a:lnTo>
                    <a:pt x="282117" y="3716312"/>
                  </a:lnTo>
                  <a:lnTo>
                    <a:pt x="292049" y="3714699"/>
                  </a:lnTo>
                  <a:lnTo>
                    <a:pt x="302374" y="3716451"/>
                  </a:lnTo>
                  <a:lnTo>
                    <a:pt x="310705" y="3721862"/>
                  </a:lnTo>
                  <a:lnTo>
                    <a:pt x="316280" y="3731120"/>
                  </a:lnTo>
                  <a:lnTo>
                    <a:pt x="318312" y="3744417"/>
                  </a:lnTo>
                  <a:lnTo>
                    <a:pt x="318312" y="3819042"/>
                  </a:lnTo>
                  <a:lnTo>
                    <a:pt x="336740" y="3819042"/>
                  </a:lnTo>
                  <a:lnTo>
                    <a:pt x="336740" y="3742334"/>
                  </a:lnTo>
                  <a:close/>
                </a:path>
                <a:path w="2263775" h="3856354">
                  <a:moveTo>
                    <a:pt x="392023" y="3700640"/>
                  </a:moveTo>
                  <a:lnTo>
                    <a:pt x="373595" y="3700640"/>
                  </a:lnTo>
                  <a:lnTo>
                    <a:pt x="373595" y="3819042"/>
                  </a:lnTo>
                  <a:lnTo>
                    <a:pt x="392023" y="3819042"/>
                  </a:lnTo>
                  <a:lnTo>
                    <a:pt x="392023" y="3700640"/>
                  </a:lnTo>
                  <a:close/>
                </a:path>
                <a:path w="2263775" h="3856354">
                  <a:moveTo>
                    <a:pt x="392023" y="3656647"/>
                  </a:moveTo>
                  <a:lnTo>
                    <a:pt x="373595" y="3656647"/>
                  </a:lnTo>
                  <a:lnTo>
                    <a:pt x="373595" y="3681984"/>
                  </a:lnTo>
                  <a:lnTo>
                    <a:pt x="392023" y="3681984"/>
                  </a:lnTo>
                  <a:lnTo>
                    <a:pt x="392023" y="3656647"/>
                  </a:lnTo>
                  <a:close/>
                </a:path>
                <a:path w="2263775" h="3856354">
                  <a:moveTo>
                    <a:pt x="497776" y="3738422"/>
                  </a:moveTo>
                  <a:lnTo>
                    <a:pt x="425678" y="3738422"/>
                  </a:lnTo>
                  <a:lnTo>
                    <a:pt x="425678" y="3755466"/>
                  </a:lnTo>
                  <a:lnTo>
                    <a:pt x="497776" y="3755466"/>
                  </a:lnTo>
                  <a:lnTo>
                    <a:pt x="497776" y="3738422"/>
                  </a:lnTo>
                  <a:close/>
                </a:path>
                <a:path w="2263775" h="3856354">
                  <a:moveTo>
                    <a:pt x="622058" y="3741420"/>
                  </a:moveTo>
                  <a:lnTo>
                    <a:pt x="622020" y="3740035"/>
                  </a:lnTo>
                  <a:lnTo>
                    <a:pt x="618718" y="3722662"/>
                  </a:lnTo>
                  <a:lnTo>
                    <a:pt x="613029" y="3714699"/>
                  </a:lnTo>
                  <a:lnTo>
                    <a:pt x="609193" y="3709314"/>
                  </a:lnTo>
                  <a:lnTo>
                    <a:pt x="594169" y="3700843"/>
                  </a:lnTo>
                  <a:lnTo>
                    <a:pt x="574370" y="3697884"/>
                  </a:lnTo>
                  <a:lnTo>
                    <a:pt x="553986" y="3701059"/>
                  </a:lnTo>
                  <a:lnTo>
                    <a:pt x="538784" y="3710025"/>
                  </a:lnTo>
                  <a:lnTo>
                    <a:pt x="529285" y="3723919"/>
                  </a:lnTo>
                  <a:lnTo>
                    <a:pt x="526084" y="3741420"/>
                  </a:lnTo>
                  <a:lnTo>
                    <a:pt x="526084" y="3778275"/>
                  </a:lnTo>
                  <a:lnTo>
                    <a:pt x="529285" y="3795763"/>
                  </a:lnTo>
                  <a:lnTo>
                    <a:pt x="538784" y="3809657"/>
                  </a:lnTo>
                  <a:lnTo>
                    <a:pt x="553986" y="3818636"/>
                  </a:lnTo>
                  <a:lnTo>
                    <a:pt x="574370" y="3821811"/>
                  </a:lnTo>
                  <a:lnTo>
                    <a:pt x="594067" y="3818750"/>
                  </a:lnTo>
                  <a:lnTo>
                    <a:pt x="609104" y="3810063"/>
                  </a:lnTo>
                  <a:lnTo>
                    <a:pt x="612698" y="3804996"/>
                  </a:lnTo>
                  <a:lnTo>
                    <a:pt x="618693" y="3796550"/>
                  </a:lnTo>
                  <a:lnTo>
                    <a:pt x="622020" y="3779189"/>
                  </a:lnTo>
                  <a:lnTo>
                    <a:pt x="622058" y="3777589"/>
                  </a:lnTo>
                  <a:lnTo>
                    <a:pt x="603631" y="3777589"/>
                  </a:lnTo>
                  <a:lnTo>
                    <a:pt x="603631" y="3779189"/>
                  </a:lnTo>
                  <a:lnTo>
                    <a:pt x="601713" y="3789540"/>
                  </a:lnTo>
                  <a:lnTo>
                    <a:pt x="596087" y="3797706"/>
                  </a:lnTo>
                  <a:lnTo>
                    <a:pt x="586917" y="3803065"/>
                  </a:lnTo>
                  <a:lnTo>
                    <a:pt x="574370" y="3804996"/>
                  </a:lnTo>
                  <a:lnTo>
                    <a:pt x="561340" y="3803027"/>
                  </a:lnTo>
                  <a:lnTo>
                    <a:pt x="551967" y="3797516"/>
                  </a:lnTo>
                  <a:lnTo>
                    <a:pt x="546315" y="3789057"/>
                  </a:lnTo>
                  <a:lnTo>
                    <a:pt x="544550" y="3778961"/>
                  </a:lnTo>
                  <a:lnTo>
                    <a:pt x="544423" y="3741420"/>
                  </a:lnTo>
                  <a:lnTo>
                    <a:pt x="546315" y="3730637"/>
                  </a:lnTo>
                  <a:lnTo>
                    <a:pt x="551967" y="3722179"/>
                  </a:lnTo>
                  <a:lnTo>
                    <a:pt x="561340" y="3716667"/>
                  </a:lnTo>
                  <a:lnTo>
                    <a:pt x="574370" y="3714699"/>
                  </a:lnTo>
                  <a:lnTo>
                    <a:pt x="586816" y="3716578"/>
                  </a:lnTo>
                  <a:lnTo>
                    <a:pt x="595998" y="3721836"/>
                  </a:lnTo>
                  <a:lnTo>
                    <a:pt x="601687" y="3729850"/>
                  </a:lnTo>
                  <a:lnTo>
                    <a:pt x="603631" y="3740035"/>
                  </a:lnTo>
                  <a:lnTo>
                    <a:pt x="603631" y="3741420"/>
                  </a:lnTo>
                  <a:lnTo>
                    <a:pt x="622058" y="3741420"/>
                  </a:lnTo>
                  <a:close/>
                </a:path>
                <a:path w="2263775" h="3856354">
                  <a:moveTo>
                    <a:pt x="747191" y="3741877"/>
                  </a:moveTo>
                  <a:lnTo>
                    <a:pt x="744118" y="3724503"/>
                  </a:lnTo>
                  <a:lnTo>
                    <a:pt x="737654" y="3714699"/>
                  </a:lnTo>
                  <a:lnTo>
                    <a:pt x="734923" y="3710546"/>
                  </a:lnTo>
                  <a:lnTo>
                    <a:pt x="728637" y="3706749"/>
                  </a:lnTo>
                  <a:lnTo>
                    <a:pt x="728637" y="3741877"/>
                  </a:lnTo>
                  <a:lnTo>
                    <a:pt x="728637" y="3777818"/>
                  </a:lnTo>
                  <a:lnTo>
                    <a:pt x="726884" y="3787991"/>
                  </a:lnTo>
                  <a:lnTo>
                    <a:pt x="721207" y="3796842"/>
                  </a:lnTo>
                  <a:lnTo>
                    <a:pt x="711657" y="3802811"/>
                  </a:lnTo>
                  <a:lnTo>
                    <a:pt x="698119" y="3804996"/>
                  </a:lnTo>
                  <a:lnTo>
                    <a:pt x="684745" y="3802850"/>
                  </a:lnTo>
                  <a:lnTo>
                    <a:pt x="675081" y="3796931"/>
                  </a:lnTo>
                  <a:lnTo>
                    <a:pt x="669226" y="3788092"/>
                  </a:lnTo>
                  <a:lnTo>
                    <a:pt x="667372" y="3777818"/>
                  </a:lnTo>
                  <a:lnTo>
                    <a:pt x="667372" y="3741877"/>
                  </a:lnTo>
                  <a:lnTo>
                    <a:pt x="669226" y="3731603"/>
                  </a:lnTo>
                  <a:lnTo>
                    <a:pt x="675081" y="3722763"/>
                  </a:lnTo>
                  <a:lnTo>
                    <a:pt x="684745" y="3716845"/>
                  </a:lnTo>
                  <a:lnTo>
                    <a:pt x="698119" y="3714699"/>
                  </a:lnTo>
                  <a:lnTo>
                    <a:pt x="711657" y="3716883"/>
                  </a:lnTo>
                  <a:lnTo>
                    <a:pt x="721207" y="3722840"/>
                  </a:lnTo>
                  <a:lnTo>
                    <a:pt x="726884" y="3731704"/>
                  </a:lnTo>
                  <a:lnTo>
                    <a:pt x="728637" y="3741877"/>
                  </a:lnTo>
                  <a:lnTo>
                    <a:pt x="728637" y="3706749"/>
                  </a:lnTo>
                  <a:lnTo>
                    <a:pt x="719582" y="3701250"/>
                  </a:lnTo>
                  <a:lnTo>
                    <a:pt x="698119" y="3697884"/>
                  </a:lnTo>
                  <a:lnTo>
                    <a:pt x="676617" y="3701250"/>
                  </a:lnTo>
                  <a:lnTo>
                    <a:pt x="661200" y="3710546"/>
                  </a:lnTo>
                  <a:lnTo>
                    <a:pt x="651929" y="3724503"/>
                  </a:lnTo>
                  <a:lnTo>
                    <a:pt x="648817" y="3741877"/>
                  </a:lnTo>
                  <a:lnTo>
                    <a:pt x="648817" y="3777818"/>
                  </a:lnTo>
                  <a:lnTo>
                    <a:pt x="651929" y="3795179"/>
                  </a:lnTo>
                  <a:lnTo>
                    <a:pt x="661200" y="3809149"/>
                  </a:lnTo>
                  <a:lnTo>
                    <a:pt x="676617" y="3818432"/>
                  </a:lnTo>
                  <a:lnTo>
                    <a:pt x="698119" y="3821811"/>
                  </a:lnTo>
                  <a:lnTo>
                    <a:pt x="719582" y="3818432"/>
                  </a:lnTo>
                  <a:lnTo>
                    <a:pt x="734923" y="3809149"/>
                  </a:lnTo>
                  <a:lnTo>
                    <a:pt x="737654" y="3804996"/>
                  </a:lnTo>
                  <a:lnTo>
                    <a:pt x="744118" y="3795179"/>
                  </a:lnTo>
                  <a:lnTo>
                    <a:pt x="747191" y="3777818"/>
                  </a:lnTo>
                  <a:lnTo>
                    <a:pt x="747191" y="3741877"/>
                  </a:lnTo>
                  <a:close/>
                </a:path>
                <a:path w="2263775" h="3856354">
                  <a:moveTo>
                    <a:pt x="946429" y="3740493"/>
                  </a:moveTo>
                  <a:lnTo>
                    <a:pt x="943825" y="3722179"/>
                  </a:lnTo>
                  <a:lnTo>
                    <a:pt x="939634" y="3714699"/>
                  </a:lnTo>
                  <a:lnTo>
                    <a:pt x="936345" y="3708819"/>
                  </a:lnTo>
                  <a:lnTo>
                    <a:pt x="924458" y="3700653"/>
                  </a:lnTo>
                  <a:lnTo>
                    <a:pt x="908646" y="3697884"/>
                  </a:lnTo>
                  <a:lnTo>
                    <a:pt x="895921" y="3699700"/>
                  </a:lnTo>
                  <a:lnTo>
                    <a:pt x="884809" y="3704501"/>
                  </a:lnTo>
                  <a:lnTo>
                    <a:pt x="875411" y="3711295"/>
                  </a:lnTo>
                  <a:lnTo>
                    <a:pt x="867879" y="3719068"/>
                  </a:lnTo>
                  <a:lnTo>
                    <a:pt x="865301" y="3714699"/>
                  </a:lnTo>
                  <a:lnTo>
                    <a:pt x="862431" y="3709835"/>
                  </a:lnTo>
                  <a:lnTo>
                    <a:pt x="854913" y="3703205"/>
                  </a:lnTo>
                  <a:lnTo>
                    <a:pt x="845591" y="3699218"/>
                  </a:lnTo>
                  <a:lnTo>
                    <a:pt x="834707" y="3697884"/>
                  </a:lnTo>
                  <a:lnTo>
                    <a:pt x="822972" y="3699433"/>
                  </a:lnTo>
                  <a:lnTo>
                    <a:pt x="812965" y="3703548"/>
                  </a:lnTo>
                  <a:lnTo>
                    <a:pt x="804545" y="3709441"/>
                  </a:lnTo>
                  <a:lnTo>
                    <a:pt x="797610" y="3716312"/>
                  </a:lnTo>
                  <a:lnTo>
                    <a:pt x="791159" y="3700640"/>
                  </a:lnTo>
                  <a:lnTo>
                    <a:pt x="780110" y="3700640"/>
                  </a:lnTo>
                  <a:lnTo>
                    <a:pt x="780110" y="3819042"/>
                  </a:lnTo>
                  <a:lnTo>
                    <a:pt x="798537" y="3819042"/>
                  </a:lnTo>
                  <a:lnTo>
                    <a:pt x="798537" y="3733355"/>
                  </a:lnTo>
                  <a:lnTo>
                    <a:pt x="804214" y="3726942"/>
                  </a:lnTo>
                  <a:lnTo>
                    <a:pt x="811491" y="3720909"/>
                  </a:lnTo>
                  <a:lnTo>
                    <a:pt x="820242" y="3716439"/>
                  </a:lnTo>
                  <a:lnTo>
                    <a:pt x="821029" y="3716312"/>
                  </a:lnTo>
                  <a:lnTo>
                    <a:pt x="830326" y="3714699"/>
                  </a:lnTo>
                  <a:lnTo>
                    <a:pt x="839673" y="3716363"/>
                  </a:lnTo>
                  <a:lnTo>
                    <a:pt x="847204" y="3721468"/>
                  </a:lnTo>
                  <a:lnTo>
                    <a:pt x="852220" y="3730142"/>
                  </a:lnTo>
                  <a:lnTo>
                    <a:pt x="854049" y="3742563"/>
                  </a:lnTo>
                  <a:lnTo>
                    <a:pt x="854049" y="3819042"/>
                  </a:lnTo>
                  <a:lnTo>
                    <a:pt x="872477" y="3819042"/>
                  </a:lnTo>
                  <a:lnTo>
                    <a:pt x="872477" y="3738880"/>
                  </a:lnTo>
                  <a:lnTo>
                    <a:pt x="872020" y="3733812"/>
                  </a:lnTo>
                  <a:lnTo>
                    <a:pt x="878840" y="3726357"/>
                  </a:lnTo>
                  <a:lnTo>
                    <a:pt x="886498" y="3720287"/>
                  </a:lnTo>
                  <a:lnTo>
                    <a:pt x="889012" y="3719068"/>
                  </a:lnTo>
                  <a:lnTo>
                    <a:pt x="894981" y="3716197"/>
                  </a:lnTo>
                  <a:lnTo>
                    <a:pt x="904265" y="3714699"/>
                  </a:lnTo>
                  <a:lnTo>
                    <a:pt x="913612" y="3716363"/>
                  </a:lnTo>
                  <a:lnTo>
                    <a:pt x="921143" y="3721468"/>
                  </a:lnTo>
                  <a:lnTo>
                    <a:pt x="926172" y="3730142"/>
                  </a:lnTo>
                  <a:lnTo>
                    <a:pt x="928001" y="3742563"/>
                  </a:lnTo>
                  <a:lnTo>
                    <a:pt x="928001" y="3819042"/>
                  </a:lnTo>
                  <a:lnTo>
                    <a:pt x="946429" y="3819042"/>
                  </a:lnTo>
                  <a:lnTo>
                    <a:pt x="946429" y="3740493"/>
                  </a:lnTo>
                  <a:close/>
                </a:path>
                <a:path w="2263775" h="3856354">
                  <a:moveTo>
                    <a:pt x="1081608" y="3741420"/>
                  </a:moveTo>
                  <a:lnTo>
                    <a:pt x="1078458" y="3722662"/>
                  </a:lnTo>
                  <a:lnTo>
                    <a:pt x="1073365" y="3714699"/>
                  </a:lnTo>
                  <a:lnTo>
                    <a:pt x="1069746" y="3709022"/>
                  </a:lnTo>
                  <a:lnTo>
                    <a:pt x="1063180" y="3704894"/>
                  </a:lnTo>
                  <a:lnTo>
                    <a:pt x="1063180" y="3742804"/>
                  </a:lnTo>
                  <a:lnTo>
                    <a:pt x="1063180" y="3776891"/>
                  </a:lnTo>
                  <a:lnTo>
                    <a:pt x="1061237" y="3788372"/>
                  </a:lnTo>
                  <a:lnTo>
                    <a:pt x="1055776" y="3797249"/>
                  </a:lnTo>
                  <a:lnTo>
                    <a:pt x="1047330" y="3802964"/>
                  </a:lnTo>
                  <a:lnTo>
                    <a:pt x="1036459" y="3804996"/>
                  </a:lnTo>
                  <a:lnTo>
                    <a:pt x="1033526" y="3804539"/>
                  </a:lnTo>
                  <a:lnTo>
                    <a:pt x="1025969" y="3803345"/>
                  </a:lnTo>
                  <a:lnTo>
                    <a:pt x="1016647" y="3799040"/>
                  </a:lnTo>
                  <a:lnTo>
                    <a:pt x="1008532" y="3793045"/>
                  </a:lnTo>
                  <a:lnTo>
                    <a:pt x="1001674" y="3786340"/>
                  </a:lnTo>
                  <a:lnTo>
                    <a:pt x="1001674" y="3733355"/>
                  </a:lnTo>
                  <a:lnTo>
                    <a:pt x="1008570" y="3726650"/>
                  </a:lnTo>
                  <a:lnTo>
                    <a:pt x="1016762" y="3720655"/>
                  </a:lnTo>
                  <a:lnTo>
                    <a:pt x="1026160" y="3716350"/>
                  </a:lnTo>
                  <a:lnTo>
                    <a:pt x="1026414" y="3716312"/>
                  </a:lnTo>
                  <a:lnTo>
                    <a:pt x="1036688" y="3714699"/>
                  </a:lnTo>
                  <a:lnTo>
                    <a:pt x="1047432" y="3716718"/>
                  </a:lnTo>
                  <a:lnTo>
                    <a:pt x="1055801" y="3722446"/>
                  </a:lnTo>
                  <a:lnTo>
                    <a:pt x="1061237" y="3731310"/>
                  </a:lnTo>
                  <a:lnTo>
                    <a:pt x="1063180" y="3742804"/>
                  </a:lnTo>
                  <a:lnTo>
                    <a:pt x="1063180" y="3704894"/>
                  </a:lnTo>
                  <a:lnTo>
                    <a:pt x="1056538" y="3700703"/>
                  </a:lnTo>
                  <a:lnTo>
                    <a:pt x="1039914" y="3697884"/>
                  </a:lnTo>
                  <a:lnTo>
                    <a:pt x="1027442" y="3699459"/>
                  </a:lnTo>
                  <a:lnTo>
                    <a:pt x="1016698" y="3703637"/>
                  </a:lnTo>
                  <a:lnTo>
                    <a:pt x="1007770" y="3709543"/>
                  </a:lnTo>
                  <a:lnTo>
                    <a:pt x="1000747" y="3716312"/>
                  </a:lnTo>
                  <a:lnTo>
                    <a:pt x="994295" y="3700640"/>
                  </a:lnTo>
                  <a:lnTo>
                    <a:pt x="983246" y="3700640"/>
                  </a:lnTo>
                  <a:lnTo>
                    <a:pt x="983246" y="3855910"/>
                  </a:lnTo>
                  <a:lnTo>
                    <a:pt x="1001674" y="3855910"/>
                  </a:lnTo>
                  <a:lnTo>
                    <a:pt x="1001674" y="3804539"/>
                  </a:lnTo>
                  <a:lnTo>
                    <a:pt x="1008087" y="3810825"/>
                  </a:lnTo>
                  <a:lnTo>
                    <a:pt x="1016558" y="3816375"/>
                  </a:lnTo>
                  <a:lnTo>
                    <a:pt x="1026972" y="3820312"/>
                  </a:lnTo>
                  <a:lnTo>
                    <a:pt x="1039215" y="3821811"/>
                  </a:lnTo>
                  <a:lnTo>
                    <a:pt x="1056335" y="3818991"/>
                  </a:lnTo>
                  <a:lnTo>
                    <a:pt x="1069746" y="3810673"/>
                  </a:lnTo>
                  <a:lnTo>
                    <a:pt x="1073378" y="3804996"/>
                  </a:lnTo>
                  <a:lnTo>
                    <a:pt x="1078484" y="3797033"/>
                  </a:lnTo>
                  <a:lnTo>
                    <a:pt x="1081608" y="3778275"/>
                  </a:lnTo>
                  <a:lnTo>
                    <a:pt x="1081608" y="3741420"/>
                  </a:lnTo>
                  <a:close/>
                </a:path>
                <a:path w="2263775" h="3856354">
                  <a:moveTo>
                    <a:pt x="1212253" y="3700640"/>
                  </a:moveTo>
                  <a:lnTo>
                    <a:pt x="1193825" y="3700640"/>
                  </a:lnTo>
                  <a:lnTo>
                    <a:pt x="1193825" y="3786340"/>
                  </a:lnTo>
                  <a:lnTo>
                    <a:pt x="1187513" y="3792842"/>
                  </a:lnTo>
                  <a:lnTo>
                    <a:pt x="1179512" y="3798862"/>
                  </a:lnTo>
                  <a:lnTo>
                    <a:pt x="1170076" y="3803281"/>
                  </a:lnTo>
                  <a:lnTo>
                    <a:pt x="1159497" y="3804996"/>
                  </a:lnTo>
                  <a:lnTo>
                    <a:pt x="1149350" y="3803231"/>
                  </a:lnTo>
                  <a:lnTo>
                    <a:pt x="1141158" y="3797820"/>
                  </a:lnTo>
                  <a:lnTo>
                    <a:pt x="1135684" y="3788575"/>
                  </a:lnTo>
                  <a:lnTo>
                    <a:pt x="1133703" y="3775278"/>
                  </a:lnTo>
                  <a:lnTo>
                    <a:pt x="1133703" y="3700640"/>
                  </a:lnTo>
                  <a:lnTo>
                    <a:pt x="1115263" y="3700640"/>
                  </a:lnTo>
                  <a:lnTo>
                    <a:pt x="1115263" y="3777348"/>
                  </a:lnTo>
                  <a:lnTo>
                    <a:pt x="1118298" y="3796449"/>
                  </a:lnTo>
                  <a:lnTo>
                    <a:pt x="1126731" y="3810381"/>
                  </a:lnTo>
                  <a:lnTo>
                    <a:pt x="1139571" y="3818915"/>
                  </a:lnTo>
                  <a:lnTo>
                    <a:pt x="1155814" y="3821811"/>
                  </a:lnTo>
                  <a:lnTo>
                    <a:pt x="1168107" y="3820261"/>
                  </a:lnTo>
                  <a:lnTo>
                    <a:pt x="1178699" y="3816134"/>
                  </a:lnTo>
                  <a:lnTo>
                    <a:pt x="1187526" y="3810254"/>
                  </a:lnTo>
                  <a:lnTo>
                    <a:pt x="1192872" y="3804996"/>
                  </a:lnTo>
                  <a:lnTo>
                    <a:pt x="1194511" y="3803383"/>
                  </a:lnTo>
                  <a:lnTo>
                    <a:pt x="1201191" y="3819042"/>
                  </a:lnTo>
                  <a:lnTo>
                    <a:pt x="1212253" y="3819042"/>
                  </a:lnTo>
                  <a:lnTo>
                    <a:pt x="1212253" y="3803383"/>
                  </a:lnTo>
                  <a:lnTo>
                    <a:pt x="1212253" y="3700640"/>
                  </a:lnTo>
                  <a:close/>
                </a:path>
                <a:path w="2263775" h="3856354">
                  <a:moveTo>
                    <a:pt x="1304848" y="3700640"/>
                  </a:moveTo>
                  <a:lnTo>
                    <a:pt x="1274445" y="3700640"/>
                  </a:lnTo>
                  <a:lnTo>
                    <a:pt x="1274445" y="3675989"/>
                  </a:lnTo>
                  <a:lnTo>
                    <a:pt x="1256017" y="3675989"/>
                  </a:lnTo>
                  <a:lnTo>
                    <a:pt x="1256017" y="3700640"/>
                  </a:lnTo>
                  <a:lnTo>
                    <a:pt x="1236662" y="3700640"/>
                  </a:lnTo>
                  <a:lnTo>
                    <a:pt x="1236662" y="3716769"/>
                  </a:lnTo>
                  <a:lnTo>
                    <a:pt x="1256017" y="3716769"/>
                  </a:lnTo>
                  <a:lnTo>
                    <a:pt x="1256017" y="3780574"/>
                  </a:lnTo>
                  <a:lnTo>
                    <a:pt x="1257744" y="3794658"/>
                  </a:lnTo>
                  <a:lnTo>
                    <a:pt x="1263764" y="3806977"/>
                  </a:lnTo>
                  <a:lnTo>
                    <a:pt x="1275359" y="3815727"/>
                  </a:lnTo>
                  <a:lnTo>
                    <a:pt x="1293799" y="3819042"/>
                  </a:lnTo>
                  <a:lnTo>
                    <a:pt x="1304848" y="3819042"/>
                  </a:lnTo>
                  <a:lnTo>
                    <a:pt x="1304848" y="3802227"/>
                  </a:lnTo>
                  <a:lnTo>
                    <a:pt x="1293799" y="3802227"/>
                  </a:lnTo>
                  <a:lnTo>
                    <a:pt x="1285722" y="3801008"/>
                  </a:lnTo>
                  <a:lnTo>
                    <a:pt x="1279626" y="3797135"/>
                  </a:lnTo>
                  <a:lnTo>
                    <a:pt x="1275791" y="3790277"/>
                  </a:lnTo>
                  <a:lnTo>
                    <a:pt x="1274508" y="3780574"/>
                  </a:lnTo>
                  <a:lnTo>
                    <a:pt x="1274445" y="3716769"/>
                  </a:lnTo>
                  <a:lnTo>
                    <a:pt x="1304848" y="3716769"/>
                  </a:lnTo>
                  <a:lnTo>
                    <a:pt x="1304848" y="3700640"/>
                  </a:lnTo>
                  <a:close/>
                </a:path>
                <a:path w="2263775" h="3856354">
                  <a:moveTo>
                    <a:pt x="1426997" y="3741420"/>
                  </a:moveTo>
                  <a:lnTo>
                    <a:pt x="1423720" y="3723436"/>
                  </a:lnTo>
                  <a:lnTo>
                    <a:pt x="1417701" y="3714699"/>
                  </a:lnTo>
                  <a:lnTo>
                    <a:pt x="1414272" y="3709708"/>
                  </a:lnTo>
                  <a:lnTo>
                    <a:pt x="1408569" y="3706406"/>
                  </a:lnTo>
                  <a:lnTo>
                    <a:pt x="1408569" y="3741420"/>
                  </a:lnTo>
                  <a:lnTo>
                    <a:pt x="1408569" y="3751097"/>
                  </a:lnTo>
                  <a:lnTo>
                    <a:pt x="1348219" y="3751097"/>
                  </a:lnTo>
                  <a:lnTo>
                    <a:pt x="1348219" y="3741420"/>
                  </a:lnTo>
                  <a:lnTo>
                    <a:pt x="1350175" y="3730637"/>
                  </a:lnTo>
                  <a:lnTo>
                    <a:pt x="1355966" y="3722179"/>
                  </a:lnTo>
                  <a:lnTo>
                    <a:pt x="1365415" y="3716667"/>
                  </a:lnTo>
                  <a:lnTo>
                    <a:pt x="1378394" y="3714699"/>
                  </a:lnTo>
                  <a:lnTo>
                    <a:pt x="1391564" y="3716705"/>
                  </a:lnTo>
                  <a:lnTo>
                    <a:pt x="1401000" y="3722268"/>
                  </a:lnTo>
                  <a:lnTo>
                    <a:pt x="1406677" y="3730726"/>
                  </a:lnTo>
                  <a:lnTo>
                    <a:pt x="1408569" y="3741420"/>
                  </a:lnTo>
                  <a:lnTo>
                    <a:pt x="1408569" y="3706406"/>
                  </a:lnTo>
                  <a:lnTo>
                    <a:pt x="1399209" y="3700957"/>
                  </a:lnTo>
                  <a:lnTo>
                    <a:pt x="1379080" y="3697884"/>
                  </a:lnTo>
                  <a:lnTo>
                    <a:pt x="1358353" y="3701059"/>
                  </a:lnTo>
                  <a:lnTo>
                    <a:pt x="1342859" y="3710025"/>
                  </a:lnTo>
                  <a:lnTo>
                    <a:pt x="1333144" y="3723919"/>
                  </a:lnTo>
                  <a:lnTo>
                    <a:pt x="1329867" y="3741420"/>
                  </a:lnTo>
                  <a:lnTo>
                    <a:pt x="1329791" y="3778275"/>
                  </a:lnTo>
                  <a:lnTo>
                    <a:pt x="1333144" y="3796258"/>
                  </a:lnTo>
                  <a:lnTo>
                    <a:pt x="1342859" y="3809974"/>
                  </a:lnTo>
                  <a:lnTo>
                    <a:pt x="1358353" y="3818737"/>
                  </a:lnTo>
                  <a:lnTo>
                    <a:pt x="1379080" y="3821811"/>
                  </a:lnTo>
                  <a:lnTo>
                    <a:pt x="1398219" y="3819106"/>
                  </a:lnTo>
                  <a:lnTo>
                    <a:pt x="1412633" y="3811422"/>
                  </a:lnTo>
                  <a:lnTo>
                    <a:pt x="1417662" y="3804996"/>
                  </a:lnTo>
                  <a:lnTo>
                    <a:pt x="1422069" y="3799357"/>
                  </a:lnTo>
                  <a:lnTo>
                    <a:pt x="1426311" y="3783571"/>
                  </a:lnTo>
                  <a:lnTo>
                    <a:pt x="1407883" y="3783571"/>
                  </a:lnTo>
                  <a:lnTo>
                    <a:pt x="1405001" y="3792270"/>
                  </a:lnTo>
                  <a:lnTo>
                    <a:pt x="1399349" y="3799040"/>
                  </a:lnTo>
                  <a:lnTo>
                    <a:pt x="1390777" y="3803434"/>
                  </a:lnTo>
                  <a:lnTo>
                    <a:pt x="1379080" y="3804996"/>
                  </a:lnTo>
                  <a:lnTo>
                    <a:pt x="1365707" y="3802989"/>
                  </a:lnTo>
                  <a:lnTo>
                    <a:pt x="1356042" y="3797363"/>
                  </a:lnTo>
                  <a:lnTo>
                    <a:pt x="1350187" y="3788765"/>
                  </a:lnTo>
                  <a:lnTo>
                    <a:pt x="1348295" y="3778275"/>
                  </a:lnTo>
                  <a:lnTo>
                    <a:pt x="1348219" y="3766070"/>
                  </a:lnTo>
                  <a:lnTo>
                    <a:pt x="1426997" y="3766070"/>
                  </a:lnTo>
                  <a:lnTo>
                    <a:pt x="1426997" y="3751097"/>
                  </a:lnTo>
                  <a:lnTo>
                    <a:pt x="1426997" y="3741420"/>
                  </a:lnTo>
                  <a:close/>
                </a:path>
                <a:path w="2263775" h="3856354">
                  <a:moveTo>
                    <a:pt x="1517764" y="3697884"/>
                  </a:moveTo>
                  <a:lnTo>
                    <a:pt x="1514767" y="3697884"/>
                  </a:lnTo>
                  <a:lnTo>
                    <a:pt x="1502854" y="3699497"/>
                  </a:lnTo>
                  <a:lnTo>
                    <a:pt x="1492224" y="3703726"/>
                  </a:lnTo>
                  <a:lnTo>
                    <a:pt x="1483182" y="3709644"/>
                  </a:lnTo>
                  <a:lnTo>
                    <a:pt x="1476070" y="3716312"/>
                  </a:lnTo>
                  <a:lnTo>
                    <a:pt x="1469390" y="3700640"/>
                  </a:lnTo>
                  <a:lnTo>
                    <a:pt x="1459712" y="3700640"/>
                  </a:lnTo>
                  <a:lnTo>
                    <a:pt x="1459712" y="3819042"/>
                  </a:lnTo>
                  <a:lnTo>
                    <a:pt x="1478140" y="3819042"/>
                  </a:lnTo>
                  <a:lnTo>
                    <a:pt x="1478140" y="3732428"/>
                  </a:lnTo>
                  <a:lnTo>
                    <a:pt x="1485620" y="3725176"/>
                  </a:lnTo>
                  <a:lnTo>
                    <a:pt x="1494269" y="3719995"/>
                  </a:lnTo>
                  <a:lnTo>
                    <a:pt x="1504111" y="3716883"/>
                  </a:lnTo>
                  <a:lnTo>
                    <a:pt x="1510284" y="3716312"/>
                  </a:lnTo>
                  <a:lnTo>
                    <a:pt x="1515224" y="3715842"/>
                  </a:lnTo>
                  <a:lnTo>
                    <a:pt x="1517764" y="3715842"/>
                  </a:lnTo>
                  <a:lnTo>
                    <a:pt x="1517764" y="3697884"/>
                  </a:lnTo>
                  <a:close/>
                </a:path>
                <a:path w="2263775" h="3856354">
                  <a:moveTo>
                    <a:pt x="1917420" y="3454"/>
                  </a:moveTo>
                  <a:lnTo>
                    <a:pt x="1794179" y="3454"/>
                  </a:lnTo>
                  <a:lnTo>
                    <a:pt x="1794179" y="32016"/>
                  </a:lnTo>
                  <a:lnTo>
                    <a:pt x="1839556" y="32016"/>
                  </a:lnTo>
                  <a:lnTo>
                    <a:pt x="1839556" y="164706"/>
                  </a:lnTo>
                  <a:lnTo>
                    <a:pt x="1872272" y="164706"/>
                  </a:lnTo>
                  <a:lnTo>
                    <a:pt x="1872272" y="32016"/>
                  </a:lnTo>
                  <a:lnTo>
                    <a:pt x="1917420" y="32016"/>
                  </a:lnTo>
                  <a:lnTo>
                    <a:pt x="1917420" y="3454"/>
                  </a:lnTo>
                  <a:close/>
                </a:path>
                <a:path w="2263775" h="3856354">
                  <a:moveTo>
                    <a:pt x="1999538" y="79019"/>
                  </a:moveTo>
                  <a:lnTo>
                    <a:pt x="1923973" y="79019"/>
                  </a:lnTo>
                  <a:lnTo>
                    <a:pt x="1923973" y="106197"/>
                  </a:lnTo>
                  <a:lnTo>
                    <a:pt x="1999538" y="106197"/>
                  </a:lnTo>
                  <a:lnTo>
                    <a:pt x="1999538" y="79019"/>
                  </a:lnTo>
                  <a:close/>
                </a:path>
                <a:path w="2263775" h="3856354">
                  <a:moveTo>
                    <a:pt x="2128837" y="49301"/>
                  </a:moveTo>
                  <a:lnTo>
                    <a:pt x="2125624" y="30911"/>
                  </a:lnTo>
                  <a:lnTo>
                    <a:pt x="2123325" y="27190"/>
                  </a:lnTo>
                  <a:lnTo>
                    <a:pt x="2115909" y="15151"/>
                  </a:lnTo>
                  <a:lnTo>
                    <a:pt x="2099589" y="4140"/>
                  </a:lnTo>
                  <a:lnTo>
                    <a:pt x="2076551" y="0"/>
                  </a:lnTo>
                  <a:lnTo>
                    <a:pt x="2055418" y="3784"/>
                  </a:lnTo>
                  <a:lnTo>
                    <a:pt x="2038794" y="14744"/>
                  </a:lnTo>
                  <a:lnTo>
                    <a:pt x="2027923" y="32270"/>
                  </a:lnTo>
                  <a:lnTo>
                    <a:pt x="2024024" y="55753"/>
                  </a:lnTo>
                  <a:lnTo>
                    <a:pt x="2052586" y="55753"/>
                  </a:lnTo>
                  <a:lnTo>
                    <a:pt x="2053869" y="44780"/>
                  </a:lnTo>
                  <a:lnTo>
                    <a:pt x="2057831" y="35674"/>
                  </a:lnTo>
                  <a:lnTo>
                    <a:pt x="2065159" y="29476"/>
                  </a:lnTo>
                  <a:lnTo>
                    <a:pt x="2076551" y="27190"/>
                  </a:lnTo>
                  <a:lnTo>
                    <a:pt x="2087041" y="29197"/>
                  </a:lnTo>
                  <a:lnTo>
                    <a:pt x="2093937" y="34493"/>
                  </a:lnTo>
                  <a:lnTo>
                    <a:pt x="2097735" y="41960"/>
                  </a:lnTo>
                  <a:lnTo>
                    <a:pt x="2098890" y="50444"/>
                  </a:lnTo>
                  <a:lnTo>
                    <a:pt x="2097735" y="59182"/>
                  </a:lnTo>
                  <a:lnTo>
                    <a:pt x="2093569" y="67462"/>
                  </a:lnTo>
                  <a:lnTo>
                    <a:pt x="2085390" y="77431"/>
                  </a:lnTo>
                  <a:lnTo>
                    <a:pt x="2072170" y="91224"/>
                  </a:lnTo>
                  <a:lnTo>
                    <a:pt x="2023567" y="140296"/>
                  </a:lnTo>
                  <a:lnTo>
                    <a:pt x="2023567" y="164706"/>
                  </a:lnTo>
                  <a:lnTo>
                    <a:pt x="2128609" y="164706"/>
                  </a:lnTo>
                  <a:lnTo>
                    <a:pt x="2128609" y="137528"/>
                  </a:lnTo>
                  <a:lnTo>
                    <a:pt x="2064105" y="137528"/>
                  </a:lnTo>
                  <a:lnTo>
                    <a:pt x="2094750" y="108038"/>
                  </a:lnTo>
                  <a:lnTo>
                    <a:pt x="2109597" y="92964"/>
                  </a:lnTo>
                  <a:lnTo>
                    <a:pt x="2120265" y="79362"/>
                  </a:lnTo>
                  <a:lnTo>
                    <a:pt x="2126691" y="65405"/>
                  </a:lnTo>
                  <a:lnTo>
                    <a:pt x="2128837" y="49301"/>
                  </a:lnTo>
                  <a:close/>
                </a:path>
                <a:path w="2263775" h="3856354">
                  <a:moveTo>
                    <a:pt x="2263762" y="109423"/>
                  </a:moveTo>
                  <a:lnTo>
                    <a:pt x="2259596" y="84023"/>
                  </a:lnTo>
                  <a:lnTo>
                    <a:pt x="2256612" y="79476"/>
                  </a:lnTo>
                  <a:lnTo>
                    <a:pt x="2248585" y="67208"/>
                  </a:lnTo>
                  <a:lnTo>
                    <a:pt x="2240546" y="62433"/>
                  </a:lnTo>
                  <a:lnTo>
                    <a:pt x="2232952" y="57912"/>
                  </a:lnTo>
                  <a:lnTo>
                    <a:pt x="2214918" y="55054"/>
                  </a:lnTo>
                  <a:lnTo>
                    <a:pt x="2205888" y="55524"/>
                  </a:lnTo>
                  <a:lnTo>
                    <a:pt x="2198624" y="56934"/>
                  </a:lnTo>
                  <a:lnTo>
                    <a:pt x="2192312" y="59232"/>
                  </a:lnTo>
                  <a:lnTo>
                    <a:pt x="2186127" y="62433"/>
                  </a:lnTo>
                  <a:lnTo>
                    <a:pt x="2189353" y="30645"/>
                  </a:lnTo>
                  <a:lnTo>
                    <a:pt x="2254770" y="30645"/>
                  </a:lnTo>
                  <a:lnTo>
                    <a:pt x="2254770" y="3454"/>
                  </a:lnTo>
                  <a:lnTo>
                    <a:pt x="2166086" y="3454"/>
                  </a:lnTo>
                  <a:lnTo>
                    <a:pt x="2157565" y="91681"/>
                  </a:lnTo>
                  <a:lnTo>
                    <a:pt x="2186355" y="91681"/>
                  </a:lnTo>
                  <a:lnTo>
                    <a:pt x="2189594" y="87439"/>
                  </a:lnTo>
                  <a:lnTo>
                    <a:pt x="2194331" y="83502"/>
                  </a:lnTo>
                  <a:lnTo>
                    <a:pt x="2200833" y="80606"/>
                  </a:lnTo>
                  <a:lnTo>
                    <a:pt x="2209393" y="79476"/>
                  </a:lnTo>
                  <a:lnTo>
                    <a:pt x="2219426" y="81622"/>
                  </a:lnTo>
                  <a:lnTo>
                    <a:pt x="2227135" y="87706"/>
                  </a:lnTo>
                  <a:lnTo>
                    <a:pt x="2232063" y="97167"/>
                  </a:lnTo>
                  <a:lnTo>
                    <a:pt x="2233815" y="109423"/>
                  </a:lnTo>
                  <a:lnTo>
                    <a:pt x="2232355" y="122415"/>
                  </a:lnTo>
                  <a:lnTo>
                    <a:pt x="2227821" y="132372"/>
                  </a:lnTo>
                  <a:lnTo>
                    <a:pt x="2220010" y="138734"/>
                  </a:lnTo>
                  <a:lnTo>
                    <a:pt x="2208707" y="140982"/>
                  </a:lnTo>
                  <a:lnTo>
                    <a:pt x="2198332" y="139357"/>
                  </a:lnTo>
                  <a:lnTo>
                    <a:pt x="2190216" y="134848"/>
                  </a:lnTo>
                  <a:lnTo>
                    <a:pt x="2184603" y="128054"/>
                  </a:lnTo>
                  <a:lnTo>
                    <a:pt x="2181745" y="119557"/>
                  </a:lnTo>
                  <a:lnTo>
                    <a:pt x="2152497" y="119557"/>
                  </a:lnTo>
                  <a:lnTo>
                    <a:pt x="2158187" y="140271"/>
                  </a:lnTo>
                  <a:lnTo>
                    <a:pt x="2169884" y="155524"/>
                  </a:lnTo>
                  <a:lnTo>
                    <a:pt x="2186762" y="164947"/>
                  </a:lnTo>
                  <a:lnTo>
                    <a:pt x="2208009" y="168160"/>
                  </a:lnTo>
                  <a:lnTo>
                    <a:pt x="2230615" y="164426"/>
                  </a:lnTo>
                  <a:lnTo>
                    <a:pt x="2248243" y="153301"/>
                  </a:lnTo>
                  <a:lnTo>
                    <a:pt x="2255913" y="140982"/>
                  </a:lnTo>
                  <a:lnTo>
                    <a:pt x="2259685" y="134924"/>
                  </a:lnTo>
                  <a:lnTo>
                    <a:pt x="2263762" y="1094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777348" y="4934614"/>
              <a:ext cx="1038225" cy="484505"/>
            </a:xfrm>
            <a:custGeom>
              <a:avLst/>
              <a:gdLst/>
              <a:ahLst/>
              <a:cxnLst/>
              <a:rect l="l" t="t" r="r" b="b"/>
              <a:pathLst>
                <a:path w="1038225" h="484504">
                  <a:moveTo>
                    <a:pt x="35157" y="3455"/>
                  </a:moveTo>
                  <a:lnTo>
                    <a:pt x="7514" y="3455"/>
                  </a:lnTo>
                  <a:lnTo>
                    <a:pt x="7514" y="164707"/>
                  </a:lnTo>
                  <a:lnTo>
                    <a:pt x="112327" y="164707"/>
                  </a:lnTo>
                  <a:lnTo>
                    <a:pt x="112327" y="140519"/>
                  </a:lnTo>
                  <a:lnTo>
                    <a:pt x="35157" y="140519"/>
                  </a:lnTo>
                  <a:lnTo>
                    <a:pt x="35157" y="3455"/>
                  </a:lnTo>
                  <a:close/>
                </a:path>
                <a:path w="1038225" h="484504">
                  <a:moveTo>
                    <a:pt x="224697" y="65191"/>
                  </a:moveTo>
                  <a:lnTo>
                    <a:pt x="180608" y="65191"/>
                  </a:lnTo>
                  <a:lnTo>
                    <a:pt x="190647" y="66527"/>
                  </a:lnTo>
                  <a:lnTo>
                    <a:pt x="197683" y="70346"/>
                  </a:lnTo>
                  <a:lnTo>
                    <a:pt x="201826" y="76367"/>
                  </a:lnTo>
                  <a:lnTo>
                    <a:pt x="203183" y="84311"/>
                  </a:lnTo>
                  <a:lnTo>
                    <a:pt x="203183" y="93756"/>
                  </a:lnTo>
                  <a:lnTo>
                    <a:pt x="176922" y="93756"/>
                  </a:lnTo>
                  <a:lnTo>
                    <a:pt x="155189" y="96301"/>
                  </a:lnTo>
                  <a:lnTo>
                    <a:pt x="139719" y="103748"/>
                  </a:lnTo>
                  <a:lnTo>
                    <a:pt x="130469" y="115816"/>
                  </a:lnTo>
                  <a:lnTo>
                    <a:pt x="127395" y="132226"/>
                  </a:lnTo>
                  <a:lnTo>
                    <a:pt x="130613" y="147646"/>
                  </a:lnTo>
                  <a:lnTo>
                    <a:pt x="139316" y="158660"/>
                  </a:lnTo>
                  <a:lnTo>
                    <a:pt x="152079" y="165268"/>
                  </a:lnTo>
                  <a:lnTo>
                    <a:pt x="167477" y="167471"/>
                  </a:lnTo>
                  <a:lnTo>
                    <a:pt x="179420" y="166117"/>
                  </a:lnTo>
                  <a:lnTo>
                    <a:pt x="189592" y="162518"/>
                  </a:lnTo>
                  <a:lnTo>
                    <a:pt x="197863" y="157364"/>
                  </a:lnTo>
                  <a:lnTo>
                    <a:pt x="204105" y="151346"/>
                  </a:lnTo>
                  <a:lnTo>
                    <a:pt x="228523" y="151346"/>
                  </a:lnTo>
                  <a:lnTo>
                    <a:pt x="228523" y="144435"/>
                  </a:lnTo>
                  <a:lnTo>
                    <a:pt x="160567" y="144435"/>
                  </a:lnTo>
                  <a:lnTo>
                    <a:pt x="152734" y="139597"/>
                  </a:lnTo>
                  <a:lnTo>
                    <a:pt x="152734" y="129462"/>
                  </a:lnTo>
                  <a:lnTo>
                    <a:pt x="153890" y="123407"/>
                  </a:lnTo>
                  <a:lnTo>
                    <a:pt x="157831" y="118174"/>
                  </a:lnTo>
                  <a:lnTo>
                    <a:pt x="165271" y="114495"/>
                  </a:lnTo>
                  <a:lnTo>
                    <a:pt x="176922" y="113106"/>
                  </a:lnTo>
                  <a:lnTo>
                    <a:pt x="228523" y="113106"/>
                  </a:lnTo>
                  <a:lnTo>
                    <a:pt x="228439" y="82238"/>
                  </a:lnTo>
                  <a:lnTo>
                    <a:pt x="225571" y="66451"/>
                  </a:lnTo>
                  <a:lnTo>
                    <a:pt x="224697" y="65191"/>
                  </a:lnTo>
                  <a:close/>
                </a:path>
                <a:path w="1038225" h="484504">
                  <a:moveTo>
                    <a:pt x="228523" y="151346"/>
                  </a:moveTo>
                  <a:lnTo>
                    <a:pt x="204105" y="151346"/>
                  </a:lnTo>
                  <a:lnTo>
                    <a:pt x="213780" y="164707"/>
                  </a:lnTo>
                  <a:lnTo>
                    <a:pt x="228523" y="164707"/>
                  </a:lnTo>
                  <a:lnTo>
                    <a:pt x="228523" y="151346"/>
                  </a:lnTo>
                  <a:close/>
                </a:path>
                <a:path w="1038225" h="484504">
                  <a:moveTo>
                    <a:pt x="228523" y="113106"/>
                  </a:moveTo>
                  <a:lnTo>
                    <a:pt x="203183" y="113106"/>
                  </a:lnTo>
                  <a:lnTo>
                    <a:pt x="203183" y="130844"/>
                  </a:lnTo>
                  <a:lnTo>
                    <a:pt x="197133" y="136272"/>
                  </a:lnTo>
                  <a:lnTo>
                    <a:pt x="190024" y="140576"/>
                  </a:lnTo>
                  <a:lnTo>
                    <a:pt x="181835" y="143413"/>
                  </a:lnTo>
                  <a:lnTo>
                    <a:pt x="172545" y="144435"/>
                  </a:lnTo>
                  <a:lnTo>
                    <a:pt x="228523" y="144435"/>
                  </a:lnTo>
                  <a:lnTo>
                    <a:pt x="228523" y="113106"/>
                  </a:lnTo>
                  <a:close/>
                </a:path>
                <a:path w="1038225" h="484504">
                  <a:moveTo>
                    <a:pt x="180608" y="42155"/>
                  </a:moveTo>
                  <a:lnTo>
                    <a:pt x="159611" y="45186"/>
                  </a:lnTo>
                  <a:lnTo>
                    <a:pt x="144902" y="53558"/>
                  </a:lnTo>
                  <a:lnTo>
                    <a:pt x="136228" y="66257"/>
                  </a:lnTo>
                  <a:lnTo>
                    <a:pt x="133384" y="82238"/>
                  </a:lnTo>
                  <a:lnTo>
                    <a:pt x="158033" y="82238"/>
                  </a:lnTo>
                  <a:lnTo>
                    <a:pt x="159390" y="75493"/>
                  </a:lnTo>
                  <a:lnTo>
                    <a:pt x="163533" y="70086"/>
                  </a:lnTo>
                  <a:lnTo>
                    <a:pt x="170569" y="66494"/>
                  </a:lnTo>
                  <a:lnTo>
                    <a:pt x="180608" y="65191"/>
                  </a:lnTo>
                  <a:lnTo>
                    <a:pt x="224697" y="65191"/>
                  </a:lnTo>
                  <a:lnTo>
                    <a:pt x="216659" y="53616"/>
                  </a:lnTo>
                  <a:lnTo>
                    <a:pt x="201700" y="45186"/>
                  </a:lnTo>
                  <a:lnTo>
                    <a:pt x="180608" y="42155"/>
                  </a:lnTo>
                  <a:close/>
                </a:path>
                <a:path w="1038225" h="484504">
                  <a:moveTo>
                    <a:pt x="294091" y="67034"/>
                  </a:moveTo>
                  <a:lnTo>
                    <a:pt x="268752" y="67034"/>
                  </a:lnTo>
                  <a:lnTo>
                    <a:pt x="268778" y="122090"/>
                  </a:lnTo>
                  <a:lnTo>
                    <a:pt x="270570" y="137592"/>
                  </a:lnTo>
                  <a:lnTo>
                    <a:pt x="277074" y="151317"/>
                  </a:lnTo>
                  <a:lnTo>
                    <a:pt x="289841" y="161024"/>
                  </a:lnTo>
                  <a:lnTo>
                    <a:pt x="310447" y="164707"/>
                  </a:lnTo>
                  <a:lnTo>
                    <a:pt x="322656" y="164707"/>
                  </a:lnTo>
                  <a:lnTo>
                    <a:pt x="322656" y="142592"/>
                  </a:lnTo>
                  <a:lnTo>
                    <a:pt x="310447" y="142592"/>
                  </a:lnTo>
                  <a:lnTo>
                    <a:pt x="303713" y="141591"/>
                  </a:lnTo>
                  <a:lnTo>
                    <a:pt x="298555" y="138215"/>
                  </a:lnTo>
                  <a:lnTo>
                    <a:pt x="295254" y="131902"/>
                  </a:lnTo>
                  <a:lnTo>
                    <a:pt x="294091" y="122090"/>
                  </a:lnTo>
                  <a:lnTo>
                    <a:pt x="294091" y="67034"/>
                  </a:lnTo>
                  <a:close/>
                </a:path>
                <a:path w="1038225" h="484504">
                  <a:moveTo>
                    <a:pt x="322656" y="44920"/>
                  </a:moveTo>
                  <a:lnTo>
                    <a:pt x="250323" y="44920"/>
                  </a:lnTo>
                  <a:lnTo>
                    <a:pt x="250323" y="67034"/>
                  </a:lnTo>
                  <a:lnTo>
                    <a:pt x="322656" y="67034"/>
                  </a:lnTo>
                  <a:lnTo>
                    <a:pt x="322656" y="44920"/>
                  </a:lnTo>
                  <a:close/>
                </a:path>
                <a:path w="1038225" h="484504">
                  <a:moveTo>
                    <a:pt x="294091" y="20041"/>
                  </a:moveTo>
                  <a:lnTo>
                    <a:pt x="268752" y="20041"/>
                  </a:lnTo>
                  <a:lnTo>
                    <a:pt x="268752" y="44920"/>
                  </a:lnTo>
                  <a:lnTo>
                    <a:pt x="294091" y="44920"/>
                  </a:lnTo>
                  <a:lnTo>
                    <a:pt x="294091" y="20041"/>
                  </a:lnTo>
                  <a:close/>
                </a:path>
                <a:path w="1038225" h="484504">
                  <a:moveTo>
                    <a:pt x="397261" y="42155"/>
                  </a:moveTo>
                  <a:lnTo>
                    <a:pt x="360029" y="54192"/>
                  </a:lnTo>
                  <a:lnTo>
                    <a:pt x="346121" y="123472"/>
                  </a:lnTo>
                  <a:lnTo>
                    <a:pt x="349739" y="142009"/>
                  </a:lnTo>
                  <a:lnTo>
                    <a:pt x="360029" y="155838"/>
                  </a:lnTo>
                  <a:lnTo>
                    <a:pt x="376151" y="164483"/>
                  </a:lnTo>
                  <a:lnTo>
                    <a:pt x="397261" y="167471"/>
                  </a:lnTo>
                  <a:lnTo>
                    <a:pt x="416946" y="164789"/>
                  </a:lnTo>
                  <a:lnTo>
                    <a:pt x="431901" y="157076"/>
                  </a:lnTo>
                  <a:lnTo>
                    <a:pt x="441803" y="144827"/>
                  </a:lnTo>
                  <a:lnTo>
                    <a:pt x="441912" y="144435"/>
                  </a:lnTo>
                  <a:lnTo>
                    <a:pt x="397261" y="144435"/>
                  </a:lnTo>
                  <a:lnTo>
                    <a:pt x="385941" y="142837"/>
                  </a:lnTo>
                  <a:lnTo>
                    <a:pt x="377882" y="138388"/>
                  </a:lnTo>
                  <a:lnTo>
                    <a:pt x="373062" y="131607"/>
                  </a:lnTo>
                  <a:lnTo>
                    <a:pt x="371547" y="123472"/>
                  </a:lnTo>
                  <a:lnTo>
                    <a:pt x="371461" y="113106"/>
                  </a:lnTo>
                  <a:lnTo>
                    <a:pt x="446558" y="113106"/>
                  </a:lnTo>
                  <a:lnTo>
                    <a:pt x="446558" y="93756"/>
                  </a:lnTo>
                  <a:lnTo>
                    <a:pt x="371461" y="93756"/>
                  </a:lnTo>
                  <a:lnTo>
                    <a:pt x="371461" y="86154"/>
                  </a:lnTo>
                  <a:lnTo>
                    <a:pt x="373048" y="77631"/>
                  </a:lnTo>
                  <a:lnTo>
                    <a:pt x="377767" y="71008"/>
                  </a:lnTo>
                  <a:lnTo>
                    <a:pt x="385552" y="66717"/>
                  </a:lnTo>
                  <a:lnTo>
                    <a:pt x="396340" y="65191"/>
                  </a:lnTo>
                  <a:lnTo>
                    <a:pt x="441325" y="65191"/>
                  </a:lnTo>
                  <a:lnTo>
                    <a:pt x="433140" y="53788"/>
                  </a:lnTo>
                  <a:lnTo>
                    <a:pt x="417597" y="45143"/>
                  </a:lnTo>
                  <a:lnTo>
                    <a:pt x="397261" y="42155"/>
                  </a:lnTo>
                  <a:close/>
                </a:path>
                <a:path w="1038225" h="484504">
                  <a:moveTo>
                    <a:pt x="446328" y="128540"/>
                  </a:moveTo>
                  <a:lnTo>
                    <a:pt x="420988" y="128540"/>
                  </a:lnTo>
                  <a:lnTo>
                    <a:pt x="418382" y="135105"/>
                  </a:lnTo>
                  <a:lnTo>
                    <a:pt x="413617" y="140116"/>
                  </a:lnTo>
                  <a:lnTo>
                    <a:pt x="406605" y="143312"/>
                  </a:lnTo>
                  <a:lnTo>
                    <a:pt x="397261" y="144435"/>
                  </a:lnTo>
                  <a:lnTo>
                    <a:pt x="441912" y="144435"/>
                  </a:lnTo>
                  <a:lnTo>
                    <a:pt x="446328" y="128540"/>
                  </a:lnTo>
                  <a:close/>
                </a:path>
                <a:path w="1038225" h="484504">
                  <a:moveTo>
                    <a:pt x="441325" y="65191"/>
                  </a:moveTo>
                  <a:lnTo>
                    <a:pt x="396340" y="65191"/>
                  </a:lnTo>
                  <a:lnTo>
                    <a:pt x="407127" y="66717"/>
                  </a:lnTo>
                  <a:lnTo>
                    <a:pt x="414912" y="71008"/>
                  </a:lnTo>
                  <a:lnTo>
                    <a:pt x="419631" y="77631"/>
                  </a:lnTo>
                  <a:lnTo>
                    <a:pt x="421218" y="86154"/>
                  </a:lnTo>
                  <a:lnTo>
                    <a:pt x="421218" y="93756"/>
                  </a:lnTo>
                  <a:lnTo>
                    <a:pt x="446558" y="93756"/>
                  </a:lnTo>
                  <a:lnTo>
                    <a:pt x="446558" y="86154"/>
                  </a:lnTo>
                  <a:lnTo>
                    <a:pt x="443067" y="67617"/>
                  </a:lnTo>
                  <a:lnTo>
                    <a:pt x="441325" y="65191"/>
                  </a:lnTo>
                  <a:close/>
                </a:path>
                <a:path w="1038225" h="484504">
                  <a:moveTo>
                    <a:pt x="547644" y="81086"/>
                  </a:moveTo>
                  <a:lnTo>
                    <a:pt x="473468" y="81086"/>
                  </a:lnTo>
                  <a:lnTo>
                    <a:pt x="473468" y="104122"/>
                  </a:lnTo>
                  <a:lnTo>
                    <a:pt x="547644" y="104122"/>
                  </a:lnTo>
                  <a:lnTo>
                    <a:pt x="547644" y="81086"/>
                  </a:lnTo>
                  <a:close/>
                </a:path>
                <a:path w="1038225" h="484504">
                  <a:moveTo>
                    <a:pt x="668137" y="23035"/>
                  </a:moveTo>
                  <a:lnTo>
                    <a:pt x="624678" y="23035"/>
                  </a:lnTo>
                  <a:lnTo>
                    <a:pt x="636290" y="25202"/>
                  </a:lnTo>
                  <a:lnTo>
                    <a:pt x="644316" y="31040"/>
                  </a:lnTo>
                  <a:lnTo>
                    <a:pt x="648974" y="39557"/>
                  </a:lnTo>
                  <a:lnTo>
                    <a:pt x="650478" y="49757"/>
                  </a:lnTo>
                  <a:lnTo>
                    <a:pt x="648830" y="60404"/>
                  </a:lnTo>
                  <a:lnTo>
                    <a:pt x="643683" y="70317"/>
                  </a:lnTo>
                  <a:lnTo>
                    <a:pt x="634735" y="81180"/>
                  </a:lnTo>
                  <a:lnTo>
                    <a:pt x="621684" y="94677"/>
                  </a:lnTo>
                  <a:lnTo>
                    <a:pt x="573078" y="143974"/>
                  </a:lnTo>
                  <a:lnTo>
                    <a:pt x="573078" y="164707"/>
                  </a:lnTo>
                  <a:lnTo>
                    <a:pt x="676509" y="164707"/>
                  </a:lnTo>
                  <a:lnTo>
                    <a:pt x="676509" y="141671"/>
                  </a:lnTo>
                  <a:lnTo>
                    <a:pt x="607401" y="141671"/>
                  </a:lnTo>
                  <a:lnTo>
                    <a:pt x="640803" y="108960"/>
                  </a:lnTo>
                  <a:lnTo>
                    <a:pt x="655118" y="94382"/>
                  </a:lnTo>
                  <a:lnTo>
                    <a:pt x="666172" y="80453"/>
                  </a:lnTo>
                  <a:lnTo>
                    <a:pt x="673295" y="65746"/>
                  </a:lnTo>
                  <a:lnTo>
                    <a:pt x="675818" y="48836"/>
                  </a:lnTo>
                  <a:lnTo>
                    <a:pt x="672589" y="30223"/>
                  </a:lnTo>
                  <a:lnTo>
                    <a:pt x="668137" y="23035"/>
                  </a:lnTo>
                  <a:close/>
                </a:path>
                <a:path w="1038225" h="484504">
                  <a:moveTo>
                    <a:pt x="624678" y="0"/>
                  </a:moveTo>
                  <a:lnTo>
                    <a:pt x="604047" y="3671"/>
                  </a:lnTo>
                  <a:lnTo>
                    <a:pt x="587821" y="14339"/>
                  </a:lnTo>
                  <a:lnTo>
                    <a:pt x="577123" y="31487"/>
                  </a:lnTo>
                  <a:lnTo>
                    <a:pt x="573078" y="54595"/>
                  </a:lnTo>
                  <a:lnTo>
                    <a:pt x="597265" y="54595"/>
                  </a:lnTo>
                  <a:lnTo>
                    <a:pt x="598925" y="42083"/>
                  </a:lnTo>
                  <a:lnTo>
                    <a:pt x="603802" y="32077"/>
                  </a:lnTo>
                  <a:lnTo>
                    <a:pt x="612264" y="25440"/>
                  </a:lnTo>
                  <a:lnTo>
                    <a:pt x="624678" y="23035"/>
                  </a:lnTo>
                  <a:lnTo>
                    <a:pt x="668137" y="23035"/>
                  </a:lnTo>
                  <a:lnTo>
                    <a:pt x="662947" y="14656"/>
                  </a:lnTo>
                  <a:lnTo>
                    <a:pt x="646955" y="3970"/>
                  </a:lnTo>
                  <a:lnTo>
                    <a:pt x="624678" y="0"/>
                  </a:lnTo>
                  <a:close/>
                </a:path>
                <a:path w="1038225" h="484504">
                  <a:moveTo>
                    <a:pt x="760946" y="0"/>
                  </a:moveTo>
                  <a:lnTo>
                    <a:pt x="738493" y="3754"/>
                  </a:lnTo>
                  <a:lnTo>
                    <a:pt x="721440" y="14656"/>
                  </a:lnTo>
                  <a:lnTo>
                    <a:pt x="710606" y="32167"/>
                  </a:lnTo>
                  <a:lnTo>
                    <a:pt x="706812" y="55746"/>
                  </a:lnTo>
                  <a:lnTo>
                    <a:pt x="706812" y="112415"/>
                  </a:lnTo>
                  <a:lnTo>
                    <a:pt x="710606" y="135994"/>
                  </a:lnTo>
                  <a:lnTo>
                    <a:pt x="721440" y="153505"/>
                  </a:lnTo>
                  <a:lnTo>
                    <a:pt x="738493" y="164408"/>
                  </a:lnTo>
                  <a:lnTo>
                    <a:pt x="760946" y="168162"/>
                  </a:lnTo>
                  <a:lnTo>
                    <a:pt x="783399" y="164408"/>
                  </a:lnTo>
                  <a:lnTo>
                    <a:pt x="800453" y="153505"/>
                  </a:lnTo>
                  <a:lnTo>
                    <a:pt x="805637" y="145126"/>
                  </a:lnTo>
                  <a:lnTo>
                    <a:pt x="760946" y="145126"/>
                  </a:lnTo>
                  <a:lnTo>
                    <a:pt x="748381" y="142628"/>
                  </a:lnTo>
                  <a:lnTo>
                    <a:pt x="739379" y="135854"/>
                  </a:lnTo>
                  <a:lnTo>
                    <a:pt x="733962" y="125884"/>
                  </a:lnTo>
                  <a:lnTo>
                    <a:pt x="732151" y="113797"/>
                  </a:lnTo>
                  <a:lnTo>
                    <a:pt x="732151" y="54364"/>
                  </a:lnTo>
                  <a:lnTo>
                    <a:pt x="733962" y="42278"/>
                  </a:lnTo>
                  <a:lnTo>
                    <a:pt x="739379" y="32307"/>
                  </a:lnTo>
                  <a:lnTo>
                    <a:pt x="748381" y="25533"/>
                  </a:lnTo>
                  <a:lnTo>
                    <a:pt x="760946" y="23035"/>
                  </a:lnTo>
                  <a:lnTo>
                    <a:pt x="805637" y="23035"/>
                  </a:lnTo>
                  <a:lnTo>
                    <a:pt x="800453" y="14656"/>
                  </a:lnTo>
                  <a:lnTo>
                    <a:pt x="783399" y="3754"/>
                  </a:lnTo>
                  <a:lnTo>
                    <a:pt x="760946" y="0"/>
                  </a:lnTo>
                  <a:close/>
                </a:path>
                <a:path w="1038225" h="484504">
                  <a:moveTo>
                    <a:pt x="805637" y="23035"/>
                  </a:moveTo>
                  <a:lnTo>
                    <a:pt x="760946" y="23035"/>
                  </a:lnTo>
                  <a:lnTo>
                    <a:pt x="773512" y="25533"/>
                  </a:lnTo>
                  <a:lnTo>
                    <a:pt x="782514" y="32307"/>
                  </a:lnTo>
                  <a:lnTo>
                    <a:pt x="787931" y="42278"/>
                  </a:lnTo>
                  <a:lnTo>
                    <a:pt x="789741" y="54364"/>
                  </a:lnTo>
                  <a:lnTo>
                    <a:pt x="789741" y="113797"/>
                  </a:lnTo>
                  <a:lnTo>
                    <a:pt x="787931" y="125884"/>
                  </a:lnTo>
                  <a:lnTo>
                    <a:pt x="782514" y="135854"/>
                  </a:lnTo>
                  <a:lnTo>
                    <a:pt x="773512" y="142628"/>
                  </a:lnTo>
                  <a:lnTo>
                    <a:pt x="760946" y="145126"/>
                  </a:lnTo>
                  <a:lnTo>
                    <a:pt x="805637" y="145126"/>
                  </a:lnTo>
                  <a:lnTo>
                    <a:pt x="811287" y="135994"/>
                  </a:lnTo>
                  <a:lnTo>
                    <a:pt x="815081" y="112415"/>
                  </a:lnTo>
                  <a:lnTo>
                    <a:pt x="815081" y="55746"/>
                  </a:lnTo>
                  <a:lnTo>
                    <a:pt x="811287" y="32167"/>
                  </a:lnTo>
                  <a:lnTo>
                    <a:pt x="805637" y="23035"/>
                  </a:lnTo>
                  <a:close/>
                </a:path>
                <a:path w="1038225" h="484504">
                  <a:moveTo>
                    <a:pt x="879655" y="67034"/>
                  </a:moveTo>
                  <a:lnTo>
                    <a:pt x="854315" y="67034"/>
                  </a:lnTo>
                  <a:lnTo>
                    <a:pt x="854342" y="122090"/>
                  </a:lnTo>
                  <a:lnTo>
                    <a:pt x="856133" y="137592"/>
                  </a:lnTo>
                  <a:lnTo>
                    <a:pt x="862637" y="151317"/>
                  </a:lnTo>
                  <a:lnTo>
                    <a:pt x="875404" y="161024"/>
                  </a:lnTo>
                  <a:lnTo>
                    <a:pt x="896010" y="164707"/>
                  </a:lnTo>
                  <a:lnTo>
                    <a:pt x="908219" y="164707"/>
                  </a:lnTo>
                  <a:lnTo>
                    <a:pt x="908219" y="142592"/>
                  </a:lnTo>
                  <a:lnTo>
                    <a:pt x="896010" y="142592"/>
                  </a:lnTo>
                  <a:lnTo>
                    <a:pt x="889276" y="141591"/>
                  </a:lnTo>
                  <a:lnTo>
                    <a:pt x="884118" y="138215"/>
                  </a:lnTo>
                  <a:lnTo>
                    <a:pt x="880817" y="131902"/>
                  </a:lnTo>
                  <a:lnTo>
                    <a:pt x="879655" y="122090"/>
                  </a:lnTo>
                  <a:lnTo>
                    <a:pt x="879655" y="67034"/>
                  </a:lnTo>
                  <a:close/>
                </a:path>
                <a:path w="1038225" h="484504">
                  <a:moveTo>
                    <a:pt x="908219" y="44920"/>
                  </a:moveTo>
                  <a:lnTo>
                    <a:pt x="835886" y="44920"/>
                  </a:lnTo>
                  <a:lnTo>
                    <a:pt x="835886" y="67034"/>
                  </a:lnTo>
                  <a:lnTo>
                    <a:pt x="908219" y="67034"/>
                  </a:lnTo>
                  <a:lnTo>
                    <a:pt x="908219" y="44920"/>
                  </a:lnTo>
                  <a:close/>
                </a:path>
                <a:path w="1038225" h="484504">
                  <a:moveTo>
                    <a:pt x="879655" y="20041"/>
                  </a:moveTo>
                  <a:lnTo>
                    <a:pt x="854315" y="20041"/>
                  </a:lnTo>
                  <a:lnTo>
                    <a:pt x="854315" y="44920"/>
                  </a:lnTo>
                  <a:lnTo>
                    <a:pt x="879655" y="44920"/>
                  </a:lnTo>
                  <a:lnTo>
                    <a:pt x="879655" y="20041"/>
                  </a:lnTo>
                  <a:close/>
                </a:path>
                <a:path w="1038225" h="484504">
                  <a:moveTo>
                    <a:pt x="962333" y="2303"/>
                  </a:moveTo>
                  <a:lnTo>
                    <a:pt x="936993" y="2303"/>
                  </a:lnTo>
                  <a:lnTo>
                    <a:pt x="936993" y="164707"/>
                  </a:lnTo>
                  <a:lnTo>
                    <a:pt x="962333" y="164707"/>
                  </a:lnTo>
                  <a:lnTo>
                    <a:pt x="962333" y="80625"/>
                  </a:lnTo>
                  <a:lnTo>
                    <a:pt x="966958" y="75784"/>
                  </a:lnTo>
                  <a:lnTo>
                    <a:pt x="973419" y="70749"/>
                  </a:lnTo>
                  <a:lnTo>
                    <a:pt x="981478" y="66793"/>
                  </a:lnTo>
                  <a:lnTo>
                    <a:pt x="990897" y="65191"/>
                  </a:lnTo>
                  <a:lnTo>
                    <a:pt x="1033142" y="65191"/>
                  </a:lnTo>
                  <a:lnTo>
                    <a:pt x="1027939" y="56668"/>
                  </a:lnTo>
                  <a:lnTo>
                    <a:pt x="962333" y="56668"/>
                  </a:lnTo>
                  <a:lnTo>
                    <a:pt x="962333" y="2303"/>
                  </a:lnTo>
                  <a:close/>
                </a:path>
                <a:path w="1038225" h="484504">
                  <a:moveTo>
                    <a:pt x="1033142" y="65191"/>
                  </a:moveTo>
                  <a:lnTo>
                    <a:pt x="990897" y="65191"/>
                  </a:lnTo>
                  <a:lnTo>
                    <a:pt x="999370" y="66645"/>
                  </a:lnTo>
                  <a:lnTo>
                    <a:pt x="1006331" y="71123"/>
                  </a:lnTo>
                  <a:lnTo>
                    <a:pt x="1011047" y="78797"/>
                  </a:lnTo>
                  <a:lnTo>
                    <a:pt x="1012782" y="89840"/>
                  </a:lnTo>
                  <a:lnTo>
                    <a:pt x="1012782" y="164707"/>
                  </a:lnTo>
                  <a:lnTo>
                    <a:pt x="1038121" y="164707"/>
                  </a:lnTo>
                  <a:lnTo>
                    <a:pt x="1038121" y="87536"/>
                  </a:lnTo>
                  <a:lnTo>
                    <a:pt x="1034979" y="68200"/>
                  </a:lnTo>
                  <a:lnTo>
                    <a:pt x="1033142" y="65191"/>
                  </a:lnTo>
                  <a:close/>
                </a:path>
                <a:path w="1038225" h="484504">
                  <a:moveTo>
                    <a:pt x="996656" y="42155"/>
                  </a:moveTo>
                  <a:lnTo>
                    <a:pt x="985236" y="43386"/>
                  </a:lnTo>
                  <a:lnTo>
                    <a:pt x="975780" y="46647"/>
                  </a:lnTo>
                  <a:lnTo>
                    <a:pt x="968182" y="51290"/>
                  </a:lnTo>
                  <a:lnTo>
                    <a:pt x="962333" y="56668"/>
                  </a:lnTo>
                  <a:lnTo>
                    <a:pt x="1027939" y="56668"/>
                  </a:lnTo>
                  <a:lnTo>
                    <a:pt x="1026286" y="53961"/>
                  </a:lnTo>
                  <a:lnTo>
                    <a:pt x="1013145" y="45164"/>
                  </a:lnTo>
                  <a:lnTo>
                    <a:pt x="996656" y="42155"/>
                  </a:lnTo>
                  <a:close/>
                </a:path>
                <a:path w="1038225" h="484504">
                  <a:moveTo>
                    <a:pt x="49900" y="324869"/>
                  </a:moveTo>
                  <a:lnTo>
                    <a:pt x="29164" y="327993"/>
                  </a:lnTo>
                  <a:lnTo>
                    <a:pt x="13417" y="336905"/>
                  </a:lnTo>
                  <a:lnTo>
                    <a:pt x="3414" y="350914"/>
                  </a:lnTo>
                  <a:lnTo>
                    <a:pt x="0" y="368868"/>
                  </a:lnTo>
                  <a:lnTo>
                    <a:pt x="0" y="406186"/>
                  </a:lnTo>
                  <a:lnTo>
                    <a:pt x="3414" y="424140"/>
                  </a:lnTo>
                  <a:lnTo>
                    <a:pt x="13417" y="438148"/>
                  </a:lnTo>
                  <a:lnTo>
                    <a:pt x="29164" y="447060"/>
                  </a:lnTo>
                  <a:lnTo>
                    <a:pt x="49900" y="450185"/>
                  </a:lnTo>
                  <a:lnTo>
                    <a:pt x="69776" y="447060"/>
                  </a:lnTo>
                  <a:lnTo>
                    <a:pt x="85202" y="438148"/>
                  </a:lnTo>
                  <a:lnTo>
                    <a:pt x="93042" y="427149"/>
                  </a:lnTo>
                  <a:lnTo>
                    <a:pt x="49900" y="427149"/>
                  </a:lnTo>
                  <a:lnTo>
                    <a:pt x="38954" y="425623"/>
                  </a:lnTo>
                  <a:lnTo>
                    <a:pt x="31270" y="421332"/>
                  </a:lnTo>
                  <a:lnTo>
                    <a:pt x="26738" y="414709"/>
                  </a:lnTo>
                  <a:lnTo>
                    <a:pt x="25251" y="406186"/>
                  </a:lnTo>
                  <a:lnTo>
                    <a:pt x="25251" y="368868"/>
                  </a:lnTo>
                  <a:lnTo>
                    <a:pt x="26738" y="360345"/>
                  </a:lnTo>
                  <a:lnTo>
                    <a:pt x="31270" y="353722"/>
                  </a:lnTo>
                  <a:lnTo>
                    <a:pt x="38954" y="349431"/>
                  </a:lnTo>
                  <a:lnTo>
                    <a:pt x="49900" y="347905"/>
                  </a:lnTo>
                  <a:lnTo>
                    <a:pt x="93561" y="347905"/>
                  </a:lnTo>
                  <a:lnTo>
                    <a:pt x="85462" y="336502"/>
                  </a:lnTo>
                  <a:lnTo>
                    <a:pt x="70067" y="327857"/>
                  </a:lnTo>
                  <a:lnTo>
                    <a:pt x="49900" y="324869"/>
                  </a:lnTo>
                  <a:close/>
                </a:path>
                <a:path w="1038225" h="484504">
                  <a:moveTo>
                    <a:pt x="98736" y="404113"/>
                  </a:moveTo>
                  <a:lnTo>
                    <a:pt x="73397" y="404113"/>
                  </a:lnTo>
                  <a:lnTo>
                    <a:pt x="73397" y="406186"/>
                  </a:lnTo>
                  <a:lnTo>
                    <a:pt x="71863" y="414709"/>
                  </a:lnTo>
                  <a:lnTo>
                    <a:pt x="67350" y="421332"/>
                  </a:lnTo>
                  <a:lnTo>
                    <a:pt x="59985" y="425623"/>
                  </a:lnTo>
                  <a:lnTo>
                    <a:pt x="49900" y="427149"/>
                  </a:lnTo>
                  <a:lnTo>
                    <a:pt x="93042" y="427149"/>
                  </a:lnTo>
                  <a:lnTo>
                    <a:pt x="95187" y="424140"/>
                  </a:lnTo>
                  <a:lnTo>
                    <a:pt x="98647" y="406186"/>
                  </a:lnTo>
                  <a:lnTo>
                    <a:pt x="98736" y="404113"/>
                  </a:lnTo>
                  <a:close/>
                </a:path>
                <a:path w="1038225" h="484504">
                  <a:moveTo>
                    <a:pt x="93561" y="347905"/>
                  </a:moveTo>
                  <a:lnTo>
                    <a:pt x="49900" y="347905"/>
                  </a:lnTo>
                  <a:lnTo>
                    <a:pt x="59985" y="349431"/>
                  </a:lnTo>
                  <a:lnTo>
                    <a:pt x="67350" y="353722"/>
                  </a:lnTo>
                  <a:lnTo>
                    <a:pt x="71863" y="360345"/>
                  </a:lnTo>
                  <a:lnTo>
                    <a:pt x="73397" y="368868"/>
                  </a:lnTo>
                  <a:lnTo>
                    <a:pt x="73397" y="370250"/>
                  </a:lnTo>
                  <a:lnTo>
                    <a:pt x="98736" y="370250"/>
                  </a:lnTo>
                  <a:lnTo>
                    <a:pt x="98736" y="368868"/>
                  </a:lnTo>
                  <a:lnTo>
                    <a:pt x="95284" y="350331"/>
                  </a:lnTo>
                  <a:lnTo>
                    <a:pt x="93561" y="347905"/>
                  </a:lnTo>
                  <a:close/>
                </a:path>
                <a:path w="1038225" h="484504">
                  <a:moveTo>
                    <a:pt x="175226" y="324869"/>
                  </a:moveTo>
                  <a:lnTo>
                    <a:pt x="137994" y="336905"/>
                  </a:lnTo>
                  <a:lnTo>
                    <a:pt x="124086" y="406186"/>
                  </a:lnTo>
                  <a:lnTo>
                    <a:pt x="127703" y="424723"/>
                  </a:lnTo>
                  <a:lnTo>
                    <a:pt x="137994" y="438552"/>
                  </a:lnTo>
                  <a:lnTo>
                    <a:pt x="154116" y="447197"/>
                  </a:lnTo>
                  <a:lnTo>
                    <a:pt x="175226" y="450185"/>
                  </a:lnTo>
                  <a:lnTo>
                    <a:pt x="194911" y="447503"/>
                  </a:lnTo>
                  <a:lnTo>
                    <a:pt x="209866" y="439790"/>
                  </a:lnTo>
                  <a:lnTo>
                    <a:pt x="219768" y="427541"/>
                  </a:lnTo>
                  <a:lnTo>
                    <a:pt x="219877" y="427149"/>
                  </a:lnTo>
                  <a:lnTo>
                    <a:pt x="175226" y="427149"/>
                  </a:lnTo>
                  <a:lnTo>
                    <a:pt x="163906" y="425551"/>
                  </a:lnTo>
                  <a:lnTo>
                    <a:pt x="155847" y="421102"/>
                  </a:lnTo>
                  <a:lnTo>
                    <a:pt x="151027" y="414321"/>
                  </a:lnTo>
                  <a:lnTo>
                    <a:pt x="149512" y="406186"/>
                  </a:lnTo>
                  <a:lnTo>
                    <a:pt x="149426" y="395820"/>
                  </a:lnTo>
                  <a:lnTo>
                    <a:pt x="224523" y="395820"/>
                  </a:lnTo>
                  <a:lnTo>
                    <a:pt x="224523" y="376470"/>
                  </a:lnTo>
                  <a:lnTo>
                    <a:pt x="149426" y="376470"/>
                  </a:lnTo>
                  <a:lnTo>
                    <a:pt x="149426" y="368868"/>
                  </a:lnTo>
                  <a:lnTo>
                    <a:pt x="151013" y="360345"/>
                  </a:lnTo>
                  <a:lnTo>
                    <a:pt x="155732" y="353722"/>
                  </a:lnTo>
                  <a:lnTo>
                    <a:pt x="163517" y="349431"/>
                  </a:lnTo>
                  <a:lnTo>
                    <a:pt x="174304" y="347905"/>
                  </a:lnTo>
                  <a:lnTo>
                    <a:pt x="219290" y="347905"/>
                  </a:lnTo>
                  <a:lnTo>
                    <a:pt x="211104" y="336502"/>
                  </a:lnTo>
                  <a:lnTo>
                    <a:pt x="195562" y="327857"/>
                  </a:lnTo>
                  <a:lnTo>
                    <a:pt x="175226" y="324869"/>
                  </a:lnTo>
                  <a:close/>
                </a:path>
                <a:path w="1038225" h="484504">
                  <a:moveTo>
                    <a:pt x="224292" y="411254"/>
                  </a:moveTo>
                  <a:lnTo>
                    <a:pt x="198953" y="411254"/>
                  </a:lnTo>
                  <a:lnTo>
                    <a:pt x="196347" y="417819"/>
                  </a:lnTo>
                  <a:lnTo>
                    <a:pt x="191581" y="422830"/>
                  </a:lnTo>
                  <a:lnTo>
                    <a:pt x="184570" y="426026"/>
                  </a:lnTo>
                  <a:lnTo>
                    <a:pt x="175226" y="427149"/>
                  </a:lnTo>
                  <a:lnTo>
                    <a:pt x="219877" y="427149"/>
                  </a:lnTo>
                  <a:lnTo>
                    <a:pt x="224292" y="411254"/>
                  </a:lnTo>
                  <a:close/>
                </a:path>
                <a:path w="1038225" h="484504">
                  <a:moveTo>
                    <a:pt x="219290" y="347905"/>
                  </a:moveTo>
                  <a:lnTo>
                    <a:pt x="174304" y="347905"/>
                  </a:lnTo>
                  <a:lnTo>
                    <a:pt x="185092" y="349431"/>
                  </a:lnTo>
                  <a:lnTo>
                    <a:pt x="192877" y="353722"/>
                  </a:lnTo>
                  <a:lnTo>
                    <a:pt x="197596" y="360345"/>
                  </a:lnTo>
                  <a:lnTo>
                    <a:pt x="199183" y="368868"/>
                  </a:lnTo>
                  <a:lnTo>
                    <a:pt x="199183" y="376470"/>
                  </a:lnTo>
                  <a:lnTo>
                    <a:pt x="224523" y="376470"/>
                  </a:lnTo>
                  <a:lnTo>
                    <a:pt x="224523" y="368868"/>
                  </a:lnTo>
                  <a:lnTo>
                    <a:pt x="221031" y="350331"/>
                  </a:lnTo>
                  <a:lnTo>
                    <a:pt x="219290" y="347905"/>
                  </a:lnTo>
                  <a:close/>
                </a:path>
                <a:path w="1038225" h="484504">
                  <a:moveTo>
                    <a:pt x="270783" y="327634"/>
                  </a:moveTo>
                  <a:lnTo>
                    <a:pt x="256040" y="327634"/>
                  </a:lnTo>
                  <a:lnTo>
                    <a:pt x="256040" y="447420"/>
                  </a:lnTo>
                  <a:lnTo>
                    <a:pt x="281380" y="447420"/>
                  </a:lnTo>
                  <a:lnTo>
                    <a:pt x="281380" y="363339"/>
                  </a:lnTo>
                  <a:lnTo>
                    <a:pt x="286005" y="358498"/>
                  </a:lnTo>
                  <a:lnTo>
                    <a:pt x="292466" y="353463"/>
                  </a:lnTo>
                  <a:lnTo>
                    <a:pt x="300525" y="349507"/>
                  </a:lnTo>
                  <a:lnTo>
                    <a:pt x="309944" y="347905"/>
                  </a:lnTo>
                  <a:lnTo>
                    <a:pt x="352320" y="347905"/>
                  </a:lnTo>
                  <a:lnTo>
                    <a:pt x="348180" y="340994"/>
                  </a:lnTo>
                  <a:lnTo>
                    <a:pt x="280228" y="340994"/>
                  </a:lnTo>
                  <a:lnTo>
                    <a:pt x="270783" y="327634"/>
                  </a:lnTo>
                  <a:close/>
                </a:path>
                <a:path w="1038225" h="484504">
                  <a:moveTo>
                    <a:pt x="352320" y="347905"/>
                  </a:moveTo>
                  <a:lnTo>
                    <a:pt x="309944" y="347905"/>
                  </a:lnTo>
                  <a:lnTo>
                    <a:pt x="318417" y="349359"/>
                  </a:lnTo>
                  <a:lnTo>
                    <a:pt x="325378" y="353837"/>
                  </a:lnTo>
                  <a:lnTo>
                    <a:pt x="330094" y="361511"/>
                  </a:lnTo>
                  <a:lnTo>
                    <a:pt x="331828" y="372554"/>
                  </a:lnTo>
                  <a:lnTo>
                    <a:pt x="331828" y="447420"/>
                  </a:lnTo>
                  <a:lnTo>
                    <a:pt x="357168" y="447420"/>
                  </a:lnTo>
                  <a:lnTo>
                    <a:pt x="357168" y="370250"/>
                  </a:lnTo>
                  <a:lnTo>
                    <a:pt x="354123" y="350914"/>
                  </a:lnTo>
                  <a:lnTo>
                    <a:pt x="352320" y="347905"/>
                  </a:lnTo>
                  <a:close/>
                </a:path>
                <a:path w="1038225" h="484504">
                  <a:moveTo>
                    <a:pt x="315703" y="324869"/>
                  </a:moveTo>
                  <a:lnTo>
                    <a:pt x="303941" y="326223"/>
                  </a:lnTo>
                  <a:lnTo>
                    <a:pt x="294165" y="329822"/>
                  </a:lnTo>
                  <a:lnTo>
                    <a:pt x="286289" y="334976"/>
                  </a:lnTo>
                  <a:lnTo>
                    <a:pt x="280228" y="340994"/>
                  </a:lnTo>
                  <a:lnTo>
                    <a:pt x="348180" y="340994"/>
                  </a:lnTo>
                  <a:lnTo>
                    <a:pt x="345592" y="336675"/>
                  </a:lnTo>
                  <a:lnTo>
                    <a:pt x="332484" y="327878"/>
                  </a:lnTo>
                  <a:lnTo>
                    <a:pt x="315703" y="324869"/>
                  </a:lnTo>
                  <a:close/>
                </a:path>
                <a:path w="1038225" h="484504">
                  <a:moveTo>
                    <a:pt x="422768" y="349748"/>
                  </a:moveTo>
                  <a:lnTo>
                    <a:pt x="397429" y="349748"/>
                  </a:lnTo>
                  <a:lnTo>
                    <a:pt x="397455" y="404804"/>
                  </a:lnTo>
                  <a:lnTo>
                    <a:pt x="399246" y="420306"/>
                  </a:lnTo>
                  <a:lnTo>
                    <a:pt x="405750" y="434031"/>
                  </a:lnTo>
                  <a:lnTo>
                    <a:pt x="418517" y="443738"/>
                  </a:lnTo>
                  <a:lnTo>
                    <a:pt x="439124" y="447420"/>
                  </a:lnTo>
                  <a:lnTo>
                    <a:pt x="451333" y="447420"/>
                  </a:lnTo>
                  <a:lnTo>
                    <a:pt x="451333" y="425306"/>
                  </a:lnTo>
                  <a:lnTo>
                    <a:pt x="439124" y="425306"/>
                  </a:lnTo>
                  <a:lnTo>
                    <a:pt x="432389" y="424305"/>
                  </a:lnTo>
                  <a:lnTo>
                    <a:pt x="427231" y="420929"/>
                  </a:lnTo>
                  <a:lnTo>
                    <a:pt x="423931" y="414616"/>
                  </a:lnTo>
                  <a:lnTo>
                    <a:pt x="422768" y="404804"/>
                  </a:lnTo>
                  <a:lnTo>
                    <a:pt x="422768" y="349748"/>
                  </a:lnTo>
                  <a:close/>
                </a:path>
                <a:path w="1038225" h="484504">
                  <a:moveTo>
                    <a:pt x="451333" y="327634"/>
                  </a:moveTo>
                  <a:lnTo>
                    <a:pt x="379000" y="327634"/>
                  </a:lnTo>
                  <a:lnTo>
                    <a:pt x="379000" y="349748"/>
                  </a:lnTo>
                  <a:lnTo>
                    <a:pt x="451333" y="349748"/>
                  </a:lnTo>
                  <a:lnTo>
                    <a:pt x="451333" y="327634"/>
                  </a:lnTo>
                  <a:close/>
                </a:path>
                <a:path w="1038225" h="484504">
                  <a:moveTo>
                    <a:pt x="422768" y="302755"/>
                  </a:moveTo>
                  <a:lnTo>
                    <a:pt x="397429" y="302755"/>
                  </a:lnTo>
                  <a:lnTo>
                    <a:pt x="397429" y="327634"/>
                  </a:lnTo>
                  <a:lnTo>
                    <a:pt x="422768" y="327634"/>
                  </a:lnTo>
                  <a:lnTo>
                    <a:pt x="422768" y="302755"/>
                  </a:lnTo>
                  <a:close/>
                </a:path>
                <a:path w="1038225" h="484504">
                  <a:moveTo>
                    <a:pt x="504294" y="327634"/>
                  </a:moveTo>
                  <a:lnTo>
                    <a:pt x="478955" y="327634"/>
                  </a:lnTo>
                  <a:lnTo>
                    <a:pt x="478955" y="404804"/>
                  </a:lnTo>
                  <a:lnTo>
                    <a:pt x="481960" y="424140"/>
                  </a:lnTo>
                  <a:lnTo>
                    <a:pt x="490386" y="438379"/>
                  </a:lnTo>
                  <a:lnTo>
                    <a:pt x="503348" y="447176"/>
                  </a:lnTo>
                  <a:lnTo>
                    <a:pt x="519959" y="450185"/>
                  </a:lnTo>
                  <a:lnTo>
                    <a:pt x="531552" y="448831"/>
                  </a:lnTo>
                  <a:lnTo>
                    <a:pt x="541181" y="445232"/>
                  </a:lnTo>
                  <a:lnTo>
                    <a:pt x="548952" y="440078"/>
                  </a:lnTo>
                  <a:lnTo>
                    <a:pt x="554974" y="434060"/>
                  </a:lnTo>
                  <a:lnTo>
                    <a:pt x="579392" y="434060"/>
                  </a:lnTo>
                  <a:lnTo>
                    <a:pt x="579392" y="427149"/>
                  </a:lnTo>
                  <a:lnTo>
                    <a:pt x="525948" y="427149"/>
                  </a:lnTo>
                  <a:lnTo>
                    <a:pt x="517511" y="425695"/>
                  </a:lnTo>
                  <a:lnTo>
                    <a:pt x="510629" y="421217"/>
                  </a:lnTo>
                  <a:lnTo>
                    <a:pt x="505993" y="413543"/>
                  </a:lnTo>
                  <a:lnTo>
                    <a:pt x="504294" y="402500"/>
                  </a:lnTo>
                  <a:lnTo>
                    <a:pt x="504294" y="327634"/>
                  </a:lnTo>
                  <a:close/>
                </a:path>
                <a:path w="1038225" h="484504">
                  <a:moveTo>
                    <a:pt x="579392" y="434060"/>
                  </a:moveTo>
                  <a:lnTo>
                    <a:pt x="554974" y="434060"/>
                  </a:lnTo>
                  <a:lnTo>
                    <a:pt x="564649" y="447420"/>
                  </a:lnTo>
                  <a:lnTo>
                    <a:pt x="579392" y="447420"/>
                  </a:lnTo>
                  <a:lnTo>
                    <a:pt x="579392" y="434060"/>
                  </a:lnTo>
                  <a:close/>
                </a:path>
                <a:path w="1038225" h="484504">
                  <a:moveTo>
                    <a:pt x="579392" y="327634"/>
                  </a:moveTo>
                  <a:lnTo>
                    <a:pt x="554052" y="327634"/>
                  </a:lnTo>
                  <a:lnTo>
                    <a:pt x="554052" y="411715"/>
                  </a:lnTo>
                  <a:lnTo>
                    <a:pt x="549466" y="416556"/>
                  </a:lnTo>
                  <a:lnTo>
                    <a:pt x="543110" y="421591"/>
                  </a:lnTo>
                  <a:lnTo>
                    <a:pt x="535199" y="425547"/>
                  </a:lnTo>
                  <a:lnTo>
                    <a:pt x="525948" y="427149"/>
                  </a:lnTo>
                  <a:lnTo>
                    <a:pt x="579392" y="427149"/>
                  </a:lnTo>
                  <a:lnTo>
                    <a:pt x="579392" y="327634"/>
                  </a:lnTo>
                  <a:close/>
                </a:path>
                <a:path w="1038225" h="484504">
                  <a:moveTo>
                    <a:pt x="628877" y="327634"/>
                  </a:moveTo>
                  <a:lnTo>
                    <a:pt x="616207" y="327634"/>
                  </a:lnTo>
                  <a:lnTo>
                    <a:pt x="616207" y="447420"/>
                  </a:lnTo>
                  <a:lnTo>
                    <a:pt x="641547" y="447420"/>
                  </a:lnTo>
                  <a:lnTo>
                    <a:pt x="641547" y="361957"/>
                  </a:lnTo>
                  <a:lnTo>
                    <a:pt x="647766" y="356054"/>
                  </a:lnTo>
                  <a:lnTo>
                    <a:pt x="654850" y="352052"/>
                  </a:lnTo>
                  <a:lnTo>
                    <a:pt x="663057" y="349777"/>
                  </a:lnTo>
                  <a:lnTo>
                    <a:pt x="672645" y="349057"/>
                  </a:lnTo>
                  <a:lnTo>
                    <a:pt x="676101" y="349057"/>
                  </a:lnTo>
                  <a:lnTo>
                    <a:pt x="676101" y="340994"/>
                  </a:lnTo>
                  <a:lnTo>
                    <a:pt x="638552" y="340994"/>
                  </a:lnTo>
                  <a:lnTo>
                    <a:pt x="628877" y="327634"/>
                  </a:lnTo>
                  <a:close/>
                </a:path>
                <a:path w="1038225" h="484504">
                  <a:moveTo>
                    <a:pt x="676101" y="324869"/>
                  </a:moveTo>
                  <a:lnTo>
                    <a:pt x="671494" y="324869"/>
                  </a:lnTo>
                  <a:lnTo>
                    <a:pt x="660969" y="326320"/>
                  </a:lnTo>
                  <a:lnTo>
                    <a:pt x="651913" y="330081"/>
                  </a:lnTo>
                  <a:lnTo>
                    <a:pt x="644412" y="335268"/>
                  </a:lnTo>
                  <a:lnTo>
                    <a:pt x="638552" y="340994"/>
                  </a:lnTo>
                  <a:lnTo>
                    <a:pt x="676101" y="340994"/>
                  </a:lnTo>
                  <a:lnTo>
                    <a:pt x="676101" y="324869"/>
                  </a:lnTo>
                  <a:close/>
                </a:path>
                <a:path w="1038225" h="484504">
                  <a:moveTo>
                    <a:pt x="715639" y="327634"/>
                  </a:moveTo>
                  <a:lnTo>
                    <a:pt x="692142" y="327634"/>
                  </a:lnTo>
                  <a:lnTo>
                    <a:pt x="692142" y="339612"/>
                  </a:lnTo>
                  <a:lnTo>
                    <a:pt x="734759" y="447420"/>
                  </a:lnTo>
                  <a:lnTo>
                    <a:pt x="722780" y="475064"/>
                  </a:lnTo>
                  <a:lnTo>
                    <a:pt x="722780" y="484278"/>
                  </a:lnTo>
                  <a:lnTo>
                    <a:pt x="743512" y="484278"/>
                  </a:lnTo>
                  <a:lnTo>
                    <a:pt x="771713" y="412867"/>
                  </a:lnTo>
                  <a:lnTo>
                    <a:pt x="747198" y="412867"/>
                  </a:lnTo>
                  <a:lnTo>
                    <a:pt x="715639" y="327634"/>
                  </a:lnTo>
                  <a:close/>
                </a:path>
                <a:path w="1038225" h="484504">
                  <a:moveTo>
                    <a:pt x="800641" y="327634"/>
                  </a:moveTo>
                  <a:lnTo>
                    <a:pt x="777375" y="327634"/>
                  </a:lnTo>
                  <a:lnTo>
                    <a:pt x="747198" y="412867"/>
                  </a:lnTo>
                  <a:lnTo>
                    <a:pt x="771713" y="412867"/>
                  </a:lnTo>
                  <a:lnTo>
                    <a:pt x="800641" y="339612"/>
                  </a:lnTo>
                  <a:lnTo>
                    <a:pt x="800641" y="327634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80947" y="5918877"/>
              <a:ext cx="1499200" cy="4842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75188" y="6905444"/>
              <a:ext cx="1161786" cy="48197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780945" y="4233068"/>
              <a:ext cx="2219960" cy="3822700"/>
            </a:xfrm>
            <a:custGeom>
              <a:avLst/>
              <a:gdLst/>
              <a:ahLst/>
              <a:cxnLst/>
              <a:rect l="l" t="t" r="r" b="b"/>
              <a:pathLst>
                <a:path w="2219959" h="3822700">
                  <a:moveTo>
                    <a:pt x="120472" y="3709162"/>
                  </a:moveTo>
                  <a:lnTo>
                    <a:pt x="106616" y="3672763"/>
                  </a:lnTo>
                  <a:lnTo>
                    <a:pt x="61734" y="3654336"/>
                  </a:lnTo>
                  <a:lnTo>
                    <a:pt x="35661" y="3658260"/>
                  </a:lnTo>
                  <a:lnTo>
                    <a:pt x="16268" y="3669627"/>
                  </a:lnTo>
                  <a:lnTo>
                    <a:pt x="4165" y="3687864"/>
                  </a:lnTo>
                  <a:lnTo>
                    <a:pt x="0" y="3712387"/>
                  </a:lnTo>
                  <a:lnTo>
                    <a:pt x="0" y="3764457"/>
                  </a:lnTo>
                  <a:lnTo>
                    <a:pt x="4165" y="3788981"/>
                  </a:lnTo>
                  <a:lnTo>
                    <a:pt x="16268" y="3807218"/>
                  </a:lnTo>
                  <a:lnTo>
                    <a:pt x="35661" y="3818585"/>
                  </a:lnTo>
                  <a:lnTo>
                    <a:pt x="61734" y="3822509"/>
                  </a:lnTo>
                  <a:lnTo>
                    <a:pt x="84035" y="3819220"/>
                  </a:lnTo>
                  <a:lnTo>
                    <a:pt x="102768" y="3809174"/>
                  </a:lnTo>
                  <a:lnTo>
                    <a:pt x="106616" y="3804069"/>
                  </a:lnTo>
                  <a:lnTo>
                    <a:pt x="115671" y="3792080"/>
                  </a:lnTo>
                  <a:lnTo>
                    <a:pt x="120472" y="3767683"/>
                  </a:lnTo>
                  <a:lnTo>
                    <a:pt x="120472" y="3765372"/>
                  </a:lnTo>
                  <a:lnTo>
                    <a:pt x="100431" y="3765372"/>
                  </a:lnTo>
                  <a:lnTo>
                    <a:pt x="100431" y="3767683"/>
                  </a:lnTo>
                  <a:lnTo>
                    <a:pt x="96977" y="3783952"/>
                  </a:lnTo>
                  <a:lnTo>
                    <a:pt x="87960" y="3795293"/>
                  </a:lnTo>
                  <a:lnTo>
                    <a:pt x="75450" y="3801922"/>
                  </a:lnTo>
                  <a:lnTo>
                    <a:pt x="61506" y="3804069"/>
                  </a:lnTo>
                  <a:lnTo>
                    <a:pt x="43561" y="3801465"/>
                  </a:lnTo>
                  <a:lnTo>
                    <a:pt x="30581" y="3793934"/>
                  </a:lnTo>
                  <a:lnTo>
                    <a:pt x="22694" y="3781920"/>
                  </a:lnTo>
                  <a:lnTo>
                    <a:pt x="20040" y="3765829"/>
                  </a:lnTo>
                  <a:lnTo>
                    <a:pt x="20040" y="3711003"/>
                  </a:lnTo>
                  <a:lnTo>
                    <a:pt x="22694" y="3694925"/>
                  </a:lnTo>
                  <a:lnTo>
                    <a:pt x="30581" y="3682911"/>
                  </a:lnTo>
                  <a:lnTo>
                    <a:pt x="43561" y="3675380"/>
                  </a:lnTo>
                  <a:lnTo>
                    <a:pt x="61506" y="3672763"/>
                  </a:lnTo>
                  <a:lnTo>
                    <a:pt x="75450" y="3674922"/>
                  </a:lnTo>
                  <a:lnTo>
                    <a:pt x="87960" y="3681552"/>
                  </a:lnTo>
                  <a:lnTo>
                    <a:pt x="96977" y="3692880"/>
                  </a:lnTo>
                  <a:lnTo>
                    <a:pt x="100431" y="3709162"/>
                  </a:lnTo>
                  <a:lnTo>
                    <a:pt x="100431" y="3711473"/>
                  </a:lnTo>
                  <a:lnTo>
                    <a:pt x="120472" y="3711473"/>
                  </a:lnTo>
                  <a:lnTo>
                    <a:pt x="120472" y="3709162"/>
                  </a:lnTo>
                  <a:close/>
                </a:path>
                <a:path w="2219959" h="3822700">
                  <a:moveTo>
                    <a:pt x="172580" y="3656647"/>
                  </a:moveTo>
                  <a:lnTo>
                    <a:pt x="154152" y="3656647"/>
                  </a:lnTo>
                  <a:lnTo>
                    <a:pt x="154152" y="3819042"/>
                  </a:lnTo>
                  <a:lnTo>
                    <a:pt x="172580" y="3819042"/>
                  </a:lnTo>
                  <a:lnTo>
                    <a:pt x="172580" y="3656647"/>
                  </a:lnTo>
                  <a:close/>
                </a:path>
                <a:path w="2219959" h="3822700">
                  <a:moveTo>
                    <a:pt x="229260" y="3700640"/>
                  </a:moveTo>
                  <a:lnTo>
                    <a:pt x="210832" y="3700640"/>
                  </a:lnTo>
                  <a:lnTo>
                    <a:pt x="210832" y="3819042"/>
                  </a:lnTo>
                  <a:lnTo>
                    <a:pt x="229260" y="3819042"/>
                  </a:lnTo>
                  <a:lnTo>
                    <a:pt x="229260" y="3700640"/>
                  </a:lnTo>
                  <a:close/>
                </a:path>
                <a:path w="2219959" h="3822700">
                  <a:moveTo>
                    <a:pt x="229260" y="3656647"/>
                  </a:moveTo>
                  <a:lnTo>
                    <a:pt x="210832" y="3656647"/>
                  </a:lnTo>
                  <a:lnTo>
                    <a:pt x="210832" y="3681984"/>
                  </a:lnTo>
                  <a:lnTo>
                    <a:pt x="229260" y="3681984"/>
                  </a:lnTo>
                  <a:lnTo>
                    <a:pt x="229260" y="3656647"/>
                  </a:lnTo>
                  <a:close/>
                </a:path>
                <a:path w="2219959" h="3822700">
                  <a:moveTo>
                    <a:pt x="359435" y="3741420"/>
                  </a:moveTo>
                  <a:lnTo>
                    <a:pt x="356158" y="3723436"/>
                  </a:lnTo>
                  <a:lnTo>
                    <a:pt x="350139" y="3714699"/>
                  </a:lnTo>
                  <a:lnTo>
                    <a:pt x="346710" y="3709708"/>
                  </a:lnTo>
                  <a:lnTo>
                    <a:pt x="341007" y="3706406"/>
                  </a:lnTo>
                  <a:lnTo>
                    <a:pt x="341007" y="3741420"/>
                  </a:lnTo>
                  <a:lnTo>
                    <a:pt x="341007" y="3751097"/>
                  </a:lnTo>
                  <a:lnTo>
                    <a:pt x="280657" y="3751097"/>
                  </a:lnTo>
                  <a:lnTo>
                    <a:pt x="280657" y="3741420"/>
                  </a:lnTo>
                  <a:lnTo>
                    <a:pt x="282613" y="3730637"/>
                  </a:lnTo>
                  <a:lnTo>
                    <a:pt x="288404" y="3722179"/>
                  </a:lnTo>
                  <a:lnTo>
                    <a:pt x="297853" y="3716667"/>
                  </a:lnTo>
                  <a:lnTo>
                    <a:pt x="310832" y="3714699"/>
                  </a:lnTo>
                  <a:lnTo>
                    <a:pt x="324002" y="3716705"/>
                  </a:lnTo>
                  <a:lnTo>
                    <a:pt x="333438" y="3722268"/>
                  </a:lnTo>
                  <a:lnTo>
                    <a:pt x="339115" y="3730726"/>
                  </a:lnTo>
                  <a:lnTo>
                    <a:pt x="341007" y="3741420"/>
                  </a:lnTo>
                  <a:lnTo>
                    <a:pt x="341007" y="3706406"/>
                  </a:lnTo>
                  <a:lnTo>
                    <a:pt x="331647" y="3700957"/>
                  </a:lnTo>
                  <a:lnTo>
                    <a:pt x="311531" y="3697884"/>
                  </a:lnTo>
                  <a:lnTo>
                    <a:pt x="290804" y="3701059"/>
                  </a:lnTo>
                  <a:lnTo>
                    <a:pt x="275297" y="3710025"/>
                  </a:lnTo>
                  <a:lnTo>
                    <a:pt x="265595" y="3723919"/>
                  </a:lnTo>
                  <a:lnTo>
                    <a:pt x="262318" y="3741420"/>
                  </a:lnTo>
                  <a:lnTo>
                    <a:pt x="262229" y="3778275"/>
                  </a:lnTo>
                  <a:lnTo>
                    <a:pt x="265595" y="3796258"/>
                  </a:lnTo>
                  <a:lnTo>
                    <a:pt x="275297" y="3809974"/>
                  </a:lnTo>
                  <a:lnTo>
                    <a:pt x="290804" y="3818737"/>
                  </a:lnTo>
                  <a:lnTo>
                    <a:pt x="311531" y="3821811"/>
                  </a:lnTo>
                  <a:lnTo>
                    <a:pt x="330657" y="3819106"/>
                  </a:lnTo>
                  <a:lnTo>
                    <a:pt x="345071" y="3811422"/>
                  </a:lnTo>
                  <a:lnTo>
                    <a:pt x="350100" y="3804996"/>
                  </a:lnTo>
                  <a:lnTo>
                    <a:pt x="354507" y="3799357"/>
                  </a:lnTo>
                  <a:lnTo>
                    <a:pt x="358749" y="3783571"/>
                  </a:lnTo>
                  <a:lnTo>
                    <a:pt x="340321" y="3783571"/>
                  </a:lnTo>
                  <a:lnTo>
                    <a:pt x="337439" y="3792270"/>
                  </a:lnTo>
                  <a:lnTo>
                    <a:pt x="331800" y="3799040"/>
                  </a:lnTo>
                  <a:lnTo>
                    <a:pt x="323215" y="3803434"/>
                  </a:lnTo>
                  <a:lnTo>
                    <a:pt x="311531" y="3804996"/>
                  </a:lnTo>
                  <a:lnTo>
                    <a:pt x="298145" y="3802989"/>
                  </a:lnTo>
                  <a:lnTo>
                    <a:pt x="288493" y="3797363"/>
                  </a:lnTo>
                  <a:lnTo>
                    <a:pt x="282625" y="3788765"/>
                  </a:lnTo>
                  <a:lnTo>
                    <a:pt x="280746" y="3778275"/>
                  </a:lnTo>
                  <a:lnTo>
                    <a:pt x="280657" y="3766070"/>
                  </a:lnTo>
                  <a:lnTo>
                    <a:pt x="359435" y="3766070"/>
                  </a:lnTo>
                  <a:lnTo>
                    <a:pt x="359435" y="3751097"/>
                  </a:lnTo>
                  <a:lnTo>
                    <a:pt x="359435" y="3741420"/>
                  </a:lnTo>
                  <a:close/>
                </a:path>
                <a:path w="2219959" h="3822700">
                  <a:moveTo>
                    <a:pt x="489597" y="3742334"/>
                  </a:moveTo>
                  <a:lnTo>
                    <a:pt x="465010" y="3700780"/>
                  </a:lnTo>
                  <a:lnTo>
                    <a:pt x="448589" y="3697884"/>
                  </a:lnTo>
                  <a:lnTo>
                    <a:pt x="436283" y="3699433"/>
                  </a:lnTo>
                  <a:lnTo>
                    <a:pt x="425665" y="3703548"/>
                  </a:lnTo>
                  <a:lnTo>
                    <a:pt x="416775" y="3709441"/>
                  </a:lnTo>
                  <a:lnTo>
                    <a:pt x="409663" y="3716312"/>
                  </a:lnTo>
                  <a:lnTo>
                    <a:pt x="403212" y="3700640"/>
                  </a:lnTo>
                  <a:lnTo>
                    <a:pt x="392150" y="3700640"/>
                  </a:lnTo>
                  <a:lnTo>
                    <a:pt x="392150" y="3819042"/>
                  </a:lnTo>
                  <a:lnTo>
                    <a:pt x="410578" y="3819042"/>
                  </a:lnTo>
                  <a:lnTo>
                    <a:pt x="410578" y="3733355"/>
                  </a:lnTo>
                  <a:lnTo>
                    <a:pt x="416877" y="3726840"/>
                  </a:lnTo>
                  <a:lnTo>
                    <a:pt x="424891" y="3720833"/>
                  </a:lnTo>
                  <a:lnTo>
                    <a:pt x="434327" y="3716413"/>
                  </a:lnTo>
                  <a:lnTo>
                    <a:pt x="434962" y="3716312"/>
                  </a:lnTo>
                  <a:lnTo>
                    <a:pt x="444906" y="3714699"/>
                  </a:lnTo>
                  <a:lnTo>
                    <a:pt x="455231" y="3716451"/>
                  </a:lnTo>
                  <a:lnTo>
                    <a:pt x="463562" y="3721862"/>
                  </a:lnTo>
                  <a:lnTo>
                    <a:pt x="469138" y="3731120"/>
                  </a:lnTo>
                  <a:lnTo>
                    <a:pt x="471170" y="3744417"/>
                  </a:lnTo>
                  <a:lnTo>
                    <a:pt x="471170" y="3819042"/>
                  </a:lnTo>
                  <a:lnTo>
                    <a:pt x="489597" y="3819042"/>
                  </a:lnTo>
                  <a:lnTo>
                    <a:pt x="489597" y="3742334"/>
                  </a:lnTo>
                  <a:close/>
                </a:path>
                <a:path w="2219959" h="3822700">
                  <a:moveTo>
                    <a:pt x="580821" y="3700640"/>
                  </a:moveTo>
                  <a:lnTo>
                    <a:pt x="550418" y="3700640"/>
                  </a:lnTo>
                  <a:lnTo>
                    <a:pt x="550418" y="3675989"/>
                  </a:lnTo>
                  <a:lnTo>
                    <a:pt x="531990" y="3675989"/>
                  </a:lnTo>
                  <a:lnTo>
                    <a:pt x="531990" y="3700640"/>
                  </a:lnTo>
                  <a:lnTo>
                    <a:pt x="512635" y="3700640"/>
                  </a:lnTo>
                  <a:lnTo>
                    <a:pt x="512635" y="3716769"/>
                  </a:lnTo>
                  <a:lnTo>
                    <a:pt x="531990" y="3716769"/>
                  </a:lnTo>
                  <a:lnTo>
                    <a:pt x="531990" y="3780574"/>
                  </a:lnTo>
                  <a:lnTo>
                    <a:pt x="533717" y="3794658"/>
                  </a:lnTo>
                  <a:lnTo>
                    <a:pt x="539737" y="3806977"/>
                  </a:lnTo>
                  <a:lnTo>
                    <a:pt x="551332" y="3815727"/>
                  </a:lnTo>
                  <a:lnTo>
                    <a:pt x="569772" y="3819042"/>
                  </a:lnTo>
                  <a:lnTo>
                    <a:pt x="580821" y="3819042"/>
                  </a:lnTo>
                  <a:lnTo>
                    <a:pt x="580821" y="3802227"/>
                  </a:lnTo>
                  <a:lnTo>
                    <a:pt x="569772" y="3802227"/>
                  </a:lnTo>
                  <a:lnTo>
                    <a:pt x="561695" y="3801008"/>
                  </a:lnTo>
                  <a:lnTo>
                    <a:pt x="555599" y="3797135"/>
                  </a:lnTo>
                  <a:lnTo>
                    <a:pt x="551764" y="3790277"/>
                  </a:lnTo>
                  <a:lnTo>
                    <a:pt x="550481" y="3780574"/>
                  </a:lnTo>
                  <a:lnTo>
                    <a:pt x="550418" y="3716769"/>
                  </a:lnTo>
                  <a:lnTo>
                    <a:pt x="580821" y="3716769"/>
                  </a:lnTo>
                  <a:lnTo>
                    <a:pt x="580821" y="3700640"/>
                  </a:lnTo>
                  <a:close/>
                </a:path>
                <a:path w="2219959" h="3822700">
                  <a:moveTo>
                    <a:pt x="760552" y="3785641"/>
                  </a:moveTo>
                  <a:lnTo>
                    <a:pt x="730135" y="3754323"/>
                  </a:lnTo>
                  <a:lnTo>
                    <a:pt x="701344" y="3747173"/>
                  </a:lnTo>
                  <a:lnTo>
                    <a:pt x="689140" y="3743947"/>
                  </a:lnTo>
                  <a:lnTo>
                    <a:pt x="684530" y="3739807"/>
                  </a:lnTo>
                  <a:lnTo>
                    <a:pt x="684530" y="3731514"/>
                  </a:lnTo>
                  <a:lnTo>
                    <a:pt x="686066" y="3725087"/>
                  </a:lnTo>
                  <a:lnTo>
                    <a:pt x="690803" y="3719728"/>
                  </a:lnTo>
                  <a:lnTo>
                    <a:pt x="698919" y="3716058"/>
                  </a:lnTo>
                  <a:lnTo>
                    <a:pt x="710565" y="3714699"/>
                  </a:lnTo>
                  <a:lnTo>
                    <a:pt x="722401" y="3716185"/>
                  </a:lnTo>
                  <a:lnTo>
                    <a:pt x="731812" y="3720744"/>
                  </a:lnTo>
                  <a:lnTo>
                    <a:pt x="738035" y="3728491"/>
                  </a:lnTo>
                  <a:lnTo>
                    <a:pt x="740283" y="3739578"/>
                  </a:lnTo>
                  <a:lnTo>
                    <a:pt x="758710" y="3739578"/>
                  </a:lnTo>
                  <a:lnTo>
                    <a:pt x="731100" y="3700475"/>
                  </a:lnTo>
                  <a:lnTo>
                    <a:pt x="711936" y="3697884"/>
                  </a:lnTo>
                  <a:lnTo>
                    <a:pt x="692632" y="3700500"/>
                  </a:lnTo>
                  <a:lnTo>
                    <a:pt x="678218" y="3707752"/>
                  </a:lnTo>
                  <a:lnTo>
                    <a:pt x="669213" y="3718776"/>
                  </a:lnTo>
                  <a:lnTo>
                    <a:pt x="666102" y="3732657"/>
                  </a:lnTo>
                  <a:lnTo>
                    <a:pt x="668261" y="3744798"/>
                  </a:lnTo>
                  <a:lnTo>
                    <a:pt x="674217" y="3753396"/>
                  </a:lnTo>
                  <a:lnTo>
                    <a:pt x="683209" y="3759225"/>
                  </a:lnTo>
                  <a:lnTo>
                    <a:pt x="694436" y="3763073"/>
                  </a:lnTo>
                  <a:lnTo>
                    <a:pt x="736815" y="3774122"/>
                  </a:lnTo>
                  <a:lnTo>
                    <a:pt x="742124" y="3778504"/>
                  </a:lnTo>
                  <a:lnTo>
                    <a:pt x="742124" y="3787025"/>
                  </a:lnTo>
                  <a:lnTo>
                    <a:pt x="740232" y="3794214"/>
                  </a:lnTo>
                  <a:lnTo>
                    <a:pt x="734771" y="3799903"/>
                  </a:lnTo>
                  <a:lnTo>
                    <a:pt x="726084" y="3803650"/>
                  </a:lnTo>
                  <a:lnTo>
                    <a:pt x="714476" y="3804996"/>
                  </a:lnTo>
                  <a:lnTo>
                    <a:pt x="701306" y="3803459"/>
                  </a:lnTo>
                  <a:lnTo>
                    <a:pt x="690283" y="3798722"/>
                  </a:lnTo>
                  <a:lnTo>
                    <a:pt x="682726" y="3790607"/>
                  </a:lnTo>
                  <a:lnTo>
                    <a:pt x="679919" y="3778961"/>
                  </a:lnTo>
                  <a:lnTo>
                    <a:pt x="661492" y="3778961"/>
                  </a:lnTo>
                  <a:lnTo>
                    <a:pt x="665441" y="3797706"/>
                  </a:lnTo>
                  <a:lnTo>
                    <a:pt x="676325" y="3811105"/>
                  </a:lnTo>
                  <a:lnTo>
                    <a:pt x="692696" y="3819131"/>
                  </a:lnTo>
                  <a:lnTo>
                    <a:pt x="713092" y="3821811"/>
                  </a:lnTo>
                  <a:lnTo>
                    <a:pt x="732942" y="3819169"/>
                  </a:lnTo>
                  <a:lnTo>
                    <a:pt x="747877" y="3811765"/>
                  </a:lnTo>
                  <a:lnTo>
                    <a:pt x="753440" y="3804996"/>
                  </a:lnTo>
                  <a:lnTo>
                    <a:pt x="757275" y="3800335"/>
                  </a:lnTo>
                  <a:lnTo>
                    <a:pt x="760552" y="3785641"/>
                  </a:lnTo>
                  <a:close/>
                </a:path>
                <a:path w="2219959" h="3822700">
                  <a:moveTo>
                    <a:pt x="886079" y="3741420"/>
                  </a:moveTo>
                  <a:lnTo>
                    <a:pt x="882802" y="3723436"/>
                  </a:lnTo>
                  <a:lnTo>
                    <a:pt x="876782" y="3714699"/>
                  </a:lnTo>
                  <a:lnTo>
                    <a:pt x="873340" y="3709708"/>
                  </a:lnTo>
                  <a:lnTo>
                    <a:pt x="867638" y="3706406"/>
                  </a:lnTo>
                  <a:lnTo>
                    <a:pt x="867638" y="3741420"/>
                  </a:lnTo>
                  <a:lnTo>
                    <a:pt x="867638" y="3751097"/>
                  </a:lnTo>
                  <a:lnTo>
                    <a:pt x="807288" y="3751097"/>
                  </a:lnTo>
                  <a:lnTo>
                    <a:pt x="807288" y="3741420"/>
                  </a:lnTo>
                  <a:lnTo>
                    <a:pt x="809256" y="3730637"/>
                  </a:lnTo>
                  <a:lnTo>
                    <a:pt x="815035" y="3722179"/>
                  </a:lnTo>
                  <a:lnTo>
                    <a:pt x="824496" y="3716667"/>
                  </a:lnTo>
                  <a:lnTo>
                    <a:pt x="837463" y="3714699"/>
                  </a:lnTo>
                  <a:lnTo>
                    <a:pt x="850633" y="3716705"/>
                  </a:lnTo>
                  <a:lnTo>
                    <a:pt x="860069" y="3722268"/>
                  </a:lnTo>
                  <a:lnTo>
                    <a:pt x="865746" y="3730726"/>
                  </a:lnTo>
                  <a:lnTo>
                    <a:pt x="867638" y="3741420"/>
                  </a:lnTo>
                  <a:lnTo>
                    <a:pt x="867638" y="3706406"/>
                  </a:lnTo>
                  <a:lnTo>
                    <a:pt x="858278" y="3700957"/>
                  </a:lnTo>
                  <a:lnTo>
                    <a:pt x="838161" y="3697884"/>
                  </a:lnTo>
                  <a:lnTo>
                    <a:pt x="817435" y="3701059"/>
                  </a:lnTo>
                  <a:lnTo>
                    <a:pt x="801928" y="3710025"/>
                  </a:lnTo>
                  <a:lnTo>
                    <a:pt x="792226" y="3723919"/>
                  </a:lnTo>
                  <a:lnTo>
                    <a:pt x="788949" y="3741420"/>
                  </a:lnTo>
                  <a:lnTo>
                    <a:pt x="788860" y="3778275"/>
                  </a:lnTo>
                  <a:lnTo>
                    <a:pt x="792226" y="3796258"/>
                  </a:lnTo>
                  <a:lnTo>
                    <a:pt x="801928" y="3809974"/>
                  </a:lnTo>
                  <a:lnTo>
                    <a:pt x="817435" y="3818737"/>
                  </a:lnTo>
                  <a:lnTo>
                    <a:pt x="838161" y="3821811"/>
                  </a:lnTo>
                  <a:lnTo>
                    <a:pt x="857300" y="3819106"/>
                  </a:lnTo>
                  <a:lnTo>
                    <a:pt x="871702" y="3811422"/>
                  </a:lnTo>
                  <a:lnTo>
                    <a:pt x="876731" y="3804996"/>
                  </a:lnTo>
                  <a:lnTo>
                    <a:pt x="881151" y="3799357"/>
                  </a:lnTo>
                  <a:lnTo>
                    <a:pt x="885380" y="3783571"/>
                  </a:lnTo>
                  <a:lnTo>
                    <a:pt x="866952" y="3783571"/>
                  </a:lnTo>
                  <a:lnTo>
                    <a:pt x="864069" y="3792270"/>
                  </a:lnTo>
                  <a:lnTo>
                    <a:pt x="858431" y="3799040"/>
                  </a:lnTo>
                  <a:lnTo>
                    <a:pt x="849845" y="3803434"/>
                  </a:lnTo>
                  <a:lnTo>
                    <a:pt x="838161" y="3804996"/>
                  </a:lnTo>
                  <a:lnTo>
                    <a:pt x="824788" y="3802989"/>
                  </a:lnTo>
                  <a:lnTo>
                    <a:pt x="815124" y="3797363"/>
                  </a:lnTo>
                  <a:lnTo>
                    <a:pt x="809269" y="3788765"/>
                  </a:lnTo>
                  <a:lnTo>
                    <a:pt x="807377" y="3778275"/>
                  </a:lnTo>
                  <a:lnTo>
                    <a:pt x="807288" y="3766070"/>
                  </a:lnTo>
                  <a:lnTo>
                    <a:pt x="886079" y="3766070"/>
                  </a:lnTo>
                  <a:lnTo>
                    <a:pt x="886079" y="3751097"/>
                  </a:lnTo>
                  <a:lnTo>
                    <a:pt x="886079" y="3741420"/>
                  </a:lnTo>
                  <a:close/>
                </a:path>
                <a:path w="2219959" h="3822700">
                  <a:moveTo>
                    <a:pt x="976833" y="3697884"/>
                  </a:moveTo>
                  <a:lnTo>
                    <a:pt x="973836" y="3697884"/>
                  </a:lnTo>
                  <a:lnTo>
                    <a:pt x="961936" y="3699497"/>
                  </a:lnTo>
                  <a:lnTo>
                    <a:pt x="951293" y="3703726"/>
                  </a:lnTo>
                  <a:lnTo>
                    <a:pt x="942251" y="3709632"/>
                  </a:lnTo>
                  <a:lnTo>
                    <a:pt x="935139" y="3716312"/>
                  </a:lnTo>
                  <a:lnTo>
                    <a:pt x="928458" y="3700640"/>
                  </a:lnTo>
                  <a:lnTo>
                    <a:pt x="918781" y="3700640"/>
                  </a:lnTo>
                  <a:lnTo>
                    <a:pt x="918781" y="3819042"/>
                  </a:lnTo>
                  <a:lnTo>
                    <a:pt x="937209" y="3819042"/>
                  </a:lnTo>
                  <a:lnTo>
                    <a:pt x="937209" y="3732428"/>
                  </a:lnTo>
                  <a:lnTo>
                    <a:pt x="944689" y="3725176"/>
                  </a:lnTo>
                  <a:lnTo>
                    <a:pt x="953338" y="3719995"/>
                  </a:lnTo>
                  <a:lnTo>
                    <a:pt x="963193" y="3716883"/>
                  </a:lnTo>
                  <a:lnTo>
                    <a:pt x="969365" y="3716312"/>
                  </a:lnTo>
                  <a:lnTo>
                    <a:pt x="974305" y="3715842"/>
                  </a:lnTo>
                  <a:lnTo>
                    <a:pt x="976833" y="3715842"/>
                  </a:lnTo>
                  <a:lnTo>
                    <a:pt x="976833" y="3697884"/>
                  </a:lnTo>
                  <a:close/>
                </a:path>
                <a:path w="2219959" h="3822700">
                  <a:moveTo>
                    <a:pt x="1100010" y="3700640"/>
                  </a:moveTo>
                  <a:lnTo>
                    <a:pt x="1083195" y="3700640"/>
                  </a:lnTo>
                  <a:lnTo>
                    <a:pt x="1047724" y="3794163"/>
                  </a:lnTo>
                  <a:lnTo>
                    <a:pt x="1011555" y="3700640"/>
                  </a:lnTo>
                  <a:lnTo>
                    <a:pt x="994283" y="3700640"/>
                  </a:lnTo>
                  <a:lnTo>
                    <a:pt x="994283" y="3709390"/>
                  </a:lnTo>
                  <a:lnTo>
                    <a:pt x="1038504" y="3819042"/>
                  </a:lnTo>
                  <a:lnTo>
                    <a:pt x="1055789" y="3819042"/>
                  </a:lnTo>
                  <a:lnTo>
                    <a:pt x="1065822" y="3794163"/>
                  </a:lnTo>
                  <a:lnTo>
                    <a:pt x="1100010" y="3709390"/>
                  </a:lnTo>
                  <a:lnTo>
                    <a:pt x="1100010" y="3700640"/>
                  </a:lnTo>
                  <a:close/>
                </a:path>
                <a:path w="2219959" h="3822700">
                  <a:moveTo>
                    <a:pt x="1216317" y="3741420"/>
                  </a:moveTo>
                  <a:lnTo>
                    <a:pt x="1213040" y="3723436"/>
                  </a:lnTo>
                  <a:lnTo>
                    <a:pt x="1207020" y="3714699"/>
                  </a:lnTo>
                  <a:lnTo>
                    <a:pt x="1203591" y="3709708"/>
                  </a:lnTo>
                  <a:lnTo>
                    <a:pt x="1197889" y="3706406"/>
                  </a:lnTo>
                  <a:lnTo>
                    <a:pt x="1197889" y="3741420"/>
                  </a:lnTo>
                  <a:lnTo>
                    <a:pt x="1197889" y="3751097"/>
                  </a:lnTo>
                  <a:lnTo>
                    <a:pt x="1137526" y="3751097"/>
                  </a:lnTo>
                  <a:lnTo>
                    <a:pt x="1137526" y="3741420"/>
                  </a:lnTo>
                  <a:lnTo>
                    <a:pt x="1139494" y="3730637"/>
                  </a:lnTo>
                  <a:lnTo>
                    <a:pt x="1145273" y="3722179"/>
                  </a:lnTo>
                  <a:lnTo>
                    <a:pt x="1154734" y="3716667"/>
                  </a:lnTo>
                  <a:lnTo>
                    <a:pt x="1167714" y="3714699"/>
                  </a:lnTo>
                  <a:lnTo>
                    <a:pt x="1180884" y="3716705"/>
                  </a:lnTo>
                  <a:lnTo>
                    <a:pt x="1190307" y="3722268"/>
                  </a:lnTo>
                  <a:lnTo>
                    <a:pt x="1195984" y="3730726"/>
                  </a:lnTo>
                  <a:lnTo>
                    <a:pt x="1197889" y="3741420"/>
                  </a:lnTo>
                  <a:lnTo>
                    <a:pt x="1197889" y="3706406"/>
                  </a:lnTo>
                  <a:lnTo>
                    <a:pt x="1188516" y="3700957"/>
                  </a:lnTo>
                  <a:lnTo>
                    <a:pt x="1168400" y="3697884"/>
                  </a:lnTo>
                  <a:lnTo>
                    <a:pt x="1147673" y="3701059"/>
                  </a:lnTo>
                  <a:lnTo>
                    <a:pt x="1132179" y="3710025"/>
                  </a:lnTo>
                  <a:lnTo>
                    <a:pt x="1122464" y="3723919"/>
                  </a:lnTo>
                  <a:lnTo>
                    <a:pt x="1119187" y="3741420"/>
                  </a:lnTo>
                  <a:lnTo>
                    <a:pt x="1119098" y="3778275"/>
                  </a:lnTo>
                  <a:lnTo>
                    <a:pt x="1122464" y="3796258"/>
                  </a:lnTo>
                  <a:lnTo>
                    <a:pt x="1132179" y="3809974"/>
                  </a:lnTo>
                  <a:lnTo>
                    <a:pt x="1147673" y="3818737"/>
                  </a:lnTo>
                  <a:lnTo>
                    <a:pt x="1168400" y="3821811"/>
                  </a:lnTo>
                  <a:lnTo>
                    <a:pt x="1187538" y="3819106"/>
                  </a:lnTo>
                  <a:lnTo>
                    <a:pt x="1201940" y="3811422"/>
                  </a:lnTo>
                  <a:lnTo>
                    <a:pt x="1206969" y="3804996"/>
                  </a:lnTo>
                  <a:lnTo>
                    <a:pt x="1211389" y="3799357"/>
                  </a:lnTo>
                  <a:lnTo>
                    <a:pt x="1215618" y="3783571"/>
                  </a:lnTo>
                  <a:lnTo>
                    <a:pt x="1197190" y="3783571"/>
                  </a:lnTo>
                  <a:lnTo>
                    <a:pt x="1194320" y="3792270"/>
                  </a:lnTo>
                  <a:lnTo>
                    <a:pt x="1188669" y="3799040"/>
                  </a:lnTo>
                  <a:lnTo>
                    <a:pt x="1180096" y="3803434"/>
                  </a:lnTo>
                  <a:lnTo>
                    <a:pt x="1168400" y="3804996"/>
                  </a:lnTo>
                  <a:lnTo>
                    <a:pt x="1155026" y="3802989"/>
                  </a:lnTo>
                  <a:lnTo>
                    <a:pt x="1145362" y="3797363"/>
                  </a:lnTo>
                  <a:lnTo>
                    <a:pt x="1139507" y="3788765"/>
                  </a:lnTo>
                  <a:lnTo>
                    <a:pt x="1137615" y="3778275"/>
                  </a:lnTo>
                  <a:lnTo>
                    <a:pt x="1137526" y="3766070"/>
                  </a:lnTo>
                  <a:lnTo>
                    <a:pt x="1216317" y="3766070"/>
                  </a:lnTo>
                  <a:lnTo>
                    <a:pt x="1216317" y="3751097"/>
                  </a:lnTo>
                  <a:lnTo>
                    <a:pt x="1216317" y="3741420"/>
                  </a:lnTo>
                  <a:close/>
                </a:path>
                <a:path w="2219959" h="3822700">
                  <a:moveTo>
                    <a:pt x="1307071" y="3697884"/>
                  </a:moveTo>
                  <a:lnTo>
                    <a:pt x="1304086" y="3697884"/>
                  </a:lnTo>
                  <a:lnTo>
                    <a:pt x="1292174" y="3699497"/>
                  </a:lnTo>
                  <a:lnTo>
                    <a:pt x="1281531" y="3703726"/>
                  </a:lnTo>
                  <a:lnTo>
                    <a:pt x="1272501" y="3709632"/>
                  </a:lnTo>
                  <a:lnTo>
                    <a:pt x="1265377" y="3716312"/>
                  </a:lnTo>
                  <a:lnTo>
                    <a:pt x="1258697" y="3700640"/>
                  </a:lnTo>
                  <a:lnTo>
                    <a:pt x="1249032" y="3700640"/>
                  </a:lnTo>
                  <a:lnTo>
                    <a:pt x="1249032" y="3819042"/>
                  </a:lnTo>
                  <a:lnTo>
                    <a:pt x="1267460" y="3819042"/>
                  </a:lnTo>
                  <a:lnTo>
                    <a:pt x="1267460" y="3732428"/>
                  </a:lnTo>
                  <a:lnTo>
                    <a:pt x="1274940" y="3725176"/>
                  </a:lnTo>
                  <a:lnTo>
                    <a:pt x="1283576" y="3719995"/>
                  </a:lnTo>
                  <a:lnTo>
                    <a:pt x="1293431" y="3716883"/>
                  </a:lnTo>
                  <a:lnTo>
                    <a:pt x="1299603" y="3716312"/>
                  </a:lnTo>
                  <a:lnTo>
                    <a:pt x="1304544" y="3715842"/>
                  </a:lnTo>
                  <a:lnTo>
                    <a:pt x="1307071" y="3715842"/>
                  </a:lnTo>
                  <a:lnTo>
                    <a:pt x="1307071" y="3697884"/>
                  </a:lnTo>
                  <a:close/>
                </a:path>
                <a:path w="2219959" h="3822700">
                  <a:moveTo>
                    <a:pt x="1922030" y="3454"/>
                  </a:moveTo>
                  <a:lnTo>
                    <a:pt x="1798789" y="3454"/>
                  </a:lnTo>
                  <a:lnTo>
                    <a:pt x="1798789" y="32016"/>
                  </a:lnTo>
                  <a:lnTo>
                    <a:pt x="1844167" y="32016"/>
                  </a:lnTo>
                  <a:lnTo>
                    <a:pt x="1844167" y="164706"/>
                  </a:lnTo>
                  <a:lnTo>
                    <a:pt x="1876882" y="164706"/>
                  </a:lnTo>
                  <a:lnTo>
                    <a:pt x="1876882" y="32016"/>
                  </a:lnTo>
                  <a:lnTo>
                    <a:pt x="1922030" y="32016"/>
                  </a:lnTo>
                  <a:lnTo>
                    <a:pt x="1922030" y="3454"/>
                  </a:lnTo>
                  <a:close/>
                </a:path>
                <a:path w="2219959" h="3822700">
                  <a:moveTo>
                    <a:pt x="2004148" y="79019"/>
                  </a:moveTo>
                  <a:lnTo>
                    <a:pt x="1928583" y="79019"/>
                  </a:lnTo>
                  <a:lnTo>
                    <a:pt x="1928583" y="106197"/>
                  </a:lnTo>
                  <a:lnTo>
                    <a:pt x="2004148" y="106197"/>
                  </a:lnTo>
                  <a:lnTo>
                    <a:pt x="2004148" y="79019"/>
                  </a:lnTo>
                  <a:close/>
                </a:path>
                <a:path w="2219959" h="3822700">
                  <a:moveTo>
                    <a:pt x="2073325" y="3454"/>
                  </a:moveTo>
                  <a:lnTo>
                    <a:pt x="2065718" y="3454"/>
                  </a:lnTo>
                  <a:lnTo>
                    <a:pt x="2027478" y="28105"/>
                  </a:lnTo>
                  <a:lnTo>
                    <a:pt x="2027478" y="44005"/>
                  </a:lnTo>
                  <a:lnTo>
                    <a:pt x="2043379" y="44005"/>
                  </a:lnTo>
                  <a:lnTo>
                    <a:pt x="2043379" y="164706"/>
                  </a:lnTo>
                  <a:lnTo>
                    <a:pt x="2073325" y="164706"/>
                  </a:lnTo>
                  <a:lnTo>
                    <a:pt x="2073325" y="3454"/>
                  </a:lnTo>
                  <a:close/>
                </a:path>
                <a:path w="2219959" h="3822700">
                  <a:moveTo>
                    <a:pt x="2219629" y="55054"/>
                  </a:moveTo>
                  <a:lnTo>
                    <a:pt x="2215743" y="31203"/>
                  </a:lnTo>
                  <a:lnTo>
                    <a:pt x="2213165" y="27190"/>
                  </a:lnTo>
                  <a:lnTo>
                    <a:pt x="2204682" y="13970"/>
                  </a:lnTo>
                  <a:lnTo>
                    <a:pt x="2189683" y="4978"/>
                  </a:lnTo>
                  <a:lnTo>
                    <a:pt x="2189683" y="53441"/>
                  </a:lnTo>
                  <a:lnTo>
                    <a:pt x="2189683" y="114719"/>
                  </a:lnTo>
                  <a:lnTo>
                    <a:pt x="2188146" y="125044"/>
                  </a:lnTo>
                  <a:lnTo>
                    <a:pt x="2183485" y="133375"/>
                  </a:lnTo>
                  <a:lnTo>
                    <a:pt x="2175586" y="138950"/>
                  </a:lnTo>
                  <a:lnTo>
                    <a:pt x="2164334" y="140982"/>
                  </a:lnTo>
                  <a:lnTo>
                    <a:pt x="2153221" y="138950"/>
                  </a:lnTo>
                  <a:lnTo>
                    <a:pt x="2145385" y="133375"/>
                  </a:lnTo>
                  <a:lnTo>
                    <a:pt x="2140750" y="125044"/>
                  </a:lnTo>
                  <a:lnTo>
                    <a:pt x="2139226" y="114719"/>
                  </a:lnTo>
                  <a:lnTo>
                    <a:pt x="2139226" y="53441"/>
                  </a:lnTo>
                  <a:lnTo>
                    <a:pt x="2140750" y="43116"/>
                  </a:lnTo>
                  <a:lnTo>
                    <a:pt x="2145385" y="34785"/>
                  </a:lnTo>
                  <a:lnTo>
                    <a:pt x="2153221" y="29210"/>
                  </a:lnTo>
                  <a:lnTo>
                    <a:pt x="2164334" y="27190"/>
                  </a:lnTo>
                  <a:lnTo>
                    <a:pt x="2175586" y="29210"/>
                  </a:lnTo>
                  <a:lnTo>
                    <a:pt x="2183485" y="34785"/>
                  </a:lnTo>
                  <a:lnTo>
                    <a:pt x="2188146" y="43116"/>
                  </a:lnTo>
                  <a:lnTo>
                    <a:pt x="2189683" y="53441"/>
                  </a:lnTo>
                  <a:lnTo>
                    <a:pt x="2189683" y="4978"/>
                  </a:lnTo>
                  <a:lnTo>
                    <a:pt x="2187257" y="3517"/>
                  </a:lnTo>
                  <a:lnTo>
                    <a:pt x="2164334" y="0"/>
                  </a:lnTo>
                  <a:lnTo>
                    <a:pt x="2141550" y="3517"/>
                  </a:lnTo>
                  <a:lnTo>
                    <a:pt x="2124202" y="13970"/>
                  </a:lnTo>
                  <a:lnTo>
                    <a:pt x="2113153" y="31203"/>
                  </a:lnTo>
                  <a:lnTo>
                    <a:pt x="2109279" y="55054"/>
                  </a:lnTo>
                  <a:lnTo>
                    <a:pt x="2109279" y="113106"/>
                  </a:lnTo>
                  <a:lnTo>
                    <a:pt x="2113153" y="136969"/>
                  </a:lnTo>
                  <a:lnTo>
                    <a:pt x="2124202" y="154203"/>
                  </a:lnTo>
                  <a:lnTo>
                    <a:pt x="2141550" y="164642"/>
                  </a:lnTo>
                  <a:lnTo>
                    <a:pt x="2164334" y="168160"/>
                  </a:lnTo>
                  <a:lnTo>
                    <a:pt x="2187257" y="164642"/>
                  </a:lnTo>
                  <a:lnTo>
                    <a:pt x="2204682" y="154203"/>
                  </a:lnTo>
                  <a:lnTo>
                    <a:pt x="2213165" y="140982"/>
                  </a:lnTo>
                  <a:lnTo>
                    <a:pt x="2215743" y="136969"/>
                  </a:lnTo>
                  <a:lnTo>
                    <a:pt x="2219629" y="113106"/>
                  </a:lnTo>
                  <a:lnTo>
                    <a:pt x="2219629" y="550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588812" y="4934614"/>
              <a:ext cx="977900" cy="484505"/>
            </a:xfrm>
            <a:custGeom>
              <a:avLst/>
              <a:gdLst/>
              <a:ahLst/>
              <a:cxnLst/>
              <a:rect l="l" t="t" r="r" b="b"/>
              <a:pathLst>
                <a:path w="977900" h="484504">
                  <a:moveTo>
                    <a:pt x="110945" y="3455"/>
                  </a:moveTo>
                  <a:lnTo>
                    <a:pt x="7514" y="3455"/>
                  </a:lnTo>
                  <a:lnTo>
                    <a:pt x="7514" y="164707"/>
                  </a:lnTo>
                  <a:lnTo>
                    <a:pt x="111176" y="164707"/>
                  </a:lnTo>
                  <a:lnTo>
                    <a:pt x="111176" y="140519"/>
                  </a:lnTo>
                  <a:lnTo>
                    <a:pt x="35157" y="140519"/>
                  </a:lnTo>
                  <a:lnTo>
                    <a:pt x="35157" y="95368"/>
                  </a:lnTo>
                  <a:lnTo>
                    <a:pt x="100118" y="95368"/>
                  </a:lnTo>
                  <a:lnTo>
                    <a:pt x="100118" y="72332"/>
                  </a:lnTo>
                  <a:lnTo>
                    <a:pt x="35157" y="72332"/>
                  </a:lnTo>
                  <a:lnTo>
                    <a:pt x="35157" y="27643"/>
                  </a:lnTo>
                  <a:lnTo>
                    <a:pt x="110945" y="27643"/>
                  </a:lnTo>
                  <a:lnTo>
                    <a:pt x="110945" y="3455"/>
                  </a:lnTo>
                  <a:close/>
                </a:path>
                <a:path w="977900" h="484504">
                  <a:moveTo>
                    <a:pt x="230330" y="65191"/>
                  </a:moveTo>
                  <a:lnTo>
                    <a:pt x="186241" y="65191"/>
                  </a:lnTo>
                  <a:lnTo>
                    <a:pt x="196280" y="66527"/>
                  </a:lnTo>
                  <a:lnTo>
                    <a:pt x="203317" y="70346"/>
                  </a:lnTo>
                  <a:lnTo>
                    <a:pt x="207460" y="76367"/>
                  </a:lnTo>
                  <a:lnTo>
                    <a:pt x="208817" y="84311"/>
                  </a:lnTo>
                  <a:lnTo>
                    <a:pt x="208817" y="93756"/>
                  </a:lnTo>
                  <a:lnTo>
                    <a:pt x="182556" y="93756"/>
                  </a:lnTo>
                  <a:lnTo>
                    <a:pt x="160823" y="96301"/>
                  </a:lnTo>
                  <a:lnTo>
                    <a:pt x="145352" y="103748"/>
                  </a:lnTo>
                  <a:lnTo>
                    <a:pt x="136102" y="115816"/>
                  </a:lnTo>
                  <a:lnTo>
                    <a:pt x="133028" y="132226"/>
                  </a:lnTo>
                  <a:lnTo>
                    <a:pt x="136246" y="147646"/>
                  </a:lnTo>
                  <a:lnTo>
                    <a:pt x="144949" y="158660"/>
                  </a:lnTo>
                  <a:lnTo>
                    <a:pt x="157713" y="165268"/>
                  </a:lnTo>
                  <a:lnTo>
                    <a:pt x="173111" y="167471"/>
                  </a:lnTo>
                  <a:lnTo>
                    <a:pt x="185053" y="166117"/>
                  </a:lnTo>
                  <a:lnTo>
                    <a:pt x="195225" y="162518"/>
                  </a:lnTo>
                  <a:lnTo>
                    <a:pt x="203497" y="157364"/>
                  </a:lnTo>
                  <a:lnTo>
                    <a:pt x="209738" y="151346"/>
                  </a:lnTo>
                  <a:lnTo>
                    <a:pt x="234156" y="151346"/>
                  </a:lnTo>
                  <a:lnTo>
                    <a:pt x="234156" y="144435"/>
                  </a:lnTo>
                  <a:lnTo>
                    <a:pt x="166200" y="144435"/>
                  </a:lnTo>
                  <a:lnTo>
                    <a:pt x="158368" y="139597"/>
                  </a:lnTo>
                  <a:lnTo>
                    <a:pt x="158368" y="129462"/>
                  </a:lnTo>
                  <a:lnTo>
                    <a:pt x="159523" y="123407"/>
                  </a:lnTo>
                  <a:lnTo>
                    <a:pt x="163464" y="118174"/>
                  </a:lnTo>
                  <a:lnTo>
                    <a:pt x="170904" y="114495"/>
                  </a:lnTo>
                  <a:lnTo>
                    <a:pt x="182556" y="113106"/>
                  </a:lnTo>
                  <a:lnTo>
                    <a:pt x="234156" y="113106"/>
                  </a:lnTo>
                  <a:lnTo>
                    <a:pt x="234072" y="82238"/>
                  </a:lnTo>
                  <a:lnTo>
                    <a:pt x="231205" y="66451"/>
                  </a:lnTo>
                  <a:lnTo>
                    <a:pt x="230330" y="65191"/>
                  </a:lnTo>
                  <a:close/>
                </a:path>
                <a:path w="977900" h="484504">
                  <a:moveTo>
                    <a:pt x="234156" y="151346"/>
                  </a:moveTo>
                  <a:lnTo>
                    <a:pt x="209738" y="151346"/>
                  </a:lnTo>
                  <a:lnTo>
                    <a:pt x="219413" y="164707"/>
                  </a:lnTo>
                  <a:lnTo>
                    <a:pt x="234156" y="164707"/>
                  </a:lnTo>
                  <a:lnTo>
                    <a:pt x="234156" y="151346"/>
                  </a:lnTo>
                  <a:close/>
                </a:path>
                <a:path w="977900" h="484504">
                  <a:moveTo>
                    <a:pt x="234156" y="113106"/>
                  </a:moveTo>
                  <a:lnTo>
                    <a:pt x="208817" y="113106"/>
                  </a:lnTo>
                  <a:lnTo>
                    <a:pt x="208817" y="130844"/>
                  </a:lnTo>
                  <a:lnTo>
                    <a:pt x="202766" y="136272"/>
                  </a:lnTo>
                  <a:lnTo>
                    <a:pt x="195657" y="140576"/>
                  </a:lnTo>
                  <a:lnTo>
                    <a:pt x="187469" y="143413"/>
                  </a:lnTo>
                  <a:lnTo>
                    <a:pt x="178179" y="144435"/>
                  </a:lnTo>
                  <a:lnTo>
                    <a:pt x="234156" y="144435"/>
                  </a:lnTo>
                  <a:lnTo>
                    <a:pt x="234156" y="113106"/>
                  </a:lnTo>
                  <a:close/>
                </a:path>
                <a:path w="977900" h="484504">
                  <a:moveTo>
                    <a:pt x="186241" y="42155"/>
                  </a:moveTo>
                  <a:lnTo>
                    <a:pt x="165244" y="45186"/>
                  </a:lnTo>
                  <a:lnTo>
                    <a:pt x="150536" y="53558"/>
                  </a:lnTo>
                  <a:lnTo>
                    <a:pt x="141861" y="66257"/>
                  </a:lnTo>
                  <a:lnTo>
                    <a:pt x="139018" y="82238"/>
                  </a:lnTo>
                  <a:lnTo>
                    <a:pt x="163666" y="82238"/>
                  </a:lnTo>
                  <a:lnTo>
                    <a:pt x="165023" y="75493"/>
                  </a:lnTo>
                  <a:lnTo>
                    <a:pt x="169166" y="70086"/>
                  </a:lnTo>
                  <a:lnTo>
                    <a:pt x="176203" y="66494"/>
                  </a:lnTo>
                  <a:lnTo>
                    <a:pt x="186241" y="65191"/>
                  </a:lnTo>
                  <a:lnTo>
                    <a:pt x="230330" y="65191"/>
                  </a:lnTo>
                  <a:lnTo>
                    <a:pt x="222293" y="53616"/>
                  </a:lnTo>
                  <a:lnTo>
                    <a:pt x="207334" y="45186"/>
                  </a:lnTo>
                  <a:lnTo>
                    <a:pt x="186241" y="42155"/>
                  </a:lnTo>
                  <a:close/>
                </a:path>
                <a:path w="977900" h="484504">
                  <a:moveTo>
                    <a:pt x="282437" y="44920"/>
                  </a:moveTo>
                  <a:lnTo>
                    <a:pt x="269768" y="44920"/>
                  </a:lnTo>
                  <a:lnTo>
                    <a:pt x="269768" y="164707"/>
                  </a:lnTo>
                  <a:lnTo>
                    <a:pt x="295107" y="164707"/>
                  </a:lnTo>
                  <a:lnTo>
                    <a:pt x="295107" y="79243"/>
                  </a:lnTo>
                  <a:lnTo>
                    <a:pt x="301327" y="73340"/>
                  </a:lnTo>
                  <a:lnTo>
                    <a:pt x="308410" y="69338"/>
                  </a:lnTo>
                  <a:lnTo>
                    <a:pt x="316617" y="67063"/>
                  </a:lnTo>
                  <a:lnTo>
                    <a:pt x="326206" y="66343"/>
                  </a:lnTo>
                  <a:lnTo>
                    <a:pt x="329661" y="66343"/>
                  </a:lnTo>
                  <a:lnTo>
                    <a:pt x="329661" y="58280"/>
                  </a:lnTo>
                  <a:lnTo>
                    <a:pt x="292112" y="58280"/>
                  </a:lnTo>
                  <a:lnTo>
                    <a:pt x="282437" y="44920"/>
                  </a:lnTo>
                  <a:close/>
                </a:path>
                <a:path w="977900" h="484504">
                  <a:moveTo>
                    <a:pt x="329661" y="42155"/>
                  </a:moveTo>
                  <a:lnTo>
                    <a:pt x="325054" y="42155"/>
                  </a:lnTo>
                  <a:lnTo>
                    <a:pt x="314529" y="43606"/>
                  </a:lnTo>
                  <a:lnTo>
                    <a:pt x="305473" y="47367"/>
                  </a:lnTo>
                  <a:lnTo>
                    <a:pt x="297972" y="52554"/>
                  </a:lnTo>
                  <a:lnTo>
                    <a:pt x="292112" y="58280"/>
                  </a:lnTo>
                  <a:lnTo>
                    <a:pt x="329661" y="58280"/>
                  </a:lnTo>
                  <a:lnTo>
                    <a:pt x="329661" y="42155"/>
                  </a:lnTo>
                  <a:close/>
                </a:path>
                <a:path w="977900" h="484504">
                  <a:moveTo>
                    <a:pt x="380361" y="2303"/>
                  </a:moveTo>
                  <a:lnTo>
                    <a:pt x="355021" y="2303"/>
                  </a:lnTo>
                  <a:lnTo>
                    <a:pt x="355021" y="164707"/>
                  </a:lnTo>
                  <a:lnTo>
                    <a:pt x="380361" y="164707"/>
                  </a:lnTo>
                  <a:lnTo>
                    <a:pt x="380361" y="2303"/>
                  </a:lnTo>
                  <a:close/>
                </a:path>
                <a:path w="977900" h="484504">
                  <a:moveTo>
                    <a:pt x="426789" y="44920"/>
                  </a:moveTo>
                  <a:lnTo>
                    <a:pt x="403292" y="44920"/>
                  </a:lnTo>
                  <a:lnTo>
                    <a:pt x="403292" y="56898"/>
                  </a:lnTo>
                  <a:lnTo>
                    <a:pt x="445909" y="164707"/>
                  </a:lnTo>
                  <a:lnTo>
                    <a:pt x="433930" y="192350"/>
                  </a:lnTo>
                  <a:lnTo>
                    <a:pt x="433930" y="201564"/>
                  </a:lnTo>
                  <a:lnTo>
                    <a:pt x="454662" y="201564"/>
                  </a:lnTo>
                  <a:lnTo>
                    <a:pt x="482863" y="130153"/>
                  </a:lnTo>
                  <a:lnTo>
                    <a:pt x="458348" y="130153"/>
                  </a:lnTo>
                  <a:lnTo>
                    <a:pt x="426789" y="44920"/>
                  </a:lnTo>
                  <a:close/>
                </a:path>
                <a:path w="977900" h="484504">
                  <a:moveTo>
                    <a:pt x="511792" y="44920"/>
                  </a:moveTo>
                  <a:lnTo>
                    <a:pt x="488525" y="44920"/>
                  </a:lnTo>
                  <a:lnTo>
                    <a:pt x="458348" y="130153"/>
                  </a:lnTo>
                  <a:lnTo>
                    <a:pt x="482863" y="130153"/>
                  </a:lnTo>
                  <a:lnTo>
                    <a:pt x="511792" y="56898"/>
                  </a:lnTo>
                  <a:lnTo>
                    <a:pt x="511792" y="44920"/>
                  </a:lnTo>
                  <a:close/>
                </a:path>
                <a:path w="977900" h="484504">
                  <a:moveTo>
                    <a:pt x="678252" y="23035"/>
                  </a:moveTo>
                  <a:lnTo>
                    <a:pt x="634793" y="23035"/>
                  </a:lnTo>
                  <a:lnTo>
                    <a:pt x="646405" y="25202"/>
                  </a:lnTo>
                  <a:lnTo>
                    <a:pt x="654431" y="31040"/>
                  </a:lnTo>
                  <a:lnTo>
                    <a:pt x="659089" y="39557"/>
                  </a:lnTo>
                  <a:lnTo>
                    <a:pt x="660593" y="49757"/>
                  </a:lnTo>
                  <a:lnTo>
                    <a:pt x="658945" y="60404"/>
                  </a:lnTo>
                  <a:lnTo>
                    <a:pt x="653798" y="70317"/>
                  </a:lnTo>
                  <a:lnTo>
                    <a:pt x="644850" y="81180"/>
                  </a:lnTo>
                  <a:lnTo>
                    <a:pt x="631798" y="94677"/>
                  </a:lnTo>
                  <a:lnTo>
                    <a:pt x="583193" y="143974"/>
                  </a:lnTo>
                  <a:lnTo>
                    <a:pt x="583193" y="164707"/>
                  </a:lnTo>
                  <a:lnTo>
                    <a:pt x="686624" y="164707"/>
                  </a:lnTo>
                  <a:lnTo>
                    <a:pt x="686624" y="141671"/>
                  </a:lnTo>
                  <a:lnTo>
                    <a:pt x="617516" y="141671"/>
                  </a:lnTo>
                  <a:lnTo>
                    <a:pt x="650918" y="108960"/>
                  </a:lnTo>
                  <a:lnTo>
                    <a:pt x="665233" y="94382"/>
                  </a:lnTo>
                  <a:lnTo>
                    <a:pt x="676287" y="80453"/>
                  </a:lnTo>
                  <a:lnTo>
                    <a:pt x="683410" y="65746"/>
                  </a:lnTo>
                  <a:lnTo>
                    <a:pt x="685933" y="48836"/>
                  </a:lnTo>
                  <a:lnTo>
                    <a:pt x="682704" y="30223"/>
                  </a:lnTo>
                  <a:lnTo>
                    <a:pt x="678252" y="23035"/>
                  </a:lnTo>
                  <a:close/>
                </a:path>
                <a:path w="977900" h="484504">
                  <a:moveTo>
                    <a:pt x="634793" y="0"/>
                  </a:moveTo>
                  <a:lnTo>
                    <a:pt x="614161" y="3671"/>
                  </a:lnTo>
                  <a:lnTo>
                    <a:pt x="597936" y="14339"/>
                  </a:lnTo>
                  <a:lnTo>
                    <a:pt x="587238" y="31487"/>
                  </a:lnTo>
                  <a:lnTo>
                    <a:pt x="583193" y="54595"/>
                  </a:lnTo>
                  <a:lnTo>
                    <a:pt x="607380" y="54595"/>
                  </a:lnTo>
                  <a:lnTo>
                    <a:pt x="609040" y="42083"/>
                  </a:lnTo>
                  <a:lnTo>
                    <a:pt x="613917" y="32077"/>
                  </a:lnTo>
                  <a:lnTo>
                    <a:pt x="622379" y="25440"/>
                  </a:lnTo>
                  <a:lnTo>
                    <a:pt x="634793" y="23035"/>
                  </a:lnTo>
                  <a:lnTo>
                    <a:pt x="678252" y="23035"/>
                  </a:lnTo>
                  <a:lnTo>
                    <a:pt x="673062" y="14656"/>
                  </a:lnTo>
                  <a:lnTo>
                    <a:pt x="657070" y="3970"/>
                  </a:lnTo>
                  <a:lnTo>
                    <a:pt x="634793" y="0"/>
                  </a:lnTo>
                  <a:close/>
                </a:path>
                <a:path w="977900" h="484504">
                  <a:moveTo>
                    <a:pt x="752172" y="3455"/>
                  </a:moveTo>
                  <a:lnTo>
                    <a:pt x="742036" y="3455"/>
                  </a:lnTo>
                  <a:lnTo>
                    <a:pt x="710016" y="24418"/>
                  </a:lnTo>
                  <a:lnTo>
                    <a:pt x="710016" y="37778"/>
                  </a:lnTo>
                  <a:lnTo>
                    <a:pt x="726832" y="37778"/>
                  </a:lnTo>
                  <a:lnTo>
                    <a:pt x="726832" y="164707"/>
                  </a:lnTo>
                  <a:lnTo>
                    <a:pt x="752172" y="164707"/>
                  </a:lnTo>
                  <a:lnTo>
                    <a:pt x="752172" y="3455"/>
                  </a:lnTo>
                  <a:close/>
                </a:path>
                <a:path w="977900" h="484504">
                  <a:moveTo>
                    <a:pt x="809877" y="123472"/>
                  </a:moveTo>
                  <a:lnTo>
                    <a:pt x="784537" y="123472"/>
                  </a:lnTo>
                  <a:lnTo>
                    <a:pt x="788273" y="142203"/>
                  </a:lnTo>
                  <a:lnTo>
                    <a:pt x="798877" y="156010"/>
                  </a:lnTo>
                  <a:lnTo>
                    <a:pt x="815441" y="164548"/>
                  </a:lnTo>
                  <a:lnTo>
                    <a:pt x="837059" y="167471"/>
                  </a:lnTo>
                  <a:lnTo>
                    <a:pt x="857432" y="164703"/>
                  </a:lnTo>
                  <a:lnTo>
                    <a:pt x="873053" y="156903"/>
                  </a:lnTo>
                  <a:lnTo>
                    <a:pt x="883059" y="144827"/>
                  </a:lnTo>
                  <a:lnTo>
                    <a:pt x="883148" y="144435"/>
                  </a:lnTo>
                  <a:lnTo>
                    <a:pt x="839132" y="144435"/>
                  </a:lnTo>
                  <a:lnTo>
                    <a:pt x="827272" y="143071"/>
                  </a:lnTo>
                  <a:lnTo>
                    <a:pt x="818026" y="139050"/>
                  </a:lnTo>
                  <a:lnTo>
                    <a:pt x="812018" y="132481"/>
                  </a:lnTo>
                  <a:lnTo>
                    <a:pt x="809877" y="123472"/>
                  </a:lnTo>
                  <a:close/>
                </a:path>
                <a:path w="977900" h="484504">
                  <a:moveTo>
                    <a:pt x="835677" y="42155"/>
                  </a:moveTo>
                  <a:lnTo>
                    <a:pt x="815629" y="44837"/>
                  </a:lnTo>
                  <a:lnTo>
                    <a:pt x="800720" y="52377"/>
                  </a:lnTo>
                  <a:lnTo>
                    <a:pt x="791426" y="64021"/>
                  </a:lnTo>
                  <a:lnTo>
                    <a:pt x="788223" y="79013"/>
                  </a:lnTo>
                  <a:lnTo>
                    <a:pt x="790649" y="92079"/>
                  </a:lnTo>
                  <a:lnTo>
                    <a:pt x="797092" y="101127"/>
                  </a:lnTo>
                  <a:lnTo>
                    <a:pt x="806299" y="107066"/>
                  </a:lnTo>
                  <a:lnTo>
                    <a:pt x="817018" y="110802"/>
                  </a:lnTo>
                  <a:lnTo>
                    <a:pt x="858022" y="121399"/>
                  </a:lnTo>
                  <a:lnTo>
                    <a:pt x="861247" y="125545"/>
                  </a:lnTo>
                  <a:lnTo>
                    <a:pt x="861247" y="131304"/>
                  </a:lnTo>
                  <a:lnTo>
                    <a:pt x="859703" y="136660"/>
                  </a:lnTo>
                  <a:lnTo>
                    <a:pt x="855286" y="140807"/>
                  </a:lnTo>
                  <a:lnTo>
                    <a:pt x="848322" y="143485"/>
                  </a:lnTo>
                  <a:lnTo>
                    <a:pt x="839132" y="144435"/>
                  </a:lnTo>
                  <a:lnTo>
                    <a:pt x="883148" y="144435"/>
                  </a:lnTo>
                  <a:lnTo>
                    <a:pt x="886586" y="129231"/>
                  </a:lnTo>
                  <a:lnTo>
                    <a:pt x="884416" y="116515"/>
                  </a:lnTo>
                  <a:lnTo>
                    <a:pt x="878380" y="107318"/>
                  </a:lnTo>
                  <a:lnTo>
                    <a:pt x="869191" y="101016"/>
                  </a:lnTo>
                  <a:lnTo>
                    <a:pt x="857561" y="96981"/>
                  </a:lnTo>
                  <a:lnTo>
                    <a:pt x="826693" y="89379"/>
                  </a:lnTo>
                  <a:lnTo>
                    <a:pt x="817709" y="87075"/>
                  </a:lnTo>
                  <a:lnTo>
                    <a:pt x="813562" y="83620"/>
                  </a:lnTo>
                  <a:lnTo>
                    <a:pt x="813562" y="71181"/>
                  </a:lnTo>
                  <a:lnTo>
                    <a:pt x="819321" y="65191"/>
                  </a:lnTo>
                  <a:lnTo>
                    <a:pt x="880064" y="65191"/>
                  </a:lnTo>
                  <a:lnTo>
                    <a:pt x="871066" y="53040"/>
                  </a:lnTo>
                  <a:lnTo>
                    <a:pt x="855650" y="44898"/>
                  </a:lnTo>
                  <a:lnTo>
                    <a:pt x="835677" y="42155"/>
                  </a:lnTo>
                  <a:close/>
                </a:path>
                <a:path w="977900" h="484504">
                  <a:moveTo>
                    <a:pt x="880064" y="65191"/>
                  </a:moveTo>
                  <a:lnTo>
                    <a:pt x="834064" y="65191"/>
                  </a:lnTo>
                  <a:lnTo>
                    <a:pt x="844110" y="66408"/>
                  </a:lnTo>
                  <a:lnTo>
                    <a:pt x="852061" y="70086"/>
                  </a:lnTo>
                  <a:lnTo>
                    <a:pt x="857291" y="76270"/>
                  </a:lnTo>
                  <a:lnTo>
                    <a:pt x="859174" y="85002"/>
                  </a:lnTo>
                  <a:lnTo>
                    <a:pt x="884513" y="85002"/>
                  </a:lnTo>
                  <a:lnTo>
                    <a:pt x="880997" y="66451"/>
                  </a:lnTo>
                  <a:lnTo>
                    <a:pt x="880064" y="65191"/>
                  </a:lnTo>
                  <a:close/>
                </a:path>
                <a:path w="977900" h="484504">
                  <a:moveTo>
                    <a:pt x="948721" y="67034"/>
                  </a:moveTo>
                  <a:lnTo>
                    <a:pt x="923381" y="67034"/>
                  </a:lnTo>
                  <a:lnTo>
                    <a:pt x="923408" y="122090"/>
                  </a:lnTo>
                  <a:lnTo>
                    <a:pt x="925199" y="137592"/>
                  </a:lnTo>
                  <a:lnTo>
                    <a:pt x="931703" y="151317"/>
                  </a:lnTo>
                  <a:lnTo>
                    <a:pt x="944470" y="161024"/>
                  </a:lnTo>
                  <a:lnTo>
                    <a:pt x="965076" y="164707"/>
                  </a:lnTo>
                  <a:lnTo>
                    <a:pt x="977285" y="164707"/>
                  </a:lnTo>
                  <a:lnTo>
                    <a:pt x="977285" y="142592"/>
                  </a:lnTo>
                  <a:lnTo>
                    <a:pt x="965076" y="142592"/>
                  </a:lnTo>
                  <a:lnTo>
                    <a:pt x="958342" y="141591"/>
                  </a:lnTo>
                  <a:lnTo>
                    <a:pt x="953184" y="138215"/>
                  </a:lnTo>
                  <a:lnTo>
                    <a:pt x="949883" y="131902"/>
                  </a:lnTo>
                  <a:lnTo>
                    <a:pt x="948721" y="122090"/>
                  </a:lnTo>
                  <a:lnTo>
                    <a:pt x="948721" y="67034"/>
                  </a:lnTo>
                  <a:close/>
                </a:path>
                <a:path w="977900" h="484504">
                  <a:moveTo>
                    <a:pt x="977285" y="44920"/>
                  </a:moveTo>
                  <a:lnTo>
                    <a:pt x="904952" y="44920"/>
                  </a:lnTo>
                  <a:lnTo>
                    <a:pt x="904952" y="67034"/>
                  </a:lnTo>
                  <a:lnTo>
                    <a:pt x="977285" y="67034"/>
                  </a:lnTo>
                  <a:lnTo>
                    <a:pt x="977285" y="44920"/>
                  </a:lnTo>
                  <a:close/>
                </a:path>
                <a:path w="977900" h="484504">
                  <a:moveTo>
                    <a:pt x="948721" y="20041"/>
                  </a:moveTo>
                  <a:lnTo>
                    <a:pt x="923381" y="20041"/>
                  </a:lnTo>
                  <a:lnTo>
                    <a:pt x="923381" y="44920"/>
                  </a:lnTo>
                  <a:lnTo>
                    <a:pt x="948721" y="44920"/>
                  </a:lnTo>
                  <a:lnTo>
                    <a:pt x="948721" y="20041"/>
                  </a:lnTo>
                  <a:close/>
                </a:path>
                <a:path w="977900" h="484504">
                  <a:moveTo>
                    <a:pt x="49900" y="324869"/>
                  </a:moveTo>
                  <a:lnTo>
                    <a:pt x="29164" y="327993"/>
                  </a:lnTo>
                  <a:lnTo>
                    <a:pt x="13417" y="336905"/>
                  </a:lnTo>
                  <a:lnTo>
                    <a:pt x="3414" y="350914"/>
                  </a:lnTo>
                  <a:lnTo>
                    <a:pt x="0" y="368868"/>
                  </a:lnTo>
                  <a:lnTo>
                    <a:pt x="0" y="406186"/>
                  </a:lnTo>
                  <a:lnTo>
                    <a:pt x="3414" y="424140"/>
                  </a:lnTo>
                  <a:lnTo>
                    <a:pt x="13417" y="438148"/>
                  </a:lnTo>
                  <a:lnTo>
                    <a:pt x="29164" y="447060"/>
                  </a:lnTo>
                  <a:lnTo>
                    <a:pt x="49900" y="450185"/>
                  </a:lnTo>
                  <a:lnTo>
                    <a:pt x="69776" y="447060"/>
                  </a:lnTo>
                  <a:lnTo>
                    <a:pt x="85202" y="438148"/>
                  </a:lnTo>
                  <a:lnTo>
                    <a:pt x="93042" y="427149"/>
                  </a:lnTo>
                  <a:lnTo>
                    <a:pt x="49900" y="427149"/>
                  </a:lnTo>
                  <a:lnTo>
                    <a:pt x="38954" y="425623"/>
                  </a:lnTo>
                  <a:lnTo>
                    <a:pt x="31270" y="421332"/>
                  </a:lnTo>
                  <a:lnTo>
                    <a:pt x="26738" y="414709"/>
                  </a:lnTo>
                  <a:lnTo>
                    <a:pt x="25251" y="406186"/>
                  </a:lnTo>
                  <a:lnTo>
                    <a:pt x="25251" y="368868"/>
                  </a:lnTo>
                  <a:lnTo>
                    <a:pt x="26738" y="360345"/>
                  </a:lnTo>
                  <a:lnTo>
                    <a:pt x="31270" y="353722"/>
                  </a:lnTo>
                  <a:lnTo>
                    <a:pt x="38954" y="349431"/>
                  </a:lnTo>
                  <a:lnTo>
                    <a:pt x="49900" y="347905"/>
                  </a:lnTo>
                  <a:lnTo>
                    <a:pt x="93561" y="347905"/>
                  </a:lnTo>
                  <a:lnTo>
                    <a:pt x="85462" y="336502"/>
                  </a:lnTo>
                  <a:lnTo>
                    <a:pt x="70067" y="327857"/>
                  </a:lnTo>
                  <a:lnTo>
                    <a:pt x="49900" y="324869"/>
                  </a:lnTo>
                  <a:close/>
                </a:path>
                <a:path w="977900" h="484504">
                  <a:moveTo>
                    <a:pt x="98736" y="404113"/>
                  </a:moveTo>
                  <a:lnTo>
                    <a:pt x="73397" y="404113"/>
                  </a:lnTo>
                  <a:lnTo>
                    <a:pt x="73397" y="406186"/>
                  </a:lnTo>
                  <a:lnTo>
                    <a:pt x="71863" y="414709"/>
                  </a:lnTo>
                  <a:lnTo>
                    <a:pt x="67350" y="421332"/>
                  </a:lnTo>
                  <a:lnTo>
                    <a:pt x="59985" y="425623"/>
                  </a:lnTo>
                  <a:lnTo>
                    <a:pt x="49900" y="427149"/>
                  </a:lnTo>
                  <a:lnTo>
                    <a:pt x="93042" y="427149"/>
                  </a:lnTo>
                  <a:lnTo>
                    <a:pt x="95187" y="424140"/>
                  </a:lnTo>
                  <a:lnTo>
                    <a:pt x="98647" y="406186"/>
                  </a:lnTo>
                  <a:lnTo>
                    <a:pt x="98736" y="404113"/>
                  </a:lnTo>
                  <a:close/>
                </a:path>
                <a:path w="977900" h="484504">
                  <a:moveTo>
                    <a:pt x="93561" y="347905"/>
                  </a:moveTo>
                  <a:lnTo>
                    <a:pt x="49900" y="347905"/>
                  </a:lnTo>
                  <a:lnTo>
                    <a:pt x="59985" y="349431"/>
                  </a:lnTo>
                  <a:lnTo>
                    <a:pt x="67350" y="353722"/>
                  </a:lnTo>
                  <a:lnTo>
                    <a:pt x="71863" y="360345"/>
                  </a:lnTo>
                  <a:lnTo>
                    <a:pt x="73397" y="368868"/>
                  </a:lnTo>
                  <a:lnTo>
                    <a:pt x="73397" y="370250"/>
                  </a:lnTo>
                  <a:lnTo>
                    <a:pt x="98736" y="370250"/>
                  </a:lnTo>
                  <a:lnTo>
                    <a:pt x="98736" y="368868"/>
                  </a:lnTo>
                  <a:lnTo>
                    <a:pt x="95284" y="350331"/>
                  </a:lnTo>
                  <a:lnTo>
                    <a:pt x="93561" y="347905"/>
                  </a:lnTo>
                  <a:close/>
                </a:path>
                <a:path w="977900" h="484504">
                  <a:moveTo>
                    <a:pt x="175226" y="324869"/>
                  </a:moveTo>
                  <a:lnTo>
                    <a:pt x="137994" y="336905"/>
                  </a:lnTo>
                  <a:lnTo>
                    <a:pt x="124086" y="406186"/>
                  </a:lnTo>
                  <a:lnTo>
                    <a:pt x="127703" y="424723"/>
                  </a:lnTo>
                  <a:lnTo>
                    <a:pt x="137994" y="438552"/>
                  </a:lnTo>
                  <a:lnTo>
                    <a:pt x="154116" y="447197"/>
                  </a:lnTo>
                  <a:lnTo>
                    <a:pt x="175226" y="450185"/>
                  </a:lnTo>
                  <a:lnTo>
                    <a:pt x="194911" y="447503"/>
                  </a:lnTo>
                  <a:lnTo>
                    <a:pt x="209866" y="439790"/>
                  </a:lnTo>
                  <a:lnTo>
                    <a:pt x="219768" y="427541"/>
                  </a:lnTo>
                  <a:lnTo>
                    <a:pt x="219877" y="427149"/>
                  </a:lnTo>
                  <a:lnTo>
                    <a:pt x="175226" y="427149"/>
                  </a:lnTo>
                  <a:lnTo>
                    <a:pt x="163906" y="425551"/>
                  </a:lnTo>
                  <a:lnTo>
                    <a:pt x="155847" y="421102"/>
                  </a:lnTo>
                  <a:lnTo>
                    <a:pt x="151027" y="414321"/>
                  </a:lnTo>
                  <a:lnTo>
                    <a:pt x="149512" y="406186"/>
                  </a:lnTo>
                  <a:lnTo>
                    <a:pt x="149426" y="395820"/>
                  </a:lnTo>
                  <a:lnTo>
                    <a:pt x="224523" y="395820"/>
                  </a:lnTo>
                  <a:lnTo>
                    <a:pt x="224523" y="376470"/>
                  </a:lnTo>
                  <a:lnTo>
                    <a:pt x="149426" y="376470"/>
                  </a:lnTo>
                  <a:lnTo>
                    <a:pt x="149426" y="368868"/>
                  </a:lnTo>
                  <a:lnTo>
                    <a:pt x="151013" y="360345"/>
                  </a:lnTo>
                  <a:lnTo>
                    <a:pt x="155732" y="353722"/>
                  </a:lnTo>
                  <a:lnTo>
                    <a:pt x="163517" y="349431"/>
                  </a:lnTo>
                  <a:lnTo>
                    <a:pt x="174304" y="347905"/>
                  </a:lnTo>
                  <a:lnTo>
                    <a:pt x="219290" y="347905"/>
                  </a:lnTo>
                  <a:lnTo>
                    <a:pt x="211104" y="336502"/>
                  </a:lnTo>
                  <a:lnTo>
                    <a:pt x="195562" y="327857"/>
                  </a:lnTo>
                  <a:lnTo>
                    <a:pt x="175226" y="324869"/>
                  </a:lnTo>
                  <a:close/>
                </a:path>
                <a:path w="977900" h="484504">
                  <a:moveTo>
                    <a:pt x="224292" y="411254"/>
                  </a:moveTo>
                  <a:lnTo>
                    <a:pt x="198953" y="411254"/>
                  </a:lnTo>
                  <a:lnTo>
                    <a:pt x="196347" y="417819"/>
                  </a:lnTo>
                  <a:lnTo>
                    <a:pt x="191581" y="422830"/>
                  </a:lnTo>
                  <a:lnTo>
                    <a:pt x="184570" y="426026"/>
                  </a:lnTo>
                  <a:lnTo>
                    <a:pt x="175226" y="427149"/>
                  </a:lnTo>
                  <a:lnTo>
                    <a:pt x="219877" y="427149"/>
                  </a:lnTo>
                  <a:lnTo>
                    <a:pt x="224292" y="411254"/>
                  </a:lnTo>
                  <a:close/>
                </a:path>
                <a:path w="977900" h="484504">
                  <a:moveTo>
                    <a:pt x="219290" y="347905"/>
                  </a:moveTo>
                  <a:lnTo>
                    <a:pt x="174304" y="347905"/>
                  </a:lnTo>
                  <a:lnTo>
                    <a:pt x="185092" y="349431"/>
                  </a:lnTo>
                  <a:lnTo>
                    <a:pt x="192877" y="353722"/>
                  </a:lnTo>
                  <a:lnTo>
                    <a:pt x="197596" y="360345"/>
                  </a:lnTo>
                  <a:lnTo>
                    <a:pt x="199183" y="368868"/>
                  </a:lnTo>
                  <a:lnTo>
                    <a:pt x="199183" y="376470"/>
                  </a:lnTo>
                  <a:lnTo>
                    <a:pt x="224523" y="376470"/>
                  </a:lnTo>
                  <a:lnTo>
                    <a:pt x="224523" y="368868"/>
                  </a:lnTo>
                  <a:lnTo>
                    <a:pt x="221031" y="350331"/>
                  </a:lnTo>
                  <a:lnTo>
                    <a:pt x="219290" y="347905"/>
                  </a:lnTo>
                  <a:close/>
                </a:path>
                <a:path w="977900" h="484504">
                  <a:moveTo>
                    <a:pt x="270783" y="327634"/>
                  </a:moveTo>
                  <a:lnTo>
                    <a:pt x="256040" y="327634"/>
                  </a:lnTo>
                  <a:lnTo>
                    <a:pt x="256040" y="447420"/>
                  </a:lnTo>
                  <a:lnTo>
                    <a:pt x="281380" y="447420"/>
                  </a:lnTo>
                  <a:lnTo>
                    <a:pt x="281380" y="363339"/>
                  </a:lnTo>
                  <a:lnTo>
                    <a:pt x="286005" y="358498"/>
                  </a:lnTo>
                  <a:lnTo>
                    <a:pt x="292466" y="353463"/>
                  </a:lnTo>
                  <a:lnTo>
                    <a:pt x="300525" y="349507"/>
                  </a:lnTo>
                  <a:lnTo>
                    <a:pt x="309944" y="347905"/>
                  </a:lnTo>
                  <a:lnTo>
                    <a:pt x="352320" y="347905"/>
                  </a:lnTo>
                  <a:lnTo>
                    <a:pt x="348180" y="340994"/>
                  </a:lnTo>
                  <a:lnTo>
                    <a:pt x="280228" y="340994"/>
                  </a:lnTo>
                  <a:lnTo>
                    <a:pt x="270783" y="327634"/>
                  </a:lnTo>
                  <a:close/>
                </a:path>
                <a:path w="977900" h="484504">
                  <a:moveTo>
                    <a:pt x="352320" y="347905"/>
                  </a:moveTo>
                  <a:lnTo>
                    <a:pt x="309944" y="347905"/>
                  </a:lnTo>
                  <a:lnTo>
                    <a:pt x="318417" y="349359"/>
                  </a:lnTo>
                  <a:lnTo>
                    <a:pt x="325378" y="353837"/>
                  </a:lnTo>
                  <a:lnTo>
                    <a:pt x="330094" y="361511"/>
                  </a:lnTo>
                  <a:lnTo>
                    <a:pt x="331828" y="372554"/>
                  </a:lnTo>
                  <a:lnTo>
                    <a:pt x="331828" y="447420"/>
                  </a:lnTo>
                  <a:lnTo>
                    <a:pt x="357168" y="447420"/>
                  </a:lnTo>
                  <a:lnTo>
                    <a:pt x="357168" y="370250"/>
                  </a:lnTo>
                  <a:lnTo>
                    <a:pt x="354123" y="350914"/>
                  </a:lnTo>
                  <a:lnTo>
                    <a:pt x="352320" y="347905"/>
                  </a:lnTo>
                  <a:close/>
                </a:path>
                <a:path w="977900" h="484504">
                  <a:moveTo>
                    <a:pt x="315703" y="324869"/>
                  </a:moveTo>
                  <a:lnTo>
                    <a:pt x="303941" y="326223"/>
                  </a:lnTo>
                  <a:lnTo>
                    <a:pt x="294165" y="329822"/>
                  </a:lnTo>
                  <a:lnTo>
                    <a:pt x="286289" y="334976"/>
                  </a:lnTo>
                  <a:lnTo>
                    <a:pt x="280228" y="340994"/>
                  </a:lnTo>
                  <a:lnTo>
                    <a:pt x="348180" y="340994"/>
                  </a:lnTo>
                  <a:lnTo>
                    <a:pt x="345592" y="336675"/>
                  </a:lnTo>
                  <a:lnTo>
                    <a:pt x="332484" y="327878"/>
                  </a:lnTo>
                  <a:lnTo>
                    <a:pt x="315703" y="324869"/>
                  </a:lnTo>
                  <a:close/>
                </a:path>
                <a:path w="977900" h="484504">
                  <a:moveTo>
                    <a:pt x="422768" y="349748"/>
                  </a:moveTo>
                  <a:lnTo>
                    <a:pt x="397429" y="349748"/>
                  </a:lnTo>
                  <a:lnTo>
                    <a:pt x="397455" y="404804"/>
                  </a:lnTo>
                  <a:lnTo>
                    <a:pt x="399246" y="420306"/>
                  </a:lnTo>
                  <a:lnTo>
                    <a:pt x="405750" y="434031"/>
                  </a:lnTo>
                  <a:lnTo>
                    <a:pt x="418517" y="443738"/>
                  </a:lnTo>
                  <a:lnTo>
                    <a:pt x="439124" y="447420"/>
                  </a:lnTo>
                  <a:lnTo>
                    <a:pt x="451333" y="447420"/>
                  </a:lnTo>
                  <a:lnTo>
                    <a:pt x="451333" y="425306"/>
                  </a:lnTo>
                  <a:lnTo>
                    <a:pt x="439124" y="425306"/>
                  </a:lnTo>
                  <a:lnTo>
                    <a:pt x="432389" y="424305"/>
                  </a:lnTo>
                  <a:lnTo>
                    <a:pt x="427231" y="420929"/>
                  </a:lnTo>
                  <a:lnTo>
                    <a:pt x="423931" y="414616"/>
                  </a:lnTo>
                  <a:lnTo>
                    <a:pt x="422768" y="404804"/>
                  </a:lnTo>
                  <a:lnTo>
                    <a:pt x="422768" y="349748"/>
                  </a:lnTo>
                  <a:close/>
                </a:path>
                <a:path w="977900" h="484504">
                  <a:moveTo>
                    <a:pt x="451333" y="327634"/>
                  </a:moveTo>
                  <a:lnTo>
                    <a:pt x="379000" y="327634"/>
                  </a:lnTo>
                  <a:lnTo>
                    <a:pt x="379000" y="349748"/>
                  </a:lnTo>
                  <a:lnTo>
                    <a:pt x="451333" y="349748"/>
                  </a:lnTo>
                  <a:lnTo>
                    <a:pt x="451333" y="327634"/>
                  </a:lnTo>
                  <a:close/>
                </a:path>
                <a:path w="977900" h="484504">
                  <a:moveTo>
                    <a:pt x="422768" y="302755"/>
                  </a:moveTo>
                  <a:lnTo>
                    <a:pt x="397429" y="302755"/>
                  </a:lnTo>
                  <a:lnTo>
                    <a:pt x="397429" y="327634"/>
                  </a:lnTo>
                  <a:lnTo>
                    <a:pt x="422768" y="327634"/>
                  </a:lnTo>
                  <a:lnTo>
                    <a:pt x="422768" y="302755"/>
                  </a:lnTo>
                  <a:close/>
                </a:path>
                <a:path w="977900" h="484504">
                  <a:moveTo>
                    <a:pt x="504294" y="327634"/>
                  </a:moveTo>
                  <a:lnTo>
                    <a:pt x="478955" y="327634"/>
                  </a:lnTo>
                  <a:lnTo>
                    <a:pt x="478955" y="404804"/>
                  </a:lnTo>
                  <a:lnTo>
                    <a:pt x="481960" y="424140"/>
                  </a:lnTo>
                  <a:lnTo>
                    <a:pt x="490386" y="438379"/>
                  </a:lnTo>
                  <a:lnTo>
                    <a:pt x="503348" y="447176"/>
                  </a:lnTo>
                  <a:lnTo>
                    <a:pt x="519959" y="450185"/>
                  </a:lnTo>
                  <a:lnTo>
                    <a:pt x="531552" y="448831"/>
                  </a:lnTo>
                  <a:lnTo>
                    <a:pt x="541181" y="445232"/>
                  </a:lnTo>
                  <a:lnTo>
                    <a:pt x="548952" y="440078"/>
                  </a:lnTo>
                  <a:lnTo>
                    <a:pt x="554974" y="434060"/>
                  </a:lnTo>
                  <a:lnTo>
                    <a:pt x="579392" y="434060"/>
                  </a:lnTo>
                  <a:lnTo>
                    <a:pt x="579392" y="427149"/>
                  </a:lnTo>
                  <a:lnTo>
                    <a:pt x="525948" y="427149"/>
                  </a:lnTo>
                  <a:lnTo>
                    <a:pt x="517511" y="425695"/>
                  </a:lnTo>
                  <a:lnTo>
                    <a:pt x="510629" y="421217"/>
                  </a:lnTo>
                  <a:lnTo>
                    <a:pt x="505993" y="413543"/>
                  </a:lnTo>
                  <a:lnTo>
                    <a:pt x="504294" y="402500"/>
                  </a:lnTo>
                  <a:lnTo>
                    <a:pt x="504294" y="327634"/>
                  </a:lnTo>
                  <a:close/>
                </a:path>
                <a:path w="977900" h="484504">
                  <a:moveTo>
                    <a:pt x="579392" y="434060"/>
                  </a:moveTo>
                  <a:lnTo>
                    <a:pt x="554974" y="434060"/>
                  </a:lnTo>
                  <a:lnTo>
                    <a:pt x="564649" y="447420"/>
                  </a:lnTo>
                  <a:lnTo>
                    <a:pt x="579392" y="447420"/>
                  </a:lnTo>
                  <a:lnTo>
                    <a:pt x="579392" y="434060"/>
                  </a:lnTo>
                  <a:close/>
                </a:path>
                <a:path w="977900" h="484504">
                  <a:moveTo>
                    <a:pt x="579392" y="327634"/>
                  </a:moveTo>
                  <a:lnTo>
                    <a:pt x="554052" y="327634"/>
                  </a:lnTo>
                  <a:lnTo>
                    <a:pt x="554052" y="411715"/>
                  </a:lnTo>
                  <a:lnTo>
                    <a:pt x="549466" y="416556"/>
                  </a:lnTo>
                  <a:lnTo>
                    <a:pt x="543110" y="421591"/>
                  </a:lnTo>
                  <a:lnTo>
                    <a:pt x="535199" y="425547"/>
                  </a:lnTo>
                  <a:lnTo>
                    <a:pt x="525948" y="427149"/>
                  </a:lnTo>
                  <a:lnTo>
                    <a:pt x="579392" y="427149"/>
                  </a:lnTo>
                  <a:lnTo>
                    <a:pt x="579392" y="327634"/>
                  </a:lnTo>
                  <a:close/>
                </a:path>
                <a:path w="977900" h="484504">
                  <a:moveTo>
                    <a:pt x="628877" y="327634"/>
                  </a:moveTo>
                  <a:lnTo>
                    <a:pt x="616207" y="327634"/>
                  </a:lnTo>
                  <a:lnTo>
                    <a:pt x="616207" y="447420"/>
                  </a:lnTo>
                  <a:lnTo>
                    <a:pt x="641547" y="447420"/>
                  </a:lnTo>
                  <a:lnTo>
                    <a:pt x="641547" y="361957"/>
                  </a:lnTo>
                  <a:lnTo>
                    <a:pt x="647766" y="356054"/>
                  </a:lnTo>
                  <a:lnTo>
                    <a:pt x="654850" y="352052"/>
                  </a:lnTo>
                  <a:lnTo>
                    <a:pt x="663057" y="349777"/>
                  </a:lnTo>
                  <a:lnTo>
                    <a:pt x="672645" y="349057"/>
                  </a:lnTo>
                  <a:lnTo>
                    <a:pt x="676101" y="349057"/>
                  </a:lnTo>
                  <a:lnTo>
                    <a:pt x="676101" y="340994"/>
                  </a:lnTo>
                  <a:lnTo>
                    <a:pt x="638552" y="340994"/>
                  </a:lnTo>
                  <a:lnTo>
                    <a:pt x="628877" y="327634"/>
                  </a:lnTo>
                  <a:close/>
                </a:path>
                <a:path w="977900" h="484504">
                  <a:moveTo>
                    <a:pt x="676101" y="324869"/>
                  </a:moveTo>
                  <a:lnTo>
                    <a:pt x="671494" y="324869"/>
                  </a:lnTo>
                  <a:lnTo>
                    <a:pt x="660969" y="326320"/>
                  </a:lnTo>
                  <a:lnTo>
                    <a:pt x="651913" y="330081"/>
                  </a:lnTo>
                  <a:lnTo>
                    <a:pt x="644412" y="335268"/>
                  </a:lnTo>
                  <a:lnTo>
                    <a:pt x="638552" y="340994"/>
                  </a:lnTo>
                  <a:lnTo>
                    <a:pt x="676101" y="340994"/>
                  </a:lnTo>
                  <a:lnTo>
                    <a:pt x="676101" y="324869"/>
                  </a:lnTo>
                  <a:close/>
                </a:path>
                <a:path w="977900" h="484504">
                  <a:moveTo>
                    <a:pt x="715639" y="327634"/>
                  </a:moveTo>
                  <a:lnTo>
                    <a:pt x="692142" y="327634"/>
                  </a:lnTo>
                  <a:lnTo>
                    <a:pt x="692142" y="339612"/>
                  </a:lnTo>
                  <a:lnTo>
                    <a:pt x="734759" y="447420"/>
                  </a:lnTo>
                  <a:lnTo>
                    <a:pt x="722780" y="475064"/>
                  </a:lnTo>
                  <a:lnTo>
                    <a:pt x="722780" y="484278"/>
                  </a:lnTo>
                  <a:lnTo>
                    <a:pt x="743512" y="484278"/>
                  </a:lnTo>
                  <a:lnTo>
                    <a:pt x="771713" y="412867"/>
                  </a:lnTo>
                  <a:lnTo>
                    <a:pt x="747198" y="412867"/>
                  </a:lnTo>
                  <a:lnTo>
                    <a:pt x="715639" y="327634"/>
                  </a:lnTo>
                  <a:close/>
                </a:path>
                <a:path w="977900" h="484504">
                  <a:moveTo>
                    <a:pt x="800641" y="327634"/>
                  </a:moveTo>
                  <a:lnTo>
                    <a:pt x="777375" y="327634"/>
                  </a:lnTo>
                  <a:lnTo>
                    <a:pt x="747198" y="412867"/>
                  </a:lnTo>
                  <a:lnTo>
                    <a:pt x="771713" y="412867"/>
                  </a:lnTo>
                  <a:lnTo>
                    <a:pt x="800641" y="339612"/>
                  </a:lnTo>
                  <a:lnTo>
                    <a:pt x="800641" y="327634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597017" y="5921181"/>
              <a:ext cx="791845" cy="448309"/>
            </a:xfrm>
            <a:custGeom>
              <a:avLst/>
              <a:gdLst/>
              <a:ahLst/>
              <a:cxnLst/>
              <a:rect l="l" t="t" r="r" b="b"/>
              <a:pathLst>
                <a:path w="791845" h="448310">
                  <a:moveTo>
                    <a:pt x="19350" y="1151"/>
                  </a:moveTo>
                  <a:lnTo>
                    <a:pt x="0" y="1151"/>
                  </a:lnTo>
                  <a:lnTo>
                    <a:pt x="0" y="162403"/>
                  </a:lnTo>
                  <a:lnTo>
                    <a:pt x="19350" y="162403"/>
                  </a:lnTo>
                  <a:lnTo>
                    <a:pt x="19350" y="36857"/>
                  </a:lnTo>
                  <a:lnTo>
                    <a:pt x="42081" y="36857"/>
                  </a:lnTo>
                  <a:lnTo>
                    <a:pt x="19350" y="1151"/>
                  </a:lnTo>
                  <a:close/>
                </a:path>
                <a:path w="791845" h="448310">
                  <a:moveTo>
                    <a:pt x="142131" y="36627"/>
                  </a:moveTo>
                  <a:lnTo>
                    <a:pt x="122781" y="36627"/>
                  </a:lnTo>
                  <a:lnTo>
                    <a:pt x="122781" y="162403"/>
                  </a:lnTo>
                  <a:lnTo>
                    <a:pt x="142131" y="162403"/>
                  </a:lnTo>
                  <a:lnTo>
                    <a:pt x="142131" y="36627"/>
                  </a:lnTo>
                  <a:close/>
                </a:path>
                <a:path w="791845" h="448310">
                  <a:moveTo>
                    <a:pt x="42081" y="36857"/>
                  </a:moveTo>
                  <a:lnTo>
                    <a:pt x="19350" y="36857"/>
                  </a:lnTo>
                  <a:lnTo>
                    <a:pt x="64500" y="107577"/>
                  </a:lnTo>
                  <a:lnTo>
                    <a:pt x="77631" y="107577"/>
                  </a:lnTo>
                  <a:lnTo>
                    <a:pt x="93316" y="82929"/>
                  </a:lnTo>
                  <a:lnTo>
                    <a:pt x="71411" y="82929"/>
                  </a:lnTo>
                  <a:lnTo>
                    <a:pt x="42081" y="36857"/>
                  </a:lnTo>
                  <a:close/>
                </a:path>
                <a:path w="791845" h="448310">
                  <a:moveTo>
                    <a:pt x="142131" y="1151"/>
                  </a:moveTo>
                  <a:lnTo>
                    <a:pt x="123472" y="1151"/>
                  </a:lnTo>
                  <a:lnTo>
                    <a:pt x="71411" y="82929"/>
                  </a:lnTo>
                  <a:lnTo>
                    <a:pt x="93316" y="82929"/>
                  </a:lnTo>
                  <a:lnTo>
                    <a:pt x="122781" y="36627"/>
                  </a:lnTo>
                  <a:lnTo>
                    <a:pt x="142131" y="36627"/>
                  </a:lnTo>
                  <a:lnTo>
                    <a:pt x="142131" y="1151"/>
                  </a:lnTo>
                  <a:close/>
                </a:path>
                <a:path w="791845" h="448310">
                  <a:moveTo>
                    <a:pt x="226610" y="41234"/>
                  </a:moveTo>
                  <a:lnTo>
                    <a:pt x="205108" y="44610"/>
                  </a:lnTo>
                  <a:lnTo>
                    <a:pt x="189695" y="53904"/>
                  </a:lnTo>
                  <a:lnTo>
                    <a:pt x="180416" y="67862"/>
                  </a:lnTo>
                  <a:lnTo>
                    <a:pt x="177313" y="85233"/>
                  </a:lnTo>
                  <a:lnTo>
                    <a:pt x="177313" y="121169"/>
                  </a:lnTo>
                  <a:lnTo>
                    <a:pt x="180416" y="138539"/>
                  </a:lnTo>
                  <a:lnTo>
                    <a:pt x="189695" y="152497"/>
                  </a:lnTo>
                  <a:lnTo>
                    <a:pt x="205108" y="161791"/>
                  </a:lnTo>
                  <a:lnTo>
                    <a:pt x="226610" y="165167"/>
                  </a:lnTo>
                  <a:lnTo>
                    <a:pt x="248077" y="161791"/>
                  </a:lnTo>
                  <a:lnTo>
                    <a:pt x="263410" y="152497"/>
                  </a:lnTo>
                  <a:lnTo>
                    <a:pt x="266143" y="148351"/>
                  </a:lnTo>
                  <a:lnTo>
                    <a:pt x="226610" y="148351"/>
                  </a:lnTo>
                  <a:lnTo>
                    <a:pt x="213235" y="146199"/>
                  </a:lnTo>
                  <a:lnTo>
                    <a:pt x="203574" y="140288"/>
                  </a:lnTo>
                  <a:lnTo>
                    <a:pt x="197715" y="131441"/>
                  </a:lnTo>
                  <a:lnTo>
                    <a:pt x="195867" y="121169"/>
                  </a:lnTo>
                  <a:lnTo>
                    <a:pt x="195867" y="85233"/>
                  </a:lnTo>
                  <a:lnTo>
                    <a:pt x="197715" y="74960"/>
                  </a:lnTo>
                  <a:lnTo>
                    <a:pt x="203574" y="66113"/>
                  </a:lnTo>
                  <a:lnTo>
                    <a:pt x="213235" y="60203"/>
                  </a:lnTo>
                  <a:lnTo>
                    <a:pt x="226610" y="58050"/>
                  </a:lnTo>
                  <a:lnTo>
                    <a:pt x="266143" y="58050"/>
                  </a:lnTo>
                  <a:lnTo>
                    <a:pt x="263410" y="53904"/>
                  </a:lnTo>
                  <a:lnTo>
                    <a:pt x="248077" y="44610"/>
                  </a:lnTo>
                  <a:lnTo>
                    <a:pt x="226610" y="41234"/>
                  </a:lnTo>
                  <a:close/>
                </a:path>
                <a:path w="791845" h="448310">
                  <a:moveTo>
                    <a:pt x="266143" y="58050"/>
                  </a:moveTo>
                  <a:lnTo>
                    <a:pt x="226610" y="58050"/>
                  </a:lnTo>
                  <a:lnTo>
                    <a:pt x="240144" y="60235"/>
                  </a:lnTo>
                  <a:lnTo>
                    <a:pt x="249704" y="66199"/>
                  </a:lnTo>
                  <a:lnTo>
                    <a:pt x="255377" y="75057"/>
                  </a:lnTo>
                  <a:lnTo>
                    <a:pt x="257129" y="85233"/>
                  </a:lnTo>
                  <a:lnTo>
                    <a:pt x="257129" y="121169"/>
                  </a:lnTo>
                  <a:lnTo>
                    <a:pt x="255377" y="131344"/>
                  </a:lnTo>
                  <a:lnTo>
                    <a:pt x="249704" y="140202"/>
                  </a:lnTo>
                  <a:lnTo>
                    <a:pt x="240144" y="146166"/>
                  </a:lnTo>
                  <a:lnTo>
                    <a:pt x="226610" y="148351"/>
                  </a:lnTo>
                  <a:lnTo>
                    <a:pt x="266143" y="148351"/>
                  </a:lnTo>
                  <a:lnTo>
                    <a:pt x="272610" y="138539"/>
                  </a:lnTo>
                  <a:lnTo>
                    <a:pt x="275677" y="121169"/>
                  </a:lnTo>
                  <a:lnTo>
                    <a:pt x="275677" y="85233"/>
                  </a:lnTo>
                  <a:lnTo>
                    <a:pt x="272610" y="67862"/>
                  </a:lnTo>
                  <a:lnTo>
                    <a:pt x="266143" y="58050"/>
                  </a:lnTo>
                  <a:close/>
                </a:path>
                <a:path w="791845" h="448310">
                  <a:moveTo>
                    <a:pt x="351563" y="146738"/>
                  </a:moveTo>
                  <a:lnTo>
                    <a:pt x="326094" y="146738"/>
                  </a:lnTo>
                  <a:lnTo>
                    <a:pt x="333120" y="153505"/>
                  </a:lnTo>
                  <a:lnTo>
                    <a:pt x="342047" y="159408"/>
                  </a:lnTo>
                  <a:lnTo>
                    <a:pt x="352787" y="163584"/>
                  </a:lnTo>
                  <a:lnTo>
                    <a:pt x="365255" y="165167"/>
                  </a:lnTo>
                  <a:lnTo>
                    <a:pt x="381877" y="162349"/>
                  </a:lnTo>
                  <a:lnTo>
                    <a:pt x="395087" y="154024"/>
                  </a:lnTo>
                  <a:lnTo>
                    <a:pt x="398713" y="148351"/>
                  </a:lnTo>
                  <a:lnTo>
                    <a:pt x="361800" y="148351"/>
                  </a:lnTo>
                  <a:lnTo>
                    <a:pt x="351563" y="146738"/>
                  </a:lnTo>
                  <a:close/>
                </a:path>
                <a:path w="791845" h="448310">
                  <a:moveTo>
                    <a:pt x="327016" y="0"/>
                  </a:moveTo>
                  <a:lnTo>
                    <a:pt x="308587" y="0"/>
                  </a:lnTo>
                  <a:lnTo>
                    <a:pt x="308587" y="162403"/>
                  </a:lnTo>
                  <a:lnTo>
                    <a:pt x="319644" y="162403"/>
                  </a:lnTo>
                  <a:lnTo>
                    <a:pt x="326094" y="146738"/>
                  </a:lnTo>
                  <a:lnTo>
                    <a:pt x="351563" y="146738"/>
                  </a:lnTo>
                  <a:lnTo>
                    <a:pt x="351311" y="146699"/>
                  </a:lnTo>
                  <a:lnTo>
                    <a:pt x="341989" y="142390"/>
                  </a:lnTo>
                  <a:lnTo>
                    <a:pt x="333876" y="136398"/>
                  </a:lnTo>
                  <a:lnTo>
                    <a:pt x="327016" y="129692"/>
                  </a:lnTo>
                  <a:lnTo>
                    <a:pt x="327016" y="76709"/>
                  </a:lnTo>
                  <a:lnTo>
                    <a:pt x="333912" y="70004"/>
                  </a:lnTo>
                  <a:lnTo>
                    <a:pt x="342104" y="64011"/>
                  </a:lnTo>
                  <a:lnTo>
                    <a:pt x="351506" y="59702"/>
                  </a:lnTo>
                  <a:lnTo>
                    <a:pt x="359095" y="58511"/>
                  </a:lnTo>
                  <a:lnTo>
                    <a:pt x="327016" y="58511"/>
                  </a:lnTo>
                  <a:lnTo>
                    <a:pt x="327016" y="0"/>
                  </a:lnTo>
                  <a:close/>
                </a:path>
                <a:path w="791845" h="448310">
                  <a:moveTo>
                    <a:pt x="398722" y="58050"/>
                  </a:moveTo>
                  <a:lnTo>
                    <a:pt x="362030" y="58050"/>
                  </a:lnTo>
                  <a:lnTo>
                    <a:pt x="372778" y="60077"/>
                  </a:lnTo>
                  <a:lnTo>
                    <a:pt x="381150" y="65796"/>
                  </a:lnTo>
                  <a:lnTo>
                    <a:pt x="386585" y="74668"/>
                  </a:lnTo>
                  <a:lnTo>
                    <a:pt x="388522" y="86154"/>
                  </a:lnTo>
                  <a:lnTo>
                    <a:pt x="388522" y="120247"/>
                  </a:lnTo>
                  <a:lnTo>
                    <a:pt x="386582" y="131733"/>
                  </a:lnTo>
                  <a:lnTo>
                    <a:pt x="381121" y="140605"/>
                  </a:lnTo>
                  <a:lnTo>
                    <a:pt x="372681" y="146325"/>
                  </a:lnTo>
                  <a:lnTo>
                    <a:pt x="361800" y="148351"/>
                  </a:lnTo>
                  <a:lnTo>
                    <a:pt x="398713" y="148351"/>
                  </a:lnTo>
                  <a:lnTo>
                    <a:pt x="403805" y="140386"/>
                  </a:lnTo>
                  <a:lnTo>
                    <a:pt x="406950" y="121629"/>
                  </a:lnTo>
                  <a:lnTo>
                    <a:pt x="406950" y="84772"/>
                  </a:lnTo>
                  <a:lnTo>
                    <a:pt x="403826" y="66015"/>
                  </a:lnTo>
                  <a:lnTo>
                    <a:pt x="398722" y="58050"/>
                  </a:lnTo>
                  <a:close/>
                </a:path>
                <a:path w="791845" h="448310">
                  <a:moveTo>
                    <a:pt x="364564" y="41234"/>
                  </a:moveTo>
                  <a:lnTo>
                    <a:pt x="352316" y="42735"/>
                  </a:lnTo>
                  <a:lnTo>
                    <a:pt x="341903" y="46676"/>
                  </a:lnTo>
                  <a:lnTo>
                    <a:pt x="333433" y="52216"/>
                  </a:lnTo>
                  <a:lnTo>
                    <a:pt x="327016" y="58511"/>
                  </a:lnTo>
                  <a:lnTo>
                    <a:pt x="359095" y="58511"/>
                  </a:lnTo>
                  <a:lnTo>
                    <a:pt x="362030" y="58050"/>
                  </a:lnTo>
                  <a:lnTo>
                    <a:pt x="398722" y="58050"/>
                  </a:lnTo>
                  <a:lnTo>
                    <a:pt x="395087" y="52377"/>
                  </a:lnTo>
                  <a:lnTo>
                    <a:pt x="381683" y="44052"/>
                  </a:lnTo>
                  <a:lnTo>
                    <a:pt x="364564" y="41234"/>
                  </a:lnTo>
                  <a:close/>
                </a:path>
                <a:path w="791845" h="448310">
                  <a:moveTo>
                    <a:pt x="460195" y="43998"/>
                  </a:moveTo>
                  <a:lnTo>
                    <a:pt x="441766" y="43998"/>
                  </a:lnTo>
                  <a:lnTo>
                    <a:pt x="441766" y="162403"/>
                  </a:lnTo>
                  <a:lnTo>
                    <a:pt x="460195" y="162403"/>
                  </a:lnTo>
                  <a:lnTo>
                    <a:pt x="460195" y="43998"/>
                  </a:lnTo>
                  <a:close/>
                </a:path>
                <a:path w="791845" h="448310">
                  <a:moveTo>
                    <a:pt x="460195" y="0"/>
                  </a:moveTo>
                  <a:lnTo>
                    <a:pt x="441766" y="0"/>
                  </a:lnTo>
                  <a:lnTo>
                    <a:pt x="441766" y="25339"/>
                  </a:lnTo>
                  <a:lnTo>
                    <a:pt x="460195" y="25339"/>
                  </a:lnTo>
                  <a:lnTo>
                    <a:pt x="460195" y="0"/>
                  </a:lnTo>
                  <a:close/>
                </a:path>
                <a:path w="791845" h="448310">
                  <a:moveTo>
                    <a:pt x="516884" y="0"/>
                  </a:moveTo>
                  <a:lnTo>
                    <a:pt x="498456" y="0"/>
                  </a:lnTo>
                  <a:lnTo>
                    <a:pt x="498456" y="162403"/>
                  </a:lnTo>
                  <a:lnTo>
                    <a:pt x="516884" y="162403"/>
                  </a:lnTo>
                  <a:lnTo>
                    <a:pt x="516884" y="0"/>
                  </a:lnTo>
                  <a:close/>
                </a:path>
                <a:path w="791845" h="448310">
                  <a:moveTo>
                    <a:pt x="599144" y="41234"/>
                  </a:moveTo>
                  <a:lnTo>
                    <a:pt x="562920" y="53385"/>
                  </a:lnTo>
                  <a:lnTo>
                    <a:pt x="549847" y="121629"/>
                  </a:lnTo>
                  <a:lnTo>
                    <a:pt x="553208" y="139608"/>
                  </a:lnTo>
                  <a:lnTo>
                    <a:pt x="562920" y="153333"/>
                  </a:lnTo>
                  <a:lnTo>
                    <a:pt x="578418" y="162090"/>
                  </a:lnTo>
                  <a:lnTo>
                    <a:pt x="599144" y="165167"/>
                  </a:lnTo>
                  <a:lnTo>
                    <a:pt x="618281" y="162464"/>
                  </a:lnTo>
                  <a:lnTo>
                    <a:pt x="632690" y="154772"/>
                  </a:lnTo>
                  <a:lnTo>
                    <a:pt x="637719" y="148351"/>
                  </a:lnTo>
                  <a:lnTo>
                    <a:pt x="599144" y="148351"/>
                  </a:lnTo>
                  <a:lnTo>
                    <a:pt x="585768" y="146339"/>
                  </a:lnTo>
                  <a:lnTo>
                    <a:pt x="576108" y="140720"/>
                  </a:lnTo>
                  <a:lnTo>
                    <a:pt x="570248" y="132121"/>
                  </a:lnTo>
                  <a:lnTo>
                    <a:pt x="568358" y="121629"/>
                  </a:lnTo>
                  <a:lnTo>
                    <a:pt x="568275" y="109420"/>
                  </a:lnTo>
                  <a:lnTo>
                    <a:pt x="647058" y="109420"/>
                  </a:lnTo>
                  <a:lnTo>
                    <a:pt x="647058" y="94447"/>
                  </a:lnTo>
                  <a:lnTo>
                    <a:pt x="568275" y="94447"/>
                  </a:lnTo>
                  <a:lnTo>
                    <a:pt x="568275" y="84772"/>
                  </a:lnTo>
                  <a:lnTo>
                    <a:pt x="570237" y="73988"/>
                  </a:lnTo>
                  <a:lnTo>
                    <a:pt x="576021" y="65537"/>
                  </a:lnTo>
                  <a:lnTo>
                    <a:pt x="585477" y="60023"/>
                  </a:lnTo>
                  <a:lnTo>
                    <a:pt x="598452" y="58050"/>
                  </a:lnTo>
                  <a:lnTo>
                    <a:pt x="637762" y="58050"/>
                  </a:lnTo>
                  <a:lnTo>
                    <a:pt x="634331" y="53069"/>
                  </a:lnTo>
                  <a:lnTo>
                    <a:pt x="619264" y="44311"/>
                  </a:lnTo>
                  <a:lnTo>
                    <a:pt x="599144" y="41234"/>
                  </a:lnTo>
                  <a:close/>
                </a:path>
                <a:path w="791845" h="448310">
                  <a:moveTo>
                    <a:pt x="646367" y="126928"/>
                  </a:moveTo>
                  <a:lnTo>
                    <a:pt x="627938" y="126928"/>
                  </a:lnTo>
                  <a:lnTo>
                    <a:pt x="625059" y="135620"/>
                  </a:lnTo>
                  <a:lnTo>
                    <a:pt x="619415" y="142390"/>
                  </a:lnTo>
                  <a:lnTo>
                    <a:pt x="610834" y="146785"/>
                  </a:lnTo>
                  <a:lnTo>
                    <a:pt x="599144" y="148351"/>
                  </a:lnTo>
                  <a:lnTo>
                    <a:pt x="637719" y="148351"/>
                  </a:lnTo>
                  <a:lnTo>
                    <a:pt x="642131" y="142718"/>
                  </a:lnTo>
                  <a:lnTo>
                    <a:pt x="646367" y="126928"/>
                  </a:lnTo>
                  <a:close/>
                </a:path>
                <a:path w="791845" h="448310">
                  <a:moveTo>
                    <a:pt x="637762" y="58050"/>
                  </a:moveTo>
                  <a:lnTo>
                    <a:pt x="598452" y="58050"/>
                  </a:lnTo>
                  <a:lnTo>
                    <a:pt x="611623" y="60055"/>
                  </a:lnTo>
                  <a:lnTo>
                    <a:pt x="621057" y="65623"/>
                  </a:lnTo>
                  <a:lnTo>
                    <a:pt x="626733" y="74085"/>
                  </a:lnTo>
                  <a:lnTo>
                    <a:pt x="628630" y="84772"/>
                  </a:lnTo>
                  <a:lnTo>
                    <a:pt x="628630" y="94447"/>
                  </a:lnTo>
                  <a:lnTo>
                    <a:pt x="647058" y="94447"/>
                  </a:lnTo>
                  <a:lnTo>
                    <a:pt x="647058" y="84772"/>
                  </a:lnTo>
                  <a:lnTo>
                    <a:pt x="643783" y="66793"/>
                  </a:lnTo>
                  <a:lnTo>
                    <a:pt x="637762" y="58050"/>
                  </a:lnTo>
                  <a:close/>
                </a:path>
                <a:path w="791845" h="448310">
                  <a:moveTo>
                    <a:pt x="56207" y="283865"/>
                  </a:moveTo>
                  <a:lnTo>
                    <a:pt x="0" y="283865"/>
                  </a:lnTo>
                  <a:lnTo>
                    <a:pt x="0" y="445117"/>
                  </a:lnTo>
                  <a:lnTo>
                    <a:pt x="56207" y="445117"/>
                  </a:lnTo>
                  <a:lnTo>
                    <a:pt x="81828" y="441388"/>
                  </a:lnTo>
                  <a:lnTo>
                    <a:pt x="101358" y="430489"/>
                  </a:lnTo>
                  <a:lnTo>
                    <a:pt x="103552" y="427379"/>
                  </a:lnTo>
                  <a:lnTo>
                    <a:pt x="20041" y="427379"/>
                  </a:lnTo>
                  <a:lnTo>
                    <a:pt x="20041" y="301603"/>
                  </a:lnTo>
                  <a:lnTo>
                    <a:pt x="103552" y="301603"/>
                  </a:lnTo>
                  <a:lnTo>
                    <a:pt x="101358" y="298493"/>
                  </a:lnTo>
                  <a:lnTo>
                    <a:pt x="81828" y="287594"/>
                  </a:lnTo>
                  <a:lnTo>
                    <a:pt x="56207" y="283865"/>
                  </a:lnTo>
                  <a:close/>
                </a:path>
                <a:path w="791845" h="448310">
                  <a:moveTo>
                    <a:pt x="103552" y="301603"/>
                  </a:moveTo>
                  <a:lnTo>
                    <a:pt x="56207" y="301603"/>
                  </a:lnTo>
                  <a:lnTo>
                    <a:pt x="74031" y="304367"/>
                  </a:lnTo>
                  <a:lnTo>
                    <a:pt x="87191" y="312142"/>
                  </a:lnTo>
                  <a:lnTo>
                    <a:pt x="95340" y="324149"/>
                  </a:lnTo>
                  <a:lnTo>
                    <a:pt x="98133" y="339612"/>
                  </a:lnTo>
                  <a:lnTo>
                    <a:pt x="98133" y="389370"/>
                  </a:lnTo>
                  <a:lnTo>
                    <a:pt x="95340" y="404833"/>
                  </a:lnTo>
                  <a:lnTo>
                    <a:pt x="87191" y="416840"/>
                  </a:lnTo>
                  <a:lnTo>
                    <a:pt x="74031" y="424615"/>
                  </a:lnTo>
                  <a:lnTo>
                    <a:pt x="56207" y="427379"/>
                  </a:lnTo>
                  <a:lnTo>
                    <a:pt x="103552" y="427379"/>
                  </a:lnTo>
                  <a:lnTo>
                    <a:pt x="113804" y="412852"/>
                  </a:lnTo>
                  <a:lnTo>
                    <a:pt x="118090" y="389370"/>
                  </a:lnTo>
                  <a:lnTo>
                    <a:pt x="118090" y="339612"/>
                  </a:lnTo>
                  <a:lnTo>
                    <a:pt x="113804" y="316130"/>
                  </a:lnTo>
                  <a:lnTo>
                    <a:pt x="103552" y="301603"/>
                  </a:lnTo>
                  <a:close/>
                </a:path>
                <a:path w="791845" h="448310">
                  <a:moveTo>
                    <a:pt x="198046" y="323948"/>
                  </a:moveTo>
                  <a:lnTo>
                    <a:pt x="161822" y="336099"/>
                  </a:lnTo>
                  <a:lnTo>
                    <a:pt x="148749" y="404343"/>
                  </a:lnTo>
                  <a:lnTo>
                    <a:pt x="152111" y="422322"/>
                  </a:lnTo>
                  <a:lnTo>
                    <a:pt x="161822" y="436046"/>
                  </a:lnTo>
                  <a:lnTo>
                    <a:pt x="177321" y="444804"/>
                  </a:lnTo>
                  <a:lnTo>
                    <a:pt x="198046" y="447881"/>
                  </a:lnTo>
                  <a:lnTo>
                    <a:pt x="217184" y="445178"/>
                  </a:lnTo>
                  <a:lnTo>
                    <a:pt x="231592" y="437486"/>
                  </a:lnTo>
                  <a:lnTo>
                    <a:pt x="236621" y="431065"/>
                  </a:lnTo>
                  <a:lnTo>
                    <a:pt x="198046" y="431065"/>
                  </a:lnTo>
                  <a:lnTo>
                    <a:pt x="184671" y="429053"/>
                  </a:lnTo>
                  <a:lnTo>
                    <a:pt x="175010" y="423434"/>
                  </a:lnTo>
                  <a:lnTo>
                    <a:pt x="169150" y="414835"/>
                  </a:lnTo>
                  <a:lnTo>
                    <a:pt x="167261" y="404343"/>
                  </a:lnTo>
                  <a:lnTo>
                    <a:pt x="167178" y="392134"/>
                  </a:lnTo>
                  <a:lnTo>
                    <a:pt x="245961" y="392134"/>
                  </a:lnTo>
                  <a:lnTo>
                    <a:pt x="245961" y="377161"/>
                  </a:lnTo>
                  <a:lnTo>
                    <a:pt x="167178" y="377161"/>
                  </a:lnTo>
                  <a:lnTo>
                    <a:pt x="167178" y="367486"/>
                  </a:lnTo>
                  <a:lnTo>
                    <a:pt x="169139" y="356702"/>
                  </a:lnTo>
                  <a:lnTo>
                    <a:pt x="174923" y="348251"/>
                  </a:lnTo>
                  <a:lnTo>
                    <a:pt x="184379" y="342736"/>
                  </a:lnTo>
                  <a:lnTo>
                    <a:pt x="197355" y="340764"/>
                  </a:lnTo>
                  <a:lnTo>
                    <a:pt x="236664" y="340764"/>
                  </a:lnTo>
                  <a:lnTo>
                    <a:pt x="233233" y="335782"/>
                  </a:lnTo>
                  <a:lnTo>
                    <a:pt x="218166" y="327025"/>
                  </a:lnTo>
                  <a:lnTo>
                    <a:pt x="198046" y="323948"/>
                  </a:lnTo>
                  <a:close/>
                </a:path>
                <a:path w="791845" h="448310">
                  <a:moveTo>
                    <a:pt x="245270" y="409641"/>
                  </a:moveTo>
                  <a:lnTo>
                    <a:pt x="226841" y="409641"/>
                  </a:lnTo>
                  <a:lnTo>
                    <a:pt x="223961" y="418334"/>
                  </a:lnTo>
                  <a:lnTo>
                    <a:pt x="218317" y="425104"/>
                  </a:lnTo>
                  <a:lnTo>
                    <a:pt x="209737" y="429499"/>
                  </a:lnTo>
                  <a:lnTo>
                    <a:pt x="198046" y="431065"/>
                  </a:lnTo>
                  <a:lnTo>
                    <a:pt x="236621" y="431065"/>
                  </a:lnTo>
                  <a:lnTo>
                    <a:pt x="241033" y="425432"/>
                  </a:lnTo>
                  <a:lnTo>
                    <a:pt x="245270" y="409641"/>
                  </a:lnTo>
                  <a:close/>
                </a:path>
                <a:path w="791845" h="448310">
                  <a:moveTo>
                    <a:pt x="236664" y="340764"/>
                  </a:moveTo>
                  <a:lnTo>
                    <a:pt x="197355" y="340764"/>
                  </a:lnTo>
                  <a:lnTo>
                    <a:pt x="210525" y="342769"/>
                  </a:lnTo>
                  <a:lnTo>
                    <a:pt x="219959" y="348337"/>
                  </a:lnTo>
                  <a:lnTo>
                    <a:pt x="225635" y="356799"/>
                  </a:lnTo>
                  <a:lnTo>
                    <a:pt x="227532" y="367486"/>
                  </a:lnTo>
                  <a:lnTo>
                    <a:pt x="227532" y="377161"/>
                  </a:lnTo>
                  <a:lnTo>
                    <a:pt x="245961" y="377161"/>
                  </a:lnTo>
                  <a:lnTo>
                    <a:pt x="245961" y="367486"/>
                  </a:lnTo>
                  <a:lnTo>
                    <a:pt x="242685" y="349507"/>
                  </a:lnTo>
                  <a:lnTo>
                    <a:pt x="236664" y="340764"/>
                  </a:lnTo>
                  <a:close/>
                </a:path>
                <a:path w="791845" h="448310">
                  <a:moveTo>
                    <a:pt x="282127" y="326712"/>
                  </a:moveTo>
                  <a:lnTo>
                    <a:pt x="264850" y="326712"/>
                  </a:lnTo>
                  <a:lnTo>
                    <a:pt x="264850" y="335466"/>
                  </a:lnTo>
                  <a:lnTo>
                    <a:pt x="309079" y="445117"/>
                  </a:lnTo>
                  <a:lnTo>
                    <a:pt x="326356" y="445117"/>
                  </a:lnTo>
                  <a:lnTo>
                    <a:pt x="336391" y="420238"/>
                  </a:lnTo>
                  <a:lnTo>
                    <a:pt x="318293" y="420238"/>
                  </a:lnTo>
                  <a:lnTo>
                    <a:pt x="282127" y="326712"/>
                  </a:lnTo>
                  <a:close/>
                </a:path>
                <a:path w="791845" h="448310">
                  <a:moveTo>
                    <a:pt x="370585" y="326712"/>
                  </a:moveTo>
                  <a:lnTo>
                    <a:pt x="353769" y="326712"/>
                  </a:lnTo>
                  <a:lnTo>
                    <a:pt x="318293" y="420238"/>
                  </a:lnTo>
                  <a:lnTo>
                    <a:pt x="336391" y="420238"/>
                  </a:lnTo>
                  <a:lnTo>
                    <a:pt x="370585" y="335466"/>
                  </a:lnTo>
                  <a:lnTo>
                    <a:pt x="370585" y="326712"/>
                  </a:lnTo>
                  <a:close/>
                </a:path>
                <a:path w="791845" h="448310">
                  <a:moveTo>
                    <a:pt x="413401" y="326712"/>
                  </a:moveTo>
                  <a:lnTo>
                    <a:pt x="394972" y="326712"/>
                  </a:lnTo>
                  <a:lnTo>
                    <a:pt x="394972" y="445117"/>
                  </a:lnTo>
                  <a:lnTo>
                    <a:pt x="413401" y="445117"/>
                  </a:lnTo>
                  <a:lnTo>
                    <a:pt x="413401" y="326712"/>
                  </a:lnTo>
                  <a:close/>
                </a:path>
                <a:path w="791845" h="448310">
                  <a:moveTo>
                    <a:pt x="413401" y="282713"/>
                  </a:moveTo>
                  <a:lnTo>
                    <a:pt x="394972" y="282713"/>
                  </a:lnTo>
                  <a:lnTo>
                    <a:pt x="394972" y="308053"/>
                  </a:lnTo>
                  <a:lnTo>
                    <a:pt x="413401" y="308053"/>
                  </a:lnTo>
                  <a:lnTo>
                    <a:pt x="413401" y="282713"/>
                  </a:lnTo>
                  <a:close/>
                </a:path>
                <a:path w="791845" h="448310">
                  <a:moveTo>
                    <a:pt x="494738" y="323948"/>
                  </a:moveTo>
                  <a:lnTo>
                    <a:pt x="474352" y="327130"/>
                  </a:lnTo>
                  <a:lnTo>
                    <a:pt x="459148" y="336099"/>
                  </a:lnTo>
                  <a:lnTo>
                    <a:pt x="449645" y="349993"/>
                  </a:lnTo>
                  <a:lnTo>
                    <a:pt x="446447" y="367486"/>
                  </a:lnTo>
                  <a:lnTo>
                    <a:pt x="446447" y="404343"/>
                  </a:lnTo>
                  <a:lnTo>
                    <a:pt x="449645" y="421836"/>
                  </a:lnTo>
                  <a:lnTo>
                    <a:pt x="459148" y="435730"/>
                  </a:lnTo>
                  <a:lnTo>
                    <a:pt x="474352" y="444699"/>
                  </a:lnTo>
                  <a:lnTo>
                    <a:pt x="494738" y="447881"/>
                  </a:lnTo>
                  <a:lnTo>
                    <a:pt x="514434" y="444814"/>
                  </a:lnTo>
                  <a:lnTo>
                    <a:pt x="529465" y="436133"/>
                  </a:lnTo>
                  <a:lnTo>
                    <a:pt x="533060" y="431065"/>
                  </a:lnTo>
                  <a:lnTo>
                    <a:pt x="494738" y="431065"/>
                  </a:lnTo>
                  <a:lnTo>
                    <a:pt x="481701" y="429092"/>
                  </a:lnTo>
                  <a:lnTo>
                    <a:pt x="472336" y="423578"/>
                  </a:lnTo>
                  <a:lnTo>
                    <a:pt x="466685" y="415127"/>
                  </a:lnTo>
                  <a:lnTo>
                    <a:pt x="464913" y="405034"/>
                  </a:lnTo>
                  <a:lnTo>
                    <a:pt x="464792" y="367486"/>
                  </a:lnTo>
                  <a:lnTo>
                    <a:pt x="466685" y="356702"/>
                  </a:lnTo>
                  <a:lnTo>
                    <a:pt x="472336" y="348251"/>
                  </a:lnTo>
                  <a:lnTo>
                    <a:pt x="481701" y="342736"/>
                  </a:lnTo>
                  <a:lnTo>
                    <a:pt x="494738" y="340764"/>
                  </a:lnTo>
                  <a:lnTo>
                    <a:pt x="533397" y="340764"/>
                  </a:lnTo>
                  <a:lnTo>
                    <a:pt x="529551" y="335379"/>
                  </a:lnTo>
                  <a:lnTo>
                    <a:pt x="514531" y="326910"/>
                  </a:lnTo>
                  <a:lnTo>
                    <a:pt x="494738" y="323948"/>
                  </a:lnTo>
                  <a:close/>
                </a:path>
                <a:path w="791845" h="448310">
                  <a:moveTo>
                    <a:pt x="542423" y="403652"/>
                  </a:moveTo>
                  <a:lnTo>
                    <a:pt x="523994" y="403652"/>
                  </a:lnTo>
                  <a:lnTo>
                    <a:pt x="523994" y="405265"/>
                  </a:lnTo>
                  <a:lnTo>
                    <a:pt x="522079" y="415613"/>
                  </a:lnTo>
                  <a:lnTo>
                    <a:pt x="516450" y="423780"/>
                  </a:lnTo>
                  <a:lnTo>
                    <a:pt x="507279" y="429139"/>
                  </a:lnTo>
                  <a:lnTo>
                    <a:pt x="494738" y="431065"/>
                  </a:lnTo>
                  <a:lnTo>
                    <a:pt x="533060" y="431065"/>
                  </a:lnTo>
                  <a:lnTo>
                    <a:pt x="539054" y="422614"/>
                  </a:lnTo>
                  <a:lnTo>
                    <a:pt x="542379" y="405265"/>
                  </a:lnTo>
                  <a:lnTo>
                    <a:pt x="542423" y="403652"/>
                  </a:lnTo>
                  <a:close/>
                </a:path>
                <a:path w="791845" h="448310">
                  <a:moveTo>
                    <a:pt x="533397" y="340764"/>
                  </a:moveTo>
                  <a:lnTo>
                    <a:pt x="494738" y="340764"/>
                  </a:lnTo>
                  <a:lnTo>
                    <a:pt x="507181" y="342650"/>
                  </a:lnTo>
                  <a:lnTo>
                    <a:pt x="516363" y="347905"/>
                  </a:lnTo>
                  <a:lnTo>
                    <a:pt x="522047" y="355925"/>
                  </a:lnTo>
                  <a:lnTo>
                    <a:pt x="523994" y="366104"/>
                  </a:lnTo>
                  <a:lnTo>
                    <a:pt x="523994" y="367486"/>
                  </a:lnTo>
                  <a:lnTo>
                    <a:pt x="542423" y="367486"/>
                  </a:lnTo>
                  <a:lnTo>
                    <a:pt x="542379" y="366104"/>
                  </a:lnTo>
                  <a:lnTo>
                    <a:pt x="539086" y="348729"/>
                  </a:lnTo>
                  <a:lnTo>
                    <a:pt x="533397" y="340764"/>
                  </a:lnTo>
                  <a:close/>
                </a:path>
                <a:path w="791845" h="448310">
                  <a:moveTo>
                    <a:pt x="618494" y="323948"/>
                  </a:moveTo>
                  <a:lnTo>
                    <a:pt x="582270" y="336099"/>
                  </a:lnTo>
                  <a:lnTo>
                    <a:pt x="569197" y="404343"/>
                  </a:lnTo>
                  <a:lnTo>
                    <a:pt x="572559" y="422322"/>
                  </a:lnTo>
                  <a:lnTo>
                    <a:pt x="582270" y="436046"/>
                  </a:lnTo>
                  <a:lnTo>
                    <a:pt x="597769" y="444804"/>
                  </a:lnTo>
                  <a:lnTo>
                    <a:pt x="618494" y="447881"/>
                  </a:lnTo>
                  <a:lnTo>
                    <a:pt x="637632" y="445178"/>
                  </a:lnTo>
                  <a:lnTo>
                    <a:pt x="652040" y="437486"/>
                  </a:lnTo>
                  <a:lnTo>
                    <a:pt x="657069" y="431065"/>
                  </a:lnTo>
                  <a:lnTo>
                    <a:pt x="618494" y="431065"/>
                  </a:lnTo>
                  <a:lnTo>
                    <a:pt x="605119" y="429053"/>
                  </a:lnTo>
                  <a:lnTo>
                    <a:pt x="595458" y="423434"/>
                  </a:lnTo>
                  <a:lnTo>
                    <a:pt x="589598" y="414835"/>
                  </a:lnTo>
                  <a:lnTo>
                    <a:pt x="587709" y="404343"/>
                  </a:lnTo>
                  <a:lnTo>
                    <a:pt x="587626" y="392134"/>
                  </a:lnTo>
                  <a:lnTo>
                    <a:pt x="666409" y="392134"/>
                  </a:lnTo>
                  <a:lnTo>
                    <a:pt x="666409" y="377161"/>
                  </a:lnTo>
                  <a:lnTo>
                    <a:pt x="587626" y="377161"/>
                  </a:lnTo>
                  <a:lnTo>
                    <a:pt x="587626" y="367486"/>
                  </a:lnTo>
                  <a:lnTo>
                    <a:pt x="589587" y="356702"/>
                  </a:lnTo>
                  <a:lnTo>
                    <a:pt x="595371" y="348251"/>
                  </a:lnTo>
                  <a:lnTo>
                    <a:pt x="604827" y="342736"/>
                  </a:lnTo>
                  <a:lnTo>
                    <a:pt x="617803" y="340764"/>
                  </a:lnTo>
                  <a:lnTo>
                    <a:pt x="657112" y="340764"/>
                  </a:lnTo>
                  <a:lnTo>
                    <a:pt x="653681" y="335782"/>
                  </a:lnTo>
                  <a:lnTo>
                    <a:pt x="638614" y="327025"/>
                  </a:lnTo>
                  <a:lnTo>
                    <a:pt x="618494" y="323948"/>
                  </a:lnTo>
                  <a:close/>
                </a:path>
                <a:path w="791845" h="448310">
                  <a:moveTo>
                    <a:pt x="665717" y="409641"/>
                  </a:moveTo>
                  <a:lnTo>
                    <a:pt x="647289" y="409641"/>
                  </a:lnTo>
                  <a:lnTo>
                    <a:pt x="644409" y="418334"/>
                  </a:lnTo>
                  <a:lnTo>
                    <a:pt x="638765" y="425104"/>
                  </a:lnTo>
                  <a:lnTo>
                    <a:pt x="630185" y="429499"/>
                  </a:lnTo>
                  <a:lnTo>
                    <a:pt x="618494" y="431065"/>
                  </a:lnTo>
                  <a:lnTo>
                    <a:pt x="657069" y="431065"/>
                  </a:lnTo>
                  <a:lnTo>
                    <a:pt x="661481" y="425432"/>
                  </a:lnTo>
                  <a:lnTo>
                    <a:pt x="665717" y="409641"/>
                  </a:lnTo>
                  <a:close/>
                </a:path>
                <a:path w="791845" h="448310">
                  <a:moveTo>
                    <a:pt x="657112" y="340764"/>
                  </a:moveTo>
                  <a:lnTo>
                    <a:pt x="617803" y="340764"/>
                  </a:lnTo>
                  <a:lnTo>
                    <a:pt x="630973" y="342769"/>
                  </a:lnTo>
                  <a:lnTo>
                    <a:pt x="640407" y="348337"/>
                  </a:lnTo>
                  <a:lnTo>
                    <a:pt x="646083" y="356799"/>
                  </a:lnTo>
                  <a:lnTo>
                    <a:pt x="647980" y="367486"/>
                  </a:lnTo>
                  <a:lnTo>
                    <a:pt x="647980" y="377161"/>
                  </a:lnTo>
                  <a:lnTo>
                    <a:pt x="666409" y="377161"/>
                  </a:lnTo>
                  <a:lnTo>
                    <a:pt x="666409" y="367486"/>
                  </a:lnTo>
                  <a:lnTo>
                    <a:pt x="663133" y="349507"/>
                  </a:lnTo>
                  <a:lnTo>
                    <a:pt x="657112" y="340764"/>
                  </a:lnTo>
                  <a:close/>
                </a:path>
                <a:path w="791845" h="448310">
                  <a:moveTo>
                    <a:pt x="710638" y="405034"/>
                  </a:moveTo>
                  <a:lnTo>
                    <a:pt x="692209" y="405034"/>
                  </a:lnTo>
                  <a:lnTo>
                    <a:pt x="696157" y="423780"/>
                  </a:lnTo>
                  <a:lnTo>
                    <a:pt x="707038" y="437169"/>
                  </a:lnTo>
                  <a:lnTo>
                    <a:pt x="723405" y="445203"/>
                  </a:lnTo>
                  <a:lnTo>
                    <a:pt x="743809" y="447881"/>
                  </a:lnTo>
                  <a:lnTo>
                    <a:pt x="763663" y="445243"/>
                  </a:lnTo>
                  <a:lnTo>
                    <a:pt x="778594" y="437832"/>
                  </a:lnTo>
                  <a:lnTo>
                    <a:pt x="784160" y="431065"/>
                  </a:lnTo>
                  <a:lnTo>
                    <a:pt x="745191" y="431065"/>
                  </a:lnTo>
                  <a:lnTo>
                    <a:pt x="732018" y="429524"/>
                  </a:lnTo>
                  <a:lnTo>
                    <a:pt x="721004" y="424788"/>
                  </a:lnTo>
                  <a:lnTo>
                    <a:pt x="713445" y="416682"/>
                  </a:lnTo>
                  <a:lnTo>
                    <a:pt x="710638" y="405034"/>
                  </a:lnTo>
                  <a:close/>
                </a:path>
                <a:path w="791845" h="448310">
                  <a:moveTo>
                    <a:pt x="742658" y="323948"/>
                  </a:moveTo>
                  <a:lnTo>
                    <a:pt x="723347" y="326564"/>
                  </a:lnTo>
                  <a:lnTo>
                    <a:pt x="708939" y="333824"/>
                  </a:lnTo>
                  <a:lnTo>
                    <a:pt x="699929" y="344842"/>
                  </a:lnTo>
                  <a:lnTo>
                    <a:pt x="696816" y="358732"/>
                  </a:lnTo>
                  <a:lnTo>
                    <a:pt x="698976" y="370869"/>
                  </a:lnTo>
                  <a:lnTo>
                    <a:pt x="704936" y="379464"/>
                  </a:lnTo>
                  <a:lnTo>
                    <a:pt x="713920" y="385295"/>
                  </a:lnTo>
                  <a:lnTo>
                    <a:pt x="725150" y="389139"/>
                  </a:lnTo>
                  <a:lnTo>
                    <a:pt x="767536" y="400197"/>
                  </a:lnTo>
                  <a:lnTo>
                    <a:pt x="772835" y="404574"/>
                  </a:lnTo>
                  <a:lnTo>
                    <a:pt x="772835" y="413097"/>
                  </a:lnTo>
                  <a:lnTo>
                    <a:pt x="770945" y="420278"/>
                  </a:lnTo>
                  <a:lnTo>
                    <a:pt x="765492" y="425968"/>
                  </a:lnTo>
                  <a:lnTo>
                    <a:pt x="756799" y="429715"/>
                  </a:lnTo>
                  <a:lnTo>
                    <a:pt x="745191" y="431065"/>
                  </a:lnTo>
                  <a:lnTo>
                    <a:pt x="784160" y="431065"/>
                  </a:lnTo>
                  <a:lnTo>
                    <a:pt x="787995" y="426404"/>
                  </a:lnTo>
                  <a:lnTo>
                    <a:pt x="791263" y="411715"/>
                  </a:lnTo>
                  <a:lnTo>
                    <a:pt x="789104" y="399498"/>
                  </a:lnTo>
                  <a:lnTo>
                    <a:pt x="782970" y="390694"/>
                  </a:lnTo>
                  <a:lnTo>
                    <a:pt x="773382" y="384568"/>
                  </a:lnTo>
                  <a:lnTo>
                    <a:pt x="760856" y="380386"/>
                  </a:lnTo>
                  <a:lnTo>
                    <a:pt x="732061" y="373245"/>
                  </a:lnTo>
                  <a:lnTo>
                    <a:pt x="719852" y="370020"/>
                  </a:lnTo>
                  <a:lnTo>
                    <a:pt x="715245" y="365873"/>
                  </a:lnTo>
                  <a:lnTo>
                    <a:pt x="715245" y="357580"/>
                  </a:lnTo>
                  <a:lnTo>
                    <a:pt x="716785" y="351163"/>
                  </a:lnTo>
                  <a:lnTo>
                    <a:pt x="721522" y="345803"/>
                  </a:lnTo>
                  <a:lnTo>
                    <a:pt x="729628" y="342128"/>
                  </a:lnTo>
                  <a:lnTo>
                    <a:pt x="741275" y="340764"/>
                  </a:lnTo>
                  <a:lnTo>
                    <a:pt x="781255" y="340764"/>
                  </a:lnTo>
                  <a:lnTo>
                    <a:pt x="776578" y="334343"/>
                  </a:lnTo>
                  <a:lnTo>
                    <a:pt x="761821" y="326543"/>
                  </a:lnTo>
                  <a:lnTo>
                    <a:pt x="742658" y="323948"/>
                  </a:lnTo>
                  <a:close/>
                </a:path>
                <a:path w="791845" h="448310">
                  <a:moveTo>
                    <a:pt x="781255" y="340764"/>
                  </a:moveTo>
                  <a:lnTo>
                    <a:pt x="741275" y="340764"/>
                  </a:lnTo>
                  <a:lnTo>
                    <a:pt x="753110" y="342254"/>
                  </a:lnTo>
                  <a:lnTo>
                    <a:pt x="762526" y="346811"/>
                  </a:lnTo>
                  <a:lnTo>
                    <a:pt x="768746" y="354564"/>
                  </a:lnTo>
                  <a:lnTo>
                    <a:pt x="770992" y="365643"/>
                  </a:lnTo>
                  <a:lnTo>
                    <a:pt x="789420" y="365643"/>
                  </a:lnTo>
                  <a:lnTo>
                    <a:pt x="786066" y="347369"/>
                  </a:lnTo>
                  <a:lnTo>
                    <a:pt x="781255" y="340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86651" y="6905444"/>
              <a:ext cx="1019612" cy="48197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86651" y="7887404"/>
              <a:ext cx="1380460" cy="45018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380722" y="4236484"/>
              <a:ext cx="1335405" cy="2167255"/>
            </a:xfrm>
            <a:custGeom>
              <a:avLst/>
              <a:gdLst/>
              <a:ahLst/>
              <a:cxnLst/>
              <a:rect l="l" t="t" r="r" b="b"/>
              <a:pathLst>
                <a:path w="1335405" h="2167254">
                  <a:moveTo>
                    <a:pt x="73025" y="2008644"/>
                  </a:moveTo>
                  <a:lnTo>
                    <a:pt x="70027" y="2008644"/>
                  </a:lnTo>
                  <a:lnTo>
                    <a:pt x="58127" y="2010270"/>
                  </a:lnTo>
                  <a:lnTo>
                    <a:pt x="47485" y="2014499"/>
                  </a:lnTo>
                  <a:lnTo>
                    <a:pt x="38455" y="2020404"/>
                  </a:lnTo>
                  <a:lnTo>
                    <a:pt x="31330" y="2027085"/>
                  </a:lnTo>
                  <a:lnTo>
                    <a:pt x="24650" y="2011413"/>
                  </a:lnTo>
                  <a:lnTo>
                    <a:pt x="14973" y="2011413"/>
                  </a:lnTo>
                  <a:lnTo>
                    <a:pt x="14973" y="2129815"/>
                  </a:lnTo>
                  <a:lnTo>
                    <a:pt x="33401" y="2129815"/>
                  </a:lnTo>
                  <a:lnTo>
                    <a:pt x="33401" y="2043201"/>
                  </a:lnTo>
                  <a:lnTo>
                    <a:pt x="40881" y="2035949"/>
                  </a:lnTo>
                  <a:lnTo>
                    <a:pt x="49530" y="2030768"/>
                  </a:lnTo>
                  <a:lnTo>
                    <a:pt x="59385" y="2027656"/>
                  </a:lnTo>
                  <a:lnTo>
                    <a:pt x="65557" y="2027085"/>
                  </a:lnTo>
                  <a:lnTo>
                    <a:pt x="70497" y="2026615"/>
                  </a:lnTo>
                  <a:lnTo>
                    <a:pt x="73025" y="2026615"/>
                  </a:lnTo>
                  <a:lnTo>
                    <a:pt x="73025" y="2008644"/>
                  </a:lnTo>
                  <a:close/>
                </a:path>
                <a:path w="1335405" h="2167254">
                  <a:moveTo>
                    <a:pt x="110807" y="839800"/>
                  </a:moveTo>
                  <a:lnTo>
                    <a:pt x="41694" y="839800"/>
                  </a:lnTo>
                  <a:lnTo>
                    <a:pt x="75107" y="807097"/>
                  </a:lnTo>
                  <a:lnTo>
                    <a:pt x="89420" y="792518"/>
                  </a:lnTo>
                  <a:lnTo>
                    <a:pt x="100469" y="778586"/>
                  </a:lnTo>
                  <a:lnTo>
                    <a:pt x="107594" y="763879"/>
                  </a:lnTo>
                  <a:lnTo>
                    <a:pt x="110121" y="746975"/>
                  </a:lnTo>
                  <a:lnTo>
                    <a:pt x="106883" y="728357"/>
                  </a:lnTo>
                  <a:lnTo>
                    <a:pt x="102438" y="721169"/>
                  </a:lnTo>
                  <a:lnTo>
                    <a:pt x="97243" y="712787"/>
                  </a:lnTo>
                  <a:lnTo>
                    <a:pt x="81254" y="702106"/>
                  </a:lnTo>
                  <a:lnTo>
                    <a:pt x="58978" y="698131"/>
                  </a:lnTo>
                  <a:lnTo>
                    <a:pt x="38341" y="701802"/>
                  </a:lnTo>
                  <a:lnTo>
                    <a:pt x="22123" y="712470"/>
                  </a:lnTo>
                  <a:lnTo>
                    <a:pt x="11417" y="729627"/>
                  </a:lnTo>
                  <a:lnTo>
                    <a:pt x="7378" y="752729"/>
                  </a:lnTo>
                  <a:lnTo>
                    <a:pt x="31559" y="752729"/>
                  </a:lnTo>
                  <a:lnTo>
                    <a:pt x="33223" y="740219"/>
                  </a:lnTo>
                  <a:lnTo>
                    <a:pt x="38100" y="730211"/>
                  </a:lnTo>
                  <a:lnTo>
                    <a:pt x="46558" y="723569"/>
                  </a:lnTo>
                  <a:lnTo>
                    <a:pt x="58978" y="721169"/>
                  </a:lnTo>
                  <a:lnTo>
                    <a:pt x="70586" y="723341"/>
                  </a:lnTo>
                  <a:lnTo>
                    <a:pt x="78613" y="729170"/>
                  </a:lnTo>
                  <a:lnTo>
                    <a:pt x="83273" y="737692"/>
                  </a:lnTo>
                  <a:lnTo>
                    <a:pt x="84772" y="747890"/>
                  </a:lnTo>
                  <a:lnTo>
                    <a:pt x="83134" y="758545"/>
                  </a:lnTo>
                  <a:lnTo>
                    <a:pt x="77978" y="768451"/>
                  </a:lnTo>
                  <a:lnTo>
                    <a:pt x="69037" y="779310"/>
                  </a:lnTo>
                  <a:lnTo>
                    <a:pt x="55981" y="792810"/>
                  </a:lnTo>
                  <a:lnTo>
                    <a:pt x="7378" y="842111"/>
                  </a:lnTo>
                  <a:lnTo>
                    <a:pt x="7378" y="862838"/>
                  </a:lnTo>
                  <a:lnTo>
                    <a:pt x="110807" y="862838"/>
                  </a:lnTo>
                  <a:lnTo>
                    <a:pt x="110807" y="839800"/>
                  </a:lnTo>
                  <a:close/>
                </a:path>
                <a:path w="1335405" h="2167254">
                  <a:moveTo>
                    <a:pt x="117944" y="1829371"/>
                  </a:moveTo>
                  <a:lnTo>
                    <a:pt x="37325" y="1829371"/>
                  </a:lnTo>
                  <a:lnTo>
                    <a:pt x="37325" y="1774774"/>
                  </a:lnTo>
                  <a:lnTo>
                    <a:pt x="106895" y="1774774"/>
                  </a:lnTo>
                  <a:lnTo>
                    <a:pt x="106895" y="1757032"/>
                  </a:lnTo>
                  <a:lnTo>
                    <a:pt x="37325" y="1757032"/>
                  </a:lnTo>
                  <a:lnTo>
                    <a:pt x="37325" y="1703590"/>
                  </a:lnTo>
                  <a:lnTo>
                    <a:pt x="117716" y="1703590"/>
                  </a:lnTo>
                  <a:lnTo>
                    <a:pt x="117716" y="1685848"/>
                  </a:lnTo>
                  <a:lnTo>
                    <a:pt x="17284" y="1685848"/>
                  </a:lnTo>
                  <a:lnTo>
                    <a:pt x="17284" y="1847100"/>
                  </a:lnTo>
                  <a:lnTo>
                    <a:pt x="117944" y="1847100"/>
                  </a:lnTo>
                  <a:lnTo>
                    <a:pt x="117944" y="1829371"/>
                  </a:lnTo>
                  <a:close/>
                </a:path>
                <a:path w="1335405" h="2167254">
                  <a:moveTo>
                    <a:pt x="1232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45389" y="29210"/>
                  </a:lnTo>
                  <a:lnTo>
                    <a:pt x="45389" y="161290"/>
                  </a:lnTo>
                  <a:lnTo>
                    <a:pt x="78092" y="161290"/>
                  </a:lnTo>
                  <a:lnTo>
                    <a:pt x="78092" y="29210"/>
                  </a:lnTo>
                  <a:lnTo>
                    <a:pt x="123240" y="29210"/>
                  </a:lnTo>
                  <a:lnTo>
                    <a:pt x="123240" y="0"/>
                  </a:lnTo>
                  <a:close/>
                </a:path>
                <a:path w="1335405" h="2167254">
                  <a:moveTo>
                    <a:pt x="189458" y="2052193"/>
                  </a:moveTo>
                  <a:lnTo>
                    <a:pt x="186182" y="2034209"/>
                  </a:lnTo>
                  <a:lnTo>
                    <a:pt x="180162" y="2025472"/>
                  </a:lnTo>
                  <a:lnTo>
                    <a:pt x="176733" y="2020481"/>
                  </a:lnTo>
                  <a:lnTo>
                    <a:pt x="171030" y="2017179"/>
                  </a:lnTo>
                  <a:lnTo>
                    <a:pt x="171030" y="2052193"/>
                  </a:lnTo>
                  <a:lnTo>
                    <a:pt x="171030" y="2061857"/>
                  </a:lnTo>
                  <a:lnTo>
                    <a:pt x="110667" y="2061857"/>
                  </a:lnTo>
                  <a:lnTo>
                    <a:pt x="110667" y="2052193"/>
                  </a:lnTo>
                  <a:lnTo>
                    <a:pt x="112636" y="2041410"/>
                  </a:lnTo>
                  <a:lnTo>
                    <a:pt x="118414" y="2032952"/>
                  </a:lnTo>
                  <a:lnTo>
                    <a:pt x="127876" y="2027440"/>
                  </a:lnTo>
                  <a:lnTo>
                    <a:pt x="140843" y="2025472"/>
                  </a:lnTo>
                  <a:lnTo>
                    <a:pt x="154012" y="2027466"/>
                  </a:lnTo>
                  <a:lnTo>
                    <a:pt x="163449" y="2033041"/>
                  </a:lnTo>
                  <a:lnTo>
                    <a:pt x="169125" y="2041499"/>
                  </a:lnTo>
                  <a:lnTo>
                    <a:pt x="171030" y="2052193"/>
                  </a:lnTo>
                  <a:lnTo>
                    <a:pt x="171030" y="2017179"/>
                  </a:lnTo>
                  <a:lnTo>
                    <a:pt x="161658" y="2011730"/>
                  </a:lnTo>
                  <a:lnTo>
                    <a:pt x="141541" y="2008644"/>
                  </a:lnTo>
                  <a:lnTo>
                    <a:pt x="120815" y="2011832"/>
                  </a:lnTo>
                  <a:lnTo>
                    <a:pt x="105321" y="2020798"/>
                  </a:lnTo>
                  <a:lnTo>
                    <a:pt x="95605" y="2034692"/>
                  </a:lnTo>
                  <a:lnTo>
                    <a:pt x="92329" y="2052193"/>
                  </a:lnTo>
                  <a:lnTo>
                    <a:pt x="92240" y="2089048"/>
                  </a:lnTo>
                  <a:lnTo>
                    <a:pt x="95605" y="2107019"/>
                  </a:lnTo>
                  <a:lnTo>
                    <a:pt x="105321" y="2120747"/>
                  </a:lnTo>
                  <a:lnTo>
                    <a:pt x="120815" y="2129510"/>
                  </a:lnTo>
                  <a:lnTo>
                    <a:pt x="141541" y="2132584"/>
                  </a:lnTo>
                  <a:lnTo>
                    <a:pt x="160680" y="2129879"/>
                  </a:lnTo>
                  <a:lnTo>
                    <a:pt x="175082" y="2122182"/>
                  </a:lnTo>
                  <a:lnTo>
                    <a:pt x="180111" y="2115769"/>
                  </a:lnTo>
                  <a:lnTo>
                    <a:pt x="184531" y="2110130"/>
                  </a:lnTo>
                  <a:lnTo>
                    <a:pt x="188760" y="2094344"/>
                  </a:lnTo>
                  <a:lnTo>
                    <a:pt x="170332" y="2094344"/>
                  </a:lnTo>
                  <a:lnTo>
                    <a:pt x="167449" y="2103031"/>
                  </a:lnTo>
                  <a:lnTo>
                    <a:pt x="161810" y="2109813"/>
                  </a:lnTo>
                  <a:lnTo>
                    <a:pt x="153225" y="2114207"/>
                  </a:lnTo>
                  <a:lnTo>
                    <a:pt x="141541" y="2115769"/>
                  </a:lnTo>
                  <a:lnTo>
                    <a:pt x="128168" y="2113750"/>
                  </a:lnTo>
                  <a:lnTo>
                    <a:pt x="118503" y="2108136"/>
                  </a:lnTo>
                  <a:lnTo>
                    <a:pt x="112649" y="2099538"/>
                  </a:lnTo>
                  <a:lnTo>
                    <a:pt x="110756" y="2089048"/>
                  </a:lnTo>
                  <a:lnTo>
                    <a:pt x="110667" y="2076831"/>
                  </a:lnTo>
                  <a:lnTo>
                    <a:pt x="189458" y="2076831"/>
                  </a:lnTo>
                  <a:lnTo>
                    <a:pt x="189458" y="2061857"/>
                  </a:lnTo>
                  <a:lnTo>
                    <a:pt x="189458" y="2052193"/>
                  </a:lnTo>
                  <a:close/>
                </a:path>
                <a:path w="1335405" h="2167254">
                  <a:moveTo>
                    <a:pt x="239814" y="1838350"/>
                  </a:moveTo>
                  <a:lnTo>
                    <a:pt x="211963" y="1801495"/>
                  </a:lnTo>
                  <a:lnTo>
                    <a:pt x="201333" y="1787448"/>
                  </a:lnTo>
                  <a:lnTo>
                    <a:pt x="212178" y="1772932"/>
                  </a:lnTo>
                  <a:lnTo>
                    <a:pt x="238658" y="1737448"/>
                  </a:lnTo>
                  <a:lnTo>
                    <a:pt x="238658" y="1728698"/>
                  </a:lnTo>
                  <a:lnTo>
                    <a:pt x="221843" y="1728698"/>
                  </a:lnTo>
                  <a:lnTo>
                    <a:pt x="190055" y="1772932"/>
                  </a:lnTo>
                  <a:lnTo>
                    <a:pt x="157568" y="1728698"/>
                  </a:lnTo>
                  <a:lnTo>
                    <a:pt x="140754" y="1728698"/>
                  </a:lnTo>
                  <a:lnTo>
                    <a:pt x="140754" y="1737448"/>
                  </a:lnTo>
                  <a:lnTo>
                    <a:pt x="178308" y="1787448"/>
                  </a:lnTo>
                  <a:lnTo>
                    <a:pt x="140296" y="1838350"/>
                  </a:lnTo>
                  <a:lnTo>
                    <a:pt x="140296" y="1847100"/>
                  </a:lnTo>
                  <a:lnTo>
                    <a:pt x="156883" y="1847100"/>
                  </a:lnTo>
                  <a:lnTo>
                    <a:pt x="189585" y="1801495"/>
                  </a:lnTo>
                  <a:lnTo>
                    <a:pt x="223227" y="1847100"/>
                  </a:lnTo>
                  <a:lnTo>
                    <a:pt x="239814" y="1847100"/>
                  </a:lnTo>
                  <a:lnTo>
                    <a:pt x="239814" y="1838350"/>
                  </a:lnTo>
                  <a:close/>
                </a:path>
                <a:path w="1335405" h="2167254">
                  <a:moveTo>
                    <a:pt x="249377" y="753884"/>
                  </a:moveTo>
                  <a:lnTo>
                    <a:pt x="245579" y="730300"/>
                  </a:lnTo>
                  <a:lnTo>
                    <a:pt x="239941" y="721169"/>
                  </a:lnTo>
                  <a:lnTo>
                    <a:pt x="234746" y="712787"/>
                  </a:lnTo>
                  <a:lnTo>
                    <a:pt x="224040" y="705954"/>
                  </a:lnTo>
                  <a:lnTo>
                    <a:pt x="224040" y="752500"/>
                  </a:lnTo>
                  <a:lnTo>
                    <a:pt x="224040" y="811936"/>
                  </a:lnTo>
                  <a:lnTo>
                    <a:pt x="222224" y="824014"/>
                  </a:lnTo>
                  <a:lnTo>
                    <a:pt x="216814" y="833996"/>
                  </a:lnTo>
                  <a:lnTo>
                    <a:pt x="207810" y="840765"/>
                  </a:lnTo>
                  <a:lnTo>
                    <a:pt x="195249" y="843267"/>
                  </a:lnTo>
                  <a:lnTo>
                    <a:pt x="182676" y="840765"/>
                  </a:lnTo>
                  <a:lnTo>
                    <a:pt x="173672" y="833996"/>
                  </a:lnTo>
                  <a:lnTo>
                    <a:pt x="168262" y="824014"/>
                  </a:lnTo>
                  <a:lnTo>
                    <a:pt x="166446" y="811936"/>
                  </a:lnTo>
                  <a:lnTo>
                    <a:pt x="166446" y="752500"/>
                  </a:lnTo>
                  <a:lnTo>
                    <a:pt x="168262" y="740410"/>
                  </a:lnTo>
                  <a:lnTo>
                    <a:pt x="173672" y="730440"/>
                  </a:lnTo>
                  <a:lnTo>
                    <a:pt x="182676" y="723671"/>
                  </a:lnTo>
                  <a:lnTo>
                    <a:pt x="195249" y="721169"/>
                  </a:lnTo>
                  <a:lnTo>
                    <a:pt x="207810" y="723671"/>
                  </a:lnTo>
                  <a:lnTo>
                    <a:pt x="216814" y="730440"/>
                  </a:lnTo>
                  <a:lnTo>
                    <a:pt x="222224" y="740410"/>
                  </a:lnTo>
                  <a:lnTo>
                    <a:pt x="224040" y="752500"/>
                  </a:lnTo>
                  <a:lnTo>
                    <a:pt x="224040" y="705954"/>
                  </a:lnTo>
                  <a:lnTo>
                    <a:pt x="217703" y="701890"/>
                  </a:lnTo>
                  <a:lnTo>
                    <a:pt x="195249" y="698131"/>
                  </a:lnTo>
                  <a:lnTo>
                    <a:pt x="172796" y="701890"/>
                  </a:lnTo>
                  <a:lnTo>
                    <a:pt x="155740" y="712787"/>
                  </a:lnTo>
                  <a:lnTo>
                    <a:pt x="144907" y="730300"/>
                  </a:lnTo>
                  <a:lnTo>
                    <a:pt x="141109" y="753884"/>
                  </a:lnTo>
                  <a:lnTo>
                    <a:pt x="141109" y="810552"/>
                  </a:lnTo>
                  <a:lnTo>
                    <a:pt x="144907" y="834136"/>
                  </a:lnTo>
                  <a:lnTo>
                    <a:pt x="155740" y="851636"/>
                  </a:lnTo>
                  <a:lnTo>
                    <a:pt x="172796" y="862545"/>
                  </a:lnTo>
                  <a:lnTo>
                    <a:pt x="195249" y="866292"/>
                  </a:lnTo>
                  <a:lnTo>
                    <a:pt x="217703" y="862545"/>
                  </a:lnTo>
                  <a:lnTo>
                    <a:pt x="234746" y="851636"/>
                  </a:lnTo>
                  <a:lnTo>
                    <a:pt x="239941" y="843267"/>
                  </a:lnTo>
                  <a:lnTo>
                    <a:pt x="245579" y="834136"/>
                  </a:lnTo>
                  <a:lnTo>
                    <a:pt x="249377" y="810552"/>
                  </a:lnTo>
                  <a:lnTo>
                    <a:pt x="249377" y="753884"/>
                  </a:lnTo>
                  <a:close/>
                </a:path>
                <a:path w="1335405" h="2167254">
                  <a:moveTo>
                    <a:pt x="311315" y="2075459"/>
                  </a:moveTo>
                  <a:lnTo>
                    <a:pt x="311277" y="2047354"/>
                  </a:lnTo>
                  <a:lnTo>
                    <a:pt x="308495" y="2032076"/>
                  </a:lnTo>
                  <a:lnTo>
                    <a:pt x="303923" y="2025472"/>
                  </a:lnTo>
                  <a:lnTo>
                    <a:pt x="299974" y="2019731"/>
                  </a:lnTo>
                  <a:lnTo>
                    <a:pt x="285635" y="2011591"/>
                  </a:lnTo>
                  <a:lnTo>
                    <a:pt x="265468" y="2008644"/>
                  </a:lnTo>
                  <a:lnTo>
                    <a:pt x="245491" y="2011591"/>
                  </a:lnTo>
                  <a:lnTo>
                    <a:pt x="231406" y="2019706"/>
                  </a:lnTo>
                  <a:lnTo>
                    <a:pt x="223113" y="2031911"/>
                  </a:lnTo>
                  <a:lnTo>
                    <a:pt x="223050" y="2032076"/>
                  </a:lnTo>
                  <a:lnTo>
                    <a:pt x="220319" y="2047354"/>
                  </a:lnTo>
                  <a:lnTo>
                    <a:pt x="238290" y="2047354"/>
                  </a:lnTo>
                  <a:lnTo>
                    <a:pt x="239979" y="2038680"/>
                  </a:lnTo>
                  <a:lnTo>
                    <a:pt x="245059" y="2031746"/>
                  </a:lnTo>
                  <a:lnTo>
                    <a:pt x="253542" y="2027135"/>
                  </a:lnTo>
                  <a:lnTo>
                    <a:pt x="265468" y="2025472"/>
                  </a:lnTo>
                  <a:lnTo>
                    <a:pt x="277622" y="2027161"/>
                  </a:lnTo>
                  <a:lnTo>
                    <a:pt x="286181" y="2031911"/>
                  </a:lnTo>
                  <a:lnTo>
                    <a:pt x="291223" y="2039264"/>
                  </a:lnTo>
                  <a:lnTo>
                    <a:pt x="292887" y="2048738"/>
                  </a:lnTo>
                  <a:lnTo>
                    <a:pt x="292887" y="2060486"/>
                  </a:lnTo>
                  <a:lnTo>
                    <a:pt x="292887" y="2075459"/>
                  </a:lnTo>
                  <a:lnTo>
                    <a:pt x="292887" y="2099183"/>
                  </a:lnTo>
                  <a:lnTo>
                    <a:pt x="286270" y="2104974"/>
                  </a:lnTo>
                  <a:lnTo>
                    <a:pt x="277939" y="2110321"/>
                  </a:lnTo>
                  <a:lnTo>
                    <a:pt x="268109" y="2114245"/>
                  </a:lnTo>
                  <a:lnTo>
                    <a:pt x="256946" y="2115769"/>
                  </a:lnTo>
                  <a:lnTo>
                    <a:pt x="247307" y="2114613"/>
                  </a:lnTo>
                  <a:lnTo>
                    <a:pt x="239560" y="2111070"/>
                  </a:lnTo>
                  <a:lnTo>
                    <a:pt x="234403" y="2104974"/>
                  </a:lnTo>
                  <a:lnTo>
                    <a:pt x="232537" y="2096185"/>
                  </a:lnTo>
                  <a:lnTo>
                    <a:pt x="234238" y="2087791"/>
                  </a:lnTo>
                  <a:lnTo>
                    <a:pt x="239649" y="2081237"/>
                  </a:lnTo>
                  <a:lnTo>
                    <a:pt x="249148" y="2076983"/>
                  </a:lnTo>
                  <a:lnTo>
                    <a:pt x="263169" y="2075459"/>
                  </a:lnTo>
                  <a:lnTo>
                    <a:pt x="292887" y="2075459"/>
                  </a:lnTo>
                  <a:lnTo>
                    <a:pt x="292887" y="2060486"/>
                  </a:lnTo>
                  <a:lnTo>
                    <a:pt x="263169" y="2060486"/>
                  </a:lnTo>
                  <a:lnTo>
                    <a:pt x="241795" y="2062988"/>
                  </a:lnTo>
                  <a:lnTo>
                    <a:pt x="226453" y="2070303"/>
                  </a:lnTo>
                  <a:lnTo>
                    <a:pt x="217208" y="2082152"/>
                  </a:lnTo>
                  <a:lnTo>
                    <a:pt x="214096" y="2098255"/>
                  </a:lnTo>
                  <a:lnTo>
                    <a:pt x="217271" y="2113445"/>
                  </a:lnTo>
                  <a:lnTo>
                    <a:pt x="225818" y="2124151"/>
                  </a:lnTo>
                  <a:lnTo>
                    <a:pt x="238302" y="2130488"/>
                  </a:lnTo>
                  <a:lnTo>
                    <a:pt x="253263" y="2132584"/>
                  </a:lnTo>
                  <a:lnTo>
                    <a:pt x="266293" y="2130945"/>
                  </a:lnTo>
                  <a:lnTo>
                    <a:pt x="277533" y="2126742"/>
                  </a:lnTo>
                  <a:lnTo>
                    <a:pt x="286664" y="2121014"/>
                  </a:lnTo>
                  <a:lnTo>
                    <a:pt x="292354" y="2115769"/>
                  </a:lnTo>
                  <a:lnTo>
                    <a:pt x="293344" y="2114842"/>
                  </a:lnTo>
                  <a:lnTo>
                    <a:pt x="300253" y="2129815"/>
                  </a:lnTo>
                  <a:lnTo>
                    <a:pt x="311315" y="2129815"/>
                  </a:lnTo>
                  <a:lnTo>
                    <a:pt x="311315" y="2114842"/>
                  </a:lnTo>
                  <a:lnTo>
                    <a:pt x="311315" y="2075459"/>
                  </a:lnTo>
                  <a:close/>
                </a:path>
                <a:path w="1335405" h="2167254">
                  <a:moveTo>
                    <a:pt x="322872" y="1728698"/>
                  </a:moveTo>
                  <a:lnTo>
                    <a:pt x="292468" y="1728698"/>
                  </a:lnTo>
                  <a:lnTo>
                    <a:pt x="292468" y="1704047"/>
                  </a:lnTo>
                  <a:lnTo>
                    <a:pt x="274040" y="1704047"/>
                  </a:lnTo>
                  <a:lnTo>
                    <a:pt x="274040" y="1728698"/>
                  </a:lnTo>
                  <a:lnTo>
                    <a:pt x="254685" y="1728698"/>
                  </a:lnTo>
                  <a:lnTo>
                    <a:pt x="254685" y="1744827"/>
                  </a:lnTo>
                  <a:lnTo>
                    <a:pt x="274040" y="1744827"/>
                  </a:lnTo>
                  <a:lnTo>
                    <a:pt x="274040" y="1808632"/>
                  </a:lnTo>
                  <a:lnTo>
                    <a:pt x="275767" y="1822716"/>
                  </a:lnTo>
                  <a:lnTo>
                    <a:pt x="281787" y="1835035"/>
                  </a:lnTo>
                  <a:lnTo>
                    <a:pt x="293382" y="1843786"/>
                  </a:lnTo>
                  <a:lnTo>
                    <a:pt x="311823" y="1847100"/>
                  </a:lnTo>
                  <a:lnTo>
                    <a:pt x="322872" y="1847100"/>
                  </a:lnTo>
                  <a:lnTo>
                    <a:pt x="322872" y="1830285"/>
                  </a:lnTo>
                  <a:lnTo>
                    <a:pt x="311823" y="1830285"/>
                  </a:lnTo>
                  <a:lnTo>
                    <a:pt x="303745" y="1829066"/>
                  </a:lnTo>
                  <a:lnTo>
                    <a:pt x="297649" y="1825193"/>
                  </a:lnTo>
                  <a:lnTo>
                    <a:pt x="293801" y="1818335"/>
                  </a:lnTo>
                  <a:lnTo>
                    <a:pt x="292531" y="1808632"/>
                  </a:lnTo>
                  <a:lnTo>
                    <a:pt x="292468" y="1744827"/>
                  </a:lnTo>
                  <a:lnTo>
                    <a:pt x="322872" y="1744827"/>
                  </a:lnTo>
                  <a:lnTo>
                    <a:pt x="322872" y="1728698"/>
                  </a:lnTo>
                  <a:close/>
                </a:path>
                <a:path w="1335405" h="2167254">
                  <a:moveTo>
                    <a:pt x="366572" y="1967420"/>
                  </a:moveTo>
                  <a:lnTo>
                    <a:pt x="348145" y="1967420"/>
                  </a:lnTo>
                  <a:lnTo>
                    <a:pt x="348145" y="2129815"/>
                  </a:lnTo>
                  <a:lnTo>
                    <a:pt x="366572" y="2129815"/>
                  </a:lnTo>
                  <a:lnTo>
                    <a:pt x="366572" y="1967420"/>
                  </a:lnTo>
                  <a:close/>
                </a:path>
                <a:path w="1335405" h="2167254">
                  <a:moveTo>
                    <a:pt x="380542" y="839800"/>
                  </a:moveTo>
                  <a:lnTo>
                    <a:pt x="311429" y="839800"/>
                  </a:lnTo>
                  <a:lnTo>
                    <a:pt x="344830" y="807097"/>
                  </a:lnTo>
                  <a:lnTo>
                    <a:pt x="359143" y="792518"/>
                  </a:lnTo>
                  <a:lnTo>
                    <a:pt x="370205" y="778586"/>
                  </a:lnTo>
                  <a:lnTo>
                    <a:pt x="377329" y="763879"/>
                  </a:lnTo>
                  <a:lnTo>
                    <a:pt x="379844" y="746975"/>
                  </a:lnTo>
                  <a:lnTo>
                    <a:pt x="376618" y="728357"/>
                  </a:lnTo>
                  <a:lnTo>
                    <a:pt x="372160" y="721169"/>
                  </a:lnTo>
                  <a:lnTo>
                    <a:pt x="366979" y="712787"/>
                  </a:lnTo>
                  <a:lnTo>
                    <a:pt x="350977" y="702106"/>
                  </a:lnTo>
                  <a:lnTo>
                    <a:pt x="328701" y="698131"/>
                  </a:lnTo>
                  <a:lnTo>
                    <a:pt x="308076" y="701802"/>
                  </a:lnTo>
                  <a:lnTo>
                    <a:pt x="291846" y="712470"/>
                  </a:lnTo>
                  <a:lnTo>
                    <a:pt x="281152" y="729627"/>
                  </a:lnTo>
                  <a:lnTo>
                    <a:pt x="277101" y="752729"/>
                  </a:lnTo>
                  <a:lnTo>
                    <a:pt x="301294" y="752729"/>
                  </a:lnTo>
                  <a:lnTo>
                    <a:pt x="302958" y="740219"/>
                  </a:lnTo>
                  <a:lnTo>
                    <a:pt x="307835" y="730211"/>
                  </a:lnTo>
                  <a:lnTo>
                    <a:pt x="316293" y="723569"/>
                  </a:lnTo>
                  <a:lnTo>
                    <a:pt x="328701" y="721169"/>
                  </a:lnTo>
                  <a:lnTo>
                    <a:pt x="340321" y="723341"/>
                  </a:lnTo>
                  <a:lnTo>
                    <a:pt x="348348" y="729170"/>
                  </a:lnTo>
                  <a:lnTo>
                    <a:pt x="352996" y="737692"/>
                  </a:lnTo>
                  <a:lnTo>
                    <a:pt x="354507" y="747890"/>
                  </a:lnTo>
                  <a:lnTo>
                    <a:pt x="352856" y="758545"/>
                  </a:lnTo>
                  <a:lnTo>
                    <a:pt x="347713" y="768451"/>
                  </a:lnTo>
                  <a:lnTo>
                    <a:pt x="338759" y="779310"/>
                  </a:lnTo>
                  <a:lnTo>
                    <a:pt x="325716" y="792810"/>
                  </a:lnTo>
                  <a:lnTo>
                    <a:pt x="277101" y="842111"/>
                  </a:lnTo>
                  <a:lnTo>
                    <a:pt x="277101" y="862838"/>
                  </a:lnTo>
                  <a:lnTo>
                    <a:pt x="380542" y="862838"/>
                  </a:lnTo>
                  <a:lnTo>
                    <a:pt x="380542" y="839800"/>
                  </a:lnTo>
                  <a:close/>
                </a:path>
                <a:path w="1335405" h="2167254">
                  <a:moveTo>
                    <a:pt x="423252" y="2011413"/>
                  </a:moveTo>
                  <a:lnTo>
                    <a:pt x="404825" y="2011413"/>
                  </a:lnTo>
                  <a:lnTo>
                    <a:pt x="404825" y="2129815"/>
                  </a:lnTo>
                  <a:lnTo>
                    <a:pt x="423252" y="2129815"/>
                  </a:lnTo>
                  <a:lnTo>
                    <a:pt x="423252" y="2011413"/>
                  </a:lnTo>
                  <a:close/>
                </a:path>
                <a:path w="1335405" h="2167254">
                  <a:moveTo>
                    <a:pt x="423252" y="1967420"/>
                  </a:moveTo>
                  <a:lnTo>
                    <a:pt x="404825" y="1967420"/>
                  </a:lnTo>
                  <a:lnTo>
                    <a:pt x="404825" y="1992757"/>
                  </a:lnTo>
                  <a:lnTo>
                    <a:pt x="423252" y="1992757"/>
                  </a:lnTo>
                  <a:lnTo>
                    <a:pt x="423252" y="1967420"/>
                  </a:lnTo>
                  <a:close/>
                </a:path>
                <a:path w="1335405" h="2167254">
                  <a:moveTo>
                    <a:pt x="445008" y="1769478"/>
                  </a:moveTo>
                  <a:lnTo>
                    <a:pt x="441731" y="1751495"/>
                  </a:lnTo>
                  <a:lnTo>
                    <a:pt x="435711" y="1742757"/>
                  </a:lnTo>
                  <a:lnTo>
                    <a:pt x="432282" y="1737766"/>
                  </a:lnTo>
                  <a:lnTo>
                    <a:pt x="426580" y="1734464"/>
                  </a:lnTo>
                  <a:lnTo>
                    <a:pt x="426580" y="1769478"/>
                  </a:lnTo>
                  <a:lnTo>
                    <a:pt x="426580" y="1779155"/>
                  </a:lnTo>
                  <a:lnTo>
                    <a:pt x="366229" y="1779155"/>
                  </a:lnTo>
                  <a:lnTo>
                    <a:pt x="366229" y="1769478"/>
                  </a:lnTo>
                  <a:lnTo>
                    <a:pt x="368185" y="1758696"/>
                  </a:lnTo>
                  <a:lnTo>
                    <a:pt x="373964" y="1750237"/>
                  </a:lnTo>
                  <a:lnTo>
                    <a:pt x="383425" y="1744726"/>
                  </a:lnTo>
                  <a:lnTo>
                    <a:pt x="396405" y="1742757"/>
                  </a:lnTo>
                  <a:lnTo>
                    <a:pt x="409575" y="1744751"/>
                  </a:lnTo>
                  <a:lnTo>
                    <a:pt x="419011" y="1750326"/>
                  </a:lnTo>
                  <a:lnTo>
                    <a:pt x="424675" y="1758784"/>
                  </a:lnTo>
                  <a:lnTo>
                    <a:pt x="426580" y="1769478"/>
                  </a:lnTo>
                  <a:lnTo>
                    <a:pt x="426580" y="1734464"/>
                  </a:lnTo>
                  <a:lnTo>
                    <a:pt x="417207" y="1729016"/>
                  </a:lnTo>
                  <a:lnTo>
                    <a:pt x="397090" y="1725942"/>
                  </a:lnTo>
                  <a:lnTo>
                    <a:pt x="376364" y="1729117"/>
                  </a:lnTo>
                  <a:lnTo>
                    <a:pt x="360870" y="1738083"/>
                  </a:lnTo>
                  <a:lnTo>
                    <a:pt x="351155" y="1751977"/>
                  </a:lnTo>
                  <a:lnTo>
                    <a:pt x="347878" y="1769478"/>
                  </a:lnTo>
                  <a:lnTo>
                    <a:pt x="347789" y="1806333"/>
                  </a:lnTo>
                  <a:lnTo>
                    <a:pt x="351155" y="1824316"/>
                  </a:lnTo>
                  <a:lnTo>
                    <a:pt x="360870" y="1838032"/>
                  </a:lnTo>
                  <a:lnTo>
                    <a:pt x="376364" y="1846795"/>
                  </a:lnTo>
                  <a:lnTo>
                    <a:pt x="397090" y="1849869"/>
                  </a:lnTo>
                  <a:lnTo>
                    <a:pt x="416229" y="1847164"/>
                  </a:lnTo>
                  <a:lnTo>
                    <a:pt x="430644" y="1839480"/>
                  </a:lnTo>
                  <a:lnTo>
                    <a:pt x="435673" y="1833054"/>
                  </a:lnTo>
                  <a:lnTo>
                    <a:pt x="440080" y="1827415"/>
                  </a:lnTo>
                  <a:lnTo>
                    <a:pt x="444309" y="1811629"/>
                  </a:lnTo>
                  <a:lnTo>
                    <a:pt x="425881" y="1811629"/>
                  </a:lnTo>
                  <a:lnTo>
                    <a:pt x="423011" y="1820316"/>
                  </a:lnTo>
                  <a:lnTo>
                    <a:pt x="417360" y="1827098"/>
                  </a:lnTo>
                  <a:lnTo>
                    <a:pt x="408787" y="1831492"/>
                  </a:lnTo>
                  <a:lnTo>
                    <a:pt x="397090" y="1833054"/>
                  </a:lnTo>
                  <a:lnTo>
                    <a:pt x="383717" y="1831047"/>
                  </a:lnTo>
                  <a:lnTo>
                    <a:pt x="374053" y="1825421"/>
                  </a:lnTo>
                  <a:lnTo>
                    <a:pt x="368198" y="1816823"/>
                  </a:lnTo>
                  <a:lnTo>
                    <a:pt x="366306" y="1806333"/>
                  </a:lnTo>
                  <a:lnTo>
                    <a:pt x="366229" y="1794129"/>
                  </a:lnTo>
                  <a:lnTo>
                    <a:pt x="445008" y="1794129"/>
                  </a:lnTo>
                  <a:lnTo>
                    <a:pt x="445008" y="1779155"/>
                  </a:lnTo>
                  <a:lnTo>
                    <a:pt x="445008" y="1769478"/>
                  </a:lnTo>
                  <a:close/>
                </a:path>
                <a:path w="1335405" h="2167254">
                  <a:moveTo>
                    <a:pt x="515658" y="817003"/>
                  </a:moveTo>
                  <a:lnTo>
                    <a:pt x="513638" y="803363"/>
                  </a:lnTo>
                  <a:lnTo>
                    <a:pt x="508165" y="792099"/>
                  </a:lnTo>
                  <a:lnTo>
                    <a:pt x="500100" y="783539"/>
                  </a:lnTo>
                  <a:lnTo>
                    <a:pt x="490308" y="778065"/>
                  </a:lnTo>
                  <a:lnTo>
                    <a:pt x="498703" y="771969"/>
                  </a:lnTo>
                  <a:lnTo>
                    <a:pt x="505256" y="764197"/>
                  </a:lnTo>
                  <a:lnTo>
                    <a:pt x="509524" y="754418"/>
                  </a:lnTo>
                  <a:lnTo>
                    <a:pt x="511048" y="742365"/>
                  </a:lnTo>
                  <a:lnTo>
                    <a:pt x="507771" y="725157"/>
                  </a:lnTo>
                  <a:lnTo>
                    <a:pt x="505040" y="721169"/>
                  </a:lnTo>
                  <a:lnTo>
                    <a:pt x="498119" y="711098"/>
                  </a:lnTo>
                  <a:lnTo>
                    <a:pt x="482384" y="701611"/>
                  </a:lnTo>
                  <a:lnTo>
                    <a:pt x="460832" y="698131"/>
                  </a:lnTo>
                  <a:lnTo>
                    <a:pt x="439521" y="701662"/>
                  </a:lnTo>
                  <a:lnTo>
                    <a:pt x="423367" y="712038"/>
                  </a:lnTo>
                  <a:lnTo>
                    <a:pt x="413042" y="728941"/>
                  </a:lnTo>
                  <a:lnTo>
                    <a:pt x="409232" y="752043"/>
                  </a:lnTo>
                  <a:lnTo>
                    <a:pt x="433412" y="752043"/>
                  </a:lnTo>
                  <a:lnTo>
                    <a:pt x="435178" y="739635"/>
                  </a:lnTo>
                  <a:lnTo>
                    <a:pt x="440245" y="729869"/>
                  </a:lnTo>
                  <a:lnTo>
                    <a:pt x="448805" y="723468"/>
                  </a:lnTo>
                  <a:lnTo>
                    <a:pt x="461060" y="721169"/>
                  </a:lnTo>
                  <a:lnTo>
                    <a:pt x="472948" y="723328"/>
                  </a:lnTo>
                  <a:lnTo>
                    <a:pt x="480695" y="728891"/>
                  </a:lnTo>
                  <a:lnTo>
                    <a:pt x="484898" y="736523"/>
                  </a:lnTo>
                  <a:lnTo>
                    <a:pt x="486168" y="744893"/>
                  </a:lnTo>
                  <a:lnTo>
                    <a:pt x="484339" y="755065"/>
                  </a:lnTo>
                  <a:lnTo>
                    <a:pt x="479145" y="762177"/>
                  </a:lnTo>
                  <a:lnTo>
                    <a:pt x="471004" y="766343"/>
                  </a:lnTo>
                  <a:lnTo>
                    <a:pt x="460362" y="767702"/>
                  </a:lnTo>
                  <a:lnTo>
                    <a:pt x="450697" y="767702"/>
                  </a:lnTo>
                  <a:lnTo>
                    <a:pt x="450697" y="790740"/>
                  </a:lnTo>
                  <a:lnTo>
                    <a:pt x="461975" y="790740"/>
                  </a:lnTo>
                  <a:lnTo>
                    <a:pt x="473887" y="792353"/>
                  </a:lnTo>
                  <a:lnTo>
                    <a:pt x="482803" y="797052"/>
                  </a:lnTo>
                  <a:lnTo>
                    <a:pt x="488378" y="804633"/>
                  </a:lnTo>
                  <a:lnTo>
                    <a:pt x="490308" y="814933"/>
                  </a:lnTo>
                  <a:lnTo>
                    <a:pt x="488670" y="826160"/>
                  </a:lnTo>
                  <a:lnTo>
                    <a:pt x="483514" y="835139"/>
                  </a:lnTo>
                  <a:lnTo>
                    <a:pt x="474573" y="841108"/>
                  </a:lnTo>
                  <a:lnTo>
                    <a:pt x="461518" y="843267"/>
                  </a:lnTo>
                  <a:lnTo>
                    <a:pt x="448233" y="840892"/>
                  </a:lnTo>
                  <a:lnTo>
                    <a:pt x="438518" y="834301"/>
                  </a:lnTo>
                  <a:lnTo>
                    <a:pt x="432460" y="824306"/>
                  </a:lnTo>
                  <a:lnTo>
                    <a:pt x="430187" y="811707"/>
                  </a:lnTo>
                  <a:lnTo>
                    <a:pt x="405777" y="811707"/>
                  </a:lnTo>
                  <a:lnTo>
                    <a:pt x="409905" y="834809"/>
                  </a:lnTo>
                  <a:lnTo>
                    <a:pt x="421030" y="851954"/>
                  </a:lnTo>
                  <a:lnTo>
                    <a:pt x="438302" y="862622"/>
                  </a:lnTo>
                  <a:lnTo>
                    <a:pt x="460832" y="866292"/>
                  </a:lnTo>
                  <a:lnTo>
                    <a:pt x="484073" y="862876"/>
                  </a:lnTo>
                  <a:lnTo>
                    <a:pt x="501281" y="853046"/>
                  </a:lnTo>
                  <a:lnTo>
                    <a:pt x="508025" y="843267"/>
                  </a:lnTo>
                  <a:lnTo>
                    <a:pt x="511975" y="837526"/>
                  </a:lnTo>
                  <a:lnTo>
                    <a:pt x="515658" y="817003"/>
                  </a:lnTo>
                  <a:close/>
                </a:path>
                <a:path w="1335405" h="2167254">
                  <a:moveTo>
                    <a:pt x="515886" y="2011413"/>
                  </a:moveTo>
                  <a:lnTo>
                    <a:pt x="485482" y="2011413"/>
                  </a:lnTo>
                  <a:lnTo>
                    <a:pt x="485482" y="1986762"/>
                  </a:lnTo>
                  <a:lnTo>
                    <a:pt x="467042" y="1986762"/>
                  </a:lnTo>
                  <a:lnTo>
                    <a:pt x="467042" y="2011413"/>
                  </a:lnTo>
                  <a:lnTo>
                    <a:pt x="447700" y="2011413"/>
                  </a:lnTo>
                  <a:lnTo>
                    <a:pt x="447700" y="2027542"/>
                  </a:lnTo>
                  <a:lnTo>
                    <a:pt x="467042" y="2027542"/>
                  </a:lnTo>
                  <a:lnTo>
                    <a:pt x="467042" y="2091347"/>
                  </a:lnTo>
                  <a:lnTo>
                    <a:pt x="468769" y="2105431"/>
                  </a:lnTo>
                  <a:lnTo>
                    <a:pt x="474789" y="2117750"/>
                  </a:lnTo>
                  <a:lnTo>
                    <a:pt x="486384" y="2126500"/>
                  </a:lnTo>
                  <a:lnTo>
                    <a:pt x="504825" y="2129815"/>
                  </a:lnTo>
                  <a:lnTo>
                    <a:pt x="515886" y="2129815"/>
                  </a:lnTo>
                  <a:lnTo>
                    <a:pt x="515886" y="2113000"/>
                  </a:lnTo>
                  <a:lnTo>
                    <a:pt x="504825" y="2113000"/>
                  </a:lnTo>
                  <a:lnTo>
                    <a:pt x="496747" y="2111781"/>
                  </a:lnTo>
                  <a:lnTo>
                    <a:pt x="490664" y="2107908"/>
                  </a:lnTo>
                  <a:lnTo>
                    <a:pt x="486816" y="2101049"/>
                  </a:lnTo>
                  <a:lnTo>
                    <a:pt x="485533" y="2091347"/>
                  </a:lnTo>
                  <a:lnTo>
                    <a:pt x="485482" y="2027542"/>
                  </a:lnTo>
                  <a:lnTo>
                    <a:pt x="515886" y="2027542"/>
                  </a:lnTo>
                  <a:lnTo>
                    <a:pt x="515886" y="2011413"/>
                  </a:lnTo>
                  <a:close/>
                </a:path>
                <a:path w="1335405" h="2167254">
                  <a:moveTo>
                    <a:pt x="575157" y="1770392"/>
                  </a:moveTo>
                  <a:lnTo>
                    <a:pt x="550570" y="1728838"/>
                  </a:lnTo>
                  <a:lnTo>
                    <a:pt x="534162" y="1725942"/>
                  </a:lnTo>
                  <a:lnTo>
                    <a:pt x="521855" y="1727492"/>
                  </a:lnTo>
                  <a:lnTo>
                    <a:pt x="511238" y="1731606"/>
                  </a:lnTo>
                  <a:lnTo>
                    <a:pt x="502348" y="1737499"/>
                  </a:lnTo>
                  <a:lnTo>
                    <a:pt x="495223" y="1744370"/>
                  </a:lnTo>
                  <a:lnTo>
                    <a:pt x="488772" y="1728698"/>
                  </a:lnTo>
                  <a:lnTo>
                    <a:pt x="477723" y="1728698"/>
                  </a:lnTo>
                  <a:lnTo>
                    <a:pt x="477723" y="1847100"/>
                  </a:lnTo>
                  <a:lnTo>
                    <a:pt x="496150" y="1847100"/>
                  </a:lnTo>
                  <a:lnTo>
                    <a:pt x="496150" y="1761413"/>
                  </a:lnTo>
                  <a:lnTo>
                    <a:pt x="502450" y="1754898"/>
                  </a:lnTo>
                  <a:lnTo>
                    <a:pt x="510463" y="1748891"/>
                  </a:lnTo>
                  <a:lnTo>
                    <a:pt x="519887" y="1744472"/>
                  </a:lnTo>
                  <a:lnTo>
                    <a:pt x="520534" y="1744370"/>
                  </a:lnTo>
                  <a:lnTo>
                    <a:pt x="530466" y="1742757"/>
                  </a:lnTo>
                  <a:lnTo>
                    <a:pt x="540791" y="1744510"/>
                  </a:lnTo>
                  <a:lnTo>
                    <a:pt x="549135" y="1749920"/>
                  </a:lnTo>
                  <a:lnTo>
                    <a:pt x="554697" y="1759178"/>
                  </a:lnTo>
                  <a:lnTo>
                    <a:pt x="556729" y="1772462"/>
                  </a:lnTo>
                  <a:lnTo>
                    <a:pt x="556729" y="1847100"/>
                  </a:lnTo>
                  <a:lnTo>
                    <a:pt x="575157" y="1847100"/>
                  </a:lnTo>
                  <a:lnTo>
                    <a:pt x="575157" y="1770392"/>
                  </a:lnTo>
                  <a:close/>
                </a:path>
                <a:path w="1335405" h="2167254">
                  <a:moveTo>
                    <a:pt x="638022" y="2011413"/>
                  </a:moveTo>
                  <a:lnTo>
                    <a:pt x="621207" y="2011413"/>
                  </a:lnTo>
                  <a:lnTo>
                    <a:pt x="585736" y="2104936"/>
                  </a:lnTo>
                  <a:lnTo>
                    <a:pt x="549567" y="2011413"/>
                  </a:lnTo>
                  <a:lnTo>
                    <a:pt x="532295" y="2011413"/>
                  </a:lnTo>
                  <a:lnTo>
                    <a:pt x="532295" y="2020163"/>
                  </a:lnTo>
                  <a:lnTo>
                    <a:pt x="576757" y="2129815"/>
                  </a:lnTo>
                  <a:lnTo>
                    <a:pt x="563626" y="2159762"/>
                  </a:lnTo>
                  <a:lnTo>
                    <a:pt x="563626" y="2166670"/>
                  </a:lnTo>
                  <a:lnTo>
                    <a:pt x="579056" y="2166670"/>
                  </a:lnTo>
                  <a:lnTo>
                    <a:pt x="603910" y="2104936"/>
                  </a:lnTo>
                  <a:lnTo>
                    <a:pt x="638022" y="2020163"/>
                  </a:lnTo>
                  <a:lnTo>
                    <a:pt x="638022" y="2011413"/>
                  </a:lnTo>
                  <a:close/>
                </a:path>
                <a:path w="1335405" h="2167254">
                  <a:moveTo>
                    <a:pt x="672795" y="779221"/>
                  </a:moveTo>
                  <a:lnTo>
                    <a:pt x="598627" y="779221"/>
                  </a:lnTo>
                  <a:lnTo>
                    <a:pt x="598627" y="802259"/>
                  </a:lnTo>
                  <a:lnTo>
                    <a:pt x="672795" y="802259"/>
                  </a:lnTo>
                  <a:lnTo>
                    <a:pt x="672795" y="779221"/>
                  </a:lnTo>
                  <a:close/>
                </a:path>
                <a:path w="1335405" h="2167254">
                  <a:moveTo>
                    <a:pt x="706932" y="1684705"/>
                  </a:moveTo>
                  <a:lnTo>
                    <a:pt x="688505" y="1684705"/>
                  </a:lnTo>
                  <a:lnTo>
                    <a:pt x="688505" y="1743214"/>
                  </a:lnTo>
                  <a:lnTo>
                    <a:pt x="688505" y="1761413"/>
                  </a:lnTo>
                  <a:lnTo>
                    <a:pt x="688505" y="1814398"/>
                  </a:lnTo>
                  <a:lnTo>
                    <a:pt x="681647" y="1821103"/>
                  </a:lnTo>
                  <a:lnTo>
                    <a:pt x="673531" y="1827098"/>
                  </a:lnTo>
                  <a:lnTo>
                    <a:pt x="664210" y="1831403"/>
                  </a:lnTo>
                  <a:lnTo>
                    <a:pt x="653719" y="1833054"/>
                  </a:lnTo>
                  <a:lnTo>
                    <a:pt x="642835" y="1831022"/>
                  </a:lnTo>
                  <a:lnTo>
                    <a:pt x="634403" y="1825307"/>
                  </a:lnTo>
                  <a:lnTo>
                    <a:pt x="628942" y="1816430"/>
                  </a:lnTo>
                  <a:lnTo>
                    <a:pt x="626999" y="1804949"/>
                  </a:lnTo>
                  <a:lnTo>
                    <a:pt x="626999" y="1770862"/>
                  </a:lnTo>
                  <a:lnTo>
                    <a:pt x="628942" y="1759369"/>
                  </a:lnTo>
                  <a:lnTo>
                    <a:pt x="634377" y="1750504"/>
                  </a:lnTo>
                  <a:lnTo>
                    <a:pt x="642747" y="1744776"/>
                  </a:lnTo>
                  <a:lnTo>
                    <a:pt x="653491" y="1742757"/>
                  </a:lnTo>
                  <a:lnTo>
                    <a:pt x="664019" y="1744408"/>
                  </a:lnTo>
                  <a:lnTo>
                    <a:pt x="673417" y="1748713"/>
                  </a:lnTo>
                  <a:lnTo>
                    <a:pt x="681609" y="1754708"/>
                  </a:lnTo>
                  <a:lnTo>
                    <a:pt x="688505" y="1761413"/>
                  </a:lnTo>
                  <a:lnTo>
                    <a:pt x="688505" y="1743214"/>
                  </a:lnTo>
                  <a:lnTo>
                    <a:pt x="688035" y="1742757"/>
                  </a:lnTo>
                  <a:lnTo>
                    <a:pt x="682091" y="1736915"/>
                  </a:lnTo>
                  <a:lnTo>
                    <a:pt x="673620" y="1731378"/>
                  </a:lnTo>
                  <a:lnTo>
                    <a:pt x="663206" y="1727441"/>
                  </a:lnTo>
                  <a:lnTo>
                    <a:pt x="650963" y="1725942"/>
                  </a:lnTo>
                  <a:lnTo>
                    <a:pt x="633844" y="1728749"/>
                  </a:lnTo>
                  <a:lnTo>
                    <a:pt x="620433" y="1737080"/>
                  </a:lnTo>
                  <a:lnTo>
                    <a:pt x="611695" y="1750720"/>
                  </a:lnTo>
                  <a:lnTo>
                    <a:pt x="608571" y="1769478"/>
                  </a:lnTo>
                  <a:lnTo>
                    <a:pt x="608571" y="1806333"/>
                  </a:lnTo>
                  <a:lnTo>
                    <a:pt x="611720" y="1825091"/>
                  </a:lnTo>
                  <a:lnTo>
                    <a:pt x="620433" y="1838731"/>
                  </a:lnTo>
                  <a:lnTo>
                    <a:pt x="633641" y="1847049"/>
                  </a:lnTo>
                  <a:lnTo>
                    <a:pt x="650265" y="1849869"/>
                  </a:lnTo>
                  <a:lnTo>
                    <a:pt x="662838" y="1848281"/>
                  </a:lnTo>
                  <a:lnTo>
                    <a:pt x="673557" y="1844116"/>
                  </a:lnTo>
                  <a:lnTo>
                    <a:pt x="682434" y="1838210"/>
                  </a:lnTo>
                  <a:lnTo>
                    <a:pt x="687768" y="1833054"/>
                  </a:lnTo>
                  <a:lnTo>
                    <a:pt x="689432" y="1831441"/>
                  </a:lnTo>
                  <a:lnTo>
                    <a:pt x="695883" y="1847100"/>
                  </a:lnTo>
                  <a:lnTo>
                    <a:pt x="706932" y="1847100"/>
                  </a:lnTo>
                  <a:lnTo>
                    <a:pt x="706932" y="1831441"/>
                  </a:lnTo>
                  <a:lnTo>
                    <a:pt x="706932" y="1743214"/>
                  </a:lnTo>
                  <a:lnTo>
                    <a:pt x="706932" y="1684705"/>
                  </a:lnTo>
                  <a:close/>
                </a:path>
                <a:path w="1335405" h="2167254">
                  <a:moveTo>
                    <a:pt x="818997" y="743051"/>
                  </a:moveTo>
                  <a:lnTo>
                    <a:pt x="790435" y="743051"/>
                  </a:lnTo>
                  <a:lnTo>
                    <a:pt x="790435" y="718172"/>
                  </a:lnTo>
                  <a:lnTo>
                    <a:pt x="765086" y="718172"/>
                  </a:lnTo>
                  <a:lnTo>
                    <a:pt x="765086" y="743051"/>
                  </a:lnTo>
                  <a:lnTo>
                    <a:pt x="746658" y="743051"/>
                  </a:lnTo>
                  <a:lnTo>
                    <a:pt x="746658" y="765175"/>
                  </a:lnTo>
                  <a:lnTo>
                    <a:pt x="765086" y="765175"/>
                  </a:lnTo>
                  <a:lnTo>
                    <a:pt x="765124" y="820229"/>
                  </a:lnTo>
                  <a:lnTo>
                    <a:pt x="766914" y="835723"/>
                  </a:lnTo>
                  <a:lnTo>
                    <a:pt x="773417" y="849452"/>
                  </a:lnTo>
                  <a:lnTo>
                    <a:pt x="786180" y="859155"/>
                  </a:lnTo>
                  <a:lnTo>
                    <a:pt x="806780" y="862838"/>
                  </a:lnTo>
                  <a:lnTo>
                    <a:pt x="818997" y="862838"/>
                  </a:lnTo>
                  <a:lnTo>
                    <a:pt x="818997" y="840727"/>
                  </a:lnTo>
                  <a:lnTo>
                    <a:pt x="806780" y="840727"/>
                  </a:lnTo>
                  <a:lnTo>
                    <a:pt x="800049" y="839724"/>
                  </a:lnTo>
                  <a:lnTo>
                    <a:pt x="794893" y="836345"/>
                  </a:lnTo>
                  <a:lnTo>
                    <a:pt x="791591" y="830033"/>
                  </a:lnTo>
                  <a:lnTo>
                    <a:pt x="790435" y="820229"/>
                  </a:lnTo>
                  <a:lnTo>
                    <a:pt x="790435" y="765175"/>
                  </a:lnTo>
                  <a:lnTo>
                    <a:pt x="818997" y="765175"/>
                  </a:lnTo>
                  <a:lnTo>
                    <a:pt x="818997" y="743051"/>
                  </a:lnTo>
                  <a:close/>
                </a:path>
                <a:path w="1335405" h="2167254">
                  <a:moveTo>
                    <a:pt x="837107" y="1769478"/>
                  </a:moveTo>
                  <a:lnTo>
                    <a:pt x="833831" y="1751495"/>
                  </a:lnTo>
                  <a:lnTo>
                    <a:pt x="827811" y="1742757"/>
                  </a:lnTo>
                  <a:lnTo>
                    <a:pt x="824382" y="1737766"/>
                  </a:lnTo>
                  <a:lnTo>
                    <a:pt x="818680" y="1734464"/>
                  </a:lnTo>
                  <a:lnTo>
                    <a:pt x="818680" y="1769478"/>
                  </a:lnTo>
                  <a:lnTo>
                    <a:pt x="818680" y="1779155"/>
                  </a:lnTo>
                  <a:lnTo>
                    <a:pt x="758329" y="1779155"/>
                  </a:lnTo>
                  <a:lnTo>
                    <a:pt x="758329" y="1769478"/>
                  </a:lnTo>
                  <a:lnTo>
                    <a:pt x="760285" y="1758696"/>
                  </a:lnTo>
                  <a:lnTo>
                    <a:pt x="766076" y="1750237"/>
                  </a:lnTo>
                  <a:lnTo>
                    <a:pt x="775525" y="1744726"/>
                  </a:lnTo>
                  <a:lnTo>
                    <a:pt x="788504" y="1742757"/>
                  </a:lnTo>
                  <a:lnTo>
                    <a:pt x="801674" y="1744751"/>
                  </a:lnTo>
                  <a:lnTo>
                    <a:pt x="811110" y="1750326"/>
                  </a:lnTo>
                  <a:lnTo>
                    <a:pt x="816787" y="1758784"/>
                  </a:lnTo>
                  <a:lnTo>
                    <a:pt x="818680" y="1769478"/>
                  </a:lnTo>
                  <a:lnTo>
                    <a:pt x="818680" y="1734464"/>
                  </a:lnTo>
                  <a:lnTo>
                    <a:pt x="809320" y="1729016"/>
                  </a:lnTo>
                  <a:lnTo>
                    <a:pt x="789190" y="1725942"/>
                  </a:lnTo>
                  <a:lnTo>
                    <a:pt x="768464" y="1729117"/>
                  </a:lnTo>
                  <a:lnTo>
                    <a:pt x="752970" y="1738083"/>
                  </a:lnTo>
                  <a:lnTo>
                    <a:pt x="743254" y="1751977"/>
                  </a:lnTo>
                  <a:lnTo>
                    <a:pt x="739990" y="1769478"/>
                  </a:lnTo>
                  <a:lnTo>
                    <a:pt x="739902" y="1806333"/>
                  </a:lnTo>
                  <a:lnTo>
                    <a:pt x="743254" y="1824316"/>
                  </a:lnTo>
                  <a:lnTo>
                    <a:pt x="752970" y="1838032"/>
                  </a:lnTo>
                  <a:lnTo>
                    <a:pt x="768464" y="1846795"/>
                  </a:lnTo>
                  <a:lnTo>
                    <a:pt x="789190" y="1849869"/>
                  </a:lnTo>
                  <a:lnTo>
                    <a:pt x="808329" y="1847164"/>
                  </a:lnTo>
                  <a:lnTo>
                    <a:pt x="822744" y="1839480"/>
                  </a:lnTo>
                  <a:lnTo>
                    <a:pt x="827773" y="1833054"/>
                  </a:lnTo>
                  <a:lnTo>
                    <a:pt x="832180" y="1827415"/>
                  </a:lnTo>
                  <a:lnTo>
                    <a:pt x="836422" y="1811629"/>
                  </a:lnTo>
                  <a:lnTo>
                    <a:pt x="817994" y="1811629"/>
                  </a:lnTo>
                  <a:lnTo>
                    <a:pt x="815111" y="1820316"/>
                  </a:lnTo>
                  <a:lnTo>
                    <a:pt x="809472" y="1827098"/>
                  </a:lnTo>
                  <a:lnTo>
                    <a:pt x="800887" y="1831492"/>
                  </a:lnTo>
                  <a:lnTo>
                    <a:pt x="789190" y="1833054"/>
                  </a:lnTo>
                  <a:lnTo>
                    <a:pt x="775817" y="1831047"/>
                  </a:lnTo>
                  <a:lnTo>
                    <a:pt x="766165" y="1825421"/>
                  </a:lnTo>
                  <a:lnTo>
                    <a:pt x="760298" y="1816823"/>
                  </a:lnTo>
                  <a:lnTo>
                    <a:pt x="758405" y="1806333"/>
                  </a:lnTo>
                  <a:lnTo>
                    <a:pt x="758329" y="1794129"/>
                  </a:lnTo>
                  <a:lnTo>
                    <a:pt x="837107" y="1794129"/>
                  </a:lnTo>
                  <a:lnTo>
                    <a:pt x="837107" y="1779155"/>
                  </a:lnTo>
                  <a:lnTo>
                    <a:pt x="837107" y="1769478"/>
                  </a:lnTo>
                  <a:close/>
                </a:path>
                <a:path w="1335405" h="2167254">
                  <a:moveTo>
                    <a:pt x="944753" y="784745"/>
                  </a:moveTo>
                  <a:lnTo>
                    <a:pt x="941552" y="767207"/>
                  </a:lnTo>
                  <a:lnTo>
                    <a:pt x="938911" y="763333"/>
                  </a:lnTo>
                  <a:lnTo>
                    <a:pt x="931964" y="753110"/>
                  </a:lnTo>
                  <a:lnTo>
                    <a:pt x="919416" y="745731"/>
                  </a:lnTo>
                  <a:lnTo>
                    <a:pt x="919416" y="785901"/>
                  </a:lnTo>
                  <a:lnTo>
                    <a:pt x="919416" y="820000"/>
                  </a:lnTo>
                  <a:lnTo>
                    <a:pt x="917803" y="828776"/>
                  </a:lnTo>
                  <a:lnTo>
                    <a:pt x="912990" y="835952"/>
                  </a:lnTo>
                  <a:lnTo>
                    <a:pt x="904925" y="840790"/>
                  </a:lnTo>
                  <a:lnTo>
                    <a:pt x="893610" y="842568"/>
                  </a:lnTo>
                  <a:lnTo>
                    <a:pt x="882294" y="840790"/>
                  </a:lnTo>
                  <a:lnTo>
                    <a:pt x="874229" y="835952"/>
                  </a:lnTo>
                  <a:lnTo>
                    <a:pt x="869416" y="828776"/>
                  </a:lnTo>
                  <a:lnTo>
                    <a:pt x="867816" y="820000"/>
                  </a:lnTo>
                  <a:lnTo>
                    <a:pt x="867816" y="785901"/>
                  </a:lnTo>
                  <a:lnTo>
                    <a:pt x="869416" y="777125"/>
                  </a:lnTo>
                  <a:lnTo>
                    <a:pt x="874229" y="769950"/>
                  </a:lnTo>
                  <a:lnTo>
                    <a:pt x="882294" y="765111"/>
                  </a:lnTo>
                  <a:lnTo>
                    <a:pt x="893610" y="763333"/>
                  </a:lnTo>
                  <a:lnTo>
                    <a:pt x="904925" y="765111"/>
                  </a:lnTo>
                  <a:lnTo>
                    <a:pt x="912990" y="769950"/>
                  </a:lnTo>
                  <a:lnTo>
                    <a:pt x="917803" y="777125"/>
                  </a:lnTo>
                  <a:lnTo>
                    <a:pt x="919416" y="785901"/>
                  </a:lnTo>
                  <a:lnTo>
                    <a:pt x="919416" y="745731"/>
                  </a:lnTo>
                  <a:lnTo>
                    <a:pt x="915987" y="743712"/>
                  </a:lnTo>
                  <a:lnTo>
                    <a:pt x="893610" y="740295"/>
                  </a:lnTo>
                  <a:lnTo>
                    <a:pt x="871232" y="743712"/>
                  </a:lnTo>
                  <a:lnTo>
                    <a:pt x="855256" y="753110"/>
                  </a:lnTo>
                  <a:lnTo>
                    <a:pt x="845667" y="767207"/>
                  </a:lnTo>
                  <a:lnTo>
                    <a:pt x="842467" y="784745"/>
                  </a:lnTo>
                  <a:lnTo>
                    <a:pt x="842467" y="821143"/>
                  </a:lnTo>
                  <a:lnTo>
                    <a:pt x="845667" y="838682"/>
                  </a:lnTo>
                  <a:lnTo>
                    <a:pt x="855256" y="852792"/>
                  </a:lnTo>
                  <a:lnTo>
                    <a:pt x="871232" y="862190"/>
                  </a:lnTo>
                  <a:lnTo>
                    <a:pt x="893610" y="865606"/>
                  </a:lnTo>
                  <a:lnTo>
                    <a:pt x="915987" y="862190"/>
                  </a:lnTo>
                  <a:lnTo>
                    <a:pt x="931964" y="852792"/>
                  </a:lnTo>
                  <a:lnTo>
                    <a:pt x="938911" y="842568"/>
                  </a:lnTo>
                  <a:lnTo>
                    <a:pt x="941552" y="838682"/>
                  </a:lnTo>
                  <a:lnTo>
                    <a:pt x="944753" y="821143"/>
                  </a:lnTo>
                  <a:lnTo>
                    <a:pt x="944753" y="784745"/>
                  </a:lnTo>
                  <a:close/>
                </a:path>
                <a:path w="1335405" h="2167254">
                  <a:moveTo>
                    <a:pt x="964742" y="1684705"/>
                  </a:moveTo>
                  <a:lnTo>
                    <a:pt x="946315" y="1684705"/>
                  </a:lnTo>
                  <a:lnTo>
                    <a:pt x="946315" y="1743214"/>
                  </a:lnTo>
                  <a:lnTo>
                    <a:pt x="946315" y="1761413"/>
                  </a:lnTo>
                  <a:lnTo>
                    <a:pt x="946315" y="1814398"/>
                  </a:lnTo>
                  <a:lnTo>
                    <a:pt x="939444" y="1821103"/>
                  </a:lnTo>
                  <a:lnTo>
                    <a:pt x="931341" y="1827098"/>
                  </a:lnTo>
                  <a:lnTo>
                    <a:pt x="922020" y="1831403"/>
                  </a:lnTo>
                  <a:lnTo>
                    <a:pt x="911529" y="1833054"/>
                  </a:lnTo>
                  <a:lnTo>
                    <a:pt x="900645" y="1831022"/>
                  </a:lnTo>
                  <a:lnTo>
                    <a:pt x="892200" y="1825307"/>
                  </a:lnTo>
                  <a:lnTo>
                    <a:pt x="886739" y="1816430"/>
                  </a:lnTo>
                  <a:lnTo>
                    <a:pt x="884809" y="1804949"/>
                  </a:lnTo>
                  <a:lnTo>
                    <a:pt x="884809" y="1770862"/>
                  </a:lnTo>
                  <a:lnTo>
                    <a:pt x="886739" y="1759369"/>
                  </a:lnTo>
                  <a:lnTo>
                    <a:pt x="892175" y="1750504"/>
                  </a:lnTo>
                  <a:lnTo>
                    <a:pt x="900544" y="1744776"/>
                  </a:lnTo>
                  <a:lnTo>
                    <a:pt x="911301" y="1742757"/>
                  </a:lnTo>
                  <a:lnTo>
                    <a:pt x="921816" y="1744408"/>
                  </a:lnTo>
                  <a:lnTo>
                    <a:pt x="931227" y="1748713"/>
                  </a:lnTo>
                  <a:lnTo>
                    <a:pt x="939419" y="1754708"/>
                  </a:lnTo>
                  <a:lnTo>
                    <a:pt x="946315" y="1761413"/>
                  </a:lnTo>
                  <a:lnTo>
                    <a:pt x="946315" y="1743214"/>
                  </a:lnTo>
                  <a:lnTo>
                    <a:pt x="945845" y="1742757"/>
                  </a:lnTo>
                  <a:lnTo>
                    <a:pt x="939888" y="1736915"/>
                  </a:lnTo>
                  <a:lnTo>
                    <a:pt x="931418" y="1731378"/>
                  </a:lnTo>
                  <a:lnTo>
                    <a:pt x="921016" y="1727441"/>
                  </a:lnTo>
                  <a:lnTo>
                    <a:pt x="908761" y="1725942"/>
                  </a:lnTo>
                  <a:lnTo>
                    <a:pt x="891641" y="1728749"/>
                  </a:lnTo>
                  <a:lnTo>
                    <a:pt x="878243" y="1737080"/>
                  </a:lnTo>
                  <a:lnTo>
                    <a:pt x="869505" y="1750720"/>
                  </a:lnTo>
                  <a:lnTo>
                    <a:pt x="866381" y="1769478"/>
                  </a:lnTo>
                  <a:lnTo>
                    <a:pt x="866381" y="1806333"/>
                  </a:lnTo>
                  <a:lnTo>
                    <a:pt x="869518" y="1825091"/>
                  </a:lnTo>
                  <a:lnTo>
                    <a:pt x="878243" y="1838731"/>
                  </a:lnTo>
                  <a:lnTo>
                    <a:pt x="891451" y="1847049"/>
                  </a:lnTo>
                  <a:lnTo>
                    <a:pt x="908075" y="1849869"/>
                  </a:lnTo>
                  <a:lnTo>
                    <a:pt x="920635" y="1848281"/>
                  </a:lnTo>
                  <a:lnTo>
                    <a:pt x="931367" y="1844116"/>
                  </a:lnTo>
                  <a:lnTo>
                    <a:pt x="940244" y="1838210"/>
                  </a:lnTo>
                  <a:lnTo>
                    <a:pt x="945565" y="1833054"/>
                  </a:lnTo>
                  <a:lnTo>
                    <a:pt x="947229" y="1831441"/>
                  </a:lnTo>
                  <a:lnTo>
                    <a:pt x="953681" y="1847100"/>
                  </a:lnTo>
                  <a:lnTo>
                    <a:pt x="964742" y="1847100"/>
                  </a:lnTo>
                  <a:lnTo>
                    <a:pt x="964742" y="1831441"/>
                  </a:lnTo>
                  <a:lnTo>
                    <a:pt x="964742" y="1743214"/>
                  </a:lnTo>
                  <a:lnTo>
                    <a:pt x="964742" y="1684705"/>
                  </a:lnTo>
                  <a:close/>
                </a:path>
                <a:path w="1335405" h="2167254">
                  <a:moveTo>
                    <a:pt x="1075042" y="700443"/>
                  </a:moveTo>
                  <a:lnTo>
                    <a:pt x="1049705" y="700443"/>
                  </a:lnTo>
                  <a:lnTo>
                    <a:pt x="1049705" y="754799"/>
                  </a:lnTo>
                  <a:lnTo>
                    <a:pt x="1049705" y="778764"/>
                  </a:lnTo>
                  <a:lnTo>
                    <a:pt x="1049705" y="827138"/>
                  </a:lnTo>
                  <a:lnTo>
                    <a:pt x="1044067" y="832662"/>
                  </a:lnTo>
                  <a:lnTo>
                    <a:pt x="1037437" y="837615"/>
                  </a:lnTo>
                  <a:lnTo>
                    <a:pt x="1029677" y="841197"/>
                  </a:lnTo>
                  <a:lnTo>
                    <a:pt x="1020673" y="842568"/>
                  </a:lnTo>
                  <a:lnTo>
                    <a:pt x="1011999" y="841019"/>
                  </a:lnTo>
                  <a:lnTo>
                    <a:pt x="1004811" y="836523"/>
                  </a:lnTo>
                  <a:lnTo>
                    <a:pt x="999909" y="829348"/>
                  </a:lnTo>
                  <a:lnTo>
                    <a:pt x="998105" y="819759"/>
                  </a:lnTo>
                  <a:lnTo>
                    <a:pt x="998105" y="786130"/>
                  </a:lnTo>
                  <a:lnTo>
                    <a:pt x="999909" y="776541"/>
                  </a:lnTo>
                  <a:lnTo>
                    <a:pt x="1004785" y="769378"/>
                  </a:lnTo>
                  <a:lnTo>
                    <a:pt x="1011897" y="764882"/>
                  </a:lnTo>
                  <a:lnTo>
                    <a:pt x="1020445" y="763333"/>
                  </a:lnTo>
                  <a:lnTo>
                    <a:pt x="1029487" y="764705"/>
                  </a:lnTo>
                  <a:lnTo>
                    <a:pt x="1037323" y="768273"/>
                  </a:lnTo>
                  <a:lnTo>
                    <a:pt x="1044028" y="773239"/>
                  </a:lnTo>
                  <a:lnTo>
                    <a:pt x="1049705" y="778764"/>
                  </a:lnTo>
                  <a:lnTo>
                    <a:pt x="1049705" y="754799"/>
                  </a:lnTo>
                  <a:lnTo>
                    <a:pt x="1044346" y="749528"/>
                  </a:lnTo>
                  <a:lnTo>
                    <a:pt x="1036942" y="744867"/>
                  </a:lnTo>
                  <a:lnTo>
                    <a:pt x="1027506" y="741553"/>
                  </a:lnTo>
                  <a:lnTo>
                    <a:pt x="1016063" y="740295"/>
                  </a:lnTo>
                  <a:lnTo>
                    <a:pt x="999197" y="742924"/>
                  </a:lnTo>
                  <a:lnTo>
                    <a:pt x="985431" y="750976"/>
                  </a:lnTo>
                  <a:lnTo>
                    <a:pt x="976160" y="764679"/>
                  </a:lnTo>
                  <a:lnTo>
                    <a:pt x="972756" y="784288"/>
                  </a:lnTo>
                  <a:lnTo>
                    <a:pt x="972756" y="821613"/>
                  </a:lnTo>
                  <a:lnTo>
                    <a:pt x="976172" y="841209"/>
                  </a:lnTo>
                  <a:lnTo>
                    <a:pt x="985405" y="854925"/>
                  </a:lnTo>
                  <a:lnTo>
                    <a:pt x="998905" y="862977"/>
                  </a:lnTo>
                  <a:lnTo>
                    <a:pt x="1015149" y="865606"/>
                  </a:lnTo>
                  <a:lnTo>
                    <a:pt x="1026947" y="864247"/>
                  </a:lnTo>
                  <a:lnTo>
                    <a:pt x="1036802" y="860653"/>
                  </a:lnTo>
                  <a:lnTo>
                    <a:pt x="1044752" y="855497"/>
                  </a:lnTo>
                  <a:lnTo>
                    <a:pt x="1050848" y="849477"/>
                  </a:lnTo>
                  <a:lnTo>
                    <a:pt x="1060297" y="862838"/>
                  </a:lnTo>
                  <a:lnTo>
                    <a:pt x="1075042" y="862838"/>
                  </a:lnTo>
                  <a:lnTo>
                    <a:pt x="1075042" y="849477"/>
                  </a:lnTo>
                  <a:lnTo>
                    <a:pt x="1075042" y="842568"/>
                  </a:lnTo>
                  <a:lnTo>
                    <a:pt x="1075042" y="763333"/>
                  </a:lnTo>
                  <a:lnTo>
                    <a:pt x="1075042" y="754799"/>
                  </a:lnTo>
                  <a:lnTo>
                    <a:pt x="1075042" y="700443"/>
                  </a:lnTo>
                  <a:close/>
                </a:path>
                <a:path w="1335405" h="2167254">
                  <a:moveTo>
                    <a:pt x="1204925" y="811237"/>
                  </a:moveTo>
                  <a:lnTo>
                    <a:pt x="1204849" y="780376"/>
                  </a:lnTo>
                  <a:lnTo>
                    <a:pt x="1201978" y="764590"/>
                  </a:lnTo>
                  <a:lnTo>
                    <a:pt x="1201102" y="763333"/>
                  </a:lnTo>
                  <a:lnTo>
                    <a:pt x="1193063" y="751751"/>
                  </a:lnTo>
                  <a:lnTo>
                    <a:pt x="1178102" y="743318"/>
                  </a:lnTo>
                  <a:lnTo>
                    <a:pt x="1157020" y="740295"/>
                  </a:lnTo>
                  <a:lnTo>
                    <a:pt x="1136015" y="743318"/>
                  </a:lnTo>
                  <a:lnTo>
                    <a:pt x="1121308" y="751700"/>
                  </a:lnTo>
                  <a:lnTo>
                    <a:pt x="1112634" y="764387"/>
                  </a:lnTo>
                  <a:lnTo>
                    <a:pt x="1109789" y="780376"/>
                  </a:lnTo>
                  <a:lnTo>
                    <a:pt x="1134440" y="780376"/>
                  </a:lnTo>
                  <a:lnTo>
                    <a:pt x="1135799" y="773633"/>
                  </a:lnTo>
                  <a:lnTo>
                    <a:pt x="1139939" y="768223"/>
                  </a:lnTo>
                  <a:lnTo>
                    <a:pt x="1146975" y="764628"/>
                  </a:lnTo>
                  <a:lnTo>
                    <a:pt x="1157020" y="763333"/>
                  </a:lnTo>
                  <a:lnTo>
                    <a:pt x="1167053" y="764667"/>
                  </a:lnTo>
                  <a:lnTo>
                    <a:pt x="1174089" y="768477"/>
                  </a:lnTo>
                  <a:lnTo>
                    <a:pt x="1178229" y="774509"/>
                  </a:lnTo>
                  <a:lnTo>
                    <a:pt x="1179588" y="782447"/>
                  </a:lnTo>
                  <a:lnTo>
                    <a:pt x="1179588" y="791895"/>
                  </a:lnTo>
                  <a:lnTo>
                    <a:pt x="1179588" y="811237"/>
                  </a:lnTo>
                  <a:lnTo>
                    <a:pt x="1179588" y="828979"/>
                  </a:lnTo>
                  <a:lnTo>
                    <a:pt x="1173543" y="834402"/>
                  </a:lnTo>
                  <a:lnTo>
                    <a:pt x="1166431" y="838708"/>
                  </a:lnTo>
                  <a:lnTo>
                    <a:pt x="1158240" y="841552"/>
                  </a:lnTo>
                  <a:lnTo>
                    <a:pt x="1148956" y="842568"/>
                  </a:lnTo>
                  <a:lnTo>
                    <a:pt x="1136980" y="842568"/>
                  </a:lnTo>
                  <a:lnTo>
                    <a:pt x="1129144" y="837730"/>
                  </a:lnTo>
                  <a:lnTo>
                    <a:pt x="1129144" y="827595"/>
                  </a:lnTo>
                  <a:lnTo>
                    <a:pt x="1130300" y="821537"/>
                  </a:lnTo>
                  <a:lnTo>
                    <a:pt x="1134237" y="816305"/>
                  </a:lnTo>
                  <a:lnTo>
                    <a:pt x="1141679" y="812634"/>
                  </a:lnTo>
                  <a:lnTo>
                    <a:pt x="1153325" y="811237"/>
                  </a:lnTo>
                  <a:lnTo>
                    <a:pt x="1179588" y="811237"/>
                  </a:lnTo>
                  <a:lnTo>
                    <a:pt x="1179588" y="791895"/>
                  </a:lnTo>
                  <a:lnTo>
                    <a:pt x="1153325" y="791895"/>
                  </a:lnTo>
                  <a:lnTo>
                    <a:pt x="1131595" y="794435"/>
                  </a:lnTo>
                  <a:lnTo>
                    <a:pt x="1116126" y="801878"/>
                  </a:lnTo>
                  <a:lnTo>
                    <a:pt x="1106881" y="813955"/>
                  </a:lnTo>
                  <a:lnTo>
                    <a:pt x="1103807" y="830364"/>
                  </a:lnTo>
                  <a:lnTo>
                    <a:pt x="1107020" y="845781"/>
                  </a:lnTo>
                  <a:lnTo>
                    <a:pt x="1115720" y="856792"/>
                  </a:lnTo>
                  <a:lnTo>
                    <a:pt x="1128483" y="863409"/>
                  </a:lnTo>
                  <a:lnTo>
                    <a:pt x="1143889" y="865606"/>
                  </a:lnTo>
                  <a:lnTo>
                    <a:pt x="1155827" y="864247"/>
                  </a:lnTo>
                  <a:lnTo>
                    <a:pt x="1165999" y="860653"/>
                  </a:lnTo>
                  <a:lnTo>
                    <a:pt x="1174267" y="855497"/>
                  </a:lnTo>
                  <a:lnTo>
                    <a:pt x="1180515" y="849477"/>
                  </a:lnTo>
                  <a:lnTo>
                    <a:pt x="1190193" y="862838"/>
                  </a:lnTo>
                  <a:lnTo>
                    <a:pt x="1204925" y="862838"/>
                  </a:lnTo>
                  <a:lnTo>
                    <a:pt x="1204925" y="849477"/>
                  </a:lnTo>
                  <a:lnTo>
                    <a:pt x="1204925" y="842568"/>
                  </a:lnTo>
                  <a:lnTo>
                    <a:pt x="1204925" y="811237"/>
                  </a:lnTo>
                  <a:close/>
                </a:path>
                <a:path w="1335405" h="2167254">
                  <a:moveTo>
                    <a:pt x="1335214" y="743051"/>
                  </a:moveTo>
                  <a:lnTo>
                    <a:pt x="1311948" y="743051"/>
                  </a:lnTo>
                  <a:lnTo>
                    <a:pt x="1281772" y="828294"/>
                  </a:lnTo>
                  <a:lnTo>
                    <a:pt x="1250213" y="743051"/>
                  </a:lnTo>
                  <a:lnTo>
                    <a:pt x="1226718" y="743051"/>
                  </a:lnTo>
                  <a:lnTo>
                    <a:pt x="1226718" y="755040"/>
                  </a:lnTo>
                  <a:lnTo>
                    <a:pt x="1269339" y="862838"/>
                  </a:lnTo>
                  <a:lnTo>
                    <a:pt x="1257363" y="890485"/>
                  </a:lnTo>
                  <a:lnTo>
                    <a:pt x="1257363" y="899706"/>
                  </a:lnTo>
                  <a:lnTo>
                    <a:pt x="1278089" y="899706"/>
                  </a:lnTo>
                  <a:lnTo>
                    <a:pt x="1306296" y="828294"/>
                  </a:lnTo>
                  <a:lnTo>
                    <a:pt x="1335214" y="755040"/>
                  </a:lnTo>
                  <a:lnTo>
                    <a:pt x="1335214" y="743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87643" y="6903140"/>
              <a:ext cx="1172487" cy="45018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95705" y="7889707"/>
              <a:ext cx="1406198" cy="48197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4192196" y="4233064"/>
              <a:ext cx="461645" cy="168275"/>
            </a:xfrm>
            <a:custGeom>
              <a:avLst/>
              <a:gdLst/>
              <a:ahLst/>
              <a:cxnLst/>
              <a:rect l="l" t="t" r="r" b="b"/>
              <a:pathLst>
                <a:path w="461644" h="168275">
                  <a:moveTo>
                    <a:pt x="78091" y="32019"/>
                  </a:moveTo>
                  <a:lnTo>
                    <a:pt x="45380" y="32019"/>
                  </a:lnTo>
                  <a:lnTo>
                    <a:pt x="45380" y="164707"/>
                  </a:lnTo>
                  <a:lnTo>
                    <a:pt x="78091" y="164707"/>
                  </a:lnTo>
                  <a:lnTo>
                    <a:pt x="78091" y="32019"/>
                  </a:lnTo>
                  <a:close/>
                </a:path>
                <a:path w="461644" h="168275">
                  <a:moveTo>
                    <a:pt x="123242" y="3455"/>
                  </a:moveTo>
                  <a:lnTo>
                    <a:pt x="0" y="3455"/>
                  </a:lnTo>
                  <a:lnTo>
                    <a:pt x="0" y="32019"/>
                  </a:lnTo>
                  <a:lnTo>
                    <a:pt x="123242" y="32019"/>
                  </a:lnTo>
                  <a:lnTo>
                    <a:pt x="123242" y="3455"/>
                  </a:lnTo>
                  <a:close/>
                </a:path>
                <a:path w="461644" h="168275">
                  <a:moveTo>
                    <a:pt x="206925" y="105043"/>
                  </a:moveTo>
                  <a:lnTo>
                    <a:pt x="179743" y="105043"/>
                  </a:lnTo>
                  <a:lnTo>
                    <a:pt x="179743" y="143513"/>
                  </a:lnTo>
                  <a:lnTo>
                    <a:pt x="206925" y="143513"/>
                  </a:lnTo>
                  <a:lnTo>
                    <a:pt x="206925" y="105043"/>
                  </a:lnTo>
                  <a:close/>
                </a:path>
                <a:path w="461644" h="168275">
                  <a:moveTo>
                    <a:pt x="244934" y="80165"/>
                  </a:moveTo>
                  <a:lnTo>
                    <a:pt x="141733" y="80165"/>
                  </a:lnTo>
                  <a:lnTo>
                    <a:pt x="141733" y="105043"/>
                  </a:lnTo>
                  <a:lnTo>
                    <a:pt x="244934" y="105043"/>
                  </a:lnTo>
                  <a:lnTo>
                    <a:pt x="244934" y="80165"/>
                  </a:lnTo>
                  <a:close/>
                </a:path>
                <a:path w="461644" h="168275">
                  <a:moveTo>
                    <a:pt x="206925" y="41695"/>
                  </a:moveTo>
                  <a:lnTo>
                    <a:pt x="179743" y="41695"/>
                  </a:lnTo>
                  <a:lnTo>
                    <a:pt x="179743" y="80165"/>
                  </a:lnTo>
                  <a:lnTo>
                    <a:pt x="206925" y="80165"/>
                  </a:lnTo>
                  <a:lnTo>
                    <a:pt x="206925" y="41695"/>
                  </a:lnTo>
                  <a:close/>
                </a:path>
                <a:path w="461644" h="168275">
                  <a:moveTo>
                    <a:pt x="315027" y="3455"/>
                  </a:moveTo>
                  <a:lnTo>
                    <a:pt x="307425" y="3455"/>
                  </a:lnTo>
                  <a:lnTo>
                    <a:pt x="269185" y="28103"/>
                  </a:lnTo>
                  <a:lnTo>
                    <a:pt x="269185" y="43998"/>
                  </a:lnTo>
                  <a:lnTo>
                    <a:pt x="285080" y="43998"/>
                  </a:lnTo>
                  <a:lnTo>
                    <a:pt x="285080" y="164707"/>
                  </a:lnTo>
                  <a:lnTo>
                    <a:pt x="315027" y="164707"/>
                  </a:lnTo>
                  <a:lnTo>
                    <a:pt x="315027" y="3455"/>
                  </a:lnTo>
                  <a:close/>
                </a:path>
                <a:path w="461644" h="168275">
                  <a:moveTo>
                    <a:pt x="406039" y="0"/>
                  </a:moveTo>
                  <a:lnTo>
                    <a:pt x="383248" y="3516"/>
                  </a:lnTo>
                  <a:lnTo>
                    <a:pt x="365899" y="13965"/>
                  </a:lnTo>
                  <a:lnTo>
                    <a:pt x="354856" y="31195"/>
                  </a:lnTo>
                  <a:lnTo>
                    <a:pt x="350984" y="55055"/>
                  </a:lnTo>
                  <a:lnTo>
                    <a:pt x="350984" y="113106"/>
                  </a:lnTo>
                  <a:lnTo>
                    <a:pt x="354856" y="136966"/>
                  </a:lnTo>
                  <a:lnTo>
                    <a:pt x="365899" y="154196"/>
                  </a:lnTo>
                  <a:lnTo>
                    <a:pt x="383248" y="164645"/>
                  </a:lnTo>
                  <a:lnTo>
                    <a:pt x="406039" y="168162"/>
                  </a:lnTo>
                  <a:lnTo>
                    <a:pt x="428964" y="164645"/>
                  </a:lnTo>
                  <a:lnTo>
                    <a:pt x="446381" y="154196"/>
                  </a:lnTo>
                  <a:lnTo>
                    <a:pt x="454871" y="140980"/>
                  </a:lnTo>
                  <a:lnTo>
                    <a:pt x="406039" y="140980"/>
                  </a:lnTo>
                  <a:lnTo>
                    <a:pt x="394925" y="138949"/>
                  </a:lnTo>
                  <a:lnTo>
                    <a:pt x="387092" y="133378"/>
                  </a:lnTo>
                  <a:lnTo>
                    <a:pt x="382456" y="125042"/>
                  </a:lnTo>
                  <a:lnTo>
                    <a:pt x="380930" y="114719"/>
                  </a:lnTo>
                  <a:lnTo>
                    <a:pt x="380930" y="53443"/>
                  </a:lnTo>
                  <a:lnTo>
                    <a:pt x="382456" y="43120"/>
                  </a:lnTo>
                  <a:lnTo>
                    <a:pt x="387092" y="34784"/>
                  </a:lnTo>
                  <a:lnTo>
                    <a:pt x="394925" y="29212"/>
                  </a:lnTo>
                  <a:lnTo>
                    <a:pt x="406039" y="27182"/>
                  </a:lnTo>
                  <a:lnTo>
                    <a:pt x="454871" y="27182"/>
                  </a:lnTo>
                  <a:lnTo>
                    <a:pt x="446381" y="13965"/>
                  </a:lnTo>
                  <a:lnTo>
                    <a:pt x="428964" y="3516"/>
                  </a:lnTo>
                  <a:lnTo>
                    <a:pt x="406039" y="0"/>
                  </a:lnTo>
                  <a:close/>
                </a:path>
                <a:path w="461644" h="168275">
                  <a:moveTo>
                    <a:pt x="454871" y="27182"/>
                  </a:moveTo>
                  <a:lnTo>
                    <a:pt x="406039" y="27182"/>
                  </a:lnTo>
                  <a:lnTo>
                    <a:pt x="417288" y="29212"/>
                  </a:lnTo>
                  <a:lnTo>
                    <a:pt x="425188" y="34784"/>
                  </a:lnTo>
                  <a:lnTo>
                    <a:pt x="429849" y="43120"/>
                  </a:lnTo>
                  <a:lnTo>
                    <a:pt x="431379" y="53443"/>
                  </a:lnTo>
                  <a:lnTo>
                    <a:pt x="431379" y="114719"/>
                  </a:lnTo>
                  <a:lnTo>
                    <a:pt x="429849" y="125042"/>
                  </a:lnTo>
                  <a:lnTo>
                    <a:pt x="425188" y="133378"/>
                  </a:lnTo>
                  <a:lnTo>
                    <a:pt x="417288" y="138949"/>
                  </a:lnTo>
                  <a:lnTo>
                    <a:pt x="406039" y="140980"/>
                  </a:lnTo>
                  <a:lnTo>
                    <a:pt x="454871" y="140980"/>
                  </a:lnTo>
                  <a:lnTo>
                    <a:pt x="457449" y="136966"/>
                  </a:lnTo>
                  <a:lnTo>
                    <a:pt x="461326" y="113106"/>
                  </a:lnTo>
                  <a:lnTo>
                    <a:pt x="461326" y="55055"/>
                  </a:lnTo>
                  <a:lnTo>
                    <a:pt x="457449" y="31195"/>
                  </a:lnTo>
                  <a:lnTo>
                    <a:pt x="454871" y="271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208782" y="4936918"/>
              <a:ext cx="1320165" cy="165735"/>
            </a:xfrm>
            <a:custGeom>
              <a:avLst/>
              <a:gdLst/>
              <a:ahLst/>
              <a:cxnLst/>
              <a:rect l="l" t="t" r="r" b="b"/>
              <a:pathLst>
                <a:path w="1320165" h="165735">
                  <a:moveTo>
                    <a:pt x="27643" y="1151"/>
                  </a:moveTo>
                  <a:lnTo>
                    <a:pt x="0" y="1151"/>
                  </a:lnTo>
                  <a:lnTo>
                    <a:pt x="0" y="162403"/>
                  </a:lnTo>
                  <a:lnTo>
                    <a:pt x="27643" y="162403"/>
                  </a:lnTo>
                  <a:lnTo>
                    <a:pt x="27643" y="93756"/>
                  </a:lnTo>
                  <a:lnTo>
                    <a:pt x="122090" y="93756"/>
                  </a:lnTo>
                  <a:lnTo>
                    <a:pt x="122090" y="69568"/>
                  </a:lnTo>
                  <a:lnTo>
                    <a:pt x="27643" y="69568"/>
                  </a:lnTo>
                  <a:lnTo>
                    <a:pt x="27643" y="1151"/>
                  </a:lnTo>
                  <a:close/>
                </a:path>
                <a:path w="1320165" h="165735">
                  <a:moveTo>
                    <a:pt x="122090" y="93756"/>
                  </a:moveTo>
                  <a:lnTo>
                    <a:pt x="94447" y="93756"/>
                  </a:lnTo>
                  <a:lnTo>
                    <a:pt x="94447" y="162403"/>
                  </a:lnTo>
                  <a:lnTo>
                    <a:pt x="122090" y="162403"/>
                  </a:lnTo>
                  <a:lnTo>
                    <a:pt x="122090" y="93756"/>
                  </a:lnTo>
                  <a:close/>
                </a:path>
                <a:path w="1320165" h="165735">
                  <a:moveTo>
                    <a:pt x="122090" y="1151"/>
                  </a:moveTo>
                  <a:lnTo>
                    <a:pt x="94447" y="1151"/>
                  </a:lnTo>
                  <a:lnTo>
                    <a:pt x="94447" y="69568"/>
                  </a:lnTo>
                  <a:lnTo>
                    <a:pt x="122090" y="69568"/>
                  </a:lnTo>
                  <a:lnTo>
                    <a:pt x="122090" y="1151"/>
                  </a:lnTo>
                  <a:close/>
                </a:path>
                <a:path w="1320165" h="165735">
                  <a:moveTo>
                    <a:pt x="207082" y="39852"/>
                  </a:moveTo>
                  <a:lnTo>
                    <a:pt x="184709" y="43267"/>
                  </a:lnTo>
                  <a:lnTo>
                    <a:pt x="168727" y="52665"/>
                  </a:lnTo>
                  <a:lnTo>
                    <a:pt x="159139" y="66771"/>
                  </a:lnTo>
                  <a:lnTo>
                    <a:pt x="155942" y="84311"/>
                  </a:lnTo>
                  <a:lnTo>
                    <a:pt x="155942" y="120708"/>
                  </a:lnTo>
                  <a:lnTo>
                    <a:pt x="159139" y="138248"/>
                  </a:lnTo>
                  <a:lnTo>
                    <a:pt x="168727" y="152353"/>
                  </a:lnTo>
                  <a:lnTo>
                    <a:pt x="184709" y="161751"/>
                  </a:lnTo>
                  <a:lnTo>
                    <a:pt x="207082" y="165167"/>
                  </a:lnTo>
                  <a:lnTo>
                    <a:pt x="229456" y="161751"/>
                  </a:lnTo>
                  <a:lnTo>
                    <a:pt x="245437" y="152353"/>
                  </a:lnTo>
                  <a:lnTo>
                    <a:pt x="252386" y="142131"/>
                  </a:lnTo>
                  <a:lnTo>
                    <a:pt x="207082" y="142131"/>
                  </a:lnTo>
                  <a:lnTo>
                    <a:pt x="195762" y="140353"/>
                  </a:lnTo>
                  <a:lnTo>
                    <a:pt x="187703" y="135508"/>
                  </a:lnTo>
                  <a:lnTo>
                    <a:pt x="182884" y="128331"/>
                  </a:lnTo>
                  <a:lnTo>
                    <a:pt x="181282" y="119556"/>
                  </a:lnTo>
                  <a:lnTo>
                    <a:pt x="181282" y="85463"/>
                  </a:lnTo>
                  <a:lnTo>
                    <a:pt x="182884" y="76688"/>
                  </a:lnTo>
                  <a:lnTo>
                    <a:pt x="187703" y="69510"/>
                  </a:lnTo>
                  <a:lnTo>
                    <a:pt x="195762" y="64666"/>
                  </a:lnTo>
                  <a:lnTo>
                    <a:pt x="207082" y="62888"/>
                  </a:lnTo>
                  <a:lnTo>
                    <a:pt x="252386" y="62888"/>
                  </a:lnTo>
                  <a:lnTo>
                    <a:pt x="245437" y="52665"/>
                  </a:lnTo>
                  <a:lnTo>
                    <a:pt x="229456" y="43267"/>
                  </a:lnTo>
                  <a:lnTo>
                    <a:pt x="207082" y="39852"/>
                  </a:lnTo>
                  <a:close/>
                </a:path>
                <a:path w="1320165" h="165735">
                  <a:moveTo>
                    <a:pt x="252386" y="62888"/>
                  </a:moveTo>
                  <a:lnTo>
                    <a:pt x="207082" y="62888"/>
                  </a:lnTo>
                  <a:lnTo>
                    <a:pt x="218402" y="64666"/>
                  </a:lnTo>
                  <a:lnTo>
                    <a:pt x="226461" y="69510"/>
                  </a:lnTo>
                  <a:lnTo>
                    <a:pt x="231281" y="76688"/>
                  </a:lnTo>
                  <a:lnTo>
                    <a:pt x="232882" y="85463"/>
                  </a:lnTo>
                  <a:lnTo>
                    <a:pt x="232882" y="119556"/>
                  </a:lnTo>
                  <a:lnTo>
                    <a:pt x="231281" y="128331"/>
                  </a:lnTo>
                  <a:lnTo>
                    <a:pt x="226461" y="135508"/>
                  </a:lnTo>
                  <a:lnTo>
                    <a:pt x="218402" y="140353"/>
                  </a:lnTo>
                  <a:lnTo>
                    <a:pt x="207082" y="142131"/>
                  </a:lnTo>
                  <a:lnTo>
                    <a:pt x="252386" y="142131"/>
                  </a:lnTo>
                  <a:lnTo>
                    <a:pt x="255026" y="138248"/>
                  </a:lnTo>
                  <a:lnTo>
                    <a:pt x="258222" y="120708"/>
                  </a:lnTo>
                  <a:lnTo>
                    <a:pt x="258222" y="84311"/>
                  </a:lnTo>
                  <a:lnTo>
                    <a:pt x="255026" y="66771"/>
                  </a:lnTo>
                  <a:lnTo>
                    <a:pt x="252386" y="62888"/>
                  </a:lnTo>
                  <a:close/>
                </a:path>
                <a:path w="1320165" h="165735">
                  <a:moveTo>
                    <a:pt x="302367" y="42616"/>
                  </a:moveTo>
                  <a:lnTo>
                    <a:pt x="289697" y="42616"/>
                  </a:lnTo>
                  <a:lnTo>
                    <a:pt x="289697" y="162403"/>
                  </a:lnTo>
                  <a:lnTo>
                    <a:pt x="315037" y="162403"/>
                  </a:lnTo>
                  <a:lnTo>
                    <a:pt x="315037" y="76940"/>
                  </a:lnTo>
                  <a:lnTo>
                    <a:pt x="321257" y="71037"/>
                  </a:lnTo>
                  <a:lnTo>
                    <a:pt x="328340" y="67034"/>
                  </a:lnTo>
                  <a:lnTo>
                    <a:pt x="336547" y="64759"/>
                  </a:lnTo>
                  <a:lnTo>
                    <a:pt x="346136" y="64039"/>
                  </a:lnTo>
                  <a:lnTo>
                    <a:pt x="349591" y="64039"/>
                  </a:lnTo>
                  <a:lnTo>
                    <a:pt x="349591" y="55977"/>
                  </a:lnTo>
                  <a:lnTo>
                    <a:pt x="312042" y="55977"/>
                  </a:lnTo>
                  <a:lnTo>
                    <a:pt x="302367" y="42616"/>
                  </a:lnTo>
                  <a:close/>
                </a:path>
                <a:path w="1320165" h="165735">
                  <a:moveTo>
                    <a:pt x="349591" y="39852"/>
                  </a:moveTo>
                  <a:lnTo>
                    <a:pt x="344984" y="39852"/>
                  </a:lnTo>
                  <a:lnTo>
                    <a:pt x="334459" y="41302"/>
                  </a:lnTo>
                  <a:lnTo>
                    <a:pt x="325403" y="45064"/>
                  </a:lnTo>
                  <a:lnTo>
                    <a:pt x="317902" y="50250"/>
                  </a:lnTo>
                  <a:lnTo>
                    <a:pt x="312042" y="55977"/>
                  </a:lnTo>
                  <a:lnTo>
                    <a:pt x="349591" y="55977"/>
                  </a:lnTo>
                  <a:lnTo>
                    <a:pt x="349591" y="39852"/>
                  </a:lnTo>
                  <a:close/>
                </a:path>
                <a:path w="1320165" h="165735">
                  <a:moveTo>
                    <a:pt x="400291" y="42616"/>
                  </a:moveTo>
                  <a:lnTo>
                    <a:pt x="374951" y="42616"/>
                  </a:lnTo>
                  <a:lnTo>
                    <a:pt x="374951" y="162403"/>
                  </a:lnTo>
                  <a:lnTo>
                    <a:pt x="400291" y="162403"/>
                  </a:lnTo>
                  <a:lnTo>
                    <a:pt x="400291" y="42616"/>
                  </a:lnTo>
                  <a:close/>
                </a:path>
                <a:path w="1320165" h="165735">
                  <a:moveTo>
                    <a:pt x="400291" y="0"/>
                  </a:moveTo>
                  <a:lnTo>
                    <a:pt x="374951" y="0"/>
                  </a:lnTo>
                  <a:lnTo>
                    <a:pt x="374951" y="25339"/>
                  </a:lnTo>
                  <a:lnTo>
                    <a:pt x="400291" y="25339"/>
                  </a:lnTo>
                  <a:lnTo>
                    <a:pt x="400291" y="0"/>
                  </a:lnTo>
                  <a:close/>
                </a:path>
                <a:path w="1320165" h="165735">
                  <a:moveTo>
                    <a:pt x="523659" y="42616"/>
                  </a:moveTo>
                  <a:lnTo>
                    <a:pt x="432206" y="42616"/>
                  </a:lnTo>
                  <a:lnTo>
                    <a:pt x="432206" y="64731"/>
                  </a:lnTo>
                  <a:lnTo>
                    <a:pt x="493251" y="64731"/>
                  </a:lnTo>
                  <a:lnTo>
                    <a:pt x="430133" y="140288"/>
                  </a:lnTo>
                  <a:lnTo>
                    <a:pt x="430133" y="162403"/>
                  </a:lnTo>
                  <a:lnTo>
                    <a:pt x="526423" y="162403"/>
                  </a:lnTo>
                  <a:lnTo>
                    <a:pt x="526423" y="140288"/>
                  </a:lnTo>
                  <a:lnTo>
                    <a:pt x="460080" y="140288"/>
                  </a:lnTo>
                  <a:lnTo>
                    <a:pt x="523659" y="64731"/>
                  </a:lnTo>
                  <a:lnTo>
                    <a:pt x="523659" y="42616"/>
                  </a:lnTo>
                  <a:close/>
                </a:path>
                <a:path w="1320165" h="165735">
                  <a:moveTo>
                    <a:pt x="602337" y="39852"/>
                  </a:moveTo>
                  <a:lnTo>
                    <a:pt x="579964" y="43267"/>
                  </a:lnTo>
                  <a:lnTo>
                    <a:pt x="563982" y="52665"/>
                  </a:lnTo>
                  <a:lnTo>
                    <a:pt x="554394" y="66771"/>
                  </a:lnTo>
                  <a:lnTo>
                    <a:pt x="551197" y="84311"/>
                  </a:lnTo>
                  <a:lnTo>
                    <a:pt x="551197" y="120708"/>
                  </a:lnTo>
                  <a:lnTo>
                    <a:pt x="554394" y="138248"/>
                  </a:lnTo>
                  <a:lnTo>
                    <a:pt x="563982" y="152353"/>
                  </a:lnTo>
                  <a:lnTo>
                    <a:pt x="579964" y="161751"/>
                  </a:lnTo>
                  <a:lnTo>
                    <a:pt x="602337" y="165167"/>
                  </a:lnTo>
                  <a:lnTo>
                    <a:pt x="624711" y="161751"/>
                  </a:lnTo>
                  <a:lnTo>
                    <a:pt x="640692" y="152353"/>
                  </a:lnTo>
                  <a:lnTo>
                    <a:pt x="647641" y="142131"/>
                  </a:lnTo>
                  <a:lnTo>
                    <a:pt x="602337" y="142131"/>
                  </a:lnTo>
                  <a:lnTo>
                    <a:pt x="591017" y="140353"/>
                  </a:lnTo>
                  <a:lnTo>
                    <a:pt x="582958" y="135508"/>
                  </a:lnTo>
                  <a:lnTo>
                    <a:pt x="578139" y="128331"/>
                  </a:lnTo>
                  <a:lnTo>
                    <a:pt x="576537" y="119556"/>
                  </a:lnTo>
                  <a:lnTo>
                    <a:pt x="576537" y="85463"/>
                  </a:lnTo>
                  <a:lnTo>
                    <a:pt x="578139" y="76688"/>
                  </a:lnTo>
                  <a:lnTo>
                    <a:pt x="582958" y="69510"/>
                  </a:lnTo>
                  <a:lnTo>
                    <a:pt x="591017" y="64666"/>
                  </a:lnTo>
                  <a:lnTo>
                    <a:pt x="602337" y="62888"/>
                  </a:lnTo>
                  <a:lnTo>
                    <a:pt x="647641" y="62888"/>
                  </a:lnTo>
                  <a:lnTo>
                    <a:pt x="640692" y="52665"/>
                  </a:lnTo>
                  <a:lnTo>
                    <a:pt x="624711" y="43267"/>
                  </a:lnTo>
                  <a:lnTo>
                    <a:pt x="602337" y="39852"/>
                  </a:lnTo>
                  <a:close/>
                </a:path>
                <a:path w="1320165" h="165735">
                  <a:moveTo>
                    <a:pt x="647641" y="62888"/>
                  </a:moveTo>
                  <a:lnTo>
                    <a:pt x="602337" y="62888"/>
                  </a:lnTo>
                  <a:lnTo>
                    <a:pt x="613657" y="64666"/>
                  </a:lnTo>
                  <a:lnTo>
                    <a:pt x="621716" y="69510"/>
                  </a:lnTo>
                  <a:lnTo>
                    <a:pt x="626536" y="76688"/>
                  </a:lnTo>
                  <a:lnTo>
                    <a:pt x="628137" y="85463"/>
                  </a:lnTo>
                  <a:lnTo>
                    <a:pt x="628137" y="119556"/>
                  </a:lnTo>
                  <a:lnTo>
                    <a:pt x="626536" y="128331"/>
                  </a:lnTo>
                  <a:lnTo>
                    <a:pt x="621716" y="135508"/>
                  </a:lnTo>
                  <a:lnTo>
                    <a:pt x="613657" y="140353"/>
                  </a:lnTo>
                  <a:lnTo>
                    <a:pt x="602337" y="142131"/>
                  </a:lnTo>
                  <a:lnTo>
                    <a:pt x="647641" y="142131"/>
                  </a:lnTo>
                  <a:lnTo>
                    <a:pt x="650281" y="138248"/>
                  </a:lnTo>
                  <a:lnTo>
                    <a:pt x="653477" y="120708"/>
                  </a:lnTo>
                  <a:lnTo>
                    <a:pt x="653477" y="84311"/>
                  </a:lnTo>
                  <a:lnTo>
                    <a:pt x="650281" y="66771"/>
                  </a:lnTo>
                  <a:lnTo>
                    <a:pt x="647641" y="62888"/>
                  </a:lnTo>
                  <a:close/>
                </a:path>
                <a:path w="1320165" h="165735">
                  <a:moveTo>
                    <a:pt x="699695" y="42616"/>
                  </a:moveTo>
                  <a:lnTo>
                    <a:pt x="684952" y="42616"/>
                  </a:lnTo>
                  <a:lnTo>
                    <a:pt x="684952" y="162403"/>
                  </a:lnTo>
                  <a:lnTo>
                    <a:pt x="710292" y="162403"/>
                  </a:lnTo>
                  <a:lnTo>
                    <a:pt x="710292" y="78322"/>
                  </a:lnTo>
                  <a:lnTo>
                    <a:pt x="714917" y="73481"/>
                  </a:lnTo>
                  <a:lnTo>
                    <a:pt x="721378" y="68445"/>
                  </a:lnTo>
                  <a:lnTo>
                    <a:pt x="729437" y="64489"/>
                  </a:lnTo>
                  <a:lnTo>
                    <a:pt x="738857" y="62888"/>
                  </a:lnTo>
                  <a:lnTo>
                    <a:pt x="781233" y="62888"/>
                  </a:lnTo>
                  <a:lnTo>
                    <a:pt x="777092" y="55977"/>
                  </a:lnTo>
                  <a:lnTo>
                    <a:pt x="709140" y="55977"/>
                  </a:lnTo>
                  <a:lnTo>
                    <a:pt x="699695" y="42616"/>
                  </a:lnTo>
                  <a:close/>
                </a:path>
                <a:path w="1320165" h="165735">
                  <a:moveTo>
                    <a:pt x="781233" y="62888"/>
                  </a:moveTo>
                  <a:lnTo>
                    <a:pt x="738857" y="62888"/>
                  </a:lnTo>
                  <a:lnTo>
                    <a:pt x="747329" y="64342"/>
                  </a:lnTo>
                  <a:lnTo>
                    <a:pt x="754291" y="68819"/>
                  </a:lnTo>
                  <a:lnTo>
                    <a:pt x="759006" y="76493"/>
                  </a:lnTo>
                  <a:lnTo>
                    <a:pt x="760741" y="87536"/>
                  </a:lnTo>
                  <a:lnTo>
                    <a:pt x="760741" y="162403"/>
                  </a:lnTo>
                  <a:lnTo>
                    <a:pt x="786080" y="162403"/>
                  </a:lnTo>
                  <a:lnTo>
                    <a:pt x="786080" y="85233"/>
                  </a:lnTo>
                  <a:lnTo>
                    <a:pt x="783035" y="65897"/>
                  </a:lnTo>
                  <a:lnTo>
                    <a:pt x="781233" y="62888"/>
                  </a:lnTo>
                  <a:close/>
                </a:path>
                <a:path w="1320165" h="165735">
                  <a:moveTo>
                    <a:pt x="744616" y="39852"/>
                  </a:moveTo>
                  <a:lnTo>
                    <a:pt x="732853" y="41205"/>
                  </a:lnTo>
                  <a:lnTo>
                    <a:pt x="723077" y="44804"/>
                  </a:lnTo>
                  <a:lnTo>
                    <a:pt x="715202" y="49959"/>
                  </a:lnTo>
                  <a:lnTo>
                    <a:pt x="709140" y="55977"/>
                  </a:lnTo>
                  <a:lnTo>
                    <a:pt x="777092" y="55977"/>
                  </a:lnTo>
                  <a:lnTo>
                    <a:pt x="774505" y="51658"/>
                  </a:lnTo>
                  <a:lnTo>
                    <a:pt x="761396" y="42861"/>
                  </a:lnTo>
                  <a:lnTo>
                    <a:pt x="744616" y="39852"/>
                  </a:lnTo>
                  <a:close/>
                </a:path>
                <a:path w="1320165" h="165735">
                  <a:moveTo>
                    <a:pt x="891805" y="42616"/>
                  </a:moveTo>
                  <a:lnTo>
                    <a:pt x="877062" y="42616"/>
                  </a:lnTo>
                  <a:lnTo>
                    <a:pt x="877062" y="162403"/>
                  </a:lnTo>
                  <a:lnTo>
                    <a:pt x="902401" y="162403"/>
                  </a:lnTo>
                  <a:lnTo>
                    <a:pt x="902401" y="78322"/>
                  </a:lnTo>
                  <a:lnTo>
                    <a:pt x="907027" y="73481"/>
                  </a:lnTo>
                  <a:lnTo>
                    <a:pt x="913487" y="68445"/>
                  </a:lnTo>
                  <a:lnTo>
                    <a:pt x="921546" y="64489"/>
                  </a:lnTo>
                  <a:lnTo>
                    <a:pt x="930966" y="62888"/>
                  </a:lnTo>
                  <a:lnTo>
                    <a:pt x="973342" y="62888"/>
                  </a:lnTo>
                  <a:lnTo>
                    <a:pt x="969202" y="55977"/>
                  </a:lnTo>
                  <a:lnTo>
                    <a:pt x="901250" y="55977"/>
                  </a:lnTo>
                  <a:lnTo>
                    <a:pt x="891805" y="42616"/>
                  </a:lnTo>
                  <a:close/>
                </a:path>
                <a:path w="1320165" h="165735">
                  <a:moveTo>
                    <a:pt x="973342" y="62888"/>
                  </a:moveTo>
                  <a:lnTo>
                    <a:pt x="930966" y="62888"/>
                  </a:lnTo>
                  <a:lnTo>
                    <a:pt x="939439" y="64342"/>
                  </a:lnTo>
                  <a:lnTo>
                    <a:pt x="946400" y="68819"/>
                  </a:lnTo>
                  <a:lnTo>
                    <a:pt x="951115" y="76493"/>
                  </a:lnTo>
                  <a:lnTo>
                    <a:pt x="952850" y="87536"/>
                  </a:lnTo>
                  <a:lnTo>
                    <a:pt x="952850" y="162403"/>
                  </a:lnTo>
                  <a:lnTo>
                    <a:pt x="978190" y="162403"/>
                  </a:lnTo>
                  <a:lnTo>
                    <a:pt x="978190" y="85233"/>
                  </a:lnTo>
                  <a:lnTo>
                    <a:pt x="975145" y="65897"/>
                  </a:lnTo>
                  <a:lnTo>
                    <a:pt x="973342" y="62888"/>
                  </a:lnTo>
                  <a:close/>
                </a:path>
                <a:path w="1320165" h="165735">
                  <a:moveTo>
                    <a:pt x="936725" y="39852"/>
                  </a:moveTo>
                  <a:lnTo>
                    <a:pt x="924962" y="41205"/>
                  </a:lnTo>
                  <a:lnTo>
                    <a:pt x="915186" y="44804"/>
                  </a:lnTo>
                  <a:lnTo>
                    <a:pt x="907311" y="49959"/>
                  </a:lnTo>
                  <a:lnTo>
                    <a:pt x="901250" y="55977"/>
                  </a:lnTo>
                  <a:lnTo>
                    <a:pt x="969202" y="55977"/>
                  </a:lnTo>
                  <a:lnTo>
                    <a:pt x="966614" y="51658"/>
                  </a:lnTo>
                  <a:lnTo>
                    <a:pt x="953505" y="42861"/>
                  </a:lnTo>
                  <a:lnTo>
                    <a:pt x="936725" y="39852"/>
                  </a:lnTo>
                  <a:close/>
                </a:path>
                <a:path w="1320165" h="165735">
                  <a:moveTo>
                    <a:pt x="1059685" y="39852"/>
                  </a:moveTo>
                  <a:lnTo>
                    <a:pt x="1022453" y="51888"/>
                  </a:lnTo>
                  <a:lnTo>
                    <a:pt x="1008545" y="121169"/>
                  </a:lnTo>
                  <a:lnTo>
                    <a:pt x="1012162" y="139705"/>
                  </a:lnTo>
                  <a:lnTo>
                    <a:pt x="1022453" y="153534"/>
                  </a:lnTo>
                  <a:lnTo>
                    <a:pt x="1038574" y="162180"/>
                  </a:lnTo>
                  <a:lnTo>
                    <a:pt x="1059685" y="165167"/>
                  </a:lnTo>
                  <a:lnTo>
                    <a:pt x="1079369" y="162486"/>
                  </a:lnTo>
                  <a:lnTo>
                    <a:pt x="1094325" y="154772"/>
                  </a:lnTo>
                  <a:lnTo>
                    <a:pt x="1104227" y="142524"/>
                  </a:lnTo>
                  <a:lnTo>
                    <a:pt x="1104336" y="142131"/>
                  </a:lnTo>
                  <a:lnTo>
                    <a:pt x="1059685" y="142131"/>
                  </a:lnTo>
                  <a:lnTo>
                    <a:pt x="1048365" y="140533"/>
                  </a:lnTo>
                  <a:lnTo>
                    <a:pt x="1040306" y="136084"/>
                  </a:lnTo>
                  <a:lnTo>
                    <a:pt x="1035486" y="129303"/>
                  </a:lnTo>
                  <a:lnTo>
                    <a:pt x="1033970" y="121169"/>
                  </a:lnTo>
                  <a:lnTo>
                    <a:pt x="1033884" y="110802"/>
                  </a:lnTo>
                  <a:lnTo>
                    <a:pt x="1108981" y="110802"/>
                  </a:lnTo>
                  <a:lnTo>
                    <a:pt x="1108981" y="91452"/>
                  </a:lnTo>
                  <a:lnTo>
                    <a:pt x="1033884" y="91452"/>
                  </a:lnTo>
                  <a:lnTo>
                    <a:pt x="1033884" y="83850"/>
                  </a:lnTo>
                  <a:lnTo>
                    <a:pt x="1035472" y="75327"/>
                  </a:lnTo>
                  <a:lnTo>
                    <a:pt x="1040190" y="68704"/>
                  </a:lnTo>
                  <a:lnTo>
                    <a:pt x="1047976" y="64414"/>
                  </a:lnTo>
                  <a:lnTo>
                    <a:pt x="1058763" y="62888"/>
                  </a:lnTo>
                  <a:lnTo>
                    <a:pt x="1103749" y="62888"/>
                  </a:lnTo>
                  <a:lnTo>
                    <a:pt x="1095563" y="51485"/>
                  </a:lnTo>
                  <a:lnTo>
                    <a:pt x="1080021" y="42839"/>
                  </a:lnTo>
                  <a:lnTo>
                    <a:pt x="1059685" y="39852"/>
                  </a:lnTo>
                  <a:close/>
                </a:path>
                <a:path w="1320165" h="165735">
                  <a:moveTo>
                    <a:pt x="1108751" y="126236"/>
                  </a:moveTo>
                  <a:lnTo>
                    <a:pt x="1083412" y="126236"/>
                  </a:lnTo>
                  <a:lnTo>
                    <a:pt x="1080806" y="132802"/>
                  </a:lnTo>
                  <a:lnTo>
                    <a:pt x="1076040" y="137812"/>
                  </a:lnTo>
                  <a:lnTo>
                    <a:pt x="1069028" y="141008"/>
                  </a:lnTo>
                  <a:lnTo>
                    <a:pt x="1059685" y="142131"/>
                  </a:lnTo>
                  <a:lnTo>
                    <a:pt x="1104336" y="142131"/>
                  </a:lnTo>
                  <a:lnTo>
                    <a:pt x="1108751" y="126236"/>
                  </a:lnTo>
                  <a:close/>
                </a:path>
                <a:path w="1320165" h="165735">
                  <a:moveTo>
                    <a:pt x="1103749" y="62888"/>
                  </a:moveTo>
                  <a:lnTo>
                    <a:pt x="1058763" y="62888"/>
                  </a:lnTo>
                  <a:lnTo>
                    <a:pt x="1069550" y="64414"/>
                  </a:lnTo>
                  <a:lnTo>
                    <a:pt x="1077336" y="68704"/>
                  </a:lnTo>
                  <a:lnTo>
                    <a:pt x="1082055" y="75327"/>
                  </a:lnTo>
                  <a:lnTo>
                    <a:pt x="1083642" y="83850"/>
                  </a:lnTo>
                  <a:lnTo>
                    <a:pt x="1083642" y="91452"/>
                  </a:lnTo>
                  <a:lnTo>
                    <a:pt x="1108981" y="91452"/>
                  </a:lnTo>
                  <a:lnTo>
                    <a:pt x="1108981" y="83850"/>
                  </a:lnTo>
                  <a:lnTo>
                    <a:pt x="1105490" y="65314"/>
                  </a:lnTo>
                  <a:lnTo>
                    <a:pt x="1103749" y="62888"/>
                  </a:lnTo>
                  <a:close/>
                </a:path>
                <a:path w="1320165" h="165735">
                  <a:moveTo>
                    <a:pt x="1154551" y="42616"/>
                  </a:moveTo>
                  <a:lnTo>
                    <a:pt x="1131745" y="42616"/>
                  </a:lnTo>
                  <a:lnTo>
                    <a:pt x="1131745" y="54595"/>
                  </a:lnTo>
                  <a:lnTo>
                    <a:pt x="1166529" y="102509"/>
                  </a:lnTo>
                  <a:lnTo>
                    <a:pt x="1131284" y="150424"/>
                  </a:lnTo>
                  <a:lnTo>
                    <a:pt x="1131284" y="162403"/>
                  </a:lnTo>
                  <a:lnTo>
                    <a:pt x="1152938" y="162403"/>
                  </a:lnTo>
                  <a:lnTo>
                    <a:pt x="1181964" y="119786"/>
                  </a:lnTo>
                  <a:lnTo>
                    <a:pt x="1211250" y="119786"/>
                  </a:lnTo>
                  <a:lnTo>
                    <a:pt x="1197858" y="101588"/>
                  </a:lnTo>
                  <a:lnTo>
                    <a:pt x="1211228" y="83159"/>
                  </a:lnTo>
                  <a:lnTo>
                    <a:pt x="1182424" y="83159"/>
                  </a:lnTo>
                  <a:lnTo>
                    <a:pt x="1154551" y="42616"/>
                  </a:lnTo>
                  <a:close/>
                </a:path>
                <a:path w="1320165" h="165735">
                  <a:moveTo>
                    <a:pt x="1211250" y="119786"/>
                  </a:moveTo>
                  <a:lnTo>
                    <a:pt x="1181964" y="119786"/>
                  </a:lnTo>
                  <a:lnTo>
                    <a:pt x="1211219" y="162403"/>
                  </a:lnTo>
                  <a:lnTo>
                    <a:pt x="1233794" y="162403"/>
                  </a:lnTo>
                  <a:lnTo>
                    <a:pt x="1233794" y="150424"/>
                  </a:lnTo>
                  <a:lnTo>
                    <a:pt x="1211250" y="119786"/>
                  </a:lnTo>
                  <a:close/>
                </a:path>
                <a:path w="1320165" h="165735">
                  <a:moveTo>
                    <a:pt x="1231952" y="42616"/>
                  </a:moveTo>
                  <a:lnTo>
                    <a:pt x="1210528" y="42616"/>
                  </a:lnTo>
                  <a:lnTo>
                    <a:pt x="1182424" y="83159"/>
                  </a:lnTo>
                  <a:lnTo>
                    <a:pt x="1211228" y="83159"/>
                  </a:lnTo>
                  <a:lnTo>
                    <a:pt x="1231952" y="54595"/>
                  </a:lnTo>
                  <a:lnTo>
                    <a:pt x="1231952" y="42616"/>
                  </a:lnTo>
                  <a:close/>
                </a:path>
                <a:path w="1320165" h="165735">
                  <a:moveTo>
                    <a:pt x="1291468" y="64731"/>
                  </a:moveTo>
                  <a:lnTo>
                    <a:pt x="1266128" y="64731"/>
                  </a:lnTo>
                  <a:lnTo>
                    <a:pt x="1266155" y="119786"/>
                  </a:lnTo>
                  <a:lnTo>
                    <a:pt x="1267946" y="135289"/>
                  </a:lnTo>
                  <a:lnTo>
                    <a:pt x="1274450" y="149013"/>
                  </a:lnTo>
                  <a:lnTo>
                    <a:pt x="1287217" y="158721"/>
                  </a:lnTo>
                  <a:lnTo>
                    <a:pt x="1307824" y="162403"/>
                  </a:lnTo>
                  <a:lnTo>
                    <a:pt x="1320033" y="162403"/>
                  </a:lnTo>
                  <a:lnTo>
                    <a:pt x="1320033" y="140288"/>
                  </a:lnTo>
                  <a:lnTo>
                    <a:pt x="1307824" y="140288"/>
                  </a:lnTo>
                  <a:lnTo>
                    <a:pt x="1301089" y="139288"/>
                  </a:lnTo>
                  <a:lnTo>
                    <a:pt x="1295931" y="135912"/>
                  </a:lnTo>
                  <a:lnTo>
                    <a:pt x="1292631" y="129598"/>
                  </a:lnTo>
                  <a:lnTo>
                    <a:pt x="1291468" y="119786"/>
                  </a:lnTo>
                  <a:lnTo>
                    <a:pt x="1291468" y="64731"/>
                  </a:lnTo>
                  <a:close/>
                </a:path>
                <a:path w="1320165" h="165735">
                  <a:moveTo>
                    <a:pt x="1320033" y="42616"/>
                  </a:moveTo>
                  <a:lnTo>
                    <a:pt x="1247700" y="42616"/>
                  </a:lnTo>
                  <a:lnTo>
                    <a:pt x="1247700" y="64731"/>
                  </a:lnTo>
                  <a:lnTo>
                    <a:pt x="1320033" y="64731"/>
                  </a:lnTo>
                  <a:lnTo>
                    <a:pt x="1320033" y="42616"/>
                  </a:lnTo>
                  <a:close/>
                </a:path>
                <a:path w="1320165" h="165735">
                  <a:moveTo>
                    <a:pt x="1291468" y="17737"/>
                  </a:moveTo>
                  <a:lnTo>
                    <a:pt x="1266128" y="17737"/>
                  </a:lnTo>
                  <a:lnTo>
                    <a:pt x="1266128" y="42616"/>
                  </a:lnTo>
                  <a:lnTo>
                    <a:pt x="1291468" y="42616"/>
                  </a:lnTo>
                  <a:lnTo>
                    <a:pt x="1291468" y="17737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193348" y="5921180"/>
              <a:ext cx="1255291" cy="4819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207169" y="6905444"/>
              <a:ext cx="1191597" cy="48473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4199095" y="4236522"/>
              <a:ext cx="2208530" cy="3852545"/>
            </a:xfrm>
            <a:custGeom>
              <a:avLst/>
              <a:gdLst/>
              <a:ahLst/>
              <a:cxnLst/>
              <a:rect l="l" t="t" r="r" b="b"/>
              <a:pathLst>
                <a:path w="2208530" h="3852545">
                  <a:moveTo>
                    <a:pt x="120256" y="3773665"/>
                  </a:moveTo>
                  <a:lnTo>
                    <a:pt x="89446" y="3734536"/>
                  </a:lnTo>
                  <a:lnTo>
                    <a:pt x="58978" y="3722763"/>
                  </a:lnTo>
                  <a:lnTo>
                    <a:pt x="43865" y="3716871"/>
                  </a:lnTo>
                  <a:lnTo>
                    <a:pt x="33324" y="3710863"/>
                  </a:lnTo>
                  <a:lnTo>
                    <a:pt x="27139" y="3703612"/>
                  </a:lnTo>
                  <a:lnTo>
                    <a:pt x="25120" y="3693960"/>
                  </a:lnTo>
                  <a:lnTo>
                    <a:pt x="27546" y="3684092"/>
                  </a:lnTo>
                  <a:lnTo>
                    <a:pt x="34531" y="3676281"/>
                  </a:lnTo>
                  <a:lnTo>
                    <a:pt x="45618" y="3671163"/>
                  </a:lnTo>
                  <a:lnTo>
                    <a:pt x="60363" y="3669322"/>
                  </a:lnTo>
                  <a:lnTo>
                    <a:pt x="74866" y="3671201"/>
                  </a:lnTo>
                  <a:lnTo>
                    <a:pt x="87223" y="3677348"/>
                  </a:lnTo>
                  <a:lnTo>
                    <a:pt x="95834" y="3688461"/>
                  </a:lnTo>
                  <a:lnTo>
                    <a:pt x="99060" y="3705250"/>
                  </a:lnTo>
                  <a:lnTo>
                    <a:pt x="119100" y="3705250"/>
                  </a:lnTo>
                  <a:lnTo>
                    <a:pt x="114592" y="3680434"/>
                  </a:lnTo>
                  <a:lnTo>
                    <a:pt x="106426" y="3669322"/>
                  </a:lnTo>
                  <a:lnTo>
                    <a:pt x="102196" y="3663556"/>
                  </a:lnTo>
                  <a:lnTo>
                    <a:pt x="83629" y="3653942"/>
                  </a:lnTo>
                  <a:lnTo>
                    <a:pt x="60591" y="3650881"/>
                  </a:lnTo>
                  <a:lnTo>
                    <a:pt x="37236" y="3654145"/>
                  </a:lnTo>
                  <a:lnTo>
                    <a:pt x="19786" y="3663264"/>
                  </a:lnTo>
                  <a:lnTo>
                    <a:pt x="8851" y="3677323"/>
                  </a:lnTo>
                  <a:lnTo>
                    <a:pt x="5067" y="3695344"/>
                  </a:lnTo>
                  <a:lnTo>
                    <a:pt x="8026" y="3711270"/>
                  </a:lnTo>
                  <a:lnTo>
                    <a:pt x="16738" y="3723081"/>
                  </a:lnTo>
                  <a:lnTo>
                    <a:pt x="31026" y="3732238"/>
                  </a:lnTo>
                  <a:lnTo>
                    <a:pt x="50685" y="3740264"/>
                  </a:lnTo>
                  <a:lnTo>
                    <a:pt x="62204" y="3744417"/>
                  </a:lnTo>
                  <a:lnTo>
                    <a:pt x="78257" y="3750945"/>
                  </a:lnTo>
                  <a:lnTo>
                    <a:pt x="89789" y="3757422"/>
                  </a:lnTo>
                  <a:lnTo>
                    <a:pt x="96735" y="3764953"/>
                  </a:lnTo>
                  <a:lnTo>
                    <a:pt x="99060" y="3774592"/>
                  </a:lnTo>
                  <a:lnTo>
                    <a:pt x="96812" y="3784879"/>
                  </a:lnTo>
                  <a:lnTo>
                    <a:pt x="90081" y="3793134"/>
                  </a:lnTo>
                  <a:lnTo>
                    <a:pt x="78841" y="3798620"/>
                  </a:lnTo>
                  <a:lnTo>
                    <a:pt x="63119" y="3800614"/>
                  </a:lnTo>
                  <a:lnTo>
                    <a:pt x="48234" y="3798773"/>
                  </a:lnTo>
                  <a:lnTo>
                    <a:pt x="34328" y="3792588"/>
                  </a:lnTo>
                  <a:lnTo>
                    <a:pt x="24053" y="3781082"/>
                  </a:lnTo>
                  <a:lnTo>
                    <a:pt x="20040" y="3763302"/>
                  </a:lnTo>
                  <a:lnTo>
                    <a:pt x="0" y="3763302"/>
                  </a:lnTo>
                  <a:lnTo>
                    <a:pt x="5156" y="3788245"/>
                  </a:lnTo>
                  <a:lnTo>
                    <a:pt x="18923" y="3805605"/>
                  </a:lnTo>
                  <a:lnTo>
                    <a:pt x="38785" y="3815753"/>
                  </a:lnTo>
                  <a:lnTo>
                    <a:pt x="62204" y="3819055"/>
                  </a:lnTo>
                  <a:lnTo>
                    <a:pt x="87604" y="3815550"/>
                  </a:lnTo>
                  <a:lnTo>
                    <a:pt x="105740" y="3805948"/>
                  </a:lnTo>
                  <a:lnTo>
                    <a:pt x="109766" y="3800614"/>
                  </a:lnTo>
                  <a:lnTo>
                    <a:pt x="116624" y="3791547"/>
                  </a:lnTo>
                  <a:lnTo>
                    <a:pt x="120256" y="3773665"/>
                  </a:lnTo>
                  <a:close/>
                </a:path>
                <a:path w="2208530" h="3852545">
                  <a:moveTo>
                    <a:pt x="252209" y="3737965"/>
                  </a:moveTo>
                  <a:lnTo>
                    <a:pt x="249059" y="3719207"/>
                  </a:lnTo>
                  <a:lnTo>
                    <a:pt x="243967" y="3711244"/>
                  </a:lnTo>
                  <a:lnTo>
                    <a:pt x="240347" y="3705568"/>
                  </a:lnTo>
                  <a:lnTo>
                    <a:pt x="233781" y="3701440"/>
                  </a:lnTo>
                  <a:lnTo>
                    <a:pt x="233781" y="3739350"/>
                  </a:lnTo>
                  <a:lnTo>
                    <a:pt x="233781" y="3773436"/>
                  </a:lnTo>
                  <a:lnTo>
                    <a:pt x="231838" y="3784930"/>
                  </a:lnTo>
                  <a:lnTo>
                    <a:pt x="226377" y="3793794"/>
                  </a:lnTo>
                  <a:lnTo>
                    <a:pt x="217932" y="3799509"/>
                  </a:lnTo>
                  <a:lnTo>
                    <a:pt x="207060" y="3801541"/>
                  </a:lnTo>
                  <a:lnTo>
                    <a:pt x="204127" y="3801084"/>
                  </a:lnTo>
                  <a:lnTo>
                    <a:pt x="196570" y="3799890"/>
                  </a:lnTo>
                  <a:lnTo>
                    <a:pt x="187248" y="3795585"/>
                  </a:lnTo>
                  <a:lnTo>
                    <a:pt x="179133" y="3789591"/>
                  </a:lnTo>
                  <a:lnTo>
                    <a:pt x="172275" y="3782885"/>
                  </a:lnTo>
                  <a:lnTo>
                    <a:pt x="172275" y="3729901"/>
                  </a:lnTo>
                  <a:lnTo>
                    <a:pt x="179171" y="3723195"/>
                  </a:lnTo>
                  <a:lnTo>
                    <a:pt x="187363" y="3717201"/>
                  </a:lnTo>
                  <a:lnTo>
                    <a:pt x="196761" y="3712895"/>
                  </a:lnTo>
                  <a:lnTo>
                    <a:pt x="197015" y="3712857"/>
                  </a:lnTo>
                  <a:lnTo>
                    <a:pt x="207289" y="3711244"/>
                  </a:lnTo>
                  <a:lnTo>
                    <a:pt x="218033" y="3713264"/>
                  </a:lnTo>
                  <a:lnTo>
                    <a:pt x="226402" y="3718991"/>
                  </a:lnTo>
                  <a:lnTo>
                    <a:pt x="231838" y="3727856"/>
                  </a:lnTo>
                  <a:lnTo>
                    <a:pt x="233781" y="3739350"/>
                  </a:lnTo>
                  <a:lnTo>
                    <a:pt x="233781" y="3701440"/>
                  </a:lnTo>
                  <a:lnTo>
                    <a:pt x="227139" y="3697249"/>
                  </a:lnTo>
                  <a:lnTo>
                    <a:pt x="210515" y="3694430"/>
                  </a:lnTo>
                  <a:lnTo>
                    <a:pt x="198043" y="3696004"/>
                  </a:lnTo>
                  <a:lnTo>
                    <a:pt x="187299" y="3700183"/>
                  </a:lnTo>
                  <a:lnTo>
                    <a:pt x="178371" y="3706088"/>
                  </a:lnTo>
                  <a:lnTo>
                    <a:pt x="171348" y="3712857"/>
                  </a:lnTo>
                  <a:lnTo>
                    <a:pt x="164896" y="3697186"/>
                  </a:lnTo>
                  <a:lnTo>
                    <a:pt x="153847" y="3697186"/>
                  </a:lnTo>
                  <a:lnTo>
                    <a:pt x="153847" y="3852456"/>
                  </a:lnTo>
                  <a:lnTo>
                    <a:pt x="172275" y="3852456"/>
                  </a:lnTo>
                  <a:lnTo>
                    <a:pt x="172275" y="3801084"/>
                  </a:lnTo>
                  <a:lnTo>
                    <a:pt x="178689" y="3807371"/>
                  </a:lnTo>
                  <a:lnTo>
                    <a:pt x="187159" y="3812921"/>
                  </a:lnTo>
                  <a:lnTo>
                    <a:pt x="197573" y="3816858"/>
                  </a:lnTo>
                  <a:lnTo>
                    <a:pt x="209816" y="3818356"/>
                  </a:lnTo>
                  <a:lnTo>
                    <a:pt x="226936" y="3815537"/>
                  </a:lnTo>
                  <a:lnTo>
                    <a:pt x="240347" y="3807218"/>
                  </a:lnTo>
                  <a:lnTo>
                    <a:pt x="243979" y="3801541"/>
                  </a:lnTo>
                  <a:lnTo>
                    <a:pt x="249085" y="3793579"/>
                  </a:lnTo>
                  <a:lnTo>
                    <a:pt x="252209" y="3774821"/>
                  </a:lnTo>
                  <a:lnTo>
                    <a:pt x="252209" y="3737965"/>
                  </a:lnTo>
                  <a:close/>
                </a:path>
                <a:path w="2208530" h="3852545">
                  <a:moveTo>
                    <a:pt x="376174" y="3761232"/>
                  </a:moveTo>
                  <a:lnTo>
                    <a:pt x="376135" y="3733127"/>
                  </a:lnTo>
                  <a:lnTo>
                    <a:pt x="373354" y="3717848"/>
                  </a:lnTo>
                  <a:lnTo>
                    <a:pt x="368782" y="3711244"/>
                  </a:lnTo>
                  <a:lnTo>
                    <a:pt x="364832" y="3705517"/>
                  </a:lnTo>
                  <a:lnTo>
                    <a:pt x="350494" y="3697363"/>
                  </a:lnTo>
                  <a:lnTo>
                    <a:pt x="330327" y="3694430"/>
                  </a:lnTo>
                  <a:lnTo>
                    <a:pt x="310349" y="3697363"/>
                  </a:lnTo>
                  <a:lnTo>
                    <a:pt x="296265" y="3705479"/>
                  </a:lnTo>
                  <a:lnTo>
                    <a:pt x="287959" y="3717696"/>
                  </a:lnTo>
                  <a:lnTo>
                    <a:pt x="287909" y="3717848"/>
                  </a:lnTo>
                  <a:lnTo>
                    <a:pt x="285178" y="3733127"/>
                  </a:lnTo>
                  <a:lnTo>
                    <a:pt x="303149" y="3733127"/>
                  </a:lnTo>
                  <a:lnTo>
                    <a:pt x="304838" y="3724452"/>
                  </a:lnTo>
                  <a:lnTo>
                    <a:pt x="309918" y="3717518"/>
                  </a:lnTo>
                  <a:lnTo>
                    <a:pt x="318401" y="3712908"/>
                  </a:lnTo>
                  <a:lnTo>
                    <a:pt x="330327" y="3711244"/>
                  </a:lnTo>
                  <a:lnTo>
                    <a:pt x="342480" y="3712934"/>
                  </a:lnTo>
                  <a:lnTo>
                    <a:pt x="351028" y="3717696"/>
                  </a:lnTo>
                  <a:lnTo>
                    <a:pt x="356082" y="3725037"/>
                  </a:lnTo>
                  <a:lnTo>
                    <a:pt x="357746" y="3734511"/>
                  </a:lnTo>
                  <a:lnTo>
                    <a:pt x="357746" y="3746258"/>
                  </a:lnTo>
                  <a:lnTo>
                    <a:pt x="357746" y="3761232"/>
                  </a:lnTo>
                  <a:lnTo>
                    <a:pt x="357746" y="3784955"/>
                  </a:lnTo>
                  <a:lnTo>
                    <a:pt x="351129" y="3790759"/>
                  </a:lnTo>
                  <a:lnTo>
                    <a:pt x="342798" y="3796106"/>
                  </a:lnTo>
                  <a:lnTo>
                    <a:pt x="332955" y="3800017"/>
                  </a:lnTo>
                  <a:lnTo>
                    <a:pt x="321805" y="3801541"/>
                  </a:lnTo>
                  <a:lnTo>
                    <a:pt x="312166" y="3800398"/>
                  </a:lnTo>
                  <a:lnTo>
                    <a:pt x="304419" y="3796842"/>
                  </a:lnTo>
                  <a:lnTo>
                    <a:pt x="299262" y="3790759"/>
                  </a:lnTo>
                  <a:lnTo>
                    <a:pt x="297383" y="3781958"/>
                  </a:lnTo>
                  <a:lnTo>
                    <a:pt x="299097" y="3773576"/>
                  </a:lnTo>
                  <a:lnTo>
                    <a:pt x="304495" y="3767023"/>
                  </a:lnTo>
                  <a:lnTo>
                    <a:pt x="314007" y="3762756"/>
                  </a:lnTo>
                  <a:lnTo>
                    <a:pt x="328028" y="3761232"/>
                  </a:lnTo>
                  <a:lnTo>
                    <a:pt x="357746" y="3761232"/>
                  </a:lnTo>
                  <a:lnTo>
                    <a:pt x="357746" y="3746258"/>
                  </a:lnTo>
                  <a:lnTo>
                    <a:pt x="328028" y="3746258"/>
                  </a:lnTo>
                  <a:lnTo>
                    <a:pt x="306654" y="3748760"/>
                  </a:lnTo>
                  <a:lnTo>
                    <a:pt x="291312" y="3756075"/>
                  </a:lnTo>
                  <a:lnTo>
                    <a:pt x="282054" y="3767925"/>
                  </a:lnTo>
                  <a:lnTo>
                    <a:pt x="278955" y="3784028"/>
                  </a:lnTo>
                  <a:lnTo>
                    <a:pt x="282130" y="3799217"/>
                  </a:lnTo>
                  <a:lnTo>
                    <a:pt x="290677" y="3809923"/>
                  </a:lnTo>
                  <a:lnTo>
                    <a:pt x="303161" y="3816261"/>
                  </a:lnTo>
                  <a:lnTo>
                    <a:pt x="318122" y="3818356"/>
                  </a:lnTo>
                  <a:lnTo>
                    <a:pt x="331152" y="3816718"/>
                  </a:lnTo>
                  <a:lnTo>
                    <a:pt x="342392" y="3812514"/>
                  </a:lnTo>
                  <a:lnTo>
                    <a:pt x="351523" y="3806799"/>
                  </a:lnTo>
                  <a:lnTo>
                    <a:pt x="357200" y="3801541"/>
                  </a:lnTo>
                  <a:lnTo>
                    <a:pt x="358203" y="3800614"/>
                  </a:lnTo>
                  <a:lnTo>
                    <a:pt x="365112" y="3815588"/>
                  </a:lnTo>
                  <a:lnTo>
                    <a:pt x="376174" y="3815588"/>
                  </a:lnTo>
                  <a:lnTo>
                    <a:pt x="376174" y="3800614"/>
                  </a:lnTo>
                  <a:lnTo>
                    <a:pt x="376174" y="3761232"/>
                  </a:lnTo>
                  <a:close/>
                </a:path>
                <a:path w="2208530" h="3852545">
                  <a:moveTo>
                    <a:pt x="467360" y="3697186"/>
                  </a:moveTo>
                  <a:lnTo>
                    <a:pt x="436956" y="3697186"/>
                  </a:lnTo>
                  <a:lnTo>
                    <a:pt x="436956" y="3672535"/>
                  </a:lnTo>
                  <a:lnTo>
                    <a:pt x="418528" y="3672535"/>
                  </a:lnTo>
                  <a:lnTo>
                    <a:pt x="418528" y="3697186"/>
                  </a:lnTo>
                  <a:lnTo>
                    <a:pt x="399173" y="3697186"/>
                  </a:lnTo>
                  <a:lnTo>
                    <a:pt x="399173" y="3713315"/>
                  </a:lnTo>
                  <a:lnTo>
                    <a:pt x="418528" y="3713315"/>
                  </a:lnTo>
                  <a:lnTo>
                    <a:pt x="418528" y="3777119"/>
                  </a:lnTo>
                  <a:lnTo>
                    <a:pt x="420255" y="3791204"/>
                  </a:lnTo>
                  <a:lnTo>
                    <a:pt x="426275" y="3803523"/>
                  </a:lnTo>
                  <a:lnTo>
                    <a:pt x="437870" y="3812273"/>
                  </a:lnTo>
                  <a:lnTo>
                    <a:pt x="456311" y="3815588"/>
                  </a:lnTo>
                  <a:lnTo>
                    <a:pt x="467360" y="3815588"/>
                  </a:lnTo>
                  <a:lnTo>
                    <a:pt x="467360" y="3798773"/>
                  </a:lnTo>
                  <a:lnTo>
                    <a:pt x="456311" y="3798773"/>
                  </a:lnTo>
                  <a:lnTo>
                    <a:pt x="448233" y="3797554"/>
                  </a:lnTo>
                  <a:lnTo>
                    <a:pt x="442137" y="3793680"/>
                  </a:lnTo>
                  <a:lnTo>
                    <a:pt x="438289" y="3786822"/>
                  </a:lnTo>
                  <a:lnTo>
                    <a:pt x="437019" y="3777119"/>
                  </a:lnTo>
                  <a:lnTo>
                    <a:pt x="436956" y="3713315"/>
                  </a:lnTo>
                  <a:lnTo>
                    <a:pt x="467360" y="3713315"/>
                  </a:lnTo>
                  <a:lnTo>
                    <a:pt x="467360" y="3697186"/>
                  </a:lnTo>
                  <a:close/>
                </a:path>
                <a:path w="2208530" h="3852545">
                  <a:moveTo>
                    <a:pt x="516013" y="3697186"/>
                  </a:moveTo>
                  <a:lnTo>
                    <a:pt x="497586" y="3697186"/>
                  </a:lnTo>
                  <a:lnTo>
                    <a:pt x="497586" y="3815588"/>
                  </a:lnTo>
                  <a:lnTo>
                    <a:pt x="516013" y="3815588"/>
                  </a:lnTo>
                  <a:lnTo>
                    <a:pt x="516013" y="3697186"/>
                  </a:lnTo>
                  <a:close/>
                </a:path>
                <a:path w="2208530" h="3852545">
                  <a:moveTo>
                    <a:pt x="516013" y="3653193"/>
                  </a:moveTo>
                  <a:lnTo>
                    <a:pt x="497586" y="3653193"/>
                  </a:lnTo>
                  <a:lnTo>
                    <a:pt x="497586" y="3678529"/>
                  </a:lnTo>
                  <a:lnTo>
                    <a:pt x="516013" y="3678529"/>
                  </a:lnTo>
                  <a:lnTo>
                    <a:pt x="516013" y="3653193"/>
                  </a:lnTo>
                  <a:close/>
                </a:path>
                <a:path w="2208530" h="3852545">
                  <a:moveTo>
                    <a:pt x="643420" y="3761232"/>
                  </a:moveTo>
                  <a:lnTo>
                    <a:pt x="643382" y="3733127"/>
                  </a:lnTo>
                  <a:lnTo>
                    <a:pt x="640600" y="3717848"/>
                  </a:lnTo>
                  <a:lnTo>
                    <a:pt x="636028" y="3711244"/>
                  </a:lnTo>
                  <a:lnTo>
                    <a:pt x="632079" y="3705517"/>
                  </a:lnTo>
                  <a:lnTo>
                    <a:pt x="617740" y="3697363"/>
                  </a:lnTo>
                  <a:lnTo>
                    <a:pt x="597573" y="3694430"/>
                  </a:lnTo>
                  <a:lnTo>
                    <a:pt x="577596" y="3697363"/>
                  </a:lnTo>
                  <a:lnTo>
                    <a:pt x="563511" y="3705479"/>
                  </a:lnTo>
                  <a:lnTo>
                    <a:pt x="555218" y="3717696"/>
                  </a:lnTo>
                  <a:lnTo>
                    <a:pt x="555155" y="3717848"/>
                  </a:lnTo>
                  <a:lnTo>
                    <a:pt x="552424" y="3733127"/>
                  </a:lnTo>
                  <a:lnTo>
                    <a:pt x="570395" y="3733127"/>
                  </a:lnTo>
                  <a:lnTo>
                    <a:pt x="572084" y="3724452"/>
                  </a:lnTo>
                  <a:lnTo>
                    <a:pt x="577164" y="3717518"/>
                  </a:lnTo>
                  <a:lnTo>
                    <a:pt x="585647" y="3712908"/>
                  </a:lnTo>
                  <a:lnTo>
                    <a:pt x="597573" y="3711244"/>
                  </a:lnTo>
                  <a:lnTo>
                    <a:pt x="609739" y="3712934"/>
                  </a:lnTo>
                  <a:lnTo>
                    <a:pt x="618286" y="3717696"/>
                  </a:lnTo>
                  <a:lnTo>
                    <a:pt x="623328" y="3725037"/>
                  </a:lnTo>
                  <a:lnTo>
                    <a:pt x="624992" y="3734511"/>
                  </a:lnTo>
                  <a:lnTo>
                    <a:pt x="624992" y="3746258"/>
                  </a:lnTo>
                  <a:lnTo>
                    <a:pt x="624992" y="3761232"/>
                  </a:lnTo>
                  <a:lnTo>
                    <a:pt x="624992" y="3784955"/>
                  </a:lnTo>
                  <a:lnTo>
                    <a:pt x="618375" y="3790759"/>
                  </a:lnTo>
                  <a:lnTo>
                    <a:pt x="610044" y="3796106"/>
                  </a:lnTo>
                  <a:lnTo>
                    <a:pt x="600214" y="3800017"/>
                  </a:lnTo>
                  <a:lnTo>
                    <a:pt x="589051" y="3801541"/>
                  </a:lnTo>
                  <a:lnTo>
                    <a:pt x="579412" y="3800398"/>
                  </a:lnTo>
                  <a:lnTo>
                    <a:pt x="571665" y="3796842"/>
                  </a:lnTo>
                  <a:lnTo>
                    <a:pt x="566508" y="3790759"/>
                  </a:lnTo>
                  <a:lnTo>
                    <a:pt x="564642" y="3781958"/>
                  </a:lnTo>
                  <a:lnTo>
                    <a:pt x="566343" y="3773576"/>
                  </a:lnTo>
                  <a:lnTo>
                    <a:pt x="571754" y="3767023"/>
                  </a:lnTo>
                  <a:lnTo>
                    <a:pt x="581253" y="3762756"/>
                  </a:lnTo>
                  <a:lnTo>
                    <a:pt x="595274" y="3761232"/>
                  </a:lnTo>
                  <a:lnTo>
                    <a:pt x="624992" y="3761232"/>
                  </a:lnTo>
                  <a:lnTo>
                    <a:pt x="624992" y="3746258"/>
                  </a:lnTo>
                  <a:lnTo>
                    <a:pt x="595274" y="3746258"/>
                  </a:lnTo>
                  <a:lnTo>
                    <a:pt x="573900" y="3748760"/>
                  </a:lnTo>
                  <a:lnTo>
                    <a:pt x="558558" y="3756075"/>
                  </a:lnTo>
                  <a:lnTo>
                    <a:pt x="549313" y="3767925"/>
                  </a:lnTo>
                  <a:lnTo>
                    <a:pt x="546214" y="3784028"/>
                  </a:lnTo>
                  <a:lnTo>
                    <a:pt x="549376" y="3799217"/>
                  </a:lnTo>
                  <a:lnTo>
                    <a:pt x="557923" y="3809923"/>
                  </a:lnTo>
                  <a:lnTo>
                    <a:pt x="570407" y="3816261"/>
                  </a:lnTo>
                  <a:lnTo>
                    <a:pt x="585368" y="3818356"/>
                  </a:lnTo>
                  <a:lnTo>
                    <a:pt x="598398" y="3816718"/>
                  </a:lnTo>
                  <a:lnTo>
                    <a:pt x="609638" y="3812514"/>
                  </a:lnTo>
                  <a:lnTo>
                    <a:pt x="618769" y="3806799"/>
                  </a:lnTo>
                  <a:lnTo>
                    <a:pt x="624459" y="3801541"/>
                  </a:lnTo>
                  <a:lnTo>
                    <a:pt x="625449" y="3800614"/>
                  </a:lnTo>
                  <a:lnTo>
                    <a:pt x="632358" y="3815588"/>
                  </a:lnTo>
                  <a:lnTo>
                    <a:pt x="643420" y="3815588"/>
                  </a:lnTo>
                  <a:lnTo>
                    <a:pt x="643420" y="3800614"/>
                  </a:lnTo>
                  <a:lnTo>
                    <a:pt x="643420" y="3761232"/>
                  </a:lnTo>
                  <a:close/>
                </a:path>
                <a:path w="2208530" h="3852545">
                  <a:moveTo>
                    <a:pt x="698677" y="3653193"/>
                  </a:moveTo>
                  <a:lnTo>
                    <a:pt x="680250" y="3653193"/>
                  </a:lnTo>
                  <a:lnTo>
                    <a:pt x="680250" y="3815588"/>
                  </a:lnTo>
                  <a:lnTo>
                    <a:pt x="698677" y="3815588"/>
                  </a:lnTo>
                  <a:lnTo>
                    <a:pt x="698677" y="3653193"/>
                  </a:lnTo>
                  <a:close/>
                </a:path>
                <a:path w="2208530" h="3852545">
                  <a:moveTo>
                    <a:pt x="927684" y="3697186"/>
                  </a:moveTo>
                  <a:lnTo>
                    <a:pt x="911098" y="3697186"/>
                  </a:lnTo>
                  <a:lnTo>
                    <a:pt x="888987" y="3790721"/>
                  </a:lnTo>
                  <a:lnTo>
                    <a:pt x="873950" y="3748100"/>
                  </a:lnTo>
                  <a:lnTo>
                    <a:pt x="863879" y="3719538"/>
                  </a:lnTo>
                  <a:lnTo>
                    <a:pt x="850519" y="3719538"/>
                  </a:lnTo>
                  <a:lnTo>
                    <a:pt x="825398" y="3790721"/>
                  </a:lnTo>
                  <a:lnTo>
                    <a:pt x="803059" y="3697186"/>
                  </a:lnTo>
                  <a:lnTo>
                    <a:pt x="786244" y="3697186"/>
                  </a:lnTo>
                  <a:lnTo>
                    <a:pt x="786244" y="3705949"/>
                  </a:lnTo>
                  <a:lnTo>
                    <a:pt x="813650" y="3815588"/>
                  </a:lnTo>
                  <a:lnTo>
                    <a:pt x="831850" y="3815588"/>
                  </a:lnTo>
                  <a:lnTo>
                    <a:pt x="841197" y="3790721"/>
                  </a:lnTo>
                  <a:lnTo>
                    <a:pt x="857199" y="3748100"/>
                  </a:lnTo>
                  <a:lnTo>
                    <a:pt x="882307" y="3815588"/>
                  </a:lnTo>
                  <a:lnTo>
                    <a:pt x="900264" y="3815588"/>
                  </a:lnTo>
                  <a:lnTo>
                    <a:pt x="906487" y="3790721"/>
                  </a:lnTo>
                  <a:lnTo>
                    <a:pt x="927684" y="3705949"/>
                  </a:lnTo>
                  <a:lnTo>
                    <a:pt x="927684" y="3697186"/>
                  </a:lnTo>
                  <a:close/>
                </a:path>
                <a:path w="2208530" h="3852545">
                  <a:moveTo>
                    <a:pt x="1049997" y="3737965"/>
                  </a:moveTo>
                  <a:lnTo>
                    <a:pt x="1046721" y="3719982"/>
                  </a:lnTo>
                  <a:lnTo>
                    <a:pt x="1040701" y="3711244"/>
                  </a:lnTo>
                  <a:lnTo>
                    <a:pt x="1037272" y="3706253"/>
                  </a:lnTo>
                  <a:lnTo>
                    <a:pt x="1031570" y="3702951"/>
                  </a:lnTo>
                  <a:lnTo>
                    <a:pt x="1031570" y="3737965"/>
                  </a:lnTo>
                  <a:lnTo>
                    <a:pt x="1031570" y="3747643"/>
                  </a:lnTo>
                  <a:lnTo>
                    <a:pt x="971207" y="3747643"/>
                  </a:lnTo>
                  <a:lnTo>
                    <a:pt x="971207" y="3737965"/>
                  </a:lnTo>
                  <a:lnTo>
                    <a:pt x="973175" y="3727183"/>
                  </a:lnTo>
                  <a:lnTo>
                    <a:pt x="978954" y="3718725"/>
                  </a:lnTo>
                  <a:lnTo>
                    <a:pt x="988415" y="3713213"/>
                  </a:lnTo>
                  <a:lnTo>
                    <a:pt x="1001382" y="3711244"/>
                  </a:lnTo>
                  <a:lnTo>
                    <a:pt x="1014564" y="3713251"/>
                  </a:lnTo>
                  <a:lnTo>
                    <a:pt x="1023988" y="3718814"/>
                  </a:lnTo>
                  <a:lnTo>
                    <a:pt x="1029665" y="3727272"/>
                  </a:lnTo>
                  <a:lnTo>
                    <a:pt x="1031570" y="3737965"/>
                  </a:lnTo>
                  <a:lnTo>
                    <a:pt x="1031570" y="3702951"/>
                  </a:lnTo>
                  <a:lnTo>
                    <a:pt x="1022197" y="3697503"/>
                  </a:lnTo>
                  <a:lnTo>
                    <a:pt x="1002080" y="3694430"/>
                  </a:lnTo>
                  <a:lnTo>
                    <a:pt x="981354" y="3697605"/>
                  </a:lnTo>
                  <a:lnTo>
                    <a:pt x="965860" y="3706571"/>
                  </a:lnTo>
                  <a:lnTo>
                    <a:pt x="956144" y="3720465"/>
                  </a:lnTo>
                  <a:lnTo>
                    <a:pt x="952868" y="3737965"/>
                  </a:lnTo>
                  <a:lnTo>
                    <a:pt x="952779" y="3774821"/>
                  </a:lnTo>
                  <a:lnTo>
                    <a:pt x="956144" y="3792804"/>
                  </a:lnTo>
                  <a:lnTo>
                    <a:pt x="965860" y="3806520"/>
                  </a:lnTo>
                  <a:lnTo>
                    <a:pt x="981354" y="3815283"/>
                  </a:lnTo>
                  <a:lnTo>
                    <a:pt x="1002080" y="3818356"/>
                  </a:lnTo>
                  <a:lnTo>
                    <a:pt x="1021219" y="3815651"/>
                  </a:lnTo>
                  <a:lnTo>
                    <a:pt x="1035621" y="3807968"/>
                  </a:lnTo>
                  <a:lnTo>
                    <a:pt x="1040650" y="3801541"/>
                  </a:lnTo>
                  <a:lnTo>
                    <a:pt x="1045070" y="3795903"/>
                  </a:lnTo>
                  <a:lnTo>
                    <a:pt x="1049299" y="3780117"/>
                  </a:lnTo>
                  <a:lnTo>
                    <a:pt x="1030871" y="3780117"/>
                  </a:lnTo>
                  <a:lnTo>
                    <a:pt x="1027988" y="3788816"/>
                  </a:lnTo>
                  <a:lnTo>
                    <a:pt x="1022350" y="3795585"/>
                  </a:lnTo>
                  <a:lnTo>
                    <a:pt x="1013764" y="3799979"/>
                  </a:lnTo>
                  <a:lnTo>
                    <a:pt x="1002080" y="3801541"/>
                  </a:lnTo>
                  <a:lnTo>
                    <a:pt x="988707" y="3799535"/>
                  </a:lnTo>
                  <a:lnTo>
                    <a:pt x="979043" y="3793909"/>
                  </a:lnTo>
                  <a:lnTo>
                    <a:pt x="973188" y="3785311"/>
                  </a:lnTo>
                  <a:lnTo>
                    <a:pt x="971296" y="3774821"/>
                  </a:lnTo>
                  <a:lnTo>
                    <a:pt x="971207" y="3762616"/>
                  </a:lnTo>
                  <a:lnTo>
                    <a:pt x="1049997" y="3762616"/>
                  </a:lnTo>
                  <a:lnTo>
                    <a:pt x="1049997" y="3747643"/>
                  </a:lnTo>
                  <a:lnTo>
                    <a:pt x="1049997" y="3737965"/>
                  </a:lnTo>
                  <a:close/>
                </a:path>
                <a:path w="2208530" h="3852545">
                  <a:moveTo>
                    <a:pt x="1181074" y="3737965"/>
                  </a:moveTo>
                  <a:lnTo>
                    <a:pt x="1177950" y="3719207"/>
                  </a:lnTo>
                  <a:lnTo>
                    <a:pt x="1172845" y="3711244"/>
                  </a:lnTo>
                  <a:lnTo>
                    <a:pt x="1169200" y="3705568"/>
                  </a:lnTo>
                  <a:lnTo>
                    <a:pt x="1162634" y="3701504"/>
                  </a:lnTo>
                  <a:lnTo>
                    <a:pt x="1162634" y="3739350"/>
                  </a:lnTo>
                  <a:lnTo>
                    <a:pt x="1162634" y="3773436"/>
                  </a:lnTo>
                  <a:lnTo>
                    <a:pt x="1160703" y="3784930"/>
                  </a:lnTo>
                  <a:lnTo>
                    <a:pt x="1155242" y="3793794"/>
                  </a:lnTo>
                  <a:lnTo>
                    <a:pt x="1146797" y="3799509"/>
                  </a:lnTo>
                  <a:lnTo>
                    <a:pt x="1135913" y="3801541"/>
                  </a:lnTo>
                  <a:lnTo>
                    <a:pt x="1125677" y="3799929"/>
                  </a:lnTo>
                  <a:lnTo>
                    <a:pt x="1125435" y="3799890"/>
                  </a:lnTo>
                  <a:lnTo>
                    <a:pt x="1116101" y="3795585"/>
                  </a:lnTo>
                  <a:lnTo>
                    <a:pt x="1107998" y="3789591"/>
                  </a:lnTo>
                  <a:lnTo>
                    <a:pt x="1101128" y="3782885"/>
                  </a:lnTo>
                  <a:lnTo>
                    <a:pt x="1101128" y="3729901"/>
                  </a:lnTo>
                  <a:lnTo>
                    <a:pt x="1136154" y="3711244"/>
                  </a:lnTo>
                  <a:lnTo>
                    <a:pt x="1146898" y="3713264"/>
                  </a:lnTo>
                  <a:lnTo>
                    <a:pt x="1155268" y="3718991"/>
                  </a:lnTo>
                  <a:lnTo>
                    <a:pt x="1160703" y="3727856"/>
                  </a:lnTo>
                  <a:lnTo>
                    <a:pt x="1162634" y="3739350"/>
                  </a:lnTo>
                  <a:lnTo>
                    <a:pt x="1162634" y="3701504"/>
                  </a:lnTo>
                  <a:lnTo>
                    <a:pt x="1155801" y="3697249"/>
                  </a:lnTo>
                  <a:lnTo>
                    <a:pt x="1138682" y="3694430"/>
                  </a:lnTo>
                  <a:lnTo>
                    <a:pt x="1126439" y="3695928"/>
                  </a:lnTo>
                  <a:lnTo>
                    <a:pt x="1116025" y="3699865"/>
                  </a:lnTo>
                  <a:lnTo>
                    <a:pt x="1107554" y="3705402"/>
                  </a:lnTo>
                  <a:lnTo>
                    <a:pt x="1101128" y="3711702"/>
                  </a:lnTo>
                  <a:lnTo>
                    <a:pt x="1101128" y="3653193"/>
                  </a:lnTo>
                  <a:lnTo>
                    <a:pt x="1082700" y="3653193"/>
                  </a:lnTo>
                  <a:lnTo>
                    <a:pt x="1082700" y="3815588"/>
                  </a:lnTo>
                  <a:lnTo>
                    <a:pt x="1093762" y="3815588"/>
                  </a:lnTo>
                  <a:lnTo>
                    <a:pt x="1100213" y="3799929"/>
                  </a:lnTo>
                  <a:lnTo>
                    <a:pt x="1107236" y="3806698"/>
                  </a:lnTo>
                  <a:lnTo>
                    <a:pt x="1116164" y="3812603"/>
                  </a:lnTo>
                  <a:lnTo>
                    <a:pt x="1126909" y="3816769"/>
                  </a:lnTo>
                  <a:lnTo>
                    <a:pt x="1139367" y="3818356"/>
                  </a:lnTo>
                  <a:lnTo>
                    <a:pt x="1155992" y="3815537"/>
                  </a:lnTo>
                  <a:lnTo>
                    <a:pt x="1169200" y="3807218"/>
                  </a:lnTo>
                  <a:lnTo>
                    <a:pt x="1172832" y="3801541"/>
                  </a:lnTo>
                  <a:lnTo>
                    <a:pt x="1177925" y="3793579"/>
                  </a:lnTo>
                  <a:lnTo>
                    <a:pt x="1181074" y="3774821"/>
                  </a:lnTo>
                  <a:lnTo>
                    <a:pt x="1181074" y="3737965"/>
                  </a:lnTo>
                  <a:close/>
                </a:path>
                <a:path w="2208530" h="3852545">
                  <a:moveTo>
                    <a:pt x="1927796" y="0"/>
                  </a:moveTo>
                  <a:lnTo>
                    <a:pt x="1804555" y="0"/>
                  </a:lnTo>
                  <a:lnTo>
                    <a:pt x="1804555" y="28562"/>
                  </a:lnTo>
                  <a:lnTo>
                    <a:pt x="1849932" y="28562"/>
                  </a:lnTo>
                  <a:lnTo>
                    <a:pt x="1849932" y="161251"/>
                  </a:lnTo>
                  <a:lnTo>
                    <a:pt x="1882648" y="161251"/>
                  </a:lnTo>
                  <a:lnTo>
                    <a:pt x="1882648" y="28562"/>
                  </a:lnTo>
                  <a:lnTo>
                    <a:pt x="1927796" y="28562"/>
                  </a:lnTo>
                  <a:lnTo>
                    <a:pt x="1927796" y="0"/>
                  </a:lnTo>
                  <a:close/>
                </a:path>
                <a:path w="2208530" h="3852545">
                  <a:moveTo>
                    <a:pt x="2049487" y="76708"/>
                  </a:moveTo>
                  <a:lnTo>
                    <a:pt x="2011489" y="76708"/>
                  </a:lnTo>
                  <a:lnTo>
                    <a:pt x="2011489" y="38239"/>
                  </a:lnTo>
                  <a:lnTo>
                    <a:pt x="1984298" y="38239"/>
                  </a:lnTo>
                  <a:lnTo>
                    <a:pt x="1984298" y="76708"/>
                  </a:lnTo>
                  <a:lnTo>
                    <a:pt x="1946287" y="76708"/>
                  </a:lnTo>
                  <a:lnTo>
                    <a:pt x="1946287" y="101587"/>
                  </a:lnTo>
                  <a:lnTo>
                    <a:pt x="1984298" y="101587"/>
                  </a:lnTo>
                  <a:lnTo>
                    <a:pt x="1984298" y="140068"/>
                  </a:lnTo>
                  <a:lnTo>
                    <a:pt x="2011489" y="140068"/>
                  </a:lnTo>
                  <a:lnTo>
                    <a:pt x="2011489" y="101587"/>
                  </a:lnTo>
                  <a:lnTo>
                    <a:pt x="2049487" y="101587"/>
                  </a:lnTo>
                  <a:lnTo>
                    <a:pt x="2049487" y="76708"/>
                  </a:lnTo>
                  <a:close/>
                </a:path>
                <a:path w="2208530" h="3852545">
                  <a:moveTo>
                    <a:pt x="2208504" y="0"/>
                  </a:moveTo>
                  <a:lnTo>
                    <a:pt x="2175789" y="0"/>
                  </a:lnTo>
                  <a:lnTo>
                    <a:pt x="2175789" y="100444"/>
                  </a:lnTo>
                  <a:lnTo>
                    <a:pt x="2151443" y="60820"/>
                  </a:lnTo>
                  <a:lnTo>
                    <a:pt x="2114054" y="0"/>
                  </a:lnTo>
                  <a:lnTo>
                    <a:pt x="2084108" y="0"/>
                  </a:lnTo>
                  <a:lnTo>
                    <a:pt x="2084108" y="161251"/>
                  </a:lnTo>
                  <a:lnTo>
                    <a:pt x="2116823" y="161251"/>
                  </a:lnTo>
                  <a:lnTo>
                    <a:pt x="2116823" y="60820"/>
                  </a:lnTo>
                  <a:lnTo>
                    <a:pt x="2178558" y="161251"/>
                  </a:lnTo>
                  <a:lnTo>
                    <a:pt x="2208504" y="161251"/>
                  </a:lnTo>
                  <a:lnTo>
                    <a:pt x="2208504" y="100444"/>
                  </a:lnTo>
                  <a:lnTo>
                    <a:pt x="22085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020245" y="4936918"/>
              <a:ext cx="1496060" cy="165735"/>
            </a:xfrm>
            <a:custGeom>
              <a:avLst/>
              <a:gdLst/>
              <a:ahLst/>
              <a:cxnLst/>
              <a:rect l="l" t="t" r="r" b="b"/>
              <a:pathLst>
                <a:path w="1496059" h="165735">
                  <a:moveTo>
                    <a:pt x="104813" y="1151"/>
                  </a:moveTo>
                  <a:lnTo>
                    <a:pt x="0" y="1151"/>
                  </a:lnTo>
                  <a:lnTo>
                    <a:pt x="0" y="162403"/>
                  </a:lnTo>
                  <a:lnTo>
                    <a:pt x="27643" y="162403"/>
                  </a:lnTo>
                  <a:lnTo>
                    <a:pt x="27643" y="94677"/>
                  </a:lnTo>
                  <a:lnTo>
                    <a:pt x="93756" y="94677"/>
                  </a:lnTo>
                  <a:lnTo>
                    <a:pt x="93756" y="71641"/>
                  </a:lnTo>
                  <a:lnTo>
                    <a:pt x="27643" y="71641"/>
                  </a:lnTo>
                  <a:lnTo>
                    <a:pt x="27643" y="25339"/>
                  </a:lnTo>
                  <a:lnTo>
                    <a:pt x="104813" y="25339"/>
                  </a:lnTo>
                  <a:lnTo>
                    <a:pt x="104813" y="1151"/>
                  </a:lnTo>
                  <a:close/>
                </a:path>
                <a:path w="1496059" h="165735">
                  <a:moveTo>
                    <a:pt x="152131" y="42616"/>
                  </a:moveTo>
                  <a:lnTo>
                    <a:pt x="126791" y="42616"/>
                  </a:lnTo>
                  <a:lnTo>
                    <a:pt x="126791" y="119786"/>
                  </a:lnTo>
                  <a:lnTo>
                    <a:pt x="129797" y="139122"/>
                  </a:lnTo>
                  <a:lnTo>
                    <a:pt x="138223" y="153361"/>
                  </a:lnTo>
                  <a:lnTo>
                    <a:pt x="151184" y="162158"/>
                  </a:lnTo>
                  <a:lnTo>
                    <a:pt x="167795" y="165167"/>
                  </a:lnTo>
                  <a:lnTo>
                    <a:pt x="179389" y="163814"/>
                  </a:lnTo>
                  <a:lnTo>
                    <a:pt x="189017" y="160215"/>
                  </a:lnTo>
                  <a:lnTo>
                    <a:pt x="196788" y="155060"/>
                  </a:lnTo>
                  <a:lnTo>
                    <a:pt x="202810" y="149042"/>
                  </a:lnTo>
                  <a:lnTo>
                    <a:pt x="227228" y="149042"/>
                  </a:lnTo>
                  <a:lnTo>
                    <a:pt x="227228" y="142131"/>
                  </a:lnTo>
                  <a:lnTo>
                    <a:pt x="173785" y="142131"/>
                  </a:lnTo>
                  <a:lnTo>
                    <a:pt x="165348" y="140677"/>
                  </a:lnTo>
                  <a:lnTo>
                    <a:pt x="158466" y="136200"/>
                  </a:lnTo>
                  <a:lnTo>
                    <a:pt x="153830" y="128526"/>
                  </a:lnTo>
                  <a:lnTo>
                    <a:pt x="152131" y="117483"/>
                  </a:lnTo>
                  <a:lnTo>
                    <a:pt x="152131" y="42616"/>
                  </a:lnTo>
                  <a:close/>
                </a:path>
                <a:path w="1496059" h="165735">
                  <a:moveTo>
                    <a:pt x="227228" y="149042"/>
                  </a:moveTo>
                  <a:lnTo>
                    <a:pt x="202810" y="149042"/>
                  </a:lnTo>
                  <a:lnTo>
                    <a:pt x="212485" y="162403"/>
                  </a:lnTo>
                  <a:lnTo>
                    <a:pt x="227228" y="162403"/>
                  </a:lnTo>
                  <a:lnTo>
                    <a:pt x="227228" y="149042"/>
                  </a:lnTo>
                  <a:close/>
                </a:path>
                <a:path w="1496059" h="165735">
                  <a:moveTo>
                    <a:pt x="227228" y="42616"/>
                  </a:moveTo>
                  <a:lnTo>
                    <a:pt x="201889" y="42616"/>
                  </a:lnTo>
                  <a:lnTo>
                    <a:pt x="201889" y="126697"/>
                  </a:lnTo>
                  <a:lnTo>
                    <a:pt x="197303" y="131538"/>
                  </a:lnTo>
                  <a:lnTo>
                    <a:pt x="190947" y="136574"/>
                  </a:lnTo>
                  <a:lnTo>
                    <a:pt x="183035" y="140530"/>
                  </a:lnTo>
                  <a:lnTo>
                    <a:pt x="173785" y="142131"/>
                  </a:lnTo>
                  <a:lnTo>
                    <a:pt x="227228" y="142131"/>
                  </a:lnTo>
                  <a:lnTo>
                    <a:pt x="227228" y="42616"/>
                  </a:lnTo>
                  <a:close/>
                </a:path>
                <a:path w="1496059" h="165735">
                  <a:moveTo>
                    <a:pt x="276714" y="42616"/>
                  </a:moveTo>
                  <a:lnTo>
                    <a:pt x="264054" y="42616"/>
                  </a:lnTo>
                  <a:lnTo>
                    <a:pt x="264054" y="162403"/>
                  </a:lnTo>
                  <a:lnTo>
                    <a:pt x="289394" y="162403"/>
                  </a:lnTo>
                  <a:lnTo>
                    <a:pt x="289394" y="76940"/>
                  </a:lnTo>
                  <a:lnTo>
                    <a:pt x="295608" y="71037"/>
                  </a:lnTo>
                  <a:lnTo>
                    <a:pt x="302689" y="67034"/>
                  </a:lnTo>
                  <a:lnTo>
                    <a:pt x="310898" y="64759"/>
                  </a:lnTo>
                  <a:lnTo>
                    <a:pt x="320492" y="64039"/>
                  </a:lnTo>
                  <a:lnTo>
                    <a:pt x="323937" y="64039"/>
                  </a:lnTo>
                  <a:lnTo>
                    <a:pt x="323937" y="55977"/>
                  </a:lnTo>
                  <a:lnTo>
                    <a:pt x="286389" y="55977"/>
                  </a:lnTo>
                  <a:lnTo>
                    <a:pt x="276714" y="42616"/>
                  </a:lnTo>
                  <a:close/>
                </a:path>
                <a:path w="1496059" h="165735">
                  <a:moveTo>
                    <a:pt x="323937" y="39852"/>
                  </a:moveTo>
                  <a:lnTo>
                    <a:pt x="319341" y="39852"/>
                  </a:lnTo>
                  <a:lnTo>
                    <a:pt x="308814" y="41302"/>
                  </a:lnTo>
                  <a:lnTo>
                    <a:pt x="299755" y="45064"/>
                  </a:lnTo>
                  <a:lnTo>
                    <a:pt x="292250" y="50250"/>
                  </a:lnTo>
                  <a:lnTo>
                    <a:pt x="286389" y="55977"/>
                  </a:lnTo>
                  <a:lnTo>
                    <a:pt x="323937" y="55977"/>
                  </a:lnTo>
                  <a:lnTo>
                    <a:pt x="323937" y="39852"/>
                  </a:lnTo>
                  <a:close/>
                </a:path>
                <a:path w="1496059" h="165735">
                  <a:moveTo>
                    <a:pt x="383757" y="64731"/>
                  </a:moveTo>
                  <a:lnTo>
                    <a:pt x="358418" y="64731"/>
                  </a:lnTo>
                  <a:lnTo>
                    <a:pt x="358445" y="119786"/>
                  </a:lnTo>
                  <a:lnTo>
                    <a:pt x="360236" y="135289"/>
                  </a:lnTo>
                  <a:lnTo>
                    <a:pt x="366740" y="149013"/>
                  </a:lnTo>
                  <a:lnTo>
                    <a:pt x="379507" y="158721"/>
                  </a:lnTo>
                  <a:lnTo>
                    <a:pt x="400113" y="162403"/>
                  </a:lnTo>
                  <a:lnTo>
                    <a:pt x="412322" y="162403"/>
                  </a:lnTo>
                  <a:lnTo>
                    <a:pt x="412322" y="140288"/>
                  </a:lnTo>
                  <a:lnTo>
                    <a:pt x="400113" y="140288"/>
                  </a:lnTo>
                  <a:lnTo>
                    <a:pt x="393379" y="139288"/>
                  </a:lnTo>
                  <a:lnTo>
                    <a:pt x="388221" y="135912"/>
                  </a:lnTo>
                  <a:lnTo>
                    <a:pt x="384920" y="129598"/>
                  </a:lnTo>
                  <a:lnTo>
                    <a:pt x="383757" y="119786"/>
                  </a:lnTo>
                  <a:lnTo>
                    <a:pt x="383757" y="64731"/>
                  </a:lnTo>
                  <a:close/>
                </a:path>
                <a:path w="1496059" h="165735">
                  <a:moveTo>
                    <a:pt x="412322" y="42616"/>
                  </a:moveTo>
                  <a:lnTo>
                    <a:pt x="339989" y="42616"/>
                  </a:lnTo>
                  <a:lnTo>
                    <a:pt x="339989" y="64731"/>
                  </a:lnTo>
                  <a:lnTo>
                    <a:pt x="412322" y="64731"/>
                  </a:lnTo>
                  <a:lnTo>
                    <a:pt x="412322" y="42616"/>
                  </a:lnTo>
                  <a:close/>
                </a:path>
                <a:path w="1496059" h="165735">
                  <a:moveTo>
                    <a:pt x="383757" y="17737"/>
                  </a:moveTo>
                  <a:lnTo>
                    <a:pt x="358418" y="17737"/>
                  </a:lnTo>
                  <a:lnTo>
                    <a:pt x="358418" y="42616"/>
                  </a:lnTo>
                  <a:lnTo>
                    <a:pt x="383757" y="42616"/>
                  </a:lnTo>
                  <a:lnTo>
                    <a:pt x="383757" y="17737"/>
                  </a:lnTo>
                  <a:close/>
                </a:path>
                <a:path w="1496059" h="165735">
                  <a:moveTo>
                    <a:pt x="466436" y="0"/>
                  </a:moveTo>
                  <a:lnTo>
                    <a:pt x="441096" y="0"/>
                  </a:lnTo>
                  <a:lnTo>
                    <a:pt x="441096" y="162403"/>
                  </a:lnTo>
                  <a:lnTo>
                    <a:pt x="466436" y="162403"/>
                  </a:lnTo>
                  <a:lnTo>
                    <a:pt x="466436" y="78322"/>
                  </a:lnTo>
                  <a:lnTo>
                    <a:pt x="471061" y="73481"/>
                  </a:lnTo>
                  <a:lnTo>
                    <a:pt x="477522" y="68445"/>
                  </a:lnTo>
                  <a:lnTo>
                    <a:pt x="485581" y="64489"/>
                  </a:lnTo>
                  <a:lnTo>
                    <a:pt x="495000" y="62888"/>
                  </a:lnTo>
                  <a:lnTo>
                    <a:pt x="537245" y="62888"/>
                  </a:lnTo>
                  <a:lnTo>
                    <a:pt x="532041" y="54364"/>
                  </a:lnTo>
                  <a:lnTo>
                    <a:pt x="466436" y="54364"/>
                  </a:lnTo>
                  <a:lnTo>
                    <a:pt x="466436" y="0"/>
                  </a:lnTo>
                  <a:close/>
                </a:path>
                <a:path w="1496059" h="165735">
                  <a:moveTo>
                    <a:pt x="537245" y="62888"/>
                  </a:moveTo>
                  <a:lnTo>
                    <a:pt x="495000" y="62888"/>
                  </a:lnTo>
                  <a:lnTo>
                    <a:pt x="503473" y="64342"/>
                  </a:lnTo>
                  <a:lnTo>
                    <a:pt x="510434" y="68819"/>
                  </a:lnTo>
                  <a:lnTo>
                    <a:pt x="515149" y="76493"/>
                  </a:lnTo>
                  <a:lnTo>
                    <a:pt x="516884" y="87536"/>
                  </a:lnTo>
                  <a:lnTo>
                    <a:pt x="516884" y="162403"/>
                  </a:lnTo>
                  <a:lnTo>
                    <a:pt x="542224" y="162403"/>
                  </a:lnTo>
                  <a:lnTo>
                    <a:pt x="542224" y="85233"/>
                  </a:lnTo>
                  <a:lnTo>
                    <a:pt x="539082" y="65897"/>
                  </a:lnTo>
                  <a:lnTo>
                    <a:pt x="537245" y="62888"/>
                  </a:lnTo>
                  <a:close/>
                </a:path>
                <a:path w="1496059" h="165735">
                  <a:moveTo>
                    <a:pt x="500759" y="39852"/>
                  </a:moveTo>
                  <a:lnTo>
                    <a:pt x="489338" y="41083"/>
                  </a:lnTo>
                  <a:lnTo>
                    <a:pt x="479883" y="44344"/>
                  </a:lnTo>
                  <a:lnTo>
                    <a:pt x="472285" y="48987"/>
                  </a:lnTo>
                  <a:lnTo>
                    <a:pt x="466436" y="54364"/>
                  </a:lnTo>
                  <a:lnTo>
                    <a:pt x="532041" y="54364"/>
                  </a:lnTo>
                  <a:lnTo>
                    <a:pt x="530389" y="51658"/>
                  </a:lnTo>
                  <a:lnTo>
                    <a:pt x="517248" y="42861"/>
                  </a:lnTo>
                  <a:lnTo>
                    <a:pt x="500759" y="39852"/>
                  </a:lnTo>
                  <a:close/>
                </a:path>
                <a:path w="1496059" h="165735">
                  <a:moveTo>
                    <a:pt x="623708" y="39852"/>
                  </a:moveTo>
                  <a:lnTo>
                    <a:pt x="586476" y="51888"/>
                  </a:lnTo>
                  <a:lnTo>
                    <a:pt x="572568" y="121169"/>
                  </a:lnTo>
                  <a:lnTo>
                    <a:pt x="576186" y="139705"/>
                  </a:lnTo>
                  <a:lnTo>
                    <a:pt x="586476" y="153534"/>
                  </a:lnTo>
                  <a:lnTo>
                    <a:pt x="602598" y="162180"/>
                  </a:lnTo>
                  <a:lnTo>
                    <a:pt x="623708" y="165167"/>
                  </a:lnTo>
                  <a:lnTo>
                    <a:pt x="643393" y="162486"/>
                  </a:lnTo>
                  <a:lnTo>
                    <a:pt x="658349" y="154772"/>
                  </a:lnTo>
                  <a:lnTo>
                    <a:pt x="668250" y="142524"/>
                  </a:lnTo>
                  <a:lnTo>
                    <a:pt x="668359" y="142131"/>
                  </a:lnTo>
                  <a:lnTo>
                    <a:pt x="623708" y="142131"/>
                  </a:lnTo>
                  <a:lnTo>
                    <a:pt x="612388" y="140533"/>
                  </a:lnTo>
                  <a:lnTo>
                    <a:pt x="604329" y="136084"/>
                  </a:lnTo>
                  <a:lnTo>
                    <a:pt x="599510" y="129303"/>
                  </a:lnTo>
                  <a:lnTo>
                    <a:pt x="597994" y="121169"/>
                  </a:lnTo>
                  <a:lnTo>
                    <a:pt x="597908" y="110802"/>
                  </a:lnTo>
                  <a:lnTo>
                    <a:pt x="673005" y="110802"/>
                  </a:lnTo>
                  <a:lnTo>
                    <a:pt x="673005" y="91452"/>
                  </a:lnTo>
                  <a:lnTo>
                    <a:pt x="597908" y="91452"/>
                  </a:lnTo>
                  <a:lnTo>
                    <a:pt x="597908" y="83850"/>
                  </a:lnTo>
                  <a:lnTo>
                    <a:pt x="599495" y="75327"/>
                  </a:lnTo>
                  <a:lnTo>
                    <a:pt x="604214" y="68704"/>
                  </a:lnTo>
                  <a:lnTo>
                    <a:pt x="612000" y="64414"/>
                  </a:lnTo>
                  <a:lnTo>
                    <a:pt x="622787" y="62888"/>
                  </a:lnTo>
                  <a:lnTo>
                    <a:pt x="667772" y="62888"/>
                  </a:lnTo>
                  <a:lnTo>
                    <a:pt x="659587" y="51485"/>
                  </a:lnTo>
                  <a:lnTo>
                    <a:pt x="644045" y="42839"/>
                  </a:lnTo>
                  <a:lnTo>
                    <a:pt x="623708" y="39852"/>
                  </a:lnTo>
                  <a:close/>
                </a:path>
                <a:path w="1496059" h="165735">
                  <a:moveTo>
                    <a:pt x="672775" y="126236"/>
                  </a:moveTo>
                  <a:lnTo>
                    <a:pt x="647435" y="126236"/>
                  </a:lnTo>
                  <a:lnTo>
                    <a:pt x="644829" y="132802"/>
                  </a:lnTo>
                  <a:lnTo>
                    <a:pt x="640064" y="137812"/>
                  </a:lnTo>
                  <a:lnTo>
                    <a:pt x="633052" y="141008"/>
                  </a:lnTo>
                  <a:lnTo>
                    <a:pt x="623708" y="142131"/>
                  </a:lnTo>
                  <a:lnTo>
                    <a:pt x="668359" y="142131"/>
                  </a:lnTo>
                  <a:lnTo>
                    <a:pt x="672775" y="126236"/>
                  </a:lnTo>
                  <a:close/>
                </a:path>
                <a:path w="1496059" h="165735">
                  <a:moveTo>
                    <a:pt x="667772" y="62888"/>
                  </a:moveTo>
                  <a:lnTo>
                    <a:pt x="622787" y="62888"/>
                  </a:lnTo>
                  <a:lnTo>
                    <a:pt x="633574" y="64414"/>
                  </a:lnTo>
                  <a:lnTo>
                    <a:pt x="641360" y="68704"/>
                  </a:lnTo>
                  <a:lnTo>
                    <a:pt x="646078" y="75327"/>
                  </a:lnTo>
                  <a:lnTo>
                    <a:pt x="647666" y="83850"/>
                  </a:lnTo>
                  <a:lnTo>
                    <a:pt x="647666" y="91452"/>
                  </a:lnTo>
                  <a:lnTo>
                    <a:pt x="673005" y="91452"/>
                  </a:lnTo>
                  <a:lnTo>
                    <a:pt x="673005" y="83850"/>
                  </a:lnTo>
                  <a:lnTo>
                    <a:pt x="669514" y="65314"/>
                  </a:lnTo>
                  <a:lnTo>
                    <a:pt x="667772" y="62888"/>
                  </a:lnTo>
                  <a:close/>
                </a:path>
                <a:path w="1496059" h="165735">
                  <a:moveTo>
                    <a:pt x="722951" y="121169"/>
                  </a:moveTo>
                  <a:lnTo>
                    <a:pt x="697612" y="121169"/>
                  </a:lnTo>
                  <a:lnTo>
                    <a:pt x="701348" y="139900"/>
                  </a:lnTo>
                  <a:lnTo>
                    <a:pt x="711952" y="153707"/>
                  </a:lnTo>
                  <a:lnTo>
                    <a:pt x="728516" y="162245"/>
                  </a:lnTo>
                  <a:lnTo>
                    <a:pt x="750134" y="165167"/>
                  </a:lnTo>
                  <a:lnTo>
                    <a:pt x="770506" y="162399"/>
                  </a:lnTo>
                  <a:lnTo>
                    <a:pt x="786127" y="154600"/>
                  </a:lnTo>
                  <a:lnTo>
                    <a:pt x="796134" y="142524"/>
                  </a:lnTo>
                  <a:lnTo>
                    <a:pt x="796222" y="142131"/>
                  </a:lnTo>
                  <a:lnTo>
                    <a:pt x="752207" y="142131"/>
                  </a:lnTo>
                  <a:lnTo>
                    <a:pt x="740347" y="140767"/>
                  </a:lnTo>
                  <a:lnTo>
                    <a:pt x="731100" y="136747"/>
                  </a:lnTo>
                  <a:lnTo>
                    <a:pt x="725093" y="130178"/>
                  </a:lnTo>
                  <a:lnTo>
                    <a:pt x="722951" y="121169"/>
                  </a:lnTo>
                  <a:close/>
                </a:path>
                <a:path w="1496059" h="165735">
                  <a:moveTo>
                    <a:pt x="748752" y="39852"/>
                  </a:moveTo>
                  <a:lnTo>
                    <a:pt x="728703" y="42533"/>
                  </a:lnTo>
                  <a:lnTo>
                    <a:pt x="713795" y="50074"/>
                  </a:lnTo>
                  <a:lnTo>
                    <a:pt x="704501" y="61718"/>
                  </a:lnTo>
                  <a:lnTo>
                    <a:pt x="701298" y="76709"/>
                  </a:lnTo>
                  <a:lnTo>
                    <a:pt x="703723" y="89775"/>
                  </a:lnTo>
                  <a:lnTo>
                    <a:pt x="710166" y="98824"/>
                  </a:lnTo>
                  <a:lnTo>
                    <a:pt x="719374" y="104763"/>
                  </a:lnTo>
                  <a:lnTo>
                    <a:pt x="730092" y="108499"/>
                  </a:lnTo>
                  <a:lnTo>
                    <a:pt x="771096" y="119095"/>
                  </a:lnTo>
                  <a:lnTo>
                    <a:pt x="774321" y="123242"/>
                  </a:lnTo>
                  <a:lnTo>
                    <a:pt x="774321" y="129001"/>
                  </a:lnTo>
                  <a:lnTo>
                    <a:pt x="772777" y="134357"/>
                  </a:lnTo>
                  <a:lnTo>
                    <a:pt x="768361" y="138503"/>
                  </a:lnTo>
                  <a:lnTo>
                    <a:pt x="761396" y="141181"/>
                  </a:lnTo>
                  <a:lnTo>
                    <a:pt x="752207" y="142131"/>
                  </a:lnTo>
                  <a:lnTo>
                    <a:pt x="796222" y="142131"/>
                  </a:lnTo>
                  <a:lnTo>
                    <a:pt x="799661" y="126928"/>
                  </a:lnTo>
                  <a:lnTo>
                    <a:pt x="797491" y="114211"/>
                  </a:lnTo>
                  <a:lnTo>
                    <a:pt x="791454" y="105015"/>
                  </a:lnTo>
                  <a:lnTo>
                    <a:pt x="782265" y="98712"/>
                  </a:lnTo>
                  <a:lnTo>
                    <a:pt x="770636" y="94677"/>
                  </a:lnTo>
                  <a:lnTo>
                    <a:pt x="739768" y="87075"/>
                  </a:lnTo>
                  <a:lnTo>
                    <a:pt x="730784" y="84772"/>
                  </a:lnTo>
                  <a:lnTo>
                    <a:pt x="726637" y="81316"/>
                  </a:lnTo>
                  <a:lnTo>
                    <a:pt x="726637" y="68877"/>
                  </a:lnTo>
                  <a:lnTo>
                    <a:pt x="732396" y="62888"/>
                  </a:lnTo>
                  <a:lnTo>
                    <a:pt x="793138" y="62888"/>
                  </a:lnTo>
                  <a:lnTo>
                    <a:pt x="784141" y="50736"/>
                  </a:lnTo>
                  <a:lnTo>
                    <a:pt x="768724" y="42594"/>
                  </a:lnTo>
                  <a:lnTo>
                    <a:pt x="748752" y="39852"/>
                  </a:lnTo>
                  <a:close/>
                </a:path>
                <a:path w="1496059" h="165735">
                  <a:moveTo>
                    <a:pt x="793138" y="62888"/>
                  </a:moveTo>
                  <a:lnTo>
                    <a:pt x="747139" y="62888"/>
                  </a:lnTo>
                  <a:lnTo>
                    <a:pt x="757185" y="64104"/>
                  </a:lnTo>
                  <a:lnTo>
                    <a:pt x="765136" y="67783"/>
                  </a:lnTo>
                  <a:lnTo>
                    <a:pt x="770366" y="73966"/>
                  </a:lnTo>
                  <a:lnTo>
                    <a:pt x="772248" y="82699"/>
                  </a:lnTo>
                  <a:lnTo>
                    <a:pt x="797588" y="82699"/>
                  </a:lnTo>
                  <a:lnTo>
                    <a:pt x="794071" y="64147"/>
                  </a:lnTo>
                  <a:lnTo>
                    <a:pt x="793138" y="62888"/>
                  </a:lnTo>
                  <a:close/>
                </a:path>
                <a:path w="1496059" h="165735">
                  <a:moveTo>
                    <a:pt x="861795" y="64731"/>
                  </a:moveTo>
                  <a:lnTo>
                    <a:pt x="836456" y="64731"/>
                  </a:lnTo>
                  <a:lnTo>
                    <a:pt x="836482" y="119786"/>
                  </a:lnTo>
                  <a:lnTo>
                    <a:pt x="838273" y="135289"/>
                  </a:lnTo>
                  <a:lnTo>
                    <a:pt x="844777" y="149013"/>
                  </a:lnTo>
                  <a:lnTo>
                    <a:pt x="857544" y="158721"/>
                  </a:lnTo>
                  <a:lnTo>
                    <a:pt x="878151" y="162403"/>
                  </a:lnTo>
                  <a:lnTo>
                    <a:pt x="890360" y="162403"/>
                  </a:lnTo>
                  <a:lnTo>
                    <a:pt x="890360" y="140288"/>
                  </a:lnTo>
                  <a:lnTo>
                    <a:pt x="878151" y="140288"/>
                  </a:lnTo>
                  <a:lnTo>
                    <a:pt x="871416" y="139288"/>
                  </a:lnTo>
                  <a:lnTo>
                    <a:pt x="866258" y="135912"/>
                  </a:lnTo>
                  <a:lnTo>
                    <a:pt x="862958" y="129598"/>
                  </a:lnTo>
                  <a:lnTo>
                    <a:pt x="861795" y="119786"/>
                  </a:lnTo>
                  <a:lnTo>
                    <a:pt x="861795" y="64731"/>
                  </a:lnTo>
                  <a:close/>
                </a:path>
                <a:path w="1496059" h="165735">
                  <a:moveTo>
                    <a:pt x="890360" y="42616"/>
                  </a:moveTo>
                  <a:lnTo>
                    <a:pt x="818027" y="42616"/>
                  </a:lnTo>
                  <a:lnTo>
                    <a:pt x="818027" y="64731"/>
                  </a:lnTo>
                  <a:lnTo>
                    <a:pt x="890360" y="64731"/>
                  </a:lnTo>
                  <a:lnTo>
                    <a:pt x="890360" y="42616"/>
                  </a:lnTo>
                  <a:close/>
                </a:path>
                <a:path w="1496059" h="165735">
                  <a:moveTo>
                    <a:pt x="861795" y="17737"/>
                  </a:moveTo>
                  <a:lnTo>
                    <a:pt x="836456" y="17737"/>
                  </a:lnTo>
                  <a:lnTo>
                    <a:pt x="836456" y="42616"/>
                  </a:lnTo>
                  <a:lnTo>
                    <a:pt x="861795" y="42616"/>
                  </a:lnTo>
                  <a:lnTo>
                    <a:pt x="861795" y="17737"/>
                  </a:lnTo>
                  <a:close/>
                </a:path>
                <a:path w="1496059" h="165735">
                  <a:moveTo>
                    <a:pt x="992901" y="121169"/>
                  </a:moveTo>
                  <a:lnTo>
                    <a:pt x="967562" y="121169"/>
                  </a:lnTo>
                  <a:lnTo>
                    <a:pt x="971298" y="139900"/>
                  </a:lnTo>
                  <a:lnTo>
                    <a:pt x="981902" y="153707"/>
                  </a:lnTo>
                  <a:lnTo>
                    <a:pt x="998466" y="162245"/>
                  </a:lnTo>
                  <a:lnTo>
                    <a:pt x="1020084" y="165167"/>
                  </a:lnTo>
                  <a:lnTo>
                    <a:pt x="1040456" y="162399"/>
                  </a:lnTo>
                  <a:lnTo>
                    <a:pt x="1056077" y="154600"/>
                  </a:lnTo>
                  <a:lnTo>
                    <a:pt x="1066084" y="142524"/>
                  </a:lnTo>
                  <a:lnTo>
                    <a:pt x="1066172" y="142131"/>
                  </a:lnTo>
                  <a:lnTo>
                    <a:pt x="1022157" y="142131"/>
                  </a:lnTo>
                  <a:lnTo>
                    <a:pt x="1010297" y="140767"/>
                  </a:lnTo>
                  <a:lnTo>
                    <a:pt x="1001050" y="136747"/>
                  </a:lnTo>
                  <a:lnTo>
                    <a:pt x="995043" y="130178"/>
                  </a:lnTo>
                  <a:lnTo>
                    <a:pt x="992901" y="121169"/>
                  </a:lnTo>
                  <a:close/>
                </a:path>
                <a:path w="1496059" h="165735">
                  <a:moveTo>
                    <a:pt x="1018701" y="39852"/>
                  </a:moveTo>
                  <a:lnTo>
                    <a:pt x="998653" y="42533"/>
                  </a:lnTo>
                  <a:lnTo>
                    <a:pt x="983744" y="50074"/>
                  </a:lnTo>
                  <a:lnTo>
                    <a:pt x="974451" y="61718"/>
                  </a:lnTo>
                  <a:lnTo>
                    <a:pt x="971247" y="76709"/>
                  </a:lnTo>
                  <a:lnTo>
                    <a:pt x="973673" y="89775"/>
                  </a:lnTo>
                  <a:lnTo>
                    <a:pt x="980116" y="98824"/>
                  </a:lnTo>
                  <a:lnTo>
                    <a:pt x="989323" y="104763"/>
                  </a:lnTo>
                  <a:lnTo>
                    <a:pt x="1000042" y="108499"/>
                  </a:lnTo>
                  <a:lnTo>
                    <a:pt x="1041046" y="119095"/>
                  </a:lnTo>
                  <a:lnTo>
                    <a:pt x="1044271" y="123242"/>
                  </a:lnTo>
                  <a:lnTo>
                    <a:pt x="1044271" y="129001"/>
                  </a:lnTo>
                  <a:lnTo>
                    <a:pt x="1042727" y="134357"/>
                  </a:lnTo>
                  <a:lnTo>
                    <a:pt x="1038311" y="138503"/>
                  </a:lnTo>
                  <a:lnTo>
                    <a:pt x="1031346" y="141181"/>
                  </a:lnTo>
                  <a:lnTo>
                    <a:pt x="1022157" y="142131"/>
                  </a:lnTo>
                  <a:lnTo>
                    <a:pt x="1066172" y="142131"/>
                  </a:lnTo>
                  <a:lnTo>
                    <a:pt x="1069611" y="126928"/>
                  </a:lnTo>
                  <a:lnTo>
                    <a:pt x="1067440" y="114211"/>
                  </a:lnTo>
                  <a:lnTo>
                    <a:pt x="1061404" y="105015"/>
                  </a:lnTo>
                  <a:lnTo>
                    <a:pt x="1052215" y="98712"/>
                  </a:lnTo>
                  <a:lnTo>
                    <a:pt x="1040586" y="94677"/>
                  </a:lnTo>
                  <a:lnTo>
                    <a:pt x="1009717" y="87075"/>
                  </a:lnTo>
                  <a:lnTo>
                    <a:pt x="1000733" y="84772"/>
                  </a:lnTo>
                  <a:lnTo>
                    <a:pt x="996587" y="81316"/>
                  </a:lnTo>
                  <a:lnTo>
                    <a:pt x="996587" y="68877"/>
                  </a:lnTo>
                  <a:lnTo>
                    <a:pt x="1002346" y="62888"/>
                  </a:lnTo>
                  <a:lnTo>
                    <a:pt x="1063088" y="62888"/>
                  </a:lnTo>
                  <a:lnTo>
                    <a:pt x="1054090" y="50736"/>
                  </a:lnTo>
                  <a:lnTo>
                    <a:pt x="1038674" y="42594"/>
                  </a:lnTo>
                  <a:lnTo>
                    <a:pt x="1018701" y="39852"/>
                  </a:lnTo>
                  <a:close/>
                </a:path>
                <a:path w="1496059" h="165735">
                  <a:moveTo>
                    <a:pt x="1063088" y="62888"/>
                  </a:moveTo>
                  <a:lnTo>
                    <a:pt x="1017089" y="62888"/>
                  </a:lnTo>
                  <a:lnTo>
                    <a:pt x="1027135" y="64104"/>
                  </a:lnTo>
                  <a:lnTo>
                    <a:pt x="1035086" y="67783"/>
                  </a:lnTo>
                  <a:lnTo>
                    <a:pt x="1040316" y="73966"/>
                  </a:lnTo>
                  <a:lnTo>
                    <a:pt x="1042198" y="82699"/>
                  </a:lnTo>
                  <a:lnTo>
                    <a:pt x="1067538" y="82699"/>
                  </a:lnTo>
                  <a:lnTo>
                    <a:pt x="1064021" y="64147"/>
                  </a:lnTo>
                  <a:lnTo>
                    <a:pt x="1063088" y="62888"/>
                  </a:lnTo>
                  <a:close/>
                </a:path>
                <a:path w="1496059" h="165735">
                  <a:moveTo>
                    <a:pt x="1131745" y="64731"/>
                  </a:moveTo>
                  <a:lnTo>
                    <a:pt x="1106406" y="64731"/>
                  </a:lnTo>
                  <a:lnTo>
                    <a:pt x="1106432" y="119786"/>
                  </a:lnTo>
                  <a:lnTo>
                    <a:pt x="1108223" y="135289"/>
                  </a:lnTo>
                  <a:lnTo>
                    <a:pt x="1114727" y="149013"/>
                  </a:lnTo>
                  <a:lnTo>
                    <a:pt x="1127494" y="158721"/>
                  </a:lnTo>
                  <a:lnTo>
                    <a:pt x="1148101" y="162403"/>
                  </a:lnTo>
                  <a:lnTo>
                    <a:pt x="1160310" y="162403"/>
                  </a:lnTo>
                  <a:lnTo>
                    <a:pt x="1160310" y="140288"/>
                  </a:lnTo>
                  <a:lnTo>
                    <a:pt x="1148101" y="140288"/>
                  </a:lnTo>
                  <a:lnTo>
                    <a:pt x="1141366" y="139288"/>
                  </a:lnTo>
                  <a:lnTo>
                    <a:pt x="1136208" y="135912"/>
                  </a:lnTo>
                  <a:lnTo>
                    <a:pt x="1132908" y="129598"/>
                  </a:lnTo>
                  <a:lnTo>
                    <a:pt x="1131745" y="119786"/>
                  </a:lnTo>
                  <a:lnTo>
                    <a:pt x="1131745" y="64731"/>
                  </a:lnTo>
                  <a:close/>
                </a:path>
                <a:path w="1496059" h="165735">
                  <a:moveTo>
                    <a:pt x="1160310" y="42616"/>
                  </a:moveTo>
                  <a:lnTo>
                    <a:pt x="1087977" y="42616"/>
                  </a:lnTo>
                  <a:lnTo>
                    <a:pt x="1087977" y="64731"/>
                  </a:lnTo>
                  <a:lnTo>
                    <a:pt x="1160310" y="64731"/>
                  </a:lnTo>
                  <a:lnTo>
                    <a:pt x="1160310" y="42616"/>
                  </a:lnTo>
                  <a:close/>
                </a:path>
                <a:path w="1496059" h="165735">
                  <a:moveTo>
                    <a:pt x="1131745" y="17737"/>
                  </a:moveTo>
                  <a:lnTo>
                    <a:pt x="1106406" y="17737"/>
                  </a:lnTo>
                  <a:lnTo>
                    <a:pt x="1106406" y="42616"/>
                  </a:lnTo>
                  <a:lnTo>
                    <a:pt x="1131745" y="42616"/>
                  </a:lnTo>
                  <a:lnTo>
                    <a:pt x="1131745" y="17737"/>
                  </a:lnTo>
                  <a:close/>
                </a:path>
                <a:path w="1496059" h="165735">
                  <a:moveTo>
                    <a:pt x="1278323" y="62888"/>
                  </a:moveTo>
                  <a:lnTo>
                    <a:pt x="1234234" y="62888"/>
                  </a:lnTo>
                  <a:lnTo>
                    <a:pt x="1244273" y="64223"/>
                  </a:lnTo>
                  <a:lnTo>
                    <a:pt x="1251310" y="68042"/>
                  </a:lnTo>
                  <a:lnTo>
                    <a:pt x="1255452" y="74064"/>
                  </a:lnTo>
                  <a:lnTo>
                    <a:pt x="1256809" y="82007"/>
                  </a:lnTo>
                  <a:lnTo>
                    <a:pt x="1256809" y="91452"/>
                  </a:lnTo>
                  <a:lnTo>
                    <a:pt x="1230548" y="91452"/>
                  </a:lnTo>
                  <a:lnTo>
                    <a:pt x="1208815" y="93997"/>
                  </a:lnTo>
                  <a:lnTo>
                    <a:pt x="1193345" y="101444"/>
                  </a:lnTo>
                  <a:lnTo>
                    <a:pt x="1184095" y="113513"/>
                  </a:lnTo>
                  <a:lnTo>
                    <a:pt x="1181021" y="129922"/>
                  </a:lnTo>
                  <a:lnTo>
                    <a:pt x="1184239" y="145342"/>
                  </a:lnTo>
                  <a:lnTo>
                    <a:pt x="1192942" y="156356"/>
                  </a:lnTo>
                  <a:lnTo>
                    <a:pt x="1205706" y="162964"/>
                  </a:lnTo>
                  <a:lnTo>
                    <a:pt x="1221104" y="165167"/>
                  </a:lnTo>
                  <a:lnTo>
                    <a:pt x="1233046" y="163814"/>
                  </a:lnTo>
                  <a:lnTo>
                    <a:pt x="1243218" y="160215"/>
                  </a:lnTo>
                  <a:lnTo>
                    <a:pt x="1251490" y="155060"/>
                  </a:lnTo>
                  <a:lnTo>
                    <a:pt x="1257731" y="149042"/>
                  </a:lnTo>
                  <a:lnTo>
                    <a:pt x="1282149" y="149042"/>
                  </a:lnTo>
                  <a:lnTo>
                    <a:pt x="1282149" y="142131"/>
                  </a:lnTo>
                  <a:lnTo>
                    <a:pt x="1214193" y="142131"/>
                  </a:lnTo>
                  <a:lnTo>
                    <a:pt x="1206361" y="137294"/>
                  </a:lnTo>
                  <a:lnTo>
                    <a:pt x="1206361" y="127158"/>
                  </a:lnTo>
                  <a:lnTo>
                    <a:pt x="1207516" y="121104"/>
                  </a:lnTo>
                  <a:lnTo>
                    <a:pt x="1211457" y="115870"/>
                  </a:lnTo>
                  <a:lnTo>
                    <a:pt x="1218897" y="112192"/>
                  </a:lnTo>
                  <a:lnTo>
                    <a:pt x="1230548" y="110802"/>
                  </a:lnTo>
                  <a:lnTo>
                    <a:pt x="1282149" y="110802"/>
                  </a:lnTo>
                  <a:lnTo>
                    <a:pt x="1282065" y="79934"/>
                  </a:lnTo>
                  <a:lnTo>
                    <a:pt x="1279197" y="64147"/>
                  </a:lnTo>
                  <a:lnTo>
                    <a:pt x="1278323" y="62888"/>
                  </a:lnTo>
                  <a:close/>
                </a:path>
                <a:path w="1496059" h="165735">
                  <a:moveTo>
                    <a:pt x="1282149" y="149042"/>
                  </a:moveTo>
                  <a:lnTo>
                    <a:pt x="1257731" y="149042"/>
                  </a:lnTo>
                  <a:lnTo>
                    <a:pt x="1267406" y="162403"/>
                  </a:lnTo>
                  <a:lnTo>
                    <a:pt x="1282149" y="162403"/>
                  </a:lnTo>
                  <a:lnTo>
                    <a:pt x="1282149" y="149042"/>
                  </a:lnTo>
                  <a:close/>
                </a:path>
                <a:path w="1496059" h="165735">
                  <a:moveTo>
                    <a:pt x="1282149" y="110802"/>
                  </a:moveTo>
                  <a:lnTo>
                    <a:pt x="1256809" y="110802"/>
                  </a:lnTo>
                  <a:lnTo>
                    <a:pt x="1256809" y="128540"/>
                  </a:lnTo>
                  <a:lnTo>
                    <a:pt x="1250759" y="133968"/>
                  </a:lnTo>
                  <a:lnTo>
                    <a:pt x="1243650" y="138273"/>
                  </a:lnTo>
                  <a:lnTo>
                    <a:pt x="1235462" y="141109"/>
                  </a:lnTo>
                  <a:lnTo>
                    <a:pt x="1226172" y="142131"/>
                  </a:lnTo>
                  <a:lnTo>
                    <a:pt x="1282149" y="142131"/>
                  </a:lnTo>
                  <a:lnTo>
                    <a:pt x="1282149" y="110802"/>
                  </a:lnTo>
                  <a:close/>
                </a:path>
                <a:path w="1496059" h="165735">
                  <a:moveTo>
                    <a:pt x="1234234" y="39852"/>
                  </a:moveTo>
                  <a:lnTo>
                    <a:pt x="1213237" y="42882"/>
                  </a:lnTo>
                  <a:lnTo>
                    <a:pt x="1198528" y="51254"/>
                  </a:lnTo>
                  <a:lnTo>
                    <a:pt x="1189854" y="63953"/>
                  </a:lnTo>
                  <a:lnTo>
                    <a:pt x="1187010" y="79934"/>
                  </a:lnTo>
                  <a:lnTo>
                    <a:pt x="1211659" y="79934"/>
                  </a:lnTo>
                  <a:lnTo>
                    <a:pt x="1213016" y="73189"/>
                  </a:lnTo>
                  <a:lnTo>
                    <a:pt x="1217159" y="67783"/>
                  </a:lnTo>
                  <a:lnTo>
                    <a:pt x="1224196" y="64191"/>
                  </a:lnTo>
                  <a:lnTo>
                    <a:pt x="1234234" y="62888"/>
                  </a:lnTo>
                  <a:lnTo>
                    <a:pt x="1278323" y="62888"/>
                  </a:lnTo>
                  <a:lnTo>
                    <a:pt x="1270285" y="51312"/>
                  </a:lnTo>
                  <a:lnTo>
                    <a:pt x="1255326" y="42882"/>
                  </a:lnTo>
                  <a:lnTo>
                    <a:pt x="1234234" y="39852"/>
                  </a:lnTo>
                  <a:close/>
                </a:path>
                <a:path w="1496059" h="165735">
                  <a:moveTo>
                    <a:pt x="1330430" y="42616"/>
                  </a:moveTo>
                  <a:lnTo>
                    <a:pt x="1317760" y="42616"/>
                  </a:lnTo>
                  <a:lnTo>
                    <a:pt x="1317760" y="162403"/>
                  </a:lnTo>
                  <a:lnTo>
                    <a:pt x="1343100" y="162403"/>
                  </a:lnTo>
                  <a:lnTo>
                    <a:pt x="1343100" y="76940"/>
                  </a:lnTo>
                  <a:lnTo>
                    <a:pt x="1349320" y="71037"/>
                  </a:lnTo>
                  <a:lnTo>
                    <a:pt x="1356403" y="67034"/>
                  </a:lnTo>
                  <a:lnTo>
                    <a:pt x="1364610" y="64759"/>
                  </a:lnTo>
                  <a:lnTo>
                    <a:pt x="1374198" y="64039"/>
                  </a:lnTo>
                  <a:lnTo>
                    <a:pt x="1377654" y="64039"/>
                  </a:lnTo>
                  <a:lnTo>
                    <a:pt x="1377654" y="55977"/>
                  </a:lnTo>
                  <a:lnTo>
                    <a:pt x="1340105" y="55977"/>
                  </a:lnTo>
                  <a:lnTo>
                    <a:pt x="1330430" y="42616"/>
                  </a:lnTo>
                  <a:close/>
                </a:path>
                <a:path w="1496059" h="165735">
                  <a:moveTo>
                    <a:pt x="1377654" y="39852"/>
                  </a:moveTo>
                  <a:lnTo>
                    <a:pt x="1373047" y="39852"/>
                  </a:lnTo>
                  <a:lnTo>
                    <a:pt x="1362522" y="41302"/>
                  </a:lnTo>
                  <a:lnTo>
                    <a:pt x="1353466" y="45064"/>
                  </a:lnTo>
                  <a:lnTo>
                    <a:pt x="1345965" y="50250"/>
                  </a:lnTo>
                  <a:lnTo>
                    <a:pt x="1340105" y="55977"/>
                  </a:lnTo>
                  <a:lnTo>
                    <a:pt x="1377654" y="55977"/>
                  </a:lnTo>
                  <a:lnTo>
                    <a:pt x="1377654" y="39852"/>
                  </a:lnTo>
                  <a:close/>
                </a:path>
                <a:path w="1496059" h="165735">
                  <a:moveTo>
                    <a:pt x="1419202" y="121169"/>
                  </a:moveTo>
                  <a:lnTo>
                    <a:pt x="1393863" y="121169"/>
                  </a:lnTo>
                  <a:lnTo>
                    <a:pt x="1397599" y="139900"/>
                  </a:lnTo>
                  <a:lnTo>
                    <a:pt x="1408203" y="153707"/>
                  </a:lnTo>
                  <a:lnTo>
                    <a:pt x="1424767" y="162245"/>
                  </a:lnTo>
                  <a:lnTo>
                    <a:pt x="1446385" y="165167"/>
                  </a:lnTo>
                  <a:lnTo>
                    <a:pt x="1466757" y="162399"/>
                  </a:lnTo>
                  <a:lnTo>
                    <a:pt x="1482378" y="154600"/>
                  </a:lnTo>
                  <a:lnTo>
                    <a:pt x="1492385" y="142524"/>
                  </a:lnTo>
                  <a:lnTo>
                    <a:pt x="1492473" y="142131"/>
                  </a:lnTo>
                  <a:lnTo>
                    <a:pt x="1448458" y="142131"/>
                  </a:lnTo>
                  <a:lnTo>
                    <a:pt x="1436598" y="140767"/>
                  </a:lnTo>
                  <a:lnTo>
                    <a:pt x="1427351" y="136747"/>
                  </a:lnTo>
                  <a:lnTo>
                    <a:pt x="1421344" y="130178"/>
                  </a:lnTo>
                  <a:lnTo>
                    <a:pt x="1419202" y="121169"/>
                  </a:lnTo>
                  <a:close/>
                </a:path>
                <a:path w="1496059" h="165735">
                  <a:moveTo>
                    <a:pt x="1445003" y="39852"/>
                  </a:moveTo>
                  <a:lnTo>
                    <a:pt x="1424954" y="42533"/>
                  </a:lnTo>
                  <a:lnTo>
                    <a:pt x="1410046" y="50074"/>
                  </a:lnTo>
                  <a:lnTo>
                    <a:pt x="1400752" y="61718"/>
                  </a:lnTo>
                  <a:lnTo>
                    <a:pt x="1397549" y="76709"/>
                  </a:lnTo>
                  <a:lnTo>
                    <a:pt x="1399975" y="89775"/>
                  </a:lnTo>
                  <a:lnTo>
                    <a:pt x="1406417" y="98824"/>
                  </a:lnTo>
                  <a:lnTo>
                    <a:pt x="1415625" y="104763"/>
                  </a:lnTo>
                  <a:lnTo>
                    <a:pt x="1426344" y="108499"/>
                  </a:lnTo>
                  <a:lnTo>
                    <a:pt x="1467347" y="119095"/>
                  </a:lnTo>
                  <a:lnTo>
                    <a:pt x="1470573" y="123242"/>
                  </a:lnTo>
                  <a:lnTo>
                    <a:pt x="1470573" y="129001"/>
                  </a:lnTo>
                  <a:lnTo>
                    <a:pt x="1469028" y="134357"/>
                  </a:lnTo>
                  <a:lnTo>
                    <a:pt x="1464612" y="138503"/>
                  </a:lnTo>
                  <a:lnTo>
                    <a:pt x="1457647" y="141181"/>
                  </a:lnTo>
                  <a:lnTo>
                    <a:pt x="1448458" y="142131"/>
                  </a:lnTo>
                  <a:lnTo>
                    <a:pt x="1492473" y="142131"/>
                  </a:lnTo>
                  <a:lnTo>
                    <a:pt x="1495912" y="126928"/>
                  </a:lnTo>
                  <a:lnTo>
                    <a:pt x="1493742" y="114211"/>
                  </a:lnTo>
                  <a:lnTo>
                    <a:pt x="1487706" y="105015"/>
                  </a:lnTo>
                  <a:lnTo>
                    <a:pt x="1478516" y="98712"/>
                  </a:lnTo>
                  <a:lnTo>
                    <a:pt x="1466887" y="94677"/>
                  </a:lnTo>
                  <a:lnTo>
                    <a:pt x="1436019" y="87075"/>
                  </a:lnTo>
                  <a:lnTo>
                    <a:pt x="1427035" y="84772"/>
                  </a:lnTo>
                  <a:lnTo>
                    <a:pt x="1422888" y="81316"/>
                  </a:lnTo>
                  <a:lnTo>
                    <a:pt x="1422888" y="68877"/>
                  </a:lnTo>
                  <a:lnTo>
                    <a:pt x="1428647" y="62888"/>
                  </a:lnTo>
                  <a:lnTo>
                    <a:pt x="1489389" y="62888"/>
                  </a:lnTo>
                  <a:lnTo>
                    <a:pt x="1480392" y="50736"/>
                  </a:lnTo>
                  <a:lnTo>
                    <a:pt x="1464976" y="42594"/>
                  </a:lnTo>
                  <a:lnTo>
                    <a:pt x="1445003" y="39852"/>
                  </a:lnTo>
                  <a:close/>
                </a:path>
                <a:path w="1496059" h="165735">
                  <a:moveTo>
                    <a:pt x="1489389" y="62888"/>
                  </a:moveTo>
                  <a:lnTo>
                    <a:pt x="1443390" y="62888"/>
                  </a:lnTo>
                  <a:lnTo>
                    <a:pt x="1453436" y="64104"/>
                  </a:lnTo>
                  <a:lnTo>
                    <a:pt x="1461387" y="67783"/>
                  </a:lnTo>
                  <a:lnTo>
                    <a:pt x="1466617" y="73966"/>
                  </a:lnTo>
                  <a:lnTo>
                    <a:pt x="1468499" y="82699"/>
                  </a:lnTo>
                  <a:lnTo>
                    <a:pt x="1493839" y="82699"/>
                  </a:lnTo>
                  <a:lnTo>
                    <a:pt x="1490322" y="64147"/>
                  </a:lnTo>
                  <a:lnTo>
                    <a:pt x="1489389" y="62888"/>
                  </a:lnTo>
                  <a:close/>
                </a:path>
              </a:pathLst>
            </a:custGeom>
            <a:solidFill>
              <a:srgbClr val="E94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018632" y="5921181"/>
              <a:ext cx="1035050" cy="448309"/>
            </a:xfrm>
            <a:custGeom>
              <a:avLst/>
              <a:gdLst/>
              <a:ahLst/>
              <a:cxnLst/>
              <a:rect l="l" t="t" r="r" b="b"/>
              <a:pathLst>
                <a:path w="1035050" h="448310">
                  <a:moveTo>
                    <a:pt x="20732" y="1151"/>
                  </a:moveTo>
                  <a:lnTo>
                    <a:pt x="2303" y="1151"/>
                  </a:lnTo>
                  <a:lnTo>
                    <a:pt x="2303" y="162403"/>
                  </a:lnTo>
                  <a:lnTo>
                    <a:pt x="22344" y="162403"/>
                  </a:lnTo>
                  <a:lnTo>
                    <a:pt x="22344" y="38470"/>
                  </a:lnTo>
                  <a:lnTo>
                    <a:pt x="44826" y="38470"/>
                  </a:lnTo>
                  <a:lnTo>
                    <a:pt x="20732" y="1151"/>
                  </a:lnTo>
                  <a:close/>
                </a:path>
                <a:path w="1035050" h="448310">
                  <a:moveTo>
                    <a:pt x="44826" y="38470"/>
                  </a:moveTo>
                  <a:lnTo>
                    <a:pt x="22344" y="38470"/>
                  </a:lnTo>
                  <a:lnTo>
                    <a:pt x="102509" y="162403"/>
                  </a:lnTo>
                  <a:lnTo>
                    <a:pt x="120938" y="162403"/>
                  </a:lnTo>
                  <a:lnTo>
                    <a:pt x="120938" y="125315"/>
                  </a:lnTo>
                  <a:lnTo>
                    <a:pt x="100897" y="125315"/>
                  </a:lnTo>
                  <a:lnTo>
                    <a:pt x="44826" y="38470"/>
                  </a:lnTo>
                  <a:close/>
                </a:path>
                <a:path w="1035050" h="448310">
                  <a:moveTo>
                    <a:pt x="120938" y="1151"/>
                  </a:moveTo>
                  <a:lnTo>
                    <a:pt x="100897" y="1151"/>
                  </a:lnTo>
                  <a:lnTo>
                    <a:pt x="100897" y="125315"/>
                  </a:lnTo>
                  <a:lnTo>
                    <a:pt x="120938" y="125315"/>
                  </a:lnTo>
                  <a:lnTo>
                    <a:pt x="120938" y="1151"/>
                  </a:lnTo>
                  <a:close/>
                </a:path>
                <a:path w="1035050" h="448310">
                  <a:moveTo>
                    <a:pt x="205522" y="41234"/>
                  </a:moveTo>
                  <a:lnTo>
                    <a:pt x="169298" y="53385"/>
                  </a:lnTo>
                  <a:lnTo>
                    <a:pt x="156225" y="121629"/>
                  </a:lnTo>
                  <a:lnTo>
                    <a:pt x="159587" y="139608"/>
                  </a:lnTo>
                  <a:lnTo>
                    <a:pt x="169298" y="153333"/>
                  </a:lnTo>
                  <a:lnTo>
                    <a:pt x="184797" y="162090"/>
                  </a:lnTo>
                  <a:lnTo>
                    <a:pt x="205522" y="165167"/>
                  </a:lnTo>
                  <a:lnTo>
                    <a:pt x="224660" y="162464"/>
                  </a:lnTo>
                  <a:lnTo>
                    <a:pt x="239068" y="154772"/>
                  </a:lnTo>
                  <a:lnTo>
                    <a:pt x="244097" y="148351"/>
                  </a:lnTo>
                  <a:lnTo>
                    <a:pt x="205522" y="148351"/>
                  </a:lnTo>
                  <a:lnTo>
                    <a:pt x="192147" y="146339"/>
                  </a:lnTo>
                  <a:lnTo>
                    <a:pt x="182486" y="140720"/>
                  </a:lnTo>
                  <a:lnTo>
                    <a:pt x="176626" y="132121"/>
                  </a:lnTo>
                  <a:lnTo>
                    <a:pt x="174737" y="121629"/>
                  </a:lnTo>
                  <a:lnTo>
                    <a:pt x="174654" y="109420"/>
                  </a:lnTo>
                  <a:lnTo>
                    <a:pt x="253437" y="109420"/>
                  </a:lnTo>
                  <a:lnTo>
                    <a:pt x="253437" y="94447"/>
                  </a:lnTo>
                  <a:lnTo>
                    <a:pt x="174654" y="94447"/>
                  </a:lnTo>
                  <a:lnTo>
                    <a:pt x="174654" y="84772"/>
                  </a:lnTo>
                  <a:lnTo>
                    <a:pt x="176616" y="73988"/>
                  </a:lnTo>
                  <a:lnTo>
                    <a:pt x="182400" y="65537"/>
                  </a:lnTo>
                  <a:lnTo>
                    <a:pt x="191855" y="60023"/>
                  </a:lnTo>
                  <a:lnTo>
                    <a:pt x="204831" y="58050"/>
                  </a:lnTo>
                  <a:lnTo>
                    <a:pt x="244140" y="58050"/>
                  </a:lnTo>
                  <a:lnTo>
                    <a:pt x="240709" y="53069"/>
                  </a:lnTo>
                  <a:lnTo>
                    <a:pt x="225642" y="44311"/>
                  </a:lnTo>
                  <a:lnTo>
                    <a:pt x="205522" y="41234"/>
                  </a:lnTo>
                  <a:close/>
                </a:path>
                <a:path w="1035050" h="448310">
                  <a:moveTo>
                    <a:pt x="252746" y="126928"/>
                  </a:moveTo>
                  <a:lnTo>
                    <a:pt x="234317" y="126928"/>
                  </a:lnTo>
                  <a:lnTo>
                    <a:pt x="231437" y="135620"/>
                  </a:lnTo>
                  <a:lnTo>
                    <a:pt x="225794" y="142390"/>
                  </a:lnTo>
                  <a:lnTo>
                    <a:pt x="217213" y="146785"/>
                  </a:lnTo>
                  <a:lnTo>
                    <a:pt x="205522" y="148351"/>
                  </a:lnTo>
                  <a:lnTo>
                    <a:pt x="244097" y="148351"/>
                  </a:lnTo>
                  <a:lnTo>
                    <a:pt x="248509" y="142718"/>
                  </a:lnTo>
                  <a:lnTo>
                    <a:pt x="252746" y="126928"/>
                  </a:lnTo>
                  <a:close/>
                </a:path>
                <a:path w="1035050" h="448310">
                  <a:moveTo>
                    <a:pt x="244140" y="58050"/>
                  </a:moveTo>
                  <a:lnTo>
                    <a:pt x="204831" y="58050"/>
                  </a:lnTo>
                  <a:lnTo>
                    <a:pt x="218001" y="60055"/>
                  </a:lnTo>
                  <a:lnTo>
                    <a:pt x="227435" y="65623"/>
                  </a:lnTo>
                  <a:lnTo>
                    <a:pt x="233111" y="74085"/>
                  </a:lnTo>
                  <a:lnTo>
                    <a:pt x="235008" y="84772"/>
                  </a:lnTo>
                  <a:lnTo>
                    <a:pt x="235008" y="94447"/>
                  </a:lnTo>
                  <a:lnTo>
                    <a:pt x="253437" y="94447"/>
                  </a:lnTo>
                  <a:lnTo>
                    <a:pt x="253437" y="84772"/>
                  </a:lnTo>
                  <a:lnTo>
                    <a:pt x="250161" y="66793"/>
                  </a:lnTo>
                  <a:lnTo>
                    <a:pt x="244140" y="58050"/>
                  </a:lnTo>
                  <a:close/>
                </a:path>
                <a:path w="1035050" h="448310">
                  <a:moveTo>
                    <a:pt x="303425" y="43998"/>
                  </a:moveTo>
                  <a:lnTo>
                    <a:pt x="284996" y="43998"/>
                  </a:lnTo>
                  <a:lnTo>
                    <a:pt x="284996" y="120708"/>
                  </a:lnTo>
                  <a:lnTo>
                    <a:pt x="288027" y="139803"/>
                  </a:lnTo>
                  <a:lnTo>
                    <a:pt x="296456" y="153736"/>
                  </a:lnTo>
                  <a:lnTo>
                    <a:pt x="309292" y="162270"/>
                  </a:lnTo>
                  <a:lnTo>
                    <a:pt x="325539" y="165167"/>
                  </a:lnTo>
                  <a:lnTo>
                    <a:pt x="337838" y="163616"/>
                  </a:lnTo>
                  <a:lnTo>
                    <a:pt x="348431" y="159495"/>
                  </a:lnTo>
                  <a:lnTo>
                    <a:pt x="357253" y="153602"/>
                  </a:lnTo>
                  <a:lnTo>
                    <a:pt x="362598" y="148351"/>
                  </a:lnTo>
                  <a:lnTo>
                    <a:pt x="329225" y="148351"/>
                  </a:lnTo>
                  <a:lnTo>
                    <a:pt x="319071" y="146591"/>
                  </a:lnTo>
                  <a:lnTo>
                    <a:pt x="310883" y="141181"/>
                  </a:lnTo>
                  <a:lnTo>
                    <a:pt x="305415" y="131927"/>
                  </a:lnTo>
                  <a:lnTo>
                    <a:pt x="303425" y="118635"/>
                  </a:lnTo>
                  <a:lnTo>
                    <a:pt x="303425" y="43998"/>
                  </a:lnTo>
                  <a:close/>
                </a:path>
                <a:path w="1035050" h="448310">
                  <a:moveTo>
                    <a:pt x="381977" y="146738"/>
                  </a:moveTo>
                  <a:lnTo>
                    <a:pt x="364240" y="146738"/>
                  </a:lnTo>
                  <a:lnTo>
                    <a:pt x="370920" y="162403"/>
                  </a:lnTo>
                  <a:lnTo>
                    <a:pt x="381977" y="162403"/>
                  </a:lnTo>
                  <a:lnTo>
                    <a:pt x="381977" y="146738"/>
                  </a:lnTo>
                  <a:close/>
                </a:path>
                <a:path w="1035050" h="448310">
                  <a:moveTo>
                    <a:pt x="381977" y="43998"/>
                  </a:moveTo>
                  <a:lnTo>
                    <a:pt x="363549" y="43998"/>
                  </a:lnTo>
                  <a:lnTo>
                    <a:pt x="363549" y="129692"/>
                  </a:lnTo>
                  <a:lnTo>
                    <a:pt x="357246" y="136203"/>
                  </a:lnTo>
                  <a:lnTo>
                    <a:pt x="349238" y="142218"/>
                  </a:lnTo>
                  <a:lnTo>
                    <a:pt x="339804" y="146634"/>
                  </a:lnTo>
                  <a:lnTo>
                    <a:pt x="329225" y="148351"/>
                  </a:lnTo>
                  <a:lnTo>
                    <a:pt x="362598" y="148351"/>
                  </a:lnTo>
                  <a:lnTo>
                    <a:pt x="364240" y="146738"/>
                  </a:lnTo>
                  <a:lnTo>
                    <a:pt x="381977" y="146738"/>
                  </a:lnTo>
                  <a:lnTo>
                    <a:pt x="381977" y="43998"/>
                  </a:lnTo>
                  <a:close/>
                </a:path>
                <a:path w="1035050" h="448310">
                  <a:moveTo>
                    <a:pt x="429903" y="43998"/>
                  </a:moveTo>
                  <a:lnTo>
                    <a:pt x="420228" y="43998"/>
                  </a:lnTo>
                  <a:lnTo>
                    <a:pt x="420228" y="162403"/>
                  </a:lnTo>
                  <a:lnTo>
                    <a:pt x="438656" y="162403"/>
                  </a:lnTo>
                  <a:lnTo>
                    <a:pt x="438656" y="75788"/>
                  </a:lnTo>
                  <a:lnTo>
                    <a:pt x="446136" y="68531"/>
                  </a:lnTo>
                  <a:lnTo>
                    <a:pt x="454781" y="63348"/>
                  </a:lnTo>
                  <a:lnTo>
                    <a:pt x="464637" y="60239"/>
                  </a:lnTo>
                  <a:lnTo>
                    <a:pt x="470807" y="59663"/>
                  </a:lnTo>
                  <a:lnTo>
                    <a:pt x="436583" y="59663"/>
                  </a:lnTo>
                  <a:lnTo>
                    <a:pt x="429903" y="43998"/>
                  </a:lnTo>
                  <a:close/>
                </a:path>
                <a:path w="1035050" h="448310">
                  <a:moveTo>
                    <a:pt x="478278" y="41234"/>
                  </a:moveTo>
                  <a:lnTo>
                    <a:pt x="475283" y="41234"/>
                  </a:lnTo>
                  <a:lnTo>
                    <a:pt x="463373" y="42850"/>
                  </a:lnTo>
                  <a:lnTo>
                    <a:pt x="452737" y="47079"/>
                  </a:lnTo>
                  <a:lnTo>
                    <a:pt x="443699" y="52993"/>
                  </a:lnTo>
                  <a:lnTo>
                    <a:pt x="436583" y="59663"/>
                  </a:lnTo>
                  <a:lnTo>
                    <a:pt x="470807" y="59663"/>
                  </a:lnTo>
                  <a:lnTo>
                    <a:pt x="475744" y="59202"/>
                  </a:lnTo>
                  <a:lnTo>
                    <a:pt x="478278" y="59202"/>
                  </a:lnTo>
                  <a:lnTo>
                    <a:pt x="478278" y="41234"/>
                  </a:lnTo>
                  <a:close/>
                </a:path>
                <a:path w="1035050" h="448310">
                  <a:moveTo>
                    <a:pt x="584554" y="58050"/>
                  </a:moveTo>
                  <a:lnTo>
                    <a:pt x="546098" y="58050"/>
                  </a:lnTo>
                  <a:lnTo>
                    <a:pt x="558253" y="59742"/>
                  </a:lnTo>
                  <a:lnTo>
                    <a:pt x="566802" y="64500"/>
                  </a:lnTo>
                  <a:lnTo>
                    <a:pt x="571852" y="71850"/>
                  </a:lnTo>
                  <a:lnTo>
                    <a:pt x="573511" y="81316"/>
                  </a:lnTo>
                  <a:lnTo>
                    <a:pt x="573511" y="93065"/>
                  </a:lnTo>
                  <a:lnTo>
                    <a:pt x="543794" y="93065"/>
                  </a:lnTo>
                  <a:lnTo>
                    <a:pt x="522425" y="95566"/>
                  </a:lnTo>
                  <a:lnTo>
                    <a:pt x="507081" y="102884"/>
                  </a:lnTo>
                  <a:lnTo>
                    <a:pt x="497827" y="114737"/>
                  </a:lnTo>
                  <a:lnTo>
                    <a:pt x="494728" y="130844"/>
                  </a:lnTo>
                  <a:lnTo>
                    <a:pt x="497899" y="146022"/>
                  </a:lnTo>
                  <a:lnTo>
                    <a:pt x="506447" y="156730"/>
                  </a:lnTo>
                  <a:lnTo>
                    <a:pt x="518926" y="163076"/>
                  </a:lnTo>
                  <a:lnTo>
                    <a:pt x="533889" y="165167"/>
                  </a:lnTo>
                  <a:lnTo>
                    <a:pt x="546922" y="163530"/>
                  </a:lnTo>
                  <a:lnTo>
                    <a:pt x="558163" y="159322"/>
                  </a:lnTo>
                  <a:lnTo>
                    <a:pt x="567288" y="153602"/>
                  </a:lnTo>
                  <a:lnTo>
                    <a:pt x="572974" y="148351"/>
                  </a:lnTo>
                  <a:lnTo>
                    <a:pt x="537575" y="148351"/>
                  </a:lnTo>
                  <a:lnTo>
                    <a:pt x="527928" y="147203"/>
                  </a:lnTo>
                  <a:lnTo>
                    <a:pt x="520183" y="143657"/>
                  </a:lnTo>
                  <a:lnTo>
                    <a:pt x="515028" y="137564"/>
                  </a:lnTo>
                  <a:lnTo>
                    <a:pt x="513157" y="128770"/>
                  </a:lnTo>
                  <a:lnTo>
                    <a:pt x="514866" y="120380"/>
                  </a:lnTo>
                  <a:lnTo>
                    <a:pt x="520269" y="113826"/>
                  </a:lnTo>
                  <a:lnTo>
                    <a:pt x="529775" y="109561"/>
                  </a:lnTo>
                  <a:lnTo>
                    <a:pt x="543794" y="108038"/>
                  </a:lnTo>
                  <a:lnTo>
                    <a:pt x="591940" y="108038"/>
                  </a:lnTo>
                  <a:lnTo>
                    <a:pt x="591898" y="79934"/>
                  </a:lnTo>
                  <a:lnTo>
                    <a:pt x="589118" y="64655"/>
                  </a:lnTo>
                  <a:lnTo>
                    <a:pt x="584554" y="58050"/>
                  </a:lnTo>
                  <a:close/>
                </a:path>
                <a:path w="1035050" h="448310">
                  <a:moveTo>
                    <a:pt x="591940" y="147430"/>
                  </a:moveTo>
                  <a:lnTo>
                    <a:pt x="573972" y="147430"/>
                  </a:lnTo>
                  <a:lnTo>
                    <a:pt x="580882" y="162403"/>
                  </a:lnTo>
                  <a:lnTo>
                    <a:pt x="591940" y="162403"/>
                  </a:lnTo>
                  <a:lnTo>
                    <a:pt x="591940" y="147430"/>
                  </a:lnTo>
                  <a:close/>
                </a:path>
                <a:path w="1035050" h="448310">
                  <a:moveTo>
                    <a:pt x="591940" y="108038"/>
                  </a:moveTo>
                  <a:lnTo>
                    <a:pt x="573511" y="108038"/>
                  </a:lnTo>
                  <a:lnTo>
                    <a:pt x="573511" y="131765"/>
                  </a:lnTo>
                  <a:lnTo>
                    <a:pt x="566892" y="137564"/>
                  </a:lnTo>
                  <a:lnTo>
                    <a:pt x="558566" y="142909"/>
                  </a:lnTo>
                  <a:lnTo>
                    <a:pt x="548729" y="146828"/>
                  </a:lnTo>
                  <a:lnTo>
                    <a:pt x="537575" y="148351"/>
                  </a:lnTo>
                  <a:lnTo>
                    <a:pt x="572974" y="148351"/>
                  </a:lnTo>
                  <a:lnTo>
                    <a:pt x="573972" y="147430"/>
                  </a:lnTo>
                  <a:lnTo>
                    <a:pt x="591940" y="147430"/>
                  </a:lnTo>
                  <a:lnTo>
                    <a:pt x="591940" y="108038"/>
                  </a:lnTo>
                  <a:close/>
                </a:path>
                <a:path w="1035050" h="448310">
                  <a:moveTo>
                    <a:pt x="546098" y="41234"/>
                  </a:moveTo>
                  <a:lnTo>
                    <a:pt x="503733" y="64500"/>
                  </a:lnTo>
                  <a:lnTo>
                    <a:pt x="500948" y="79934"/>
                  </a:lnTo>
                  <a:lnTo>
                    <a:pt x="518916" y="79934"/>
                  </a:lnTo>
                  <a:lnTo>
                    <a:pt x="520604" y="71267"/>
                  </a:lnTo>
                  <a:lnTo>
                    <a:pt x="525682" y="64327"/>
                  </a:lnTo>
                  <a:lnTo>
                    <a:pt x="534173" y="59720"/>
                  </a:lnTo>
                  <a:lnTo>
                    <a:pt x="546098" y="58050"/>
                  </a:lnTo>
                  <a:lnTo>
                    <a:pt x="584554" y="58050"/>
                  </a:lnTo>
                  <a:lnTo>
                    <a:pt x="580594" y="52320"/>
                  </a:lnTo>
                  <a:lnTo>
                    <a:pt x="566259" y="44171"/>
                  </a:lnTo>
                  <a:lnTo>
                    <a:pt x="546098" y="41234"/>
                  </a:lnTo>
                  <a:close/>
                </a:path>
                <a:path w="1035050" h="448310">
                  <a:moveTo>
                    <a:pt x="647194" y="0"/>
                  </a:moveTo>
                  <a:lnTo>
                    <a:pt x="628766" y="0"/>
                  </a:lnTo>
                  <a:lnTo>
                    <a:pt x="628766" y="162403"/>
                  </a:lnTo>
                  <a:lnTo>
                    <a:pt x="647194" y="162403"/>
                  </a:lnTo>
                  <a:lnTo>
                    <a:pt x="647194" y="0"/>
                  </a:lnTo>
                  <a:close/>
                </a:path>
                <a:path w="1035050" h="448310">
                  <a:moveTo>
                    <a:pt x="18428" y="326712"/>
                  </a:moveTo>
                  <a:lnTo>
                    <a:pt x="0" y="326712"/>
                  </a:lnTo>
                  <a:lnTo>
                    <a:pt x="0" y="445117"/>
                  </a:lnTo>
                  <a:lnTo>
                    <a:pt x="18428" y="445117"/>
                  </a:lnTo>
                  <a:lnTo>
                    <a:pt x="18428" y="326712"/>
                  </a:lnTo>
                  <a:close/>
                </a:path>
                <a:path w="1035050" h="448310">
                  <a:moveTo>
                    <a:pt x="18428" y="282713"/>
                  </a:moveTo>
                  <a:lnTo>
                    <a:pt x="0" y="282713"/>
                  </a:lnTo>
                  <a:lnTo>
                    <a:pt x="0" y="308053"/>
                  </a:lnTo>
                  <a:lnTo>
                    <a:pt x="18428" y="308053"/>
                  </a:lnTo>
                  <a:lnTo>
                    <a:pt x="18428" y="282713"/>
                  </a:lnTo>
                  <a:close/>
                </a:path>
                <a:path w="1035050" h="448310">
                  <a:moveTo>
                    <a:pt x="67746" y="326712"/>
                  </a:moveTo>
                  <a:lnTo>
                    <a:pt x="56689" y="326712"/>
                  </a:lnTo>
                  <a:lnTo>
                    <a:pt x="56689" y="445117"/>
                  </a:lnTo>
                  <a:lnTo>
                    <a:pt x="75118" y="445117"/>
                  </a:lnTo>
                  <a:lnTo>
                    <a:pt x="75118" y="359423"/>
                  </a:lnTo>
                  <a:lnTo>
                    <a:pt x="81420" y="352912"/>
                  </a:lnTo>
                  <a:lnTo>
                    <a:pt x="89429" y="346897"/>
                  </a:lnTo>
                  <a:lnTo>
                    <a:pt x="98863" y="342481"/>
                  </a:lnTo>
                  <a:lnTo>
                    <a:pt x="99506" y="342377"/>
                  </a:lnTo>
                  <a:lnTo>
                    <a:pt x="74196" y="342377"/>
                  </a:lnTo>
                  <a:lnTo>
                    <a:pt x="67746" y="326712"/>
                  </a:lnTo>
                  <a:close/>
                </a:path>
                <a:path w="1035050" h="448310">
                  <a:moveTo>
                    <a:pt x="145825" y="340764"/>
                  </a:moveTo>
                  <a:lnTo>
                    <a:pt x="109441" y="340764"/>
                  </a:lnTo>
                  <a:lnTo>
                    <a:pt x="119764" y="342524"/>
                  </a:lnTo>
                  <a:lnTo>
                    <a:pt x="128100" y="347934"/>
                  </a:lnTo>
                  <a:lnTo>
                    <a:pt x="133672" y="357188"/>
                  </a:lnTo>
                  <a:lnTo>
                    <a:pt x="135702" y="370480"/>
                  </a:lnTo>
                  <a:lnTo>
                    <a:pt x="135702" y="445117"/>
                  </a:lnTo>
                  <a:lnTo>
                    <a:pt x="154131" y="445117"/>
                  </a:lnTo>
                  <a:lnTo>
                    <a:pt x="154131" y="368407"/>
                  </a:lnTo>
                  <a:lnTo>
                    <a:pt x="151061" y="349312"/>
                  </a:lnTo>
                  <a:lnTo>
                    <a:pt x="145825" y="340764"/>
                  </a:lnTo>
                  <a:close/>
                </a:path>
                <a:path w="1035050" h="448310">
                  <a:moveTo>
                    <a:pt x="113127" y="323948"/>
                  </a:moveTo>
                  <a:lnTo>
                    <a:pt x="100824" y="325499"/>
                  </a:lnTo>
                  <a:lnTo>
                    <a:pt x="90206" y="329620"/>
                  </a:lnTo>
                  <a:lnTo>
                    <a:pt x="81316" y="335513"/>
                  </a:lnTo>
                  <a:lnTo>
                    <a:pt x="74196" y="342377"/>
                  </a:lnTo>
                  <a:lnTo>
                    <a:pt x="99506" y="342377"/>
                  </a:lnTo>
                  <a:lnTo>
                    <a:pt x="109441" y="340764"/>
                  </a:lnTo>
                  <a:lnTo>
                    <a:pt x="145825" y="340764"/>
                  </a:lnTo>
                  <a:lnTo>
                    <a:pt x="142527" y="335379"/>
                  </a:lnTo>
                  <a:lnTo>
                    <a:pt x="129544" y="326845"/>
                  </a:lnTo>
                  <a:lnTo>
                    <a:pt x="113127" y="323948"/>
                  </a:lnTo>
                  <a:close/>
                </a:path>
                <a:path w="1035050" h="448310">
                  <a:moveTo>
                    <a:pt x="214946" y="342837"/>
                  </a:moveTo>
                  <a:lnTo>
                    <a:pt x="196517" y="342837"/>
                  </a:lnTo>
                  <a:lnTo>
                    <a:pt x="196517" y="406647"/>
                  </a:lnTo>
                  <a:lnTo>
                    <a:pt x="198241" y="420724"/>
                  </a:lnTo>
                  <a:lnTo>
                    <a:pt x="204263" y="433052"/>
                  </a:lnTo>
                  <a:lnTo>
                    <a:pt x="215856" y="441795"/>
                  </a:lnTo>
                  <a:lnTo>
                    <a:pt x="234296" y="445117"/>
                  </a:lnTo>
                  <a:lnTo>
                    <a:pt x="245353" y="445117"/>
                  </a:lnTo>
                  <a:lnTo>
                    <a:pt x="245353" y="428301"/>
                  </a:lnTo>
                  <a:lnTo>
                    <a:pt x="234296" y="428301"/>
                  </a:lnTo>
                  <a:lnTo>
                    <a:pt x="226219" y="427080"/>
                  </a:lnTo>
                  <a:lnTo>
                    <a:pt x="220129" y="423204"/>
                  </a:lnTo>
                  <a:lnTo>
                    <a:pt x="216285" y="416347"/>
                  </a:lnTo>
                  <a:lnTo>
                    <a:pt x="215007" y="406647"/>
                  </a:lnTo>
                  <a:lnTo>
                    <a:pt x="214946" y="342837"/>
                  </a:lnTo>
                  <a:close/>
                </a:path>
                <a:path w="1035050" h="448310">
                  <a:moveTo>
                    <a:pt x="245353" y="326712"/>
                  </a:moveTo>
                  <a:lnTo>
                    <a:pt x="177167" y="326712"/>
                  </a:lnTo>
                  <a:lnTo>
                    <a:pt x="177167" y="342837"/>
                  </a:lnTo>
                  <a:lnTo>
                    <a:pt x="245353" y="342837"/>
                  </a:lnTo>
                  <a:lnTo>
                    <a:pt x="245353" y="326712"/>
                  </a:lnTo>
                  <a:close/>
                </a:path>
                <a:path w="1035050" h="448310">
                  <a:moveTo>
                    <a:pt x="214946" y="302064"/>
                  </a:moveTo>
                  <a:lnTo>
                    <a:pt x="196517" y="302064"/>
                  </a:lnTo>
                  <a:lnTo>
                    <a:pt x="196517" y="326712"/>
                  </a:lnTo>
                  <a:lnTo>
                    <a:pt x="214946" y="326712"/>
                  </a:lnTo>
                  <a:lnTo>
                    <a:pt x="214946" y="302064"/>
                  </a:lnTo>
                  <a:close/>
                </a:path>
                <a:path w="1035050" h="448310">
                  <a:moveTo>
                    <a:pt x="319571" y="323948"/>
                  </a:moveTo>
                  <a:lnTo>
                    <a:pt x="283347" y="336099"/>
                  </a:lnTo>
                  <a:lnTo>
                    <a:pt x="270274" y="404343"/>
                  </a:lnTo>
                  <a:lnTo>
                    <a:pt x="273636" y="422322"/>
                  </a:lnTo>
                  <a:lnTo>
                    <a:pt x="283347" y="436046"/>
                  </a:lnTo>
                  <a:lnTo>
                    <a:pt x="298846" y="444804"/>
                  </a:lnTo>
                  <a:lnTo>
                    <a:pt x="319571" y="447881"/>
                  </a:lnTo>
                  <a:lnTo>
                    <a:pt x="338709" y="445178"/>
                  </a:lnTo>
                  <a:lnTo>
                    <a:pt x="353117" y="437486"/>
                  </a:lnTo>
                  <a:lnTo>
                    <a:pt x="358146" y="431065"/>
                  </a:lnTo>
                  <a:lnTo>
                    <a:pt x="319571" y="431065"/>
                  </a:lnTo>
                  <a:lnTo>
                    <a:pt x="306196" y="429053"/>
                  </a:lnTo>
                  <a:lnTo>
                    <a:pt x="296535" y="423434"/>
                  </a:lnTo>
                  <a:lnTo>
                    <a:pt x="290675" y="414835"/>
                  </a:lnTo>
                  <a:lnTo>
                    <a:pt x="288786" y="404343"/>
                  </a:lnTo>
                  <a:lnTo>
                    <a:pt x="288703" y="392134"/>
                  </a:lnTo>
                  <a:lnTo>
                    <a:pt x="367486" y="392134"/>
                  </a:lnTo>
                  <a:lnTo>
                    <a:pt x="367486" y="377161"/>
                  </a:lnTo>
                  <a:lnTo>
                    <a:pt x="288703" y="377161"/>
                  </a:lnTo>
                  <a:lnTo>
                    <a:pt x="288703" y="367486"/>
                  </a:lnTo>
                  <a:lnTo>
                    <a:pt x="290664" y="356702"/>
                  </a:lnTo>
                  <a:lnTo>
                    <a:pt x="296449" y="348251"/>
                  </a:lnTo>
                  <a:lnTo>
                    <a:pt x="305904" y="342736"/>
                  </a:lnTo>
                  <a:lnTo>
                    <a:pt x="318880" y="340764"/>
                  </a:lnTo>
                  <a:lnTo>
                    <a:pt x="358189" y="340764"/>
                  </a:lnTo>
                  <a:lnTo>
                    <a:pt x="354758" y="335782"/>
                  </a:lnTo>
                  <a:lnTo>
                    <a:pt x="339691" y="327025"/>
                  </a:lnTo>
                  <a:lnTo>
                    <a:pt x="319571" y="323948"/>
                  </a:lnTo>
                  <a:close/>
                </a:path>
                <a:path w="1035050" h="448310">
                  <a:moveTo>
                    <a:pt x="366795" y="409641"/>
                  </a:moveTo>
                  <a:lnTo>
                    <a:pt x="348366" y="409641"/>
                  </a:lnTo>
                  <a:lnTo>
                    <a:pt x="345486" y="418334"/>
                  </a:lnTo>
                  <a:lnTo>
                    <a:pt x="339843" y="425104"/>
                  </a:lnTo>
                  <a:lnTo>
                    <a:pt x="331262" y="429499"/>
                  </a:lnTo>
                  <a:lnTo>
                    <a:pt x="319571" y="431065"/>
                  </a:lnTo>
                  <a:lnTo>
                    <a:pt x="358146" y="431065"/>
                  </a:lnTo>
                  <a:lnTo>
                    <a:pt x="362558" y="425432"/>
                  </a:lnTo>
                  <a:lnTo>
                    <a:pt x="366795" y="409641"/>
                  </a:lnTo>
                  <a:close/>
                </a:path>
                <a:path w="1035050" h="448310">
                  <a:moveTo>
                    <a:pt x="358189" y="340764"/>
                  </a:moveTo>
                  <a:lnTo>
                    <a:pt x="318880" y="340764"/>
                  </a:lnTo>
                  <a:lnTo>
                    <a:pt x="332050" y="342769"/>
                  </a:lnTo>
                  <a:lnTo>
                    <a:pt x="341484" y="348337"/>
                  </a:lnTo>
                  <a:lnTo>
                    <a:pt x="347160" y="356799"/>
                  </a:lnTo>
                  <a:lnTo>
                    <a:pt x="349057" y="367486"/>
                  </a:lnTo>
                  <a:lnTo>
                    <a:pt x="349057" y="377161"/>
                  </a:lnTo>
                  <a:lnTo>
                    <a:pt x="367486" y="377161"/>
                  </a:lnTo>
                  <a:lnTo>
                    <a:pt x="367486" y="367486"/>
                  </a:lnTo>
                  <a:lnTo>
                    <a:pt x="364210" y="349507"/>
                  </a:lnTo>
                  <a:lnTo>
                    <a:pt x="358189" y="340764"/>
                  </a:lnTo>
                  <a:close/>
                </a:path>
                <a:path w="1035050" h="448310">
                  <a:moveTo>
                    <a:pt x="409882" y="326712"/>
                  </a:moveTo>
                  <a:lnTo>
                    <a:pt x="400207" y="326712"/>
                  </a:lnTo>
                  <a:lnTo>
                    <a:pt x="400207" y="445117"/>
                  </a:lnTo>
                  <a:lnTo>
                    <a:pt x="418636" y="445117"/>
                  </a:lnTo>
                  <a:lnTo>
                    <a:pt x="418636" y="358502"/>
                  </a:lnTo>
                  <a:lnTo>
                    <a:pt x="426115" y="351245"/>
                  </a:lnTo>
                  <a:lnTo>
                    <a:pt x="434761" y="346062"/>
                  </a:lnTo>
                  <a:lnTo>
                    <a:pt x="444616" y="342952"/>
                  </a:lnTo>
                  <a:lnTo>
                    <a:pt x="450787" y="342377"/>
                  </a:lnTo>
                  <a:lnTo>
                    <a:pt x="416563" y="342377"/>
                  </a:lnTo>
                  <a:lnTo>
                    <a:pt x="409882" y="326712"/>
                  </a:lnTo>
                  <a:close/>
                </a:path>
                <a:path w="1035050" h="448310">
                  <a:moveTo>
                    <a:pt x="458258" y="323948"/>
                  </a:moveTo>
                  <a:lnTo>
                    <a:pt x="455263" y="323948"/>
                  </a:lnTo>
                  <a:lnTo>
                    <a:pt x="443353" y="325564"/>
                  </a:lnTo>
                  <a:lnTo>
                    <a:pt x="432717" y="329793"/>
                  </a:lnTo>
                  <a:lnTo>
                    <a:pt x="423679" y="335707"/>
                  </a:lnTo>
                  <a:lnTo>
                    <a:pt x="416563" y="342377"/>
                  </a:lnTo>
                  <a:lnTo>
                    <a:pt x="450787" y="342377"/>
                  </a:lnTo>
                  <a:lnTo>
                    <a:pt x="455724" y="341916"/>
                  </a:lnTo>
                  <a:lnTo>
                    <a:pt x="458258" y="341916"/>
                  </a:lnTo>
                  <a:lnTo>
                    <a:pt x="458258" y="323948"/>
                  </a:lnTo>
                  <a:close/>
                </a:path>
                <a:path w="1035050" h="448310">
                  <a:moveTo>
                    <a:pt x="514790" y="342837"/>
                  </a:moveTo>
                  <a:lnTo>
                    <a:pt x="496361" y="342837"/>
                  </a:lnTo>
                  <a:lnTo>
                    <a:pt x="496361" y="445117"/>
                  </a:lnTo>
                  <a:lnTo>
                    <a:pt x="514790" y="445117"/>
                  </a:lnTo>
                  <a:lnTo>
                    <a:pt x="514790" y="342837"/>
                  </a:lnTo>
                  <a:close/>
                </a:path>
                <a:path w="1035050" h="448310">
                  <a:moveTo>
                    <a:pt x="543355" y="326712"/>
                  </a:moveTo>
                  <a:lnTo>
                    <a:pt x="477011" y="326712"/>
                  </a:lnTo>
                  <a:lnTo>
                    <a:pt x="477011" y="342837"/>
                  </a:lnTo>
                  <a:lnTo>
                    <a:pt x="543355" y="342837"/>
                  </a:lnTo>
                  <a:lnTo>
                    <a:pt x="543355" y="326712"/>
                  </a:lnTo>
                  <a:close/>
                </a:path>
                <a:path w="1035050" h="448310">
                  <a:moveTo>
                    <a:pt x="539439" y="282253"/>
                  </a:moveTo>
                  <a:lnTo>
                    <a:pt x="536444" y="282253"/>
                  </a:lnTo>
                  <a:lnTo>
                    <a:pt x="516964" y="285668"/>
                  </a:lnTo>
                  <a:lnTo>
                    <a:pt x="504654" y="295066"/>
                  </a:lnTo>
                  <a:lnTo>
                    <a:pt x="498219" y="309172"/>
                  </a:lnTo>
                  <a:lnTo>
                    <a:pt x="496361" y="326712"/>
                  </a:lnTo>
                  <a:lnTo>
                    <a:pt x="514790" y="326712"/>
                  </a:lnTo>
                  <a:lnTo>
                    <a:pt x="514790" y="322796"/>
                  </a:lnTo>
                  <a:lnTo>
                    <a:pt x="516295" y="311606"/>
                  </a:lnTo>
                  <a:lnTo>
                    <a:pt x="520779" y="304281"/>
                  </a:lnTo>
                  <a:lnTo>
                    <a:pt x="528201" y="300282"/>
                  </a:lnTo>
                  <a:lnTo>
                    <a:pt x="538517" y="299069"/>
                  </a:lnTo>
                  <a:lnTo>
                    <a:pt x="544506" y="299069"/>
                  </a:lnTo>
                  <a:lnTo>
                    <a:pt x="544506" y="282713"/>
                  </a:lnTo>
                  <a:lnTo>
                    <a:pt x="542433" y="282483"/>
                  </a:lnTo>
                  <a:lnTo>
                    <a:pt x="539439" y="282253"/>
                  </a:lnTo>
                  <a:close/>
                </a:path>
                <a:path w="1035050" h="448310">
                  <a:moveTo>
                    <a:pt x="544506" y="299069"/>
                  </a:moveTo>
                  <a:lnTo>
                    <a:pt x="540590" y="299069"/>
                  </a:lnTo>
                  <a:lnTo>
                    <a:pt x="543585" y="299299"/>
                  </a:lnTo>
                  <a:lnTo>
                    <a:pt x="544506" y="299299"/>
                  </a:lnTo>
                  <a:lnTo>
                    <a:pt x="544506" y="299069"/>
                  </a:lnTo>
                  <a:close/>
                </a:path>
                <a:path w="1035050" h="448310">
                  <a:moveTo>
                    <a:pt x="650688" y="340764"/>
                  </a:moveTo>
                  <a:lnTo>
                    <a:pt x="612232" y="340764"/>
                  </a:lnTo>
                  <a:lnTo>
                    <a:pt x="624387" y="342456"/>
                  </a:lnTo>
                  <a:lnTo>
                    <a:pt x="632936" y="347214"/>
                  </a:lnTo>
                  <a:lnTo>
                    <a:pt x="637986" y="354564"/>
                  </a:lnTo>
                  <a:lnTo>
                    <a:pt x="639645" y="364030"/>
                  </a:lnTo>
                  <a:lnTo>
                    <a:pt x="639645" y="375779"/>
                  </a:lnTo>
                  <a:lnTo>
                    <a:pt x="609929" y="375779"/>
                  </a:lnTo>
                  <a:lnTo>
                    <a:pt x="588559" y="378280"/>
                  </a:lnTo>
                  <a:lnTo>
                    <a:pt x="573215" y="385598"/>
                  </a:lnTo>
                  <a:lnTo>
                    <a:pt x="563961" y="397450"/>
                  </a:lnTo>
                  <a:lnTo>
                    <a:pt x="560862" y="413558"/>
                  </a:lnTo>
                  <a:lnTo>
                    <a:pt x="564033" y="428736"/>
                  </a:lnTo>
                  <a:lnTo>
                    <a:pt x="572582" y="439444"/>
                  </a:lnTo>
                  <a:lnTo>
                    <a:pt x="585061" y="445790"/>
                  </a:lnTo>
                  <a:lnTo>
                    <a:pt x="600023" y="447881"/>
                  </a:lnTo>
                  <a:lnTo>
                    <a:pt x="613056" y="446243"/>
                  </a:lnTo>
                  <a:lnTo>
                    <a:pt x="624297" y="442036"/>
                  </a:lnTo>
                  <a:lnTo>
                    <a:pt x="633422" y="436316"/>
                  </a:lnTo>
                  <a:lnTo>
                    <a:pt x="639108" y="431065"/>
                  </a:lnTo>
                  <a:lnTo>
                    <a:pt x="603709" y="431065"/>
                  </a:lnTo>
                  <a:lnTo>
                    <a:pt x="594063" y="429917"/>
                  </a:lnTo>
                  <a:lnTo>
                    <a:pt x="586317" y="426371"/>
                  </a:lnTo>
                  <a:lnTo>
                    <a:pt x="581162" y="420278"/>
                  </a:lnTo>
                  <a:lnTo>
                    <a:pt x="579291" y="411484"/>
                  </a:lnTo>
                  <a:lnTo>
                    <a:pt x="581000" y="403094"/>
                  </a:lnTo>
                  <a:lnTo>
                    <a:pt x="586403" y="396540"/>
                  </a:lnTo>
                  <a:lnTo>
                    <a:pt x="595909" y="392275"/>
                  </a:lnTo>
                  <a:lnTo>
                    <a:pt x="609929" y="390752"/>
                  </a:lnTo>
                  <a:lnTo>
                    <a:pt x="658074" y="390752"/>
                  </a:lnTo>
                  <a:lnTo>
                    <a:pt x="658032" y="362648"/>
                  </a:lnTo>
                  <a:lnTo>
                    <a:pt x="655252" y="347369"/>
                  </a:lnTo>
                  <a:lnTo>
                    <a:pt x="650688" y="340764"/>
                  </a:lnTo>
                  <a:close/>
                </a:path>
                <a:path w="1035050" h="448310">
                  <a:moveTo>
                    <a:pt x="658074" y="430143"/>
                  </a:moveTo>
                  <a:lnTo>
                    <a:pt x="640106" y="430143"/>
                  </a:lnTo>
                  <a:lnTo>
                    <a:pt x="647016" y="445117"/>
                  </a:lnTo>
                  <a:lnTo>
                    <a:pt x="658074" y="445117"/>
                  </a:lnTo>
                  <a:lnTo>
                    <a:pt x="658074" y="430143"/>
                  </a:lnTo>
                  <a:close/>
                </a:path>
                <a:path w="1035050" h="448310">
                  <a:moveTo>
                    <a:pt x="658074" y="390752"/>
                  </a:moveTo>
                  <a:lnTo>
                    <a:pt x="639645" y="390752"/>
                  </a:lnTo>
                  <a:lnTo>
                    <a:pt x="639645" y="414479"/>
                  </a:lnTo>
                  <a:lnTo>
                    <a:pt x="633026" y="420278"/>
                  </a:lnTo>
                  <a:lnTo>
                    <a:pt x="624700" y="425623"/>
                  </a:lnTo>
                  <a:lnTo>
                    <a:pt x="614863" y="429542"/>
                  </a:lnTo>
                  <a:lnTo>
                    <a:pt x="603709" y="431065"/>
                  </a:lnTo>
                  <a:lnTo>
                    <a:pt x="639108" y="431065"/>
                  </a:lnTo>
                  <a:lnTo>
                    <a:pt x="640106" y="430143"/>
                  </a:lnTo>
                  <a:lnTo>
                    <a:pt x="658074" y="430143"/>
                  </a:lnTo>
                  <a:lnTo>
                    <a:pt x="658074" y="390752"/>
                  </a:lnTo>
                  <a:close/>
                </a:path>
                <a:path w="1035050" h="448310">
                  <a:moveTo>
                    <a:pt x="612232" y="323948"/>
                  </a:moveTo>
                  <a:lnTo>
                    <a:pt x="569867" y="347214"/>
                  </a:lnTo>
                  <a:lnTo>
                    <a:pt x="567082" y="362648"/>
                  </a:lnTo>
                  <a:lnTo>
                    <a:pt x="585050" y="362648"/>
                  </a:lnTo>
                  <a:lnTo>
                    <a:pt x="586738" y="353981"/>
                  </a:lnTo>
                  <a:lnTo>
                    <a:pt x="591817" y="347041"/>
                  </a:lnTo>
                  <a:lnTo>
                    <a:pt x="600307" y="342434"/>
                  </a:lnTo>
                  <a:lnTo>
                    <a:pt x="612232" y="340764"/>
                  </a:lnTo>
                  <a:lnTo>
                    <a:pt x="650688" y="340764"/>
                  </a:lnTo>
                  <a:lnTo>
                    <a:pt x="646728" y="335034"/>
                  </a:lnTo>
                  <a:lnTo>
                    <a:pt x="632393" y="326885"/>
                  </a:lnTo>
                  <a:lnTo>
                    <a:pt x="612232" y="323948"/>
                  </a:lnTo>
                  <a:close/>
                </a:path>
                <a:path w="1035050" h="448310">
                  <a:moveTo>
                    <a:pt x="737977" y="323948"/>
                  </a:moveTo>
                  <a:lnTo>
                    <a:pt x="717590" y="327130"/>
                  </a:lnTo>
                  <a:lnTo>
                    <a:pt x="702386" y="336099"/>
                  </a:lnTo>
                  <a:lnTo>
                    <a:pt x="692884" y="349993"/>
                  </a:lnTo>
                  <a:lnTo>
                    <a:pt x="689686" y="367486"/>
                  </a:lnTo>
                  <a:lnTo>
                    <a:pt x="689686" y="404343"/>
                  </a:lnTo>
                  <a:lnTo>
                    <a:pt x="692884" y="421836"/>
                  </a:lnTo>
                  <a:lnTo>
                    <a:pt x="702386" y="435730"/>
                  </a:lnTo>
                  <a:lnTo>
                    <a:pt x="717590" y="444699"/>
                  </a:lnTo>
                  <a:lnTo>
                    <a:pt x="737977" y="447881"/>
                  </a:lnTo>
                  <a:lnTo>
                    <a:pt x="757673" y="444814"/>
                  </a:lnTo>
                  <a:lnTo>
                    <a:pt x="772704" y="436133"/>
                  </a:lnTo>
                  <a:lnTo>
                    <a:pt x="776298" y="431065"/>
                  </a:lnTo>
                  <a:lnTo>
                    <a:pt x="737977" y="431065"/>
                  </a:lnTo>
                  <a:lnTo>
                    <a:pt x="724940" y="429092"/>
                  </a:lnTo>
                  <a:lnTo>
                    <a:pt x="715575" y="423578"/>
                  </a:lnTo>
                  <a:lnTo>
                    <a:pt x="709924" y="415127"/>
                  </a:lnTo>
                  <a:lnTo>
                    <a:pt x="708152" y="405034"/>
                  </a:lnTo>
                  <a:lnTo>
                    <a:pt x="708030" y="367486"/>
                  </a:lnTo>
                  <a:lnTo>
                    <a:pt x="709924" y="356702"/>
                  </a:lnTo>
                  <a:lnTo>
                    <a:pt x="715575" y="348251"/>
                  </a:lnTo>
                  <a:lnTo>
                    <a:pt x="724940" y="342736"/>
                  </a:lnTo>
                  <a:lnTo>
                    <a:pt x="737977" y="340764"/>
                  </a:lnTo>
                  <a:lnTo>
                    <a:pt x="776636" y="340764"/>
                  </a:lnTo>
                  <a:lnTo>
                    <a:pt x="772790" y="335379"/>
                  </a:lnTo>
                  <a:lnTo>
                    <a:pt x="757770" y="326910"/>
                  </a:lnTo>
                  <a:lnTo>
                    <a:pt x="737977" y="323948"/>
                  </a:lnTo>
                  <a:close/>
                </a:path>
                <a:path w="1035050" h="448310">
                  <a:moveTo>
                    <a:pt x="785661" y="403652"/>
                  </a:moveTo>
                  <a:lnTo>
                    <a:pt x="767233" y="403652"/>
                  </a:lnTo>
                  <a:lnTo>
                    <a:pt x="767233" y="405265"/>
                  </a:lnTo>
                  <a:lnTo>
                    <a:pt x="765318" y="415613"/>
                  </a:lnTo>
                  <a:lnTo>
                    <a:pt x="759688" y="423780"/>
                  </a:lnTo>
                  <a:lnTo>
                    <a:pt x="750517" y="429139"/>
                  </a:lnTo>
                  <a:lnTo>
                    <a:pt x="737977" y="431065"/>
                  </a:lnTo>
                  <a:lnTo>
                    <a:pt x="776298" y="431065"/>
                  </a:lnTo>
                  <a:lnTo>
                    <a:pt x="782292" y="422614"/>
                  </a:lnTo>
                  <a:lnTo>
                    <a:pt x="785617" y="405265"/>
                  </a:lnTo>
                  <a:lnTo>
                    <a:pt x="785661" y="403652"/>
                  </a:lnTo>
                  <a:close/>
                </a:path>
                <a:path w="1035050" h="448310">
                  <a:moveTo>
                    <a:pt x="776636" y="340764"/>
                  </a:moveTo>
                  <a:lnTo>
                    <a:pt x="737977" y="340764"/>
                  </a:lnTo>
                  <a:lnTo>
                    <a:pt x="750420" y="342650"/>
                  </a:lnTo>
                  <a:lnTo>
                    <a:pt x="759602" y="347905"/>
                  </a:lnTo>
                  <a:lnTo>
                    <a:pt x="765285" y="355925"/>
                  </a:lnTo>
                  <a:lnTo>
                    <a:pt x="767233" y="366104"/>
                  </a:lnTo>
                  <a:lnTo>
                    <a:pt x="767233" y="367486"/>
                  </a:lnTo>
                  <a:lnTo>
                    <a:pt x="785661" y="367486"/>
                  </a:lnTo>
                  <a:lnTo>
                    <a:pt x="785618" y="366104"/>
                  </a:lnTo>
                  <a:lnTo>
                    <a:pt x="782325" y="348729"/>
                  </a:lnTo>
                  <a:lnTo>
                    <a:pt x="776636" y="340764"/>
                  </a:lnTo>
                  <a:close/>
                </a:path>
                <a:path w="1035050" h="448310">
                  <a:moveTo>
                    <a:pt x="861732" y="323948"/>
                  </a:moveTo>
                  <a:lnTo>
                    <a:pt x="825508" y="336099"/>
                  </a:lnTo>
                  <a:lnTo>
                    <a:pt x="812435" y="404343"/>
                  </a:lnTo>
                  <a:lnTo>
                    <a:pt x="815797" y="422322"/>
                  </a:lnTo>
                  <a:lnTo>
                    <a:pt x="825508" y="436046"/>
                  </a:lnTo>
                  <a:lnTo>
                    <a:pt x="841007" y="444804"/>
                  </a:lnTo>
                  <a:lnTo>
                    <a:pt x="861732" y="447881"/>
                  </a:lnTo>
                  <a:lnTo>
                    <a:pt x="880870" y="445178"/>
                  </a:lnTo>
                  <a:lnTo>
                    <a:pt x="895279" y="437486"/>
                  </a:lnTo>
                  <a:lnTo>
                    <a:pt x="900308" y="431065"/>
                  </a:lnTo>
                  <a:lnTo>
                    <a:pt x="861732" y="431065"/>
                  </a:lnTo>
                  <a:lnTo>
                    <a:pt x="848357" y="429053"/>
                  </a:lnTo>
                  <a:lnTo>
                    <a:pt x="838696" y="423434"/>
                  </a:lnTo>
                  <a:lnTo>
                    <a:pt x="832837" y="414835"/>
                  </a:lnTo>
                  <a:lnTo>
                    <a:pt x="830947" y="404343"/>
                  </a:lnTo>
                  <a:lnTo>
                    <a:pt x="830864" y="392134"/>
                  </a:lnTo>
                  <a:lnTo>
                    <a:pt x="909647" y="392134"/>
                  </a:lnTo>
                  <a:lnTo>
                    <a:pt x="909647" y="377161"/>
                  </a:lnTo>
                  <a:lnTo>
                    <a:pt x="830864" y="377161"/>
                  </a:lnTo>
                  <a:lnTo>
                    <a:pt x="830864" y="367486"/>
                  </a:lnTo>
                  <a:lnTo>
                    <a:pt x="832826" y="356702"/>
                  </a:lnTo>
                  <a:lnTo>
                    <a:pt x="838610" y="348251"/>
                  </a:lnTo>
                  <a:lnTo>
                    <a:pt x="848066" y="342736"/>
                  </a:lnTo>
                  <a:lnTo>
                    <a:pt x="861041" y="340764"/>
                  </a:lnTo>
                  <a:lnTo>
                    <a:pt x="900351" y="340764"/>
                  </a:lnTo>
                  <a:lnTo>
                    <a:pt x="896920" y="335782"/>
                  </a:lnTo>
                  <a:lnTo>
                    <a:pt x="881853" y="327025"/>
                  </a:lnTo>
                  <a:lnTo>
                    <a:pt x="861732" y="323948"/>
                  </a:lnTo>
                  <a:close/>
                </a:path>
                <a:path w="1035050" h="448310">
                  <a:moveTo>
                    <a:pt x="908956" y="409641"/>
                  </a:moveTo>
                  <a:lnTo>
                    <a:pt x="890527" y="409641"/>
                  </a:lnTo>
                  <a:lnTo>
                    <a:pt x="887648" y="418334"/>
                  </a:lnTo>
                  <a:lnTo>
                    <a:pt x="882004" y="425104"/>
                  </a:lnTo>
                  <a:lnTo>
                    <a:pt x="873423" y="429499"/>
                  </a:lnTo>
                  <a:lnTo>
                    <a:pt x="861732" y="431065"/>
                  </a:lnTo>
                  <a:lnTo>
                    <a:pt x="900308" y="431065"/>
                  </a:lnTo>
                  <a:lnTo>
                    <a:pt x="904720" y="425432"/>
                  </a:lnTo>
                  <a:lnTo>
                    <a:pt x="908956" y="409641"/>
                  </a:lnTo>
                  <a:close/>
                </a:path>
                <a:path w="1035050" h="448310">
                  <a:moveTo>
                    <a:pt x="900351" y="340764"/>
                  </a:moveTo>
                  <a:lnTo>
                    <a:pt x="861041" y="340764"/>
                  </a:lnTo>
                  <a:lnTo>
                    <a:pt x="874211" y="342769"/>
                  </a:lnTo>
                  <a:lnTo>
                    <a:pt x="883645" y="348337"/>
                  </a:lnTo>
                  <a:lnTo>
                    <a:pt x="889322" y="356799"/>
                  </a:lnTo>
                  <a:lnTo>
                    <a:pt x="891218" y="367486"/>
                  </a:lnTo>
                  <a:lnTo>
                    <a:pt x="891218" y="377161"/>
                  </a:lnTo>
                  <a:lnTo>
                    <a:pt x="909647" y="377161"/>
                  </a:lnTo>
                  <a:lnTo>
                    <a:pt x="909647" y="367486"/>
                  </a:lnTo>
                  <a:lnTo>
                    <a:pt x="906372" y="349507"/>
                  </a:lnTo>
                  <a:lnTo>
                    <a:pt x="900351" y="340764"/>
                  </a:lnTo>
                  <a:close/>
                </a:path>
                <a:path w="1035050" h="448310">
                  <a:moveTo>
                    <a:pt x="953876" y="405034"/>
                  </a:moveTo>
                  <a:lnTo>
                    <a:pt x="935447" y="405034"/>
                  </a:lnTo>
                  <a:lnTo>
                    <a:pt x="939396" y="423780"/>
                  </a:lnTo>
                  <a:lnTo>
                    <a:pt x="950277" y="437169"/>
                  </a:lnTo>
                  <a:lnTo>
                    <a:pt x="966643" y="445203"/>
                  </a:lnTo>
                  <a:lnTo>
                    <a:pt x="987048" y="447881"/>
                  </a:lnTo>
                  <a:lnTo>
                    <a:pt x="1006902" y="445243"/>
                  </a:lnTo>
                  <a:lnTo>
                    <a:pt x="1021832" y="437832"/>
                  </a:lnTo>
                  <a:lnTo>
                    <a:pt x="1027399" y="431065"/>
                  </a:lnTo>
                  <a:lnTo>
                    <a:pt x="988430" y="431065"/>
                  </a:lnTo>
                  <a:lnTo>
                    <a:pt x="975256" y="429524"/>
                  </a:lnTo>
                  <a:lnTo>
                    <a:pt x="964242" y="424788"/>
                  </a:lnTo>
                  <a:lnTo>
                    <a:pt x="956684" y="416682"/>
                  </a:lnTo>
                  <a:lnTo>
                    <a:pt x="953876" y="405034"/>
                  </a:lnTo>
                  <a:close/>
                </a:path>
                <a:path w="1035050" h="448310">
                  <a:moveTo>
                    <a:pt x="985896" y="323948"/>
                  </a:moveTo>
                  <a:lnTo>
                    <a:pt x="966586" y="326564"/>
                  </a:lnTo>
                  <a:lnTo>
                    <a:pt x="952177" y="333824"/>
                  </a:lnTo>
                  <a:lnTo>
                    <a:pt x="943168" y="344842"/>
                  </a:lnTo>
                  <a:lnTo>
                    <a:pt x="940055" y="358732"/>
                  </a:lnTo>
                  <a:lnTo>
                    <a:pt x="942214" y="370869"/>
                  </a:lnTo>
                  <a:lnTo>
                    <a:pt x="948175" y="379464"/>
                  </a:lnTo>
                  <a:lnTo>
                    <a:pt x="957159" y="385295"/>
                  </a:lnTo>
                  <a:lnTo>
                    <a:pt x="968389" y="389139"/>
                  </a:lnTo>
                  <a:lnTo>
                    <a:pt x="1010775" y="400197"/>
                  </a:lnTo>
                  <a:lnTo>
                    <a:pt x="1016073" y="404574"/>
                  </a:lnTo>
                  <a:lnTo>
                    <a:pt x="1016073" y="413097"/>
                  </a:lnTo>
                  <a:lnTo>
                    <a:pt x="1014184" y="420278"/>
                  </a:lnTo>
                  <a:lnTo>
                    <a:pt x="1008731" y="425968"/>
                  </a:lnTo>
                  <a:lnTo>
                    <a:pt x="1000038" y="429715"/>
                  </a:lnTo>
                  <a:lnTo>
                    <a:pt x="988430" y="431065"/>
                  </a:lnTo>
                  <a:lnTo>
                    <a:pt x="1027399" y="431065"/>
                  </a:lnTo>
                  <a:lnTo>
                    <a:pt x="1031234" y="426404"/>
                  </a:lnTo>
                  <a:lnTo>
                    <a:pt x="1034502" y="411715"/>
                  </a:lnTo>
                  <a:lnTo>
                    <a:pt x="1032342" y="399498"/>
                  </a:lnTo>
                  <a:lnTo>
                    <a:pt x="1026209" y="390694"/>
                  </a:lnTo>
                  <a:lnTo>
                    <a:pt x="1016620" y="384568"/>
                  </a:lnTo>
                  <a:lnTo>
                    <a:pt x="1004095" y="380386"/>
                  </a:lnTo>
                  <a:lnTo>
                    <a:pt x="975300" y="373245"/>
                  </a:lnTo>
                  <a:lnTo>
                    <a:pt x="963091" y="370020"/>
                  </a:lnTo>
                  <a:lnTo>
                    <a:pt x="958483" y="365873"/>
                  </a:lnTo>
                  <a:lnTo>
                    <a:pt x="958483" y="357580"/>
                  </a:lnTo>
                  <a:lnTo>
                    <a:pt x="960024" y="351163"/>
                  </a:lnTo>
                  <a:lnTo>
                    <a:pt x="964761" y="345803"/>
                  </a:lnTo>
                  <a:lnTo>
                    <a:pt x="972866" y="342128"/>
                  </a:lnTo>
                  <a:lnTo>
                    <a:pt x="984514" y="340764"/>
                  </a:lnTo>
                  <a:lnTo>
                    <a:pt x="1024494" y="340764"/>
                  </a:lnTo>
                  <a:lnTo>
                    <a:pt x="1019817" y="334343"/>
                  </a:lnTo>
                  <a:lnTo>
                    <a:pt x="1005059" y="326543"/>
                  </a:lnTo>
                  <a:lnTo>
                    <a:pt x="985896" y="323948"/>
                  </a:lnTo>
                  <a:close/>
                </a:path>
                <a:path w="1035050" h="448310">
                  <a:moveTo>
                    <a:pt x="1024494" y="340764"/>
                  </a:moveTo>
                  <a:lnTo>
                    <a:pt x="984514" y="340764"/>
                  </a:lnTo>
                  <a:lnTo>
                    <a:pt x="996349" y="342254"/>
                  </a:lnTo>
                  <a:lnTo>
                    <a:pt x="1005765" y="346811"/>
                  </a:lnTo>
                  <a:lnTo>
                    <a:pt x="1011984" y="354564"/>
                  </a:lnTo>
                  <a:lnTo>
                    <a:pt x="1014230" y="365643"/>
                  </a:lnTo>
                  <a:lnTo>
                    <a:pt x="1032659" y="365643"/>
                  </a:lnTo>
                  <a:lnTo>
                    <a:pt x="1029305" y="347369"/>
                  </a:lnTo>
                  <a:lnTo>
                    <a:pt x="1024494" y="340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016329" y="6903140"/>
              <a:ext cx="1094783" cy="48427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13419" y="7887403"/>
              <a:ext cx="1094898" cy="48704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804651" y="4236522"/>
              <a:ext cx="1266825" cy="3818890"/>
            </a:xfrm>
            <a:custGeom>
              <a:avLst/>
              <a:gdLst/>
              <a:ahLst/>
              <a:cxnLst/>
              <a:rect l="l" t="t" r="r" b="b"/>
              <a:pathLst>
                <a:path w="1266825" h="3818890">
                  <a:moveTo>
                    <a:pt x="48831" y="2670073"/>
                  </a:moveTo>
                  <a:lnTo>
                    <a:pt x="16116" y="2670073"/>
                  </a:lnTo>
                  <a:lnTo>
                    <a:pt x="16116" y="2831325"/>
                  </a:lnTo>
                  <a:lnTo>
                    <a:pt x="48831" y="2831325"/>
                  </a:lnTo>
                  <a:lnTo>
                    <a:pt x="48831" y="2670073"/>
                  </a:lnTo>
                  <a:close/>
                </a:path>
                <a:path w="1266825" h="3818890">
                  <a:moveTo>
                    <a:pt x="121627" y="834237"/>
                  </a:moveTo>
                  <a:lnTo>
                    <a:pt x="48831" y="834237"/>
                  </a:lnTo>
                  <a:lnTo>
                    <a:pt x="48831" y="795540"/>
                  </a:lnTo>
                  <a:lnTo>
                    <a:pt x="110566" y="795540"/>
                  </a:lnTo>
                  <a:lnTo>
                    <a:pt x="110566" y="768362"/>
                  </a:lnTo>
                  <a:lnTo>
                    <a:pt x="48831" y="768362"/>
                  </a:lnTo>
                  <a:lnTo>
                    <a:pt x="48831" y="730123"/>
                  </a:lnTo>
                  <a:lnTo>
                    <a:pt x="121158" y="730123"/>
                  </a:lnTo>
                  <a:lnTo>
                    <a:pt x="121158" y="701548"/>
                  </a:lnTo>
                  <a:lnTo>
                    <a:pt x="16116" y="701548"/>
                  </a:lnTo>
                  <a:lnTo>
                    <a:pt x="16116" y="862799"/>
                  </a:lnTo>
                  <a:lnTo>
                    <a:pt x="121627" y="862799"/>
                  </a:lnTo>
                  <a:lnTo>
                    <a:pt x="121627" y="834237"/>
                  </a:lnTo>
                  <a:close/>
                </a:path>
                <a:path w="1266825" h="3818890">
                  <a:moveTo>
                    <a:pt x="123240" y="0"/>
                  </a:moveTo>
                  <a:lnTo>
                    <a:pt x="0" y="0"/>
                  </a:lnTo>
                  <a:lnTo>
                    <a:pt x="0" y="28562"/>
                  </a:lnTo>
                  <a:lnTo>
                    <a:pt x="45377" y="28562"/>
                  </a:lnTo>
                  <a:lnTo>
                    <a:pt x="45377" y="161251"/>
                  </a:lnTo>
                  <a:lnTo>
                    <a:pt x="78092" y="161251"/>
                  </a:lnTo>
                  <a:lnTo>
                    <a:pt x="78092" y="28562"/>
                  </a:lnTo>
                  <a:lnTo>
                    <a:pt x="123240" y="28562"/>
                  </a:lnTo>
                  <a:lnTo>
                    <a:pt x="123240" y="0"/>
                  </a:lnTo>
                  <a:close/>
                </a:path>
                <a:path w="1266825" h="3818890">
                  <a:moveTo>
                    <a:pt x="131762" y="1801456"/>
                  </a:moveTo>
                  <a:lnTo>
                    <a:pt x="97256" y="1759699"/>
                  </a:lnTo>
                  <a:lnTo>
                    <a:pt x="59270" y="1745576"/>
                  </a:lnTo>
                  <a:lnTo>
                    <a:pt x="50647" y="1741678"/>
                  </a:lnTo>
                  <a:lnTo>
                    <a:pt x="44919" y="1736572"/>
                  </a:lnTo>
                  <a:lnTo>
                    <a:pt x="42837" y="1729117"/>
                  </a:lnTo>
                  <a:lnTo>
                    <a:pt x="44678" y="1722120"/>
                  </a:lnTo>
                  <a:lnTo>
                    <a:pt x="49923" y="1716824"/>
                  </a:lnTo>
                  <a:lnTo>
                    <a:pt x="58191" y="1713471"/>
                  </a:lnTo>
                  <a:lnTo>
                    <a:pt x="69100" y="1712302"/>
                  </a:lnTo>
                  <a:lnTo>
                    <a:pt x="79781" y="1713534"/>
                  </a:lnTo>
                  <a:lnTo>
                    <a:pt x="88912" y="1717611"/>
                  </a:lnTo>
                  <a:lnTo>
                    <a:pt x="95275" y="1725129"/>
                  </a:lnTo>
                  <a:lnTo>
                    <a:pt x="97663" y="1736725"/>
                  </a:lnTo>
                  <a:lnTo>
                    <a:pt x="130378" y="1736725"/>
                  </a:lnTo>
                  <a:lnTo>
                    <a:pt x="125857" y="1712302"/>
                  </a:lnTo>
                  <a:lnTo>
                    <a:pt x="125768" y="1711807"/>
                  </a:lnTo>
                  <a:lnTo>
                    <a:pt x="113017" y="1694942"/>
                  </a:lnTo>
                  <a:lnTo>
                    <a:pt x="93738" y="1685378"/>
                  </a:lnTo>
                  <a:lnTo>
                    <a:pt x="69557" y="1682356"/>
                  </a:lnTo>
                  <a:lnTo>
                    <a:pt x="44589" y="1685836"/>
                  </a:lnTo>
                  <a:lnTo>
                    <a:pt x="25819" y="1695691"/>
                  </a:lnTo>
                  <a:lnTo>
                    <a:pt x="14008" y="1711032"/>
                  </a:lnTo>
                  <a:lnTo>
                    <a:pt x="9906" y="1730971"/>
                  </a:lnTo>
                  <a:lnTo>
                    <a:pt x="13754" y="1748561"/>
                  </a:lnTo>
                  <a:lnTo>
                    <a:pt x="23749" y="1761109"/>
                  </a:lnTo>
                  <a:lnTo>
                    <a:pt x="37592" y="1769999"/>
                  </a:lnTo>
                  <a:lnTo>
                    <a:pt x="52971" y="1776577"/>
                  </a:lnTo>
                  <a:lnTo>
                    <a:pt x="75831" y="1785124"/>
                  </a:lnTo>
                  <a:lnTo>
                    <a:pt x="87591" y="1790230"/>
                  </a:lnTo>
                  <a:lnTo>
                    <a:pt x="94767" y="1795767"/>
                  </a:lnTo>
                  <a:lnTo>
                    <a:pt x="97205" y="1803069"/>
                  </a:lnTo>
                  <a:lnTo>
                    <a:pt x="95491" y="1810080"/>
                  </a:lnTo>
                  <a:lnTo>
                    <a:pt x="90436" y="1815617"/>
                  </a:lnTo>
                  <a:lnTo>
                    <a:pt x="82143" y="1819262"/>
                  </a:lnTo>
                  <a:lnTo>
                    <a:pt x="70713" y="1820570"/>
                  </a:lnTo>
                  <a:lnTo>
                    <a:pt x="60045" y="1819490"/>
                  </a:lnTo>
                  <a:lnTo>
                    <a:pt x="49580" y="1815541"/>
                  </a:lnTo>
                  <a:lnTo>
                    <a:pt x="41630" y="1807654"/>
                  </a:lnTo>
                  <a:lnTo>
                    <a:pt x="38468" y="1794776"/>
                  </a:lnTo>
                  <a:lnTo>
                    <a:pt x="5753" y="1794776"/>
                  </a:lnTo>
                  <a:lnTo>
                    <a:pt x="10756" y="1819224"/>
                  </a:lnTo>
                  <a:lnTo>
                    <a:pt x="24358" y="1836648"/>
                  </a:lnTo>
                  <a:lnTo>
                    <a:pt x="44437" y="1847062"/>
                  </a:lnTo>
                  <a:lnTo>
                    <a:pt x="68872" y="1850517"/>
                  </a:lnTo>
                  <a:lnTo>
                    <a:pt x="96291" y="1846808"/>
                  </a:lnTo>
                  <a:lnTo>
                    <a:pt x="115951" y="1836534"/>
                  </a:lnTo>
                  <a:lnTo>
                    <a:pt x="127800" y="1820976"/>
                  </a:lnTo>
                  <a:lnTo>
                    <a:pt x="127876" y="1820570"/>
                  </a:lnTo>
                  <a:lnTo>
                    <a:pt x="131762" y="1801456"/>
                  </a:lnTo>
                  <a:close/>
                </a:path>
                <a:path w="1266825" h="3818890">
                  <a:moveTo>
                    <a:pt x="143738" y="3804767"/>
                  </a:moveTo>
                  <a:lnTo>
                    <a:pt x="133705" y="3777818"/>
                  </a:lnTo>
                  <a:lnTo>
                    <a:pt x="123596" y="3750627"/>
                  </a:lnTo>
                  <a:lnTo>
                    <a:pt x="104051" y="3698113"/>
                  </a:lnTo>
                  <a:lnTo>
                    <a:pt x="88684" y="3656850"/>
                  </a:lnTo>
                  <a:lnTo>
                    <a:pt x="88684" y="3750627"/>
                  </a:lnTo>
                  <a:lnTo>
                    <a:pt x="53213" y="3750627"/>
                  </a:lnTo>
                  <a:lnTo>
                    <a:pt x="71170" y="3698113"/>
                  </a:lnTo>
                  <a:lnTo>
                    <a:pt x="88684" y="3750627"/>
                  </a:lnTo>
                  <a:lnTo>
                    <a:pt x="88684" y="3656850"/>
                  </a:lnTo>
                  <a:lnTo>
                    <a:pt x="87757" y="3654348"/>
                  </a:lnTo>
                  <a:lnTo>
                    <a:pt x="55740" y="3654348"/>
                  </a:lnTo>
                  <a:lnTo>
                    <a:pt x="0" y="3804767"/>
                  </a:lnTo>
                  <a:lnTo>
                    <a:pt x="0" y="3815600"/>
                  </a:lnTo>
                  <a:lnTo>
                    <a:pt x="30175" y="3815600"/>
                  </a:lnTo>
                  <a:lnTo>
                    <a:pt x="43535" y="3777818"/>
                  </a:lnTo>
                  <a:lnTo>
                    <a:pt x="98590" y="3777818"/>
                  </a:lnTo>
                  <a:lnTo>
                    <a:pt x="111493" y="3815600"/>
                  </a:lnTo>
                  <a:lnTo>
                    <a:pt x="143738" y="3815600"/>
                  </a:lnTo>
                  <a:lnTo>
                    <a:pt x="143738" y="3804767"/>
                  </a:lnTo>
                  <a:close/>
                </a:path>
                <a:path w="1266825" h="3818890">
                  <a:moveTo>
                    <a:pt x="190817" y="2754617"/>
                  </a:moveTo>
                  <a:lnTo>
                    <a:pt x="166420" y="2711056"/>
                  </a:lnTo>
                  <a:lnTo>
                    <a:pt x="148894" y="2707856"/>
                  </a:lnTo>
                  <a:lnTo>
                    <a:pt x="137287" y="2709126"/>
                  </a:lnTo>
                  <a:lnTo>
                    <a:pt x="127584" y="2712466"/>
                  </a:lnTo>
                  <a:lnTo>
                    <a:pt x="119608" y="2717190"/>
                  </a:lnTo>
                  <a:lnTo>
                    <a:pt x="113182" y="2722600"/>
                  </a:lnTo>
                  <a:lnTo>
                    <a:pt x="104432" y="2710624"/>
                  </a:lnTo>
                  <a:lnTo>
                    <a:pt x="87160" y="2710624"/>
                  </a:lnTo>
                  <a:lnTo>
                    <a:pt x="87160" y="2831325"/>
                  </a:lnTo>
                  <a:lnTo>
                    <a:pt x="117106" y="2831325"/>
                  </a:lnTo>
                  <a:lnTo>
                    <a:pt x="117106" y="2747708"/>
                  </a:lnTo>
                  <a:lnTo>
                    <a:pt x="120929" y="2743987"/>
                  </a:lnTo>
                  <a:lnTo>
                    <a:pt x="126631" y="2739821"/>
                  </a:lnTo>
                  <a:lnTo>
                    <a:pt x="133845" y="2736443"/>
                  </a:lnTo>
                  <a:lnTo>
                    <a:pt x="142214" y="2735046"/>
                  </a:lnTo>
                  <a:lnTo>
                    <a:pt x="149504" y="2736316"/>
                  </a:lnTo>
                  <a:lnTo>
                    <a:pt x="155422" y="2740228"/>
                  </a:lnTo>
                  <a:lnTo>
                    <a:pt x="159410" y="2746895"/>
                  </a:lnTo>
                  <a:lnTo>
                    <a:pt x="160870" y="2756458"/>
                  </a:lnTo>
                  <a:lnTo>
                    <a:pt x="160870" y="2831325"/>
                  </a:lnTo>
                  <a:lnTo>
                    <a:pt x="190817" y="2831325"/>
                  </a:lnTo>
                  <a:lnTo>
                    <a:pt x="190817" y="2754617"/>
                  </a:lnTo>
                  <a:close/>
                </a:path>
                <a:path w="1266825" h="3818890">
                  <a:moveTo>
                    <a:pt x="193141" y="1726361"/>
                  </a:moveTo>
                  <a:lnTo>
                    <a:pt x="163195" y="1726361"/>
                  </a:lnTo>
                  <a:lnTo>
                    <a:pt x="163195" y="1847062"/>
                  </a:lnTo>
                  <a:lnTo>
                    <a:pt x="193141" y="1847062"/>
                  </a:lnTo>
                  <a:lnTo>
                    <a:pt x="193141" y="1726361"/>
                  </a:lnTo>
                  <a:close/>
                </a:path>
                <a:path w="1266825" h="3818890">
                  <a:moveTo>
                    <a:pt x="193141" y="1684667"/>
                  </a:moveTo>
                  <a:lnTo>
                    <a:pt x="163195" y="1684667"/>
                  </a:lnTo>
                  <a:lnTo>
                    <a:pt x="163195" y="1710004"/>
                  </a:lnTo>
                  <a:lnTo>
                    <a:pt x="193141" y="1710004"/>
                  </a:lnTo>
                  <a:lnTo>
                    <a:pt x="193141" y="1684667"/>
                  </a:lnTo>
                  <a:close/>
                </a:path>
                <a:path w="1266825" h="3818890">
                  <a:moveTo>
                    <a:pt x="245160" y="101587"/>
                  </a:moveTo>
                  <a:lnTo>
                    <a:pt x="141732" y="101587"/>
                  </a:lnTo>
                  <a:lnTo>
                    <a:pt x="141732" y="126466"/>
                  </a:lnTo>
                  <a:lnTo>
                    <a:pt x="245160" y="126466"/>
                  </a:lnTo>
                  <a:lnTo>
                    <a:pt x="245160" y="101587"/>
                  </a:lnTo>
                  <a:close/>
                </a:path>
                <a:path w="1266825" h="3818890">
                  <a:moveTo>
                    <a:pt x="245160" y="51828"/>
                  </a:moveTo>
                  <a:lnTo>
                    <a:pt x="141732" y="51828"/>
                  </a:lnTo>
                  <a:lnTo>
                    <a:pt x="141732" y="76708"/>
                  </a:lnTo>
                  <a:lnTo>
                    <a:pt x="245160" y="76708"/>
                  </a:lnTo>
                  <a:lnTo>
                    <a:pt x="245160" y="51828"/>
                  </a:lnTo>
                  <a:close/>
                </a:path>
                <a:path w="1266825" h="3818890">
                  <a:moveTo>
                    <a:pt x="254254" y="786091"/>
                  </a:moveTo>
                  <a:lnTo>
                    <a:pt x="251371" y="766508"/>
                  </a:lnTo>
                  <a:lnTo>
                    <a:pt x="244360" y="754075"/>
                  </a:lnTo>
                  <a:lnTo>
                    <a:pt x="243052" y="751738"/>
                  </a:lnTo>
                  <a:lnTo>
                    <a:pt x="229857" y="742530"/>
                  </a:lnTo>
                  <a:lnTo>
                    <a:pt x="212318" y="739330"/>
                  </a:lnTo>
                  <a:lnTo>
                    <a:pt x="200723" y="740600"/>
                  </a:lnTo>
                  <a:lnTo>
                    <a:pt x="191020" y="743940"/>
                  </a:lnTo>
                  <a:lnTo>
                    <a:pt x="183045" y="748665"/>
                  </a:lnTo>
                  <a:lnTo>
                    <a:pt x="176618" y="754075"/>
                  </a:lnTo>
                  <a:lnTo>
                    <a:pt x="167868" y="742099"/>
                  </a:lnTo>
                  <a:lnTo>
                    <a:pt x="150583" y="742099"/>
                  </a:lnTo>
                  <a:lnTo>
                    <a:pt x="150583" y="862799"/>
                  </a:lnTo>
                  <a:lnTo>
                    <a:pt x="180543" y="862799"/>
                  </a:lnTo>
                  <a:lnTo>
                    <a:pt x="180543" y="779183"/>
                  </a:lnTo>
                  <a:lnTo>
                    <a:pt x="184365" y="775449"/>
                  </a:lnTo>
                  <a:lnTo>
                    <a:pt x="190068" y="771296"/>
                  </a:lnTo>
                  <a:lnTo>
                    <a:pt x="197281" y="767905"/>
                  </a:lnTo>
                  <a:lnTo>
                    <a:pt x="205651" y="766508"/>
                  </a:lnTo>
                  <a:lnTo>
                    <a:pt x="212940" y="767791"/>
                  </a:lnTo>
                  <a:lnTo>
                    <a:pt x="218871" y="771702"/>
                  </a:lnTo>
                  <a:lnTo>
                    <a:pt x="222859" y="778370"/>
                  </a:lnTo>
                  <a:lnTo>
                    <a:pt x="224307" y="787933"/>
                  </a:lnTo>
                  <a:lnTo>
                    <a:pt x="224307" y="862799"/>
                  </a:lnTo>
                  <a:lnTo>
                    <a:pt x="254254" y="862799"/>
                  </a:lnTo>
                  <a:lnTo>
                    <a:pt x="254254" y="786091"/>
                  </a:lnTo>
                  <a:close/>
                </a:path>
                <a:path w="1266825" h="3818890">
                  <a:moveTo>
                    <a:pt x="270700" y="3736352"/>
                  </a:moveTo>
                  <a:lnTo>
                    <a:pt x="267754" y="3719309"/>
                  </a:lnTo>
                  <a:lnTo>
                    <a:pt x="267309" y="3716705"/>
                  </a:lnTo>
                  <a:lnTo>
                    <a:pt x="258419" y="3703409"/>
                  </a:lnTo>
                  <a:lnTo>
                    <a:pt x="258089" y="3702913"/>
                  </a:lnTo>
                  <a:lnTo>
                    <a:pt x="244462" y="3694785"/>
                  </a:lnTo>
                  <a:lnTo>
                    <a:pt x="240753" y="3694201"/>
                  </a:lnTo>
                  <a:lnTo>
                    <a:pt x="240753" y="3738651"/>
                  </a:lnTo>
                  <a:lnTo>
                    <a:pt x="240753" y="3771823"/>
                  </a:lnTo>
                  <a:lnTo>
                    <a:pt x="239064" y="3780193"/>
                  </a:lnTo>
                  <a:lnTo>
                    <a:pt x="234645" y="3786251"/>
                  </a:lnTo>
                  <a:lnTo>
                    <a:pt x="228511" y="3789934"/>
                  </a:lnTo>
                  <a:lnTo>
                    <a:pt x="221627" y="3791178"/>
                  </a:lnTo>
                  <a:lnTo>
                    <a:pt x="213487" y="3790035"/>
                  </a:lnTo>
                  <a:lnTo>
                    <a:pt x="206578" y="3787089"/>
                  </a:lnTo>
                  <a:lnTo>
                    <a:pt x="200736" y="3783012"/>
                  </a:lnTo>
                  <a:lnTo>
                    <a:pt x="195834" y="3778504"/>
                  </a:lnTo>
                  <a:lnTo>
                    <a:pt x="195834" y="3731971"/>
                  </a:lnTo>
                  <a:lnTo>
                    <a:pt x="200736" y="3727462"/>
                  </a:lnTo>
                  <a:lnTo>
                    <a:pt x="206578" y="3723398"/>
                  </a:lnTo>
                  <a:lnTo>
                    <a:pt x="213487" y="3720439"/>
                  </a:lnTo>
                  <a:lnTo>
                    <a:pt x="221627" y="3719309"/>
                  </a:lnTo>
                  <a:lnTo>
                    <a:pt x="228511" y="3720541"/>
                  </a:lnTo>
                  <a:lnTo>
                    <a:pt x="234645" y="3724224"/>
                  </a:lnTo>
                  <a:lnTo>
                    <a:pt x="239064" y="3730282"/>
                  </a:lnTo>
                  <a:lnTo>
                    <a:pt x="240753" y="3738651"/>
                  </a:lnTo>
                  <a:lnTo>
                    <a:pt x="240753" y="3694201"/>
                  </a:lnTo>
                  <a:lnTo>
                    <a:pt x="227850" y="3692118"/>
                  </a:lnTo>
                  <a:lnTo>
                    <a:pt x="216471" y="3693274"/>
                  </a:lnTo>
                  <a:lnTo>
                    <a:pt x="207441" y="3696119"/>
                  </a:lnTo>
                  <a:lnTo>
                    <a:pt x="200609" y="3699802"/>
                  </a:lnTo>
                  <a:lnTo>
                    <a:pt x="195834" y="3703409"/>
                  </a:lnTo>
                  <a:lnTo>
                    <a:pt x="195834" y="3653193"/>
                  </a:lnTo>
                  <a:lnTo>
                    <a:pt x="165887" y="3653193"/>
                  </a:lnTo>
                  <a:lnTo>
                    <a:pt x="165887" y="3815600"/>
                  </a:lnTo>
                  <a:lnTo>
                    <a:pt x="183159" y="3815600"/>
                  </a:lnTo>
                  <a:lnTo>
                    <a:pt x="191909" y="3803612"/>
                  </a:lnTo>
                  <a:lnTo>
                    <a:pt x="198564" y="3809225"/>
                  </a:lnTo>
                  <a:lnTo>
                    <a:pt x="206425" y="3813924"/>
                  </a:lnTo>
                  <a:lnTo>
                    <a:pt x="216014" y="3817162"/>
                  </a:lnTo>
                  <a:lnTo>
                    <a:pt x="227850" y="3818356"/>
                  </a:lnTo>
                  <a:lnTo>
                    <a:pt x="244462" y="3815689"/>
                  </a:lnTo>
                  <a:lnTo>
                    <a:pt x="258089" y="3807561"/>
                  </a:lnTo>
                  <a:lnTo>
                    <a:pt x="260718" y="3803612"/>
                  </a:lnTo>
                  <a:lnTo>
                    <a:pt x="267309" y="3793769"/>
                  </a:lnTo>
                  <a:lnTo>
                    <a:pt x="267754" y="3791178"/>
                  </a:lnTo>
                  <a:lnTo>
                    <a:pt x="270700" y="3774135"/>
                  </a:lnTo>
                  <a:lnTo>
                    <a:pt x="270700" y="3736352"/>
                  </a:lnTo>
                  <a:close/>
                </a:path>
                <a:path w="1266825" h="3818890">
                  <a:moveTo>
                    <a:pt x="286778" y="2710624"/>
                  </a:moveTo>
                  <a:lnTo>
                    <a:pt x="259372" y="2710624"/>
                  </a:lnTo>
                  <a:lnTo>
                    <a:pt x="259372" y="2685516"/>
                  </a:lnTo>
                  <a:lnTo>
                    <a:pt x="229425" y="2685516"/>
                  </a:lnTo>
                  <a:lnTo>
                    <a:pt x="229425" y="2710624"/>
                  </a:lnTo>
                  <a:lnTo>
                    <a:pt x="211683" y="2710624"/>
                  </a:lnTo>
                  <a:lnTo>
                    <a:pt x="211683" y="2736659"/>
                  </a:lnTo>
                  <a:lnTo>
                    <a:pt x="229425" y="2736659"/>
                  </a:lnTo>
                  <a:lnTo>
                    <a:pt x="229425" y="2785491"/>
                  </a:lnTo>
                  <a:lnTo>
                    <a:pt x="231317" y="2802369"/>
                  </a:lnTo>
                  <a:lnTo>
                    <a:pt x="238150" y="2817050"/>
                  </a:lnTo>
                  <a:lnTo>
                    <a:pt x="251675" y="2827413"/>
                  </a:lnTo>
                  <a:lnTo>
                    <a:pt x="273646" y="2831325"/>
                  </a:lnTo>
                  <a:lnTo>
                    <a:pt x="286778" y="2831325"/>
                  </a:lnTo>
                  <a:lnTo>
                    <a:pt x="286778" y="2805303"/>
                  </a:lnTo>
                  <a:lnTo>
                    <a:pt x="276872" y="2805303"/>
                  </a:lnTo>
                  <a:lnTo>
                    <a:pt x="269570" y="2804414"/>
                  </a:lnTo>
                  <a:lnTo>
                    <a:pt x="264058" y="2801264"/>
                  </a:lnTo>
                  <a:lnTo>
                    <a:pt x="260578" y="2795193"/>
                  </a:lnTo>
                  <a:lnTo>
                    <a:pt x="259372" y="2785491"/>
                  </a:lnTo>
                  <a:lnTo>
                    <a:pt x="259372" y="2736659"/>
                  </a:lnTo>
                  <a:lnTo>
                    <a:pt x="286778" y="2736659"/>
                  </a:lnTo>
                  <a:lnTo>
                    <a:pt x="286778" y="2710624"/>
                  </a:lnTo>
                  <a:close/>
                </a:path>
                <a:path w="1266825" h="3818890">
                  <a:moveTo>
                    <a:pt x="390296" y="700405"/>
                  </a:moveTo>
                  <a:lnTo>
                    <a:pt x="360349" y="700405"/>
                  </a:lnTo>
                  <a:lnTo>
                    <a:pt x="360349" y="750620"/>
                  </a:lnTo>
                  <a:lnTo>
                    <a:pt x="360349" y="779183"/>
                  </a:lnTo>
                  <a:lnTo>
                    <a:pt x="360349" y="825715"/>
                  </a:lnTo>
                  <a:lnTo>
                    <a:pt x="355447" y="830224"/>
                  </a:lnTo>
                  <a:lnTo>
                    <a:pt x="349605" y="834301"/>
                  </a:lnTo>
                  <a:lnTo>
                    <a:pt x="342696" y="837247"/>
                  </a:lnTo>
                  <a:lnTo>
                    <a:pt x="334556" y="838390"/>
                  </a:lnTo>
                  <a:lnTo>
                    <a:pt x="327672" y="837145"/>
                  </a:lnTo>
                  <a:lnTo>
                    <a:pt x="321538" y="833462"/>
                  </a:lnTo>
                  <a:lnTo>
                    <a:pt x="317119" y="827405"/>
                  </a:lnTo>
                  <a:lnTo>
                    <a:pt x="315429" y="819035"/>
                  </a:lnTo>
                  <a:lnTo>
                    <a:pt x="315429" y="785863"/>
                  </a:lnTo>
                  <a:lnTo>
                    <a:pt x="317119" y="777494"/>
                  </a:lnTo>
                  <a:lnTo>
                    <a:pt x="321538" y="771436"/>
                  </a:lnTo>
                  <a:lnTo>
                    <a:pt x="327672" y="767753"/>
                  </a:lnTo>
                  <a:lnTo>
                    <a:pt x="334556" y="766508"/>
                  </a:lnTo>
                  <a:lnTo>
                    <a:pt x="342696" y="767651"/>
                  </a:lnTo>
                  <a:lnTo>
                    <a:pt x="349605" y="770597"/>
                  </a:lnTo>
                  <a:lnTo>
                    <a:pt x="355447" y="774674"/>
                  </a:lnTo>
                  <a:lnTo>
                    <a:pt x="360349" y="779183"/>
                  </a:lnTo>
                  <a:lnTo>
                    <a:pt x="360349" y="750620"/>
                  </a:lnTo>
                  <a:lnTo>
                    <a:pt x="355574" y="747014"/>
                  </a:lnTo>
                  <a:lnTo>
                    <a:pt x="348742" y="743331"/>
                  </a:lnTo>
                  <a:lnTo>
                    <a:pt x="339712" y="740486"/>
                  </a:lnTo>
                  <a:lnTo>
                    <a:pt x="328333" y="739330"/>
                  </a:lnTo>
                  <a:lnTo>
                    <a:pt x="311721" y="741997"/>
                  </a:lnTo>
                  <a:lnTo>
                    <a:pt x="298094" y="750125"/>
                  </a:lnTo>
                  <a:lnTo>
                    <a:pt x="288874" y="763917"/>
                  </a:lnTo>
                  <a:lnTo>
                    <a:pt x="285483" y="783564"/>
                  </a:lnTo>
                  <a:lnTo>
                    <a:pt x="285483" y="821334"/>
                  </a:lnTo>
                  <a:lnTo>
                    <a:pt x="288874" y="840981"/>
                  </a:lnTo>
                  <a:lnTo>
                    <a:pt x="298094" y="854773"/>
                  </a:lnTo>
                  <a:lnTo>
                    <a:pt x="311721" y="862901"/>
                  </a:lnTo>
                  <a:lnTo>
                    <a:pt x="328333" y="865568"/>
                  </a:lnTo>
                  <a:lnTo>
                    <a:pt x="340169" y="864362"/>
                  </a:lnTo>
                  <a:lnTo>
                    <a:pt x="349758" y="861136"/>
                  </a:lnTo>
                  <a:lnTo>
                    <a:pt x="357619" y="856437"/>
                  </a:lnTo>
                  <a:lnTo>
                    <a:pt x="364261" y="850823"/>
                  </a:lnTo>
                  <a:lnTo>
                    <a:pt x="373024" y="862799"/>
                  </a:lnTo>
                  <a:lnTo>
                    <a:pt x="390296" y="862799"/>
                  </a:lnTo>
                  <a:lnTo>
                    <a:pt x="390296" y="850823"/>
                  </a:lnTo>
                  <a:lnTo>
                    <a:pt x="390296" y="838390"/>
                  </a:lnTo>
                  <a:lnTo>
                    <a:pt x="390296" y="766508"/>
                  </a:lnTo>
                  <a:lnTo>
                    <a:pt x="390296" y="750620"/>
                  </a:lnTo>
                  <a:lnTo>
                    <a:pt x="390296" y="700405"/>
                  </a:lnTo>
                  <a:close/>
                </a:path>
                <a:path w="1266825" h="3818890">
                  <a:moveTo>
                    <a:pt x="396811" y="1767357"/>
                  </a:moveTo>
                  <a:lnTo>
                    <a:pt x="394474" y="1750771"/>
                  </a:lnTo>
                  <a:lnTo>
                    <a:pt x="394347" y="1749831"/>
                  </a:lnTo>
                  <a:lnTo>
                    <a:pt x="389572" y="1740877"/>
                  </a:lnTo>
                  <a:lnTo>
                    <a:pt x="386956" y="1735975"/>
                  </a:lnTo>
                  <a:lnTo>
                    <a:pt x="374650" y="1726869"/>
                  </a:lnTo>
                  <a:lnTo>
                    <a:pt x="357416" y="1723593"/>
                  </a:lnTo>
                  <a:lnTo>
                    <a:pt x="345782" y="1725091"/>
                  </a:lnTo>
                  <a:lnTo>
                    <a:pt x="335991" y="1729041"/>
                  </a:lnTo>
                  <a:lnTo>
                    <a:pt x="327939" y="1734578"/>
                  </a:lnTo>
                  <a:lnTo>
                    <a:pt x="321487" y="1740877"/>
                  </a:lnTo>
                  <a:lnTo>
                    <a:pt x="319493" y="1738337"/>
                  </a:lnTo>
                  <a:lnTo>
                    <a:pt x="315722" y="1733511"/>
                  </a:lnTo>
                  <a:lnTo>
                    <a:pt x="308203" y="1728089"/>
                  </a:lnTo>
                  <a:lnTo>
                    <a:pt x="299097" y="1724736"/>
                  </a:lnTo>
                  <a:lnTo>
                    <a:pt x="288544" y="1723593"/>
                  </a:lnTo>
                  <a:lnTo>
                    <a:pt x="277723" y="1724863"/>
                  </a:lnTo>
                  <a:lnTo>
                    <a:pt x="268643" y="1728203"/>
                  </a:lnTo>
                  <a:lnTo>
                    <a:pt x="261162" y="1732927"/>
                  </a:lnTo>
                  <a:lnTo>
                    <a:pt x="255143" y="1738337"/>
                  </a:lnTo>
                  <a:lnTo>
                    <a:pt x="246380" y="1726361"/>
                  </a:lnTo>
                  <a:lnTo>
                    <a:pt x="229108" y="1726361"/>
                  </a:lnTo>
                  <a:lnTo>
                    <a:pt x="229108" y="1847062"/>
                  </a:lnTo>
                  <a:lnTo>
                    <a:pt x="259054" y="1847062"/>
                  </a:lnTo>
                  <a:lnTo>
                    <a:pt x="259054" y="1764144"/>
                  </a:lnTo>
                  <a:lnTo>
                    <a:pt x="263131" y="1759229"/>
                  </a:lnTo>
                  <a:lnTo>
                    <a:pt x="268147" y="1754949"/>
                  </a:lnTo>
                  <a:lnTo>
                    <a:pt x="274218" y="1751926"/>
                  </a:lnTo>
                  <a:lnTo>
                    <a:pt x="281393" y="1750771"/>
                  </a:lnTo>
                  <a:lnTo>
                    <a:pt x="290614" y="1750771"/>
                  </a:lnTo>
                  <a:lnTo>
                    <a:pt x="297980" y="1756765"/>
                  </a:lnTo>
                  <a:lnTo>
                    <a:pt x="297980" y="1847062"/>
                  </a:lnTo>
                  <a:lnTo>
                    <a:pt x="327926" y="1847062"/>
                  </a:lnTo>
                  <a:lnTo>
                    <a:pt x="327926" y="1764144"/>
                  </a:lnTo>
                  <a:lnTo>
                    <a:pt x="332003" y="1759229"/>
                  </a:lnTo>
                  <a:lnTo>
                    <a:pt x="337032" y="1754949"/>
                  </a:lnTo>
                  <a:lnTo>
                    <a:pt x="343090" y="1751926"/>
                  </a:lnTo>
                  <a:lnTo>
                    <a:pt x="350278" y="1750771"/>
                  </a:lnTo>
                  <a:lnTo>
                    <a:pt x="359486" y="1750771"/>
                  </a:lnTo>
                  <a:lnTo>
                    <a:pt x="366864" y="1756765"/>
                  </a:lnTo>
                  <a:lnTo>
                    <a:pt x="366864" y="1847062"/>
                  </a:lnTo>
                  <a:lnTo>
                    <a:pt x="396811" y="1847062"/>
                  </a:lnTo>
                  <a:lnTo>
                    <a:pt x="396811" y="1767357"/>
                  </a:lnTo>
                  <a:close/>
                </a:path>
                <a:path w="1266825" h="3818890">
                  <a:moveTo>
                    <a:pt x="404710" y="3694887"/>
                  </a:moveTo>
                  <a:lnTo>
                    <a:pt x="374764" y="3694887"/>
                  </a:lnTo>
                  <a:lnTo>
                    <a:pt x="374764" y="3778732"/>
                  </a:lnTo>
                  <a:lnTo>
                    <a:pt x="370967" y="3782428"/>
                  </a:lnTo>
                  <a:lnTo>
                    <a:pt x="365366" y="3786517"/>
                  </a:lnTo>
                  <a:lnTo>
                    <a:pt x="358305" y="3789819"/>
                  </a:lnTo>
                  <a:lnTo>
                    <a:pt x="350113" y="3791178"/>
                  </a:lnTo>
                  <a:lnTo>
                    <a:pt x="342988" y="3789946"/>
                  </a:lnTo>
                  <a:lnTo>
                    <a:pt x="337210" y="3786136"/>
                  </a:lnTo>
                  <a:lnTo>
                    <a:pt x="333324" y="3779609"/>
                  </a:lnTo>
                  <a:lnTo>
                    <a:pt x="331914" y="3770211"/>
                  </a:lnTo>
                  <a:lnTo>
                    <a:pt x="331914" y="3694887"/>
                  </a:lnTo>
                  <a:lnTo>
                    <a:pt x="301967" y="3694887"/>
                  </a:lnTo>
                  <a:lnTo>
                    <a:pt x="301967" y="3772052"/>
                  </a:lnTo>
                  <a:lnTo>
                    <a:pt x="304812" y="3791534"/>
                  </a:lnTo>
                  <a:lnTo>
                    <a:pt x="313016" y="3806088"/>
                  </a:lnTo>
                  <a:lnTo>
                    <a:pt x="326059" y="3815207"/>
                  </a:lnTo>
                  <a:lnTo>
                    <a:pt x="343433" y="3818356"/>
                  </a:lnTo>
                  <a:lnTo>
                    <a:pt x="354863" y="3817099"/>
                  </a:lnTo>
                  <a:lnTo>
                    <a:pt x="364426" y="3813784"/>
                  </a:lnTo>
                  <a:lnTo>
                    <a:pt x="372287" y="3809123"/>
                  </a:lnTo>
                  <a:lnTo>
                    <a:pt x="378675" y="3803840"/>
                  </a:lnTo>
                  <a:lnTo>
                    <a:pt x="387426" y="3815600"/>
                  </a:lnTo>
                  <a:lnTo>
                    <a:pt x="404710" y="3815600"/>
                  </a:lnTo>
                  <a:lnTo>
                    <a:pt x="404710" y="3803840"/>
                  </a:lnTo>
                  <a:lnTo>
                    <a:pt x="404710" y="3791178"/>
                  </a:lnTo>
                  <a:lnTo>
                    <a:pt x="404710" y="3694887"/>
                  </a:lnTo>
                  <a:close/>
                </a:path>
                <a:path w="1266825" h="3818890">
                  <a:moveTo>
                    <a:pt x="412038" y="2752090"/>
                  </a:moveTo>
                  <a:lnTo>
                    <a:pt x="408724" y="2735046"/>
                  </a:lnTo>
                  <a:lnTo>
                    <a:pt x="408368" y="2733217"/>
                  </a:lnTo>
                  <a:lnTo>
                    <a:pt x="398068" y="2719349"/>
                  </a:lnTo>
                  <a:lnTo>
                    <a:pt x="382193" y="2710789"/>
                  </a:lnTo>
                  <a:lnTo>
                    <a:pt x="382092" y="2752090"/>
                  </a:lnTo>
                  <a:lnTo>
                    <a:pt x="382092" y="2758071"/>
                  </a:lnTo>
                  <a:lnTo>
                    <a:pt x="339242" y="2758071"/>
                  </a:lnTo>
                  <a:lnTo>
                    <a:pt x="339242" y="2752090"/>
                  </a:lnTo>
                  <a:lnTo>
                    <a:pt x="340575" y="2745143"/>
                  </a:lnTo>
                  <a:lnTo>
                    <a:pt x="344601" y="2739758"/>
                  </a:lnTo>
                  <a:lnTo>
                    <a:pt x="351294" y="2736278"/>
                  </a:lnTo>
                  <a:lnTo>
                    <a:pt x="360667" y="2735046"/>
                  </a:lnTo>
                  <a:lnTo>
                    <a:pt x="369836" y="2736253"/>
                  </a:lnTo>
                  <a:lnTo>
                    <a:pt x="376555" y="2739682"/>
                  </a:lnTo>
                  <a:lnTo>
                    <a:pt x="380682" y="2745054"/>
                  </a:lnTo>
                  <a:lnTo>
                    <a:pt x="382092" y="2752090"/>
                  </a:lnTo>
                  <a:lnTo>
                    <a:pt x="382092" y="2710777"/>
                  </a:lnTo>
                  <a:lnTo>
                    <a:pt x="340296" y="2710954"/>
                  </a:lnTo>
                  <a:lnTo>
                    <a:pt x="309384" y="2752090"/>
                  </a:lnTo>
                  <a:lnTo>
                    <a:pt x="309295" y="2789872"/>
                  </a:lnTo>
                  <a:lnTo>
                    <a:pt x="313067" y="2808732"/>
                  </a:lnTo>
                  <a:lnTo>
                    <a:pt x="323723" y="2822600"/>
                  </a:lnTo>
                  <a:lnTo>
                    <a:pt x="340296" y="2831173"/>
                  </a:lnTo>
                  <a:lnTo>
                    <a:pt x="361810" y="2834094"/>
                  </a:lnTo>
                  <a:lnTo>
                    <a:pt x="381736" y="2831401"/>
                  </a:lnTo>
                  <a:lnTo>
                    <a:pt x="397002" y="2823641"/>
                  </a:lnTo>
                  <a:lnTo>
                    <a:pt x="407162" y="2811259"/>
                  </a:lnTo>
                  <a:lnTo>
                    <a:pt x="408381" y="2806916"/>
                  </a:lnTo>
                  <a:lnTo>
                    <a:pt x="411810" y="2794698"/>
                  </a:lnTo>
                  <a:lnTo>
                    <a:pt x="381863" y="2794698"/>
                  </a:lnTo>
                  <a:lnTo>
                    <a:pt x="379780" y="2802305"/>
                  </a:lnTo>
                  <a:lnTo>
                    <a:pt x="373329" y="2806916"/>
                  </a:lnTo>
                  <a:lnTo>
                    <a:pt x="361810" y="2806916"/>
                  </a:lnTo>
                  <a:lnTo>
                    <a:pt x="351777" y="2805607"/>
                  </a:lnTo>
                  <a:lnTo>
                    <a:pt x="344741" y="2801963"/>
                  </a:lnTo>
                  <a:lnTo>
                    <a:pt x="340601" y="2796413"/>
                  </a:lnTo>
                  <a:lnTo>
                    <a:pt x="339331" y="2789872"/>
                  </a:lnTo>
                  <a:lnTo>
                    <a:pt x="339242" y="2780881"/>
                  </a:lnTo>
                  <a:lnTo>
                    <a:pt x="412038" y="2780881"/>
                  </a:lnTo>
                  <a:lnTo>
                    <a:pt x="412038" y="2758071"/>
                  </a:lnTo>
                  <a:lnTo>
                    <a:pt x="412038" y="2752090"/>
                  </a:lnTo>
                  <a:close/>
                </a:path>
                <a:path w="1266825" h="3818890">
                  <a:moveTo>
                    <a:pt x="472528" y="2668930"/>
                  </a:moveTo>
                  <a:lnTo>
                    <a:pt x="442582" y="2668930"/>
                  </a:lnTo>
                  <a:lnTo>
                    <a:pt x="442582" y="2831325"/>
                  </a:lnTo>
                  <a:lnTo>
                    <a:pt x="472528" y="2831325"/>
                  </a:lnTo>
                  <a:lnTo>
                    <a:pt x="472528" y="2668930"/>
                  </a:lnTo>
                  <a:close/>
                </a:path>
                <a:path w="1266825" h="3818890">
                  <a:moveTo>
                    <a:pt x="508838" y="86855"/>
                  </a:moveTo>
                  <a:lnTo>
                    <a:pt x="505802" y="70027"/>
                  </a:lnTo>
                  <a:lnTo>
                    <a:pt x="505688" y="69392"/>
                  </a:lnTo>
                  <a:lnTo>
                    <a:pt x="502729" y="64731"/>
                  </a:lnTo>
                  <a:lnTo>
                    <a:pt x="496570" y="55029"/>
                  </a:lnTo>
                  <a:lnTo>
                    <a:pt x="482015" y="45288"/>
                  </a:lnTo>
                  <a:lnTo>
                    <a:pt x="479348" y="44805"/>
                  </a:lnTo>
                  <a:lnTo>
                    <a:pt x="479348" y="76479"/>
                  </a:lnTo>
                  <a:lnTo>
                    <a:pt x="479348" y="97218"/>
                  </a:lnTo>
                  <a:lnTo>
                    <a:pt x="471284" y="103898"/>
                  </a:lnTo>
                  <a:lnTo>
                    <a:pt x="461848" y="103898"/>
                  </a:lnTo>
                  <a:lnTo>
                    <a:pt x="454914" y="102501"/>
                  </a:lnTo>
                  <a:lnTo>
                    <a:pt x="448691" y="98742"/>
                  </a:lnTo>
                  <a:lnTo>
                    <a:pt x="442760" y="93306"/>
                  </a:lnTo>
                  <a:lnTo>
                    <a:pt x="436740" y="86855"/>
                  </a:lnTo>
                  <a:lnTo>
                    <a:pt x="442861" y="80340"/>
                  </a:lnTo>
                  <a:lnTo>
                    <a:pt x="448767" y="74980"/>
                  </a:lnTo>
                  <a:lnTo>
                    <a:pt x="454939" y="71361"/>
                  </a:lnTo>
                  <a:lnTo>
                    <a:pt x="461848" y="70027"/>
                  </a:lnTo>
                  <a:lnTo>
                    <a:pt x="471284" y="70027"/>
                  </a:lnTo>
                  <a:lnTo>
                    <a:pt x="479348" y="76479"/>
                  </a:lnTo>
                  <a:lnTo>
                    <a:pt x="479348" y="44805"/>
                  </a:lnTo>
                  <a:lnTo>
                    <a:pt x="462534" y="41694"/>
                  </a:lnTo>
                  <a:lnTo>
                    <a:pt x="450456" y="43230"/>
                  </a:lnTo>
                  <a:lnTo>
                    <a:pt x="439534" y="47599"/>
                  </a:lnTo>
                  <a:lnTo>
                    <a:pt x="429336" y="54432"/>
                  </a:lnTo>
                  <a:lnTo>
                    <a:pt x="419455" y="63347"/>
                  </a:lnTo>
                  <a:lnTo>
                    <a:pt x="418071" y="64731"/>
                  </a:lnTo>
                  <a:lnTo>
                    <a:pt x="416699" y="63347"/>
                  </a:lnTo>
                  <a:lnTo>
                    <a:pt x="406552" y="54330"/>
                  </a:lnTo>
                  <a:lnTo>
                    <a:pt x="399415" y="49695"/>
                  </a:lnTo>
                  <a:lnTo>
                    <a:pt x="399415" y="86855"/>
                  </a:lnTo>
                  <a:lnTo>
                    <a:pt x="394296" y="92519"/>
                  </a:lnTo>
                  <a:lnTo>
                    <a:pt x="388480" y="98044"/>
                  </a:lnTo>
                  <a:lnTo>
                    <a:pt x="381800" y="102235"/>
                  </a:lnTo>
                  <a:lnTo>
                    <a:pt x="374078" y="103898"/>
                  </a:lnTo>
                  <a:lnTo>
                    <a:pt x="364858" y="103898"/>
                  </a:lnTo>
                  <a:lnTo>
                    <a:pt x="356806" y="97218"/>
                  </a:lnTo>
                  <a:lnTo>
                    <a:pt x="356806" y="76479"/>
                  </a:lnTo>
                  <a:lnTo>
                    <a:pt x="364858" y="70027"/>
                  </a:lnTo>
                  <a:lnTo>
                    <a:pt x="374078" y="70027"/>
                  </a:lnTo>
                  <a:lnTo>
                    <a:pt x="381825" y="71691"/>
                  </a:lnTo>
                  <a:lnTo>
                    <a:pt x="388556" y="75844"/>
                  </a:lnTo>
                  <a:lnTo>
                    <a:pt x="394385" y="81305"/>
                  </a:lnTo>
                  <a:lnTo>
                    <a:pt x="399415" y="86855"/>
                  </a:lnTo>
                  <a:lnTo>
                    <a:pt x="399415" y="49695"/>
                  </a:lnTo>
                  <a:lnTo>
                    <a:pt x="396074" y="47510"/>
                  </a:lnTo>
                  <a:lnTo>
                    <a:pt x="385076" y="43205"/>
                  </a:lnTo>
                  <a:lnTo>
                    <a:pt x="373392" y="41694"/>
                  </a:lnTo>
                  <a:lnTo>
                    <a:pt x="353771" y="45288"/>
                  </a:lnTo>
                  <a:lnTo>
                    <a:pt x="339153" y="55029"/>
                  </a:lnTo>
                  <a:lnTo>
                    <a:pt x="330009" y="69392"/>
                  </a:lnTo>
                  <a:lnTo>
                    <a:pt x="326859" y="86855"/>
                  </a:lnTo>
                  <a:lnTo>
                    <a:pt x="330009" y="104343"/>
                  </a:lnTo>
                  <a:lnTo>
                    <a:pt x="339153" y="118783"/>
                  </a:lnTo>
                  <a:lnTo>
                    <a:pt x="353771" y="128600"/>
                  </a:lnTo>
                  <a:lnTo>
                    <a:pt x="373392" y="132232"/>
                  </a:lnTo>
                  <a:lnTo>
                    <a:pt x="385305" y="130644"/>
                  </a:lnTo>
                  <a:lnTo>
                    <a:pt x="396392" y="126149"/>
                  </a:lnTo>
                  <a:lnTo>
                    <a:pt x="406920" y="119113"/>
                  </a:lnTo>
                  <a:lnTo>
                    <a:pt x="417156" y="109880"/>
                  </a:lnTo>
                  <a:lnTo>
                    <a:pt x="418071" y="108966"/>
                  </a:lnTo>
                  <a:lnTo>
                    <a:pt x="418998" y="109880"/>
                  </a:lnTo>
                  <a:lnTo>
                    <a:pt x="429069" y="118973"/>
                  </a:lnTo>
                  <a:lnTo>
                    <a:pt x="439470" y="125958"/>
                  </a:lnTo>
                  <a:lnTo>
                    <a:pt x="450519" y="130429"/>
                  </a:lnTo>
                  <a:lnTo>
                    <a:pt x="462534" y="132003"/>
                  </a:lnTo>
                  <a:lnTo>
                    <a:pt x="482015" y="128409"/>
                  </a:lnTo>
                  <a:lnTo>
                    <a:pt x="496570" y="118668"/>
                  </a:lnTo>
                  <a:lnTo>
                    <a:pt x="502729" y="108966"/>
                  </a:lnTo>
                  <a:lnTo>
                    <a:pt x="505663" y="104343"/>
                  </a:lnTo>
                  <a:lnTo>
                    <a:pt x="505752" y="103898"/>
                  </a:lnTo>
                  <a:lnTo>
                    <a:pt x="508838" y="86855"/>
                  </a:lnTo>
                  <a:close/>
                </a:path>
                <a:path w="1266825" h="3818890">
                  <a:moveTo>
                    <a:pt x="527532" y="742099"/>
                  </a:moveTo>
                  <a:lnTo>
                    <a:pt x="510247" y="742099"/>
                  </a:lnTo>
                  <a:lnTo>
                    <a:pt x="501497" y="754075"/>
                  </a:lnTo>
                  <a:lnTo>
                    <a:pt x="497586" y="750785"/>
                  </a:lnTo>
                  <a:lnTo>
                    <a:pt x="497586" y="779183"/>
                  </a:lnTo>
                  <a:lnTo>
                    <a:pt x="497586" y="813041"/>
                  </a:lnTo>
                  <a:lnTo>
                    <a:pt x="492671" y="817549"/>
                  </a:lnTo>
                  <a:lnTo>
                    <a:pt x="486841" y="821626"/>
                  </a:lnTo>
                  <a:lnTo>
                    <a:pt x="479933" y="824585"/>
                  </a:lnTo>
                  <a:lnTo>
                    <a:pt x="471779" y="825715"/>
                  </a:lnTo>
                  <a:lnTo>
                    <a:pt x="464908" y="824471"/>
                  </a:lnTo>
                  <a:lnTo>
                    <a:pt x="458762" y="820788"/>
                  </a:lnTo>
                  <a:lnTo>
                    <a:pt x="454355" y="814730"/>
                  </a:lnTo>
                  <a:lnTo>
                    <a:pt x="452666" y="806361"/>
                  </a:lnTo>
                  <a:lnTo>
                    <a:pt x="452666" y="785863"/>
                  </a:lnTo>
                  <a:lnTo>
                    <a:pt x="454355" y="777494"/>
                  </a:lnTo>
                  <a:lnTo>
                    <a:pt x="458762" y="771436"/>
                  </a:lnTo>
                  <a:lnTo>
                    <a:pt x="464908" y="767753"/>
                  </a:lnTo>
                  <a:lnTo>
                    <a:pt x="471779" y="766508"/>
                  </a:lnTo>
                  <a:lnTo>
                    <a:pt x="479933" y="767651"/>
                  </a:lnTo>
                  <a:lnTo>
                    <a:pt x="486841" y="770597"/>
                  </a:lnTo>
                  <a:lnTo>
                    <a:pt x="492671" y="774674"/>
                  </a:lnTo>
                  <a:lnTo>
                    <a:pt x="497586" y="779183"/>
                  </a:lnTo>
                  <a:lnTo>
                    <a:pt x="497586" y="750785"/>
                  </a:lnTo>
                  <a:lnTo>
                    <a:pt x="494842" y="748461"/>
                  </a:lnTo>
                  <a:lnTo>
                    <a:pt x="486981" y="743762"/>
                  </a:lnTo>
                  <a:lnTo>
                    <a:pt x="477393" y="740537"/>
                  </a:lnTo>
                  <a:lnTo>
                    <a:pt x="465556" y="739330"/>
                  </a:lnTo>
                  <a:lnTo>
                    <a:pt x="448957" y="741997"/>
                  </a:lnTo>
                  <a:lnTo>
                    <a:pt x="435330" y="750125"/>
                  </a:lnTo>
                  <a:lnTo>
                    <a:pt x="426110" y="763917"/>
                  </a:lnTo>
                  <a:lnTo>
                    <a:pt x="422719" y="783564"/>
                  </a:lnTo>
                  <a:lnTo>
                    <a:pt x="422719" y="808672"/>
                  </a:lnTo>
                  <a:lnTo>
                    <a:pt x="426110" y="828306"/>
                  </a:lnTo>
                  <a:lnTo>
                    <a:pt x="435330" y="842098"/>
                  </a:lnTo>
                  <a:lnTo>
                    <a:pt x="448957" y="850226"/>
                  </a:lnTo>
                  <a:lnTo>
                    <a:pt x="465556" y="852893"/>
                  </a:lnTo>
                  <a:lnTo>
                    <a:pt x="476948" y="851750"/>
                  </a:lnTo>
                  <a:lnTo>
                    <a:pt x="485978" y="848893"/>
                  </a:lnTo>
                  <a:lnTo>
                    <a:pt x="492810" y="845223"/>
                  </a:lnTo>
                  <a:lnTo>
                    <a:pt x="497586" y="841616"/>
                  </a:lnTo>
                  <a:lnTo>
                    <a:pt x="497586" y="855433"/>
                  </a:lnTo>
                  <a:lnTo>
                    <a:pt x="496366" y="863384"/>
                  </a:lnTo>
                  <a:lnTo>
                    <a:pt x="492518" y="869657"/>
                  </a:lnTo>
                  <a:lnTo>
                    <a:pt x="485724" y="873772"/>
                  </a:lnTo>
                  <a:lnTo>
                    <a:pt x="475691" y="875245"/>
                  </a:lnTo>
                  <a:lnTo>
                    <a:pt x="460489" y="875245"/>
                  </a:lnTo>
                  <a:lnTo>
                    <a:pt x="455650" y="868108"/>
                  </a:lnTo>
                  <a:lnTo>
                    <a:pt x="455650" y="862114"/>
                  </a:lnTo>
                  <a:lnTo>
                    <a:pt x="425704" y="862114"/>
                  </a:lnTo>
                  <a:lnTo>
                    <a:pt x="455155" y="899744"/>
                  </a:lnTo>
                  <a:lnTo>
                    <a:pt x="475932" y="902423"/>
                  </a:lnTo>
                  <a:lnTo>
                    <a:pt x="496824" y="899528"/>
                  </a:lnTo>
                  <a:lnTo>
                    <a:pt x="513130" y="890765"/>
                  </a:lnTo>
                  <a:lnTo>
                    <a:pt x="523748" y="876084"/>
                  </a:lnTo>
                  <a:lnTo>
                    <a:pt x="523900" y="875245"/>
                  </a:lnTo>
                  <a:lnTo>
                    <a:pt x="527532" y="855433"/>
                  </a:lnTo>
                  <a:lnTo>
                    <a:pt x="527532" y="841616"/>
                  </a:lnTo>
                  <a:lnTo>
                    <a:pt x="527532" y="825715"/>
                  </a:lnTo>
                  <a:lnTo>
                    <a:pt x="527532" y="766508"/>
                  </a:lnTo>
                  <a:lnTo>
                    <a:pt x="527532" y="754075"/>
                  </a:lnTo>
                  <a:lnTo>
                    <a:pt x="527532" y="742099"/>
                  </a:lnTo>
                  <a:close/>
                </a:path>
                <a:path w="1266825" h="3818890">
                  <a:moveTo>
                    <a:pt x="536371" y="1767827"/>
                  </a:moveTo>
                  <a:lnTo>
                    <a:pt x="510133" y="1726260"/>
                  </a:lnTo>
                  <a:lnTo>
                    <a:pt x="506425" y="1725676"/>
                  </a:lnTo>
                  <a:lnTo>
                    <a:pt x="506425" y="1770126"/>
                  </a:lnTo>
                  <a:lnTo>
                    <a:pt x="506425" y="1803298"/>
                  </a:lnTo>
                  <a:lnTo>
                    <a:pt x="504736" y="1811667"/>
                  </a:lnTo>
                  <a:lnTo>
                    <a:pt x="500329" y="1817725"/>
                  </a:lnTo>
                  <a:lnTo>
                    <a:pt x="494182" y="1821408"/>
                  </a:lnTo>
                  <a:lnTo>
                    <a:pt x="487311" y="1822653"/>
                  </a:lnTo>
                  <a:lnTo>
                    <a:pt x="479158" y="1821510"/>
                  </a:lnTo>
                  <a:lnTo>
                    <a:pt x="472249" y="1818563"/>
                  </a:lnTo>
                  <a:lnTo>
                    <a:pt x="466420" y="1814487"/>
                  </a:lnTo>
                  <a:lnTo>
                    <a:pt x="461505" y="1809978"/>
                  </a:lnTo>
                  <a:lnTo>
                    <a:pt x="461505" y="1763445"/>
                  </a:lnTo>
                  <a:lnTo>
                    <a:pt x="466420" y="1758937"/>
                  </a:lnTo>
                  <a:lnTo>
                    <a:pt x="472249" y="1754860"/>
                  </a:lnTo>
                  <a:lnTo>
                    <a:pt x="479158" y="1751914"/>
                  </a:lnTo>
                  <a:lnTo>
                    <a:pt x="487311" y="1750771"/>
                  </a:lnTo>
                  <a:lnTo>
                    <a:pt x="494182" y="1752015"/>
                  </a:lnTo>
                  <a:lnTo>
                    <a:pt x="500329" y="1755698"/>
                  </a:lnTo>
                  <a:lnTo>
                    <a:pt x="504736" y="1761756"/>
                  </a:lnTo>
                  <a:lnTo>
                    <a:pt x="506425" y="1770126"/>
                  </a:lnTo>
                  <a:lnTo>
                    <a:pt x="506425" y="1725676"/>
                  </a:lnTo>
                  <a:lnTo>
                    <a:pt x="493534" y="1723593"/>
                  </a:lnTo>
                  <a:lnTo>
                    <a:pt x="481698" y="1724799"/>
                  </a:lnTo>
                  <a:lnTo>
                    <a:pt x="472109" y="1728025"/>
                  </a:lnTo>
                  <a:lnTo>
                    <a:pt x="464248" y="1732724"/>
                  </a:lnTo>
                  <a:lnTo>
                    <a:pt x="457593" y="1738337"/>
                  </a:lnTo>
                  <a:lnTo>
                    <a:pt x="448843" y="1726361"/>
                  </a:lnTo>
                  <a:lnTo>
                    <a:pt x="431558" y="1726361"/>
                  </a:lnTo>
                  <a:lnTo>
                    <a:pt x="431558" y="1883930"/>
                  </a:lnTo>
                  <a:lnTo>
                    <a:pt x="461505" y="1883930"/>
                  </a:lnTo>
                  <a:lnTo>
                    <a:pt x="461505" y="1838540"/>
                  </a:lnTo>
                  <a:lnTo>
                    <a:pt x="466280" y="1842160"/>
                  </a:lnTo>
                  <a:lnTo>
                    <a:pt x="473113" y="1845830"/>
                  </a:lnTo>
                  <a:lnTo>
                    <a:pt x="482142" y="1848688"/>
                  </a:lnTo>
                  <a:lnTo>
                    <a:pt x="493534" y="1849831"/>
                  </a:lnTo>
                  <a:lnTo>
                    <a:pt x="510133" y="1847164"/>
                  </a:lnTo>
                  <a:lnTo>
                    <a:pt x="523760" y="1839036"/>
                  </a:lnTo>
                  <a:lnTo>
                    <a:pt x="524090" y="1838540"/>
                  </a:lnTo>
                  <a:lnTo>
                    <a:pt x="532980" y="1825244"/>
                  </a:lnTo>
                  <a:lnTo>
                    <a:pt x="533438" y="1822653"/>
                  </a:lnTo>
                  <a:lnTo>
                    <a:pt x="536371" y="1805597"/>
                  </a:lnTo>
                  <a:lnTo>
                    <a:pt x="536371" y="1767827"/>
                  </a:lnTo>
                  <a:close/>
                </a:path>
                <a:path w="1266825" h="3818890">
                  <a:moveTo>
                    <a:pt x="538454" y="2668930"/>
                  </a:moveTo>
                  <a:lnTo>
                    <a:pt x="508508" y="2668930"/>
                  </a:lnTo>
                  <a:lnTo>
                    <a:pt x="508508" y="2831325"/>
                  </a:lnTo>
                  <a:lnTo>
                    <a:pt x="538454" y="2831325"/>
                  </a:lnTo>
                  <a:lnTo>
                    <a:pt x="538454" y="2668930"/>
                  </a:lnTo>
                  <a:close/>
                </a:path>
                <a:path w="1266825" h="3818890">
                  <a:moveTo>
                    <a:pt x="544233" y="3738880"/>
                  </a:moveTo>
                  <a:lnTo>
                    <a:pt x="519836" y="3695319"/>
                  </a:lnTo>
                  <a:lnTo>
                    <a:pt x="502297" y="3692118"/>
                  </a:lnTo>
                  <a:lnTo>
                    <a:pt x="490702" y="3693388"/>
                  </a:lnTo>
                  <a:lnTo>
                    <a:pt x="480999" y="3696728"/>
                  </a:lnTo>
                  <a:lnTo>
                    <a:pt x="473024" y="3701453"/>
                  </a:lnTo>
                  <a:lnTo>
                    <a:pt x="466598" y="3706863"/>
                  </a:lnTo>
                  <a:lnTo>
                    <a:pt x="457847" y="3694887"/>
                  </a:lnTo>
                  <a:lnTo>
                    <a:pt x="440563" y="3694887"/>
                  </a:lnTo>
                  <a:lnTo>
                    <a:pt x="440563" y="3815600"/>
                  </a:lnTo>
                  <a:lnTo>
                    <a:pt x="470509" y="3815600"/>
                  </a:lnTo>
                  <a:lnTo>
                    <a:pt x="470509" y="3731971"/>
                  </a:lnTo>
                  <a:lnTo>
                    <a:pt x="474345" y="3728250"/>
                  </a:lnTo>
                  <a:lnTo>
                    <a:pt x="480047" y="3724084"/>
                  </a:lnTo>
                  <a:lnTo>
                    <a:pt x="487260" y="3720706"/>
                  </a:lnTo>
                  <a:lnTo>
                    <a:pt x="495617" y="3719309"/>
                  </a:lnTo>
                  <a:lnTo>
                    <a:pt x="502907" y="3720579"/>
                  </a:lnTo>
                  <a:lnTo>
                    <a:pt x="508838" y="3724491"/>
                  </a:lnTo>
                  <a:lnTo>
                    <a:pt x="512826" y="3731158"/>
                  </a:lnTo>
                  <a:lnTo>
                    <a:pt x="514286" y="3740721"/>
                  </a:lnTo>
                  <a:lnTo>
                    <a:pt x="514286" y="3815600"/>
                  </a:lnTo>
                  <a:lnTo>
                    <a:pt x="544233" y="3815600"/>
                  </a:lnTo>
                  <a:lnTo>
                    <a:pt x="544233" y="3738880"/>
                  </a:lnTo>
                  <a:close/>
                </a:path>
                <a:path w="1266825" h="3818890">
                  <a:moveTo>
                    <a:pt x="598741" y="1684667"/>
                  </a:moveTo>
                  <a:lnTo>
                    <a:pt x="568794" y="1684667"/>
                  </a:lnTo>
                  <a:lnTo>
                    <a:pt x="568794" y="1847062"/>
                  </a:lnTo>
                  <a:lnTo>
                    <a:pt x="598741" y="1847062"/>
                  </a:lnTo>
                  <a:lnTo>
                    <a:pt x="598741" y="1684667"/>
                  </a:lnTo>
                  <a:close/>
                </a:path>
                <a:path w="1266825" h="3818890">
                  <a:moveTo>
                    <a:pt x="604367" y="2710624"/>
                  </a:moveTo>
                  <a:lnTo>
                    <a:pt x="574421" y="2710624"/>
                  </a:lnTo>
                  <a:lnTo>
                    <a:pt x="574421" y="2831325"/>
                  </a:lnTo>
                  <a:lnTo>
                    <a:pt x="604367" y="2831325"/>
                  </a:lnTo>
                  <a:lnTo>
                    <a:pt x="604367" y="2710624"/>
                  </a:lnTo>
                  <a:close/>
                </a:path>
                <a:path w="1266825" h="3818890">
                  <a:moveTo>
                    <a:pt x="604367" y="2668930"/>
                  </a:moveTo>
                  <a:lnTo>
                    <a:pt x="574421" y="2668930"/>
                  </a:lnTo>
                  <a:lnTo>
                    <a:pt x="574421" y="2694267"/>
                  </a:lnTo>
                  <a:lnTo>
                    <a:pt x="604367" y="2694267"/>
                  </a:lnTo>
                  <a:lnTo>
                    <a:pt x="604367" y="2668930"/>
                  </a:lnTo>
                  <a:close/>
                </a:path>
                <a:path w="1266825" h="3818890">
                  <a:moveTo>
                    <a:pt x="658990" y="813282"/>
                  </a:moveTo>
                  <a:lnTo>
                    <a:pt x="658901" y="780338"/>
                  </a:lnTo>
                  <a:lnTo>
                    <a:pt x="656386" y="766508"/>
                  </a:lnTo>
                  <a:lnTo>
                    <a:pt x="655955" y="764108"/>
                  </a:lnTo>
                  <a:lnTo>
                    <a:pt x="646785" y="750989"/>
                  </a:lnTo>
                  <a:lnTo>
                    <a:pt x="631393" y="742403"/>
                  </a:lnTo>
                  <a:lnTo>
                    <a:pt x="609688" y="739330"/>
                  </a:lnTo>
                  <a:lnTo>
                    <a:pt x="588086" y="742403"/>
                  </a:lnTo>
                  <a:lnTo>
                    <a:pt x="572947" y="750938"/>
                  </a:lnTo>
                  <a:lnTo>
                    <a:pt x="564019" y="763917"/>
                  </a:lnTo>
                  <a:lnTo>
                    <a:pt x="561086" y="780338"/>
                  </a:lnTo>
                  <a:lnTo>
                    <a:pt x="590346" y="780338"/>
                  </a:lnTo>
                  <a:lnTo>
                    <a:pt x="590346" y="772502"/>
                  </a:lnTo>
                  <a:lnTo>
                    <a:pt x="596099" y="766508"/>
                  </a:lnTo>
                  <a:lnTo>
                    <a:pt x="623049" y="766508"/>
                  </a:lnTo>
                  <a:lnTo>
                    <a:pt x="629043" y="772502"/>
                  </a:lnTo>
                  <a:lnTo>
                    <a:pt x="629043" y="790473"/>
                  </a:lnTo>
                  <a:lnTo>
                    <a:pt x="629043" y="813282"/>
                  </a:lnTo>
                  <a:lnTo>
                    <a:pt x="629043" y="826643"/>
                  </a:lnTo>
                  <a:lnTo>
                    <a:pt x="623443" y="831773"/>
                  </a:lnTo>
                  <a:lnTo>
                    <a:pt x="617207" y="835444"/>
                  </a:lnTo>
                  <a:lnTo>
                    <a:pt x="610158" y="837653"/>
                  </a:lnTo>
                  <a:lnTo>
                    <a:pt x="602094" y="838390"/>
                  </a:lnTo>
                  <a:lnTo>
                    <a:pt x="591261" y="838390"/>
                  </a:lnTo>
                  <a:lnTo>
                    <a:pt x="585279" y="833780"/>
                  </a:lnTo>
                  <a:lnTo>
                    <a:pt x="585279" y="820648"/>
                  </a:lnTo>
                  <a:lnTo>
                    <a:pt x="588505" y="813282"/>
                  </a:lnTo>
                  <a:lnTo>
                    <a:pt x="629043" y="813282"/>
                  </a:lnTo>
                  <a:lnTo>
                    <a:pt x="629043" y="790473"/>
                  </a:lnTo>
                  <a:lnTo>
                    <a:pt x="604164" y="790473"/>
                  </a:lnTo>
                  <a:lnTo>
                    <a:pt x="582739" y="793089"/>
                  </a:lnTo>
                  <a:lnTo>
                    <a:pt x="567474" y="800722"/>
                  </a:lnTo>
                  <a:lnTo>
                    <a:pt x="558355" y="813015"/>
                  </a:lnTo>
                  <a:lnTo>
                    <a:pt x="555332" y="829627"/>
                  </a:lnTo>
                  <a:lnTo>
                    <a:pt x="558622" y="845261"/>
                  </a:lnTo>
                  <a:lnTo>
                    <a:pt x="567474" y="856500"/>
                  </a:lnTo>
                  <a:lnTo>
                    <a:pt x="580402" y="863295"/>
                  </a:lnTo>
                  <a:lnTo>
                    <a:pt x="595871" y="865568"/>
                  </a:lnTo>
                  <a:lnTo>
                    <a:pt x="608012" y="864438"/>
                  </a:lnTo>
                  <a:lnTo>
                    <a:pt x="617867" y="861339"/>
                  </a:lnTo>
                  <a:lnTo>
                    <a:pt x="625995" y="856729"/>
                  </a:lnTo>
                  <a:lnTo>
                    <a:pt x="632955" y="851052"/>
                  </a:lnTo>
                  <a:lnTo>
                    <a:pt x="641718" y="862799"/>
                  </a:lnTo>
                  <a:lnTo>
                    <a:pt x="658990" y="862799"/>
                  </a:lnTo>
                  <a:lnTo>
                    <a:pt x="658990" y="851052"/>
                  </a:lnTo>
                  <a:lnTo>
                    <a:pt x="658990" y="838390"/>
                  </a:lnTo>
                  <a:lnTo>
                    <a:pt x="658990" y="813282"/>
                  </a:lnTo>
                  <a:close/>
                </a:path>
                <a:path w="1266825" h="3818890">
                  <a:moveTo>
                    <a:pt x="664654" y="1726361"/>
                  </a:moveTo>
                  <a:lnTo>
                    <a:pt x="634707" y="1726361"/>
                  </a:lnTo>
                  <a:lnTo>
                    <a:pt x="634707" y="1847062"/>
                  </a:lnTo>
                  <a:lnTo>
                    <a:pt x="664654" y="1847062"/>
                  </a:lnTo>
                  <a:lnTo>
                    <a:pt x="664654" y="1726361"/>
                  </a:lnTo>
                  <a:close/>
                </a:path>
                <a:path w="1266825" h="3818890">
                  <a:moveTo>
                    <a:pt x="664654" y="1684667"/>
                  </a:moveTo>
                  <a:lnTo>
                    <a:pt x="634707" y="1684667"/>
                  </a:lnTo>
                  <a:lnTo>
                    <a:pt x="634707" y="1710004"/>
                  </a:lnTo>
                  <a:lnTo>
                    <a:pt x="664654" y="1710004"/>
                  </a:lnTo>
                  <a:lnTo>
                    <a:pt x="664654" y="1684667"/>
                  </a:lnTo>
                  <a:close/>
                </a:path>
                <a:path w="1266825" h="3818890">
                  <a:moveTo>
                    <a:pt x="680275" y="3653193"/>
                  </a:moveTo>
                  <a:lnTo>
                    <a:pt x="650328" y="3653193"/>
                  </a:lnTo>
                  <a:lnTo>
                    <a:pt x="650328" y="3703409"/>
                  </a:lnTo>
                  <a:lnTo>
                    <a:pt x="650328" y="3731971"/>
                  </a:lnTo>
                  <a:lnTo>
                    <a:pt x="650328" y="3778504"/>
                  </a:lnTo>
                  <a:lnTo>
                    <a:pt x="645426" y="3783012"/>
                  </a:lnTo>
                  <a:lnTo>
                    <a:pt x="639584" y="3787089"/>
                  </a:lnTo>
                  <a:lnTo>
                    <a:pt x="632675" y="3790035"/>
                  </a:lnTo>
                  <a:lnTo>
                    <a:pt x="624535" y="3791178"/>
                  </a:lnTo>
                  <a:lnTo>
                    <a:pt x="617651" y="3789934"/>
                  </a:lnTo>
                  <a:lnTo>
                    <a:pt x="611517" y="3786251"/>
                  </a:lnTo>
                  <a:lnTo>
                    <a:pt x="607098" y="3780193"/>
                  </a:lnTo>
                  <a:lnTo>
                    <a:pt x="605409" y="3771823"/>
                  </a:lnTo>
                  <a:lnTo>
                    <a:pt x="605409" y="3738651"/>
                  </a:lnTo>
                  <a:lnTo>
                    <a:pt x="607098" y="3730282"/>
                  </a:lnTo>
                  <a:lnTo>
                    <a:pt x="611517" y="3724224"/>
                  </a:lnTo>
                  <a:lnTo>
                    <a:pt x="617651" y="3720541"/>
                  </a:lnTo>
                  <a:lnTo>
                    <a:pt x="624535" y="3719309"/>
                  </a:lnTo>
                  <a:lnTo>
                    <a:pt x="632675" y="3720439"/>
                  </a:lnTo>
                  <a:lnTo>
                    <a:pt x="639584" y="3723398"/>
                  </a:lnTo>
                  <a:lnTo>
                    <a:pt x="645426" y="3727462"/>
                  </a:lnTo>
                  <a:lnTo>
                    <a:pt x="650328" y="3731971"/>
                  </a:lnTo>
                  <a:lnTo>
                    <a:pt x="650328" y="3703409"/>
                  </a:lnTo>
                  <a:lnTo>
                    <a:pt x="645553" y="3699802"/>
                  </a:lnTo>
                  <a:lnTo>
                    <a:pt x="638721" y="3696119"/>
                  </a:lnTo>
                  <a:lnTo>
                    <a:pt x="629691" y="3693274"/>
                  </a:lnTo>
                  <a:lnTo>
                    <a:pt x="618312" y="3692118"/>
                  </a:lnTo>
                  <a:lnTo>
                    <a:pt x="601700" y="3694785"/>
                  </a:lnTo>
                  <a:lnTo>
                    <a:pt x="588073" y="3702913"/>
                  </a:lnTo>
                  <a:lnTo>
                    <a:pt x="578853" y="3716705"/>
                  </a:lnTo>
                  <a:lnTo>
                    <a:pt x="575462" y="3736352"/>
                  </a:lnTo>
                  <a:lnTo>
                    <a:pt x="575462" y="3774135"/>
                  </a:lnTo>
                  <a:lnTo>
                    <a:pt x="578853" y="3793769"/>
                  </a:lnTo>
                  <a:lnTo>
                    <a:pt x="588073" y="3807561"/>
                  </a:lnTo>
                  <a:lnTo>
                    <a:pt x="601700" y="3815689"/>
                  </a:lnTo>
                  <a:lnTo>
                    <a:pt x="618312" y="3818356"/>
                  </a:lnTo>
                  <a:lnTo>
                    <a:pt x="630148" y="3817162"/>
                  </a:lnTo>
                  <a:lnTo>
                    <a:pt x="639737" y="3813924"/>
                  </a:lnTo>
                  <a:lnTo>
                    <a:pt x="647598" y="3809225"/>
                  </a:lnTo>
                  <a:lnTo>
                    <a:pt x="654253" y="3803612"/>
                  </a:lnTo>
                  <a:lnTo>
                    <a:pt x="663003" y="3815600"/>
                  </a:lnTo>
                  <a:lnTo>
                    <a:pt x="680275" y="3815600"/>
                  </a:lnTo>
                  <a:lnTo>
                    <a:pt x="680275" y="3803612"/>
                  </a:lnTo>
                  <a:lnTo>
                    <a:pt x="680275" y="3791178"/>
                  </a:lnTo>
                  <a:lnTo>
                    <a:pt x="680275" y="3719309"/>
                  </a:lnTo>
                  <a:lnTo>
                    <a:pt x="680275" y="3703409"/>
                  </a:lnTo>
                  <a:lnTo>
                    <a:pt x="680275" y="3653193"/>
                  </a:lnTo>
                  <a:close/>
                </a:path>
                <a:path w="1266825" h="3818890">
                  <a:moveTo>
                    <a:pt x="741692" y="2710624"/>
                  </a:moveTo>
                  <a:lnTo>
                    <a:pt x="724408" y="2710624"/>
                  </a:lnTo>
                  <a:lnTo>
                    <a:pt x="715657" y="2722600"/>
                  </a:lnTo>
                  <a:lnTo>
                    <a:pt x="711746" y="2719311"/>
                  </a:lnTo>
                  <a:lnTo>
                    <a:pt x="711746" y="2747708"/>
                  </a:lnTo>
                  <a:lnTo>
                    <a:pt x="711746" y="2781579"/>
                  </a:lnTo>
                  <a:lnTo>
                    <a:pt x="706831" y="2786075"/>
                  </a:lnTo>
                  <a:lnTo>
                    <a:pt x="701001" y="2790152"/>
                  </a:lnTo>
                  <a:lnTo>
                    <a:pt x="694093" y="2793111"/>
                  </a:lnTo>
                  <a:lnTo>
                    <a:pt x="685939" y="2794241"/>
                  </a:lnTo>
                  <a:lnTo>
                    <a:pt x="679069" y="2792996"/>
                  </a:lnTo>
                  <a:lnTo>
                    <a:pt x="672922" y="2789313"/>
                  </a:lnTo>
                  <a:lnTo>
                    <a:pt x="668515" y="2783255"/>
                  </a:lnTo>
                  <a:lnTo>
                    <a:pt x="666826" y="2774899"/>
                  </a:lnTo>
                  <a:lnTo>
                    <a:pt x="666826" y="2754388"/>
                  </a:lnTo>
                  <a:lnTo>
                    <a:pt x="668515" y="2746019"/>
                  </a:lnTo>
                  <a:lnTo>
                    <a:pt x="672922" y="2739961"/>
                  </a:lnTo>
                  <a:lnTo>
                    <a:pt x="679069" y="2736278"/>
                  </a:lnTo>
                  <a:lnTo>
                    <a:pt x="685939" y="2735046"/>
                  </a:lnTo>
                  <a:lnTo>
                    <a:pt x="694093" y="2736177"/>
                  </a:lnTo>
                  <a:lnTo>
                    <a:pt x="701001" y="2739136"/>
                  </a:lnTo>
                  <a:lnTo>
                    <a:pt x="706831" y="2743200"/>
                  </a:lnTo>
                  <a:lnTo>
                    <a:pt x="711746" y="2747708"/>
                  </a:lnTo>
                  <a:lnTo>
                    <a:pt x="711746" y="2719311"/>
                  </a:lnTo>
                  <a:lnTo>
                    <a:pt x="709002" y="2717000"/>
                  </a:lnTo>
                  <a:lnTo>
                    <a:pt x="701141" y="2712288"/>
                  </a:lnTo>
                  <a:lnTo>
                    <a:pt x="691553" y="2709062"/>
                  </a:lnTo>
                  <a:lnTo>
                    <a:pt x="679716" y="2707856"/>
                  </a:lnTo>
                  <a:lnTo>
                    <a:pt x="663117" y="2710523"/>
                  </a:lnTo>
                  <a:lnTo>
                    <a:pt x="649490" y="2718651"/>
                  </a:lnTo>
                  <a:lnTo>
                    <a:pt x="640270" y="2732443"/>
                  </a:lnTo>
                  <a:lnTo>
                    <a:pt x="636879" y="2752090"/>
                  </a:lnTo>
                  <a:lnTo>
                    <a:pt x="636879" y="2777198"/>
                  </a:lnTo>
                  <a:lnTo>
                    <a:pt x="640270" y="2796844"/>
                  </a:lnTo>
                  <a:lnTo>
                    <a:pt x="649490" y="2810624"/>
                  </a:lnTo>
                  <a:lnTo>
                    <a:pt x="663117" y="2818765"/>
                  </a:lnTo>
                  <a:lnTo>
                    <a:pt x="679716" y="2821432"/>
                  </a:lnTo>
                  <a:lnTo>
                    <a:pt x="691108" y="2820276"/>
                  </a:lnTo>
                  <a:lnTo>
                    <a:pt x="700138" y="2817418"/>
                  </a:lnTo>
                  <a:lnTo>
                    <a:pt x="706970" y="2813748"/>
                  </a:lnTo>
                  <a:lnTo>
                    <a:pt x="711746" y="2810141"/>
                  </a:lnTo>
                  <a:lnTo>
                    <a:pt x="711746" y="2823959"/>
                  </a:lnTo>
                  <a:lnTo>
                    <a:pt x="710526" y="2831909"/>
                  </a:lnTo>
                  <a:lnTo>
                    <a:pt x="706678" y="2838183"/>
                  </a:lnTo>
                  <a:lnTo>
                    <a:pt x="699884" y="2842298"/>
                  </a:lnTo>
                  <a:lnTo>
                    <a:pt x="689864" y="2843771"/>
                  </a:lnTo>
                  <a:lnTo>
                    <a:pt x="674649" y="2843771"/>
                  </a:lnTo>
                  <a:lnTo>
                    <a:pt x="669823" y="2836634"/>
                  </a:lnTo>
                  <a:lnTo>
                    <a:pt x="669823" y="2830639"/>
                  </a:lnTo>
                  <a:lnTo>
                    <a:pt x="639876" y="2830639"/>
                  </a:lnTo>
                  <a:lnTo>
                    <a:pt x="669315" y="2868269"/>
                  </a:lnTo>
                  <a:lnTo>
                    <a:pt x="690092" y="2870949"/>
                  </a:lnTo>
                  <a:lnTo>
                    <a:pt x="710984" y="2868053"/>
                  </a:lnTo>
                  <a:lnTo>
                    <a:pt x="727290" y="2859290"/>
                  </a:lnTo>
                  <a:lnTo>
                    <a:pt x="737908" y="2844622"/>
                  </a:lnTo>
                  <a:lnTo>
                    <a:pt x="738060" y="2843771"/>
                  </a:lnTo>
                  <a:lnTo>
                    <a:pt x="741692" y="2823959"/>
                  </a:lnTo>
                  <a:lnTo>
                    <a:pt x="741692" y="2810141"/>
                  </a:lnTo>
                  <a:lnTo>
                    <a:pt x="741692" y="2794241"/>
                  </a:lnTo>
                  <a:lnTo>
                    <a:pt x="741692" y="2735046"/>
                  </a:lnTo>
                  <a:lnTo>
                    <a:pt x="741692" y="2722600"/>
                  </a:lnTo>
                  <a:lnTo>
                    <a:pt x="741692" y="2710624"/>
                  </a:lnTo>
                  <a:close/>
                </a:path>
                <a:path w="1266825" h="3818890">
                  <a:moveTo>
                    <a:pt x="795985" y="1770126"/>
                  </a:moveTo>
                  <a:lnTo>
                    <a:pt x="766838" y="1726603"/>
                  </a:lnTo>
                  <a:lnTo>
                    <a:pt x="746467" y="1723593"/>
                  </a:lnTo>
                  <a:lnTo>
                    <a:pt x="725449" y="1726692"/>
                  </a:lnTo>
                  <a:lnTo>
                    <a:pt x="709320" y="1735569"/>
                  </a:lnTo>
                  <a:lnTo>
                    <a:pt x="698969" y="1749640"/>
                  </a:lnTo>
                  <a:lnTo>
                    <a:pt x="695413" y="1767827"/>
                  </a:lnTo>
                  <a:lnTo>
                    <a:pt x="695413" y="1805597"/>
                  </a:lnTo>
                  <a:lnTo>
                    <a:pt x="698969" y="1823783"/>
                  </a:lnTo>
                  <a:lnTo>
                    <a:pt x="709320" y="1837855"/>
                  </a:lnTo>
                  <a:lnTo>
                    <a:pt x="725449" y="1846732"/>
                  </a:lnTo>
                  <a:lnTo>
                    <a:pt x="746467" y="1849831"/>
                  </a:lnTo>
                  <a:lnTo>
                    <a:pt x="766445" y="1846694"/>
                  </a:lnTo>
                  <a:lnTo>
                    <a:pt x="782116" y="1837651"/>
                  </a:lnTo>
                  <a:lnTo>
                    <a:pt x="792340" y="1823300"/>
                  </a:lnTo>
                  <a:lnTo>
                    <a:pt x="792454" y="1822653"/>
                  </a:lnTo>
                  <a:lnTo>
                    <a:pt x="795985" y="1804225"/>
                  </a:lnTo>
                  <a:lnTo>
                    <a:pt x="795985" y="1802612"/>
                  </a:lnTo>
                  <a:lnTo>
                    <a:pt x="766038" y="1802612"/>
                  </a:lnTo>
                  <a:lnTo>
                    <a:pt x="765924" y="1805597"/>
                  </a:lnTo>
                  <a:lnTo>
                    <a:pt x="764768" y="1812150"/>
                  </a:lnTo>
                  <a:lnTo>
                    <a:pt x="761009" y="1817751"/>
                  </a:lnTo>
                  <a:lnTo>
                    <a:pt x="754862" y="1821370"/>
                  </a:lnTo>
                  <a:lnTo>
                    <a:pt x="746467" y="1822653"/>
                  </a:lnTo>
                  <a:lnTo>
                    <a:pt x="736930" y="1821408"/>
                  </a:lnTo>
                  <a:lnTo>
                    <a:pt x="730338" y="1817928"/>
                  </a:lnTo>
                  <a:lnTo>
                    <a:pt x="726503" y="1812544"/>
                  </a:lnTo>
                  <a:lnTo>
                    <a:pt x="725271" y="1805597"/>
                  </a:lnTo>
                  <a:lnTo>
                    <a:pt x="725271" y="1767827"/>
                  </a:lnTo>
                  <a:lnTo>
                    <a:pt x="726503" y="1760880"/>
                  </a:lnTo>
                  <a:lnTo>
                    <a:pt x="730338" y="1755495"/>
                  </a:lnTo>
                  <a:lnTo>
                    <a:pt x="736930" y="1752015"/>
                  </a:lnTo>
                  <a:lnTo>
                    <a:pt x="746467" y="1750771"/>
                  </a:lnTo>
                  <a:lnTo>
                    <a:pt x="754862" y="1752066"/>
                  </a:lnTo>
                  <a:lnTo>
                    <a:pt x="761009" y="1755698"/>
                  </a:lnTo>
                  <a:lnTo>
                    <a:pt x="764768" y="1761375"/>
                  </a:lnTo>
                  <a:lnTo>
                    <a:pt x="765962" y="1768284"/>
                  </a:lnTo>
                  <a:lnTo>
                    <a:pt x="766038" y="1770126"/>
                  </a:lnTo>
                  <a:lnTo>
                    <a:pt x="795985" y="1770126"/>
                  </a:lnTo>
                  <a:close/>
                </a:path>
                <a:path w="1266825" h="3818890">
                  <a:moveTo>
                    <a:pt x="811745" y="3766070"/>
                  </a:moveTo>
                  <a:lnTo>
                    <a:pt x="809142" y="3719309"/>
                  </a:lnTo>
                  <a:lnTo>
                    <a:pt x="762444" y="3692118"/>
                  </a:lnTo>
                  <a:lnTo>
                    <a:pt x="740841" y="3695204"/>
                  </a:lnTo>
                  <a:lnTo>
                    <a:pt x="725703" y="3703726"/>
                  </a:lnTo>
                  <a:lnTo>
                    <a:pt x="716762" y="3716705"/>
                  </a:lnTo>
                  <a:lnTo>
                    <a:pt x="713841" y="3733127"/>
                  </a:lnTo>
                  <a:lnTo>
                    <a:pt x="743089" y="3733127"/>
                  </a:lnTo>
                  <a:lnTo>
                    <a:pt x="743089" y="3725291"/>
                  </a:lnTo>
                  <a:lnTo>
                    <a:pt x="748855" y="3719309"/>
                  </a:lnTo>
                  <a:lnTo>
                    <a:pt x="775804" y="3719309"/>
                  </a:lnTo>
                  <a:lnTo>
                    <a:pt x="781786" y="3725291"/>
                  </a:lnTo>
                  <a:lnTo>
                    <a:pt x="781786" y="3743261"/>
                  </a:lnTo>
                  <a:lnTo>
                    <a:pt x="781786" y="3766070"/>
                  </a:lnTo>
                  <a:lnTo>
                    <a:pt x="781786" y="3779431"/>
                  </a:lnTo>
                  <a:lnTo>
                    <a:pt x="776185" y="3784562"/>
                  </a:lnTo>
                  <a:lnTo>
                    <a:pt x="769962" y="3788245"/>
                  </a:lnTo>
                  <a:lnTo>
                    <a:pt x="762901" y="3790442"/>
                  </a:lnTo>
                  <a:lnTo>
                    <a:pt x="754837" y="3791178"/>
                  </a:lnTo>
                  <a:lnTo>
                    <a:pt x="744016" y="3791178"/>
                  </a:lnTo>
                  <a:lnTo>
                    <a:pt x="738022" y="3786568"/>
                  </a:lnTo>
                  <a:lnTo>
                    <a:pt x="738022" y="3773436"/>
                  </a:lnTo>
                  <a:lnTo>
                    <a:pt x="741248" y="3766070"/>
                  </a:lnTo>
                  <a:lnTo>
                    <a:pt x="781786" y="3766070"/>
                  </a:lnTo>
                  <a:lnTo>
                    <a:pt x="781786" y="3743261"/>
                  </a:lnTo>
                  <a:lnTo>
                    <a:pt x="756920" y="3743261"/>
                  </a:lnTo>
                  <a:lnTo>
                    <a:pt x="735482" y="3745877"/>
                  </a:lnTo>
                  <a:lnTo>
                    <a:pt x="720229" y="3753510"/>
                  </a:lnTo>
                  <a:lnTo>
                    <a:pt x="711111" y="3765804"/>
                  </a:lnTo>
                  <a:lnTo>
                    <a:pt x="708075" y="3782428"/>
                  </a:lnTo>
                  <a:lnTo>
                    <a:pt x="711365" y="3798049"/>
                  </a:lnTo>
                  <a:lnTo>
                    <a:pt x="720229" y="3809288"/>
                  </a:lnTo>
                  <a:lnTo>
                    <a:pt x="733145" y="3816083"/>
                  </a:lnTo>
                  <a:lnTo>
                    <a:pt x="748626" y="3818356"/>
                  </a:lnTo>
                  <a:lnTo>
                    <a:pt x="760768" y="3817226"/>
                  </a:lnTo>
                  <a:lnTo>
                    <a:pt x="770623" y="3814127"/>
                  </a:lnTo>
                  <a:lnTo>
                    <a:pt x="778751" y="3809517"/>
                  </a:lnTo>
                  <a:lnTo>
                    <a:pt x="785710" y="3803840"/>
                  </a:lnTo>
                  <a:lnTo>
                    <a:pt x="794461" y="3815600"/>
                  </a:lnTo>
                  <a:lnTo>
                    <a:pt x="811745" y="3815600"/>
                  </a:lnTo>
                  <a:lnTo>
                    <a:pt x="811745" y="3803840"/>
                  </a:lnTo>
                  <a:lnTo>
                    <a:pt x="811745" y="3791178"/>
                  </a:lnTo>
                  <a:lnTo>
                    <a:pt x="811745" y="3766070"/>
                  </a:lnTo>
                  <a:close/>
                </a:path>
                <a:path w="1266825" h="3818890">
                  <a:moveTo>
                    <a:pt x="855649" y="1726361"/>
                  </a:moveTo>
                  <a:lnTo>
                    <a:pt x="825703" y="1726361"/>
                  </a:lnTo>
                  <a:lnTo>
                    <a:pt x="825703" y="1847062"/>
                  </a:lnTo>
                  <a:lnTo>
                    <a:pt x="855649" y="1847062"/>
                  </a:lnTo>
                  <a:lnTo>
                    <a:pt x="855649" y="1726361"/>
                  </a:lnTo>
                  <a:close/>
                </a:path>
                <a:path w="1266825" h="3818890">
                  <a:moveTo>
                    <a:pt x="855649" y="1684667"/>
                  </a:moveTo>
                  <a:lnTo>
                    <a:pt x="825703" y="1684667"/>
                  </a:lnTo>
                  <a:lnTo>
                    <a:pt x="825703" y="1710004"/>
                  </a:lnTo>
                  <a:lnTo>
                    <a:pt x="855649" y="1710004"/>
                  </a:lnTo>
                  <a:lnTo>
                    <a:pt x="855649" y="1684667"/>
                  </a:lnTo>
                  <a:close/>
                </a:path>
                <a:path w="1266825" h="3818890">
                  <a:moveTo>
                    <a:pt x="861568" y="783094"/>
                  </a:moveTo>
                  <a:lnTo>
                    <a:pt x="859243" y="766508"/>
                  </a:lnTo>
                  <a:lnTo>
                    <a:pt x="859104" y="765568"/>
                  </a:lnTo>
                  <a:lnTo>
                    <a:pt x="854329" y="756615"/>
                  </a:lnTo>
                  <a:lnTo>
                    <a:pt x="851725" y="751713"/>
                  </a:lnTo>
                  <a:lnTo>
                    <a:pt x="839406" y="742607"/>
                  </a:lnTo>
                  <a:lnTo>
                    <a:pt x="822185" y="739330"/>
                  </a:lnTo>
                  <a:lnTo>
                    <a:pt x="810539" y="740829"/>
                  </a:lnTo>
                  <a:lnTo>
                    <a:pt x="800760" y="744778"/>
                  </a:lnTo>
                  <a:lnTo>
                    <a:pt x="792695" y="750316"/>
                  </a:lnTo>
                  <a:lnTo>
                    <a:pt x="786244" y="756615"/>
                  </a:lnTo>
                  <a:lnTo>
                    <a:pt x="784263" y="754075"/>
                  </a:lnTo>
                  <a:lnTo>
                    <a:pt x="780478" y="749249"/>
                  </a:lnTo>
                  <a:lnTo>
                    <a:pt x="772972" y="743826"/>
                  </a:lnTo>
                  <a:lnTo>
                    <a:pt x="763854" y="740473"/>
                  </a:lnTo>
                  <a:lnTo>
                    <a:pt x="753300" y="739330"/>
                  </a:lnTo>
                  <a:lnTo>
                    <a:pt x="742480" y="740600"/>
                  </a:lnTo>
                  <a:lnTo>
                    <a:pt x="733399" y="743940"/>
                  </a:lnTo>
                  <a:lnTo>
                    <a:pt x="725932" y="748665"/>
                  </a:lnTo>
                  <a:lnTo>
                    <a:pt x="719899" y="754075"/>
                  </a:lnTo>
                  <a:lnTo>
                    <a:pt x="711149" y="742099"/>
                  </a:lnTo>
                  <a:lnTo>
                    <a:pt x="693864" y="742099"/>
                  </a:lnTo>
                  <a:lnTo>
                    <a:pt x="693864" y="862799"/>
                  </a:lnTo>
                  <a:lnTo>
                    <a:pt x="723811" y="862799"/>
                  </a:lnTo>
                  <a:lnTo>
                    <a:pt x="723811" y="779881"/>
                  </a:lnTo>
                  <a:lnTo>
                    <a:pt x="727887" y="774966"/>
                  </a:lnTo>
                  <a:lnTo>
                    <a:pt x="732917" y="770686"/>
                  </a:lnTo>
                  <a:lnTo>
                    <a:pt x="738974" y="767664"/>
                  </a:lnTo>
                  <a:lnTo>
                    <a:pt x="746163" y="766508"/>
                  </a:lnTo>
                  <a:lnTo>
                    <a:pt x="755370" y="766508"/>
                  </a:lnTo>
                  <a:lnTo>
                    <a:pt x="762749" y="772502"/>
                  </a:lnTo>
                  <a:lnTo>
                    <a:pt x="762749" y="862799"/>
                  </a:lnTo>
                  <a:lnTo>
                    <a:pt x="792695" y="862799"/>
                  </a:lnTo>
                  <a:lnTo>
                    <a:pt x="792695" y="779881"/>
                  </a:lnTo>
                  <a:lnTo>
                    <a:pt x="796772" y="774966"/>
                  </a:lnTo>
                  <a:lnTo>
                    <a:pt x="801789" y="770686"/>
                  </a:lnTo>
                  <a:lnTo>
                    <a:pt x="807859" y="767664"/>
                  </a:lnTo>
                  <a:lnTo>
                    <a:pt x="815035" y="766508"/>
                  </a:lnTo>
                  <a:lnTo>
                    <a:pt x="824255" y="766508"/>
                  </a:lnTo>
                  <a:lnTo>
                    <a:pt x="831621" y="772502"/>
                  </a:lnTo>
                  <a:lnTo>
                    <a:pt x="831621" y="862799"/>
                  </a:lnTo>
                  <a:lnTo>
                    <a:pt x="861568" y="862799"/>
                  </a:lnTo>
                  <a:lnTo>
                    <a:pt x="861568" y="783094"/>
                  </a:lnTo>
                  <a:close/>
                </a:path>
                <a:path w="1266825" h="3818890">
                  <a:moveTo>
                    <a:pt x="874991" y="2752090"/>
                  </a:moveTo>
                  <a:lnTo>
                    <a:pt x="871677" y="2735046"/>
                  </a:lnTo>
                  <a:lnTo>
                    <a:pt x="871321" y="2733217"/>
                  </a:lnTo>
                  <a:lnTo>
                    <a:pt x="861034" y="2719349"/>
                  </a:lnTo>
                  <a:lnTo>
                    <a:pt x="845159" y="2710789"/>
                  </a:lnTo>
                  <a:lnTo>
                    <a:pt x="845045" y="2752090"/>
                  </a:lnTo>
                  <a:lnTo>
                    <a:pt x="845045" y="2758071"/>
                  </a:lnTo>
                  <a:lnTo>
                    <a:pt x="802195" y="2758071"/>
                  </a:lnTo>
                  <a:lnTo>
                    <a:pt x="802195" y="2752090"/>
                  </a:lnTo>
                  <a:lnTo>
                    <a:pt x="803541" y="2745143"/>
                  </a:lnTo>
                  <a:lnTo>
                    <a:pt x="807554" y="2739758"/>
                  </a:lnTo>
                  <a:lnTo>
                    <a:pt x="814247" y="2736278"/>
                  </a:lnTo>
                  <a:lnTo>
                    <a:pt x="823620" y="2735046"/>
                  </a:lnTo>
                  <a:lnTo>
                    <a:pt x="832802" y="2736253"/>
                  </a:lnTo>
                  <a:lnTo>
                    <a:pt x="839520" y="2739682"/>
                  </a:lnTo>
                  <a:lnTo>
                    <a:pt x="843648" y="2745054"/>
                  </a:lnTo>
                  <a:lnTo>
                    <a:pt x="845045" y="2752090"/>
                  </a:lnTo>
                  <a:lnTo>
                    <a:pt x="845045" y="2710777"/>
                  </a:lnTo>
                  <a:lnTo>
                    <a:pt x="803249" y="2710954"/>
                  </a:lnTo>
                  <a:lnTo>
                    <a:pt x="772350" y="2752090"/>
                  </a:lnTo>
                  <a:lnTo>
                    <a:pt x="772248" y="2789872"/>
                  </a:lnTo>
                  <a:lnTo>
                    <a:pt x="776020" y="2808732"/>
                  </a:lnTo>
                  <a:lnTo>
                    <a:pt x="786676" y="2822600"/>
                  </a:lnTo>
                  <a:lnTo>
                    <a:pt x="803249" y="2831173"/>
                  </a:lnTo>
                  <a:lnTo>
                    <a:pt x="824776" y="2834094"/>
                  </a:lnTo>
                  <a:lnTo>
                    <a:pt x="844702" y="2831401"/>
                  </a:lnTo>
                  <a:lnTo>
                    <a:pt x="859967" y="2823641"/>
                  </a:lnTo>
                  <a:lnTo>
                    <a:pt x="870127" y="2811259"/>
                  </a:lnTo>
                  <a:lnTo>
                    <a:pt x="871347" y="2806916"/>
                  </a:lnTo>
                  <a:lnTo>
                    <a:pt x="874763" y="2794698"/>
                  </a:lnTo>
                  <a:lnTo>
                    <a:pt x="844816" y="2794698"/>
                  </a:lnTo>
                  <a:lnTo>
                    <a:pt x="842746" y="2802305"/>
                  </a:lnTo>
                  <a:lnTo>
                    <a:pt x="836295" y="2806916"/>
                  </a:lnTo>
                  <a:lnTo>
                    <a:pt x="824776" y="2806916"/>
                  </a:lnTo>
                  <a:lnTo>
                    <a:pt x="814743" y="2805607"/>
                  </a:lnTo>
                  <a:lnTo>
                    <a:pt x="807694" y="2801963"/>
                  </a:lnTo>
                  <a:lnTo>
                    <a:pt x="803554" y="2796413"/>
                  </a:lnTo>
                  <a:lnTo>
                    <a:pt x="802284" y="2789872"/>
                  </a:lnTo>
                  <a:lnTo>
                    <a:pt x="802195" y="2780881"/>
                  </a:lnTo>
                  <a:lnTo>
                    <a:pt x="874991" y="2780881"/>
                  </a:lnTo>
                  <a:lnTo>
                    <a:pt x="874991" y="2758071"/>
                  </a:lnTo>
                  <a:lnTo>
                    <a:pt x="874991" y="2752090"/>
                  </a:lnTo>
                  <a:close/>
                </a:path>
                <a:path w="1266825" h="3818890">
                  <a:moveTo>
                    <a:pt x="950277" y="3738880"/>
                  </a:moveTo>
                  <a:lnTo>
                    <a:pt x="947394" y="3719309"/>
                  </a:lnTo>
                  <a:lnTo>
                    <a:pt x="940396" y="3706863"/>
                  </a:lnTo>
                  <a:lnTo>
                    <a:pt x="939076" y="3704526"/>
                  </a:lnTo>
                  <a:lnTo>
                    <a:pt x="925880" y="3695319"/>
                  </a:lnTo>
                  <a:lnTo>
                    <a:pt x="908354" y="3692118"/>
                  </a:lnTo>
                  <a:lnTo>
                    <a:pt x="896747" y="3693388"/>
                  </a:lnTo>
                  <a:lnTo>
                    <a:pt x="887044" y="3696728"/>
                  </a:lnTo>
                  <a:lnTo>
                    <a:pt x="879068" y="3701453"/>
                  </a:lnTo>
                  <a:lnTo>
                    <a:pt x="872642" y="3706863"/>
                  </a:lnTo>
                  <a:lnTo>
                    <a:pt x="863892" y="3694887"/>
                  </a:lnTo>
                  <a:lnTo>
                    <a:pt x="846620" y="3694887"/>
                  </a:lnTo>
                  <a:lnTo>
                    <a:pt x="846620" y="3815600"/>
                  </a:lnTo>
                  <a:lnTo>
                    <a:pt x="876566" y="3815600"/>
                  </a:lnTo>
                  <a:lnTo>
                    <a:pt x="876566" y="3731971"/>
                  </a:lnTo>
                  <a:lnTo>
                    <a:pt x="880389" y="3728250"/>
                  </a:lnTo>
                  <a:lnTo>
                    <a:pt x="886091" y="3724084"/>
                  </a:lnTo>
                  <a:lnTo>
                    <a:pt x="893318" y="3720706"/>
                  </a:lnTo>
                  <a:lnTo>
                    <a:pt x="901674" y="3719309"/>
                  </a:lnTo>
                  <a:lnTo>
                    <a:pt x="908964" y="3720579"/>
                  </a:lnTo>
                  <a:lnTo>
                    <a:pt x="914895" y="3724491"/>
                  </a:lnTo>
                  <a:lnTo>
                    <a:pt x="918870" y="3731158"/>
                  </a:lnTo>
                  <a:lnTo>
                    <a:pt x="920330" y="3740721"/>
                  </a:lnTo>
                  <a:lnTo>
                    <a:pt x="920330" y="3815600"/>
                  </a:lnTo>
                  <a:lnTo>
                    <a:pt x="950277" y="3815600"/>
                  </a:lnTo>
                  <a:lnTo>
                    <a:pt x="950277" y="3738880"/>
                  </a:lnTo>
                  <a:close/>
                </a:path>
                <a:path w="1266825" h="3818890">
                  <a:moveTo>
                    <a:pt x="952881" y="1726361"/>
                  </a:moveTo>
                  <a:lnTo>
                    <a:pt x="925474" y="1726361"/>
                  </a:lnTo>
                  <a:lnTo>
                    <a:pt x="925474" y="1701253"/>
                  </a:lnTo>
                  <a:lnTo>
                    <a:pt x="895527" y="1701253"/>
                  </a:lnTo>
                  <a:lnTo>
                    <a:pt x="895527" y="1726361"/>
                  </a:lnTo>
                  <a:lnTo>
                    <a:pt x="877785" y="1726361"/>
                  </a:lnTo>
                  <a:lnTo>
                    <a:pt x="877785" y="1752384"/>
                  </a:lnTo>
                  <a:lnTo>
                    <a:pt x="895527" y="1752384"/>
                  </a:lnTo>
                  <a:lnTo>
                    <a:pt x="895527" y="1801228"/>
                  </a:lnTo>
                  <a:lnTo>
                    <a:pt x="897420" y="1818106"/>
                  </a:lnTo>
                  <a:lnTo>
                    <a:pt x="904252" y="1832787"/>
                  </a:lnTo>
                  <a:lnTo>
                    <a:pt x="917778" y="1843138"/>
                  </a:lnTo>
                  <a:lnTo>
                    <a:pt x="939761" y="1847062"/>
                  </a:lnTo>
                  <a:lnTo>
                    <a:pt x="952881" y="1847062"/>
                  </a:lnTo>
                  <a:lnTo>
                    <a:pt x="952881" y="1821040"/>
                  </a:lnTo>
                  <a:lnTo>
                    <a:pt x="942987" y="1821040"/>
                  </a:lnTo>
                  <a:lnTo>
                    <a:pt x="935672" y="1820138"/>
                  </a:lnTo>
                  <a:lnTo>
                    <a:pt x="930173" y="1817001"/>
                  </a:lnTo>
                  <a:lnTo>
                    <a:pt x="926693" y="1810931"/>
                  </a:lnTo>
                  <a:lnTo>
                    <a:pt x="925474" y="1801228"/>
                  </a:lnTo>
                  <a:lnTo>
                    <a:pt x="925474" y="1752384"/>
                  </a:lnTo>
                  <a:lnTo>
                    <a:pt x="952881" y="1752384"/>
                  </a:lnTo>
                  <a:lnTo>
                    <a:pt x="952881" y="1726361"/>
                  </a:lnTo>
                  <a:close/>
                </a:path>
                <a:path w="1266825" h="3818890">
                  <a:moveTo>
                    <a:pt x="993775" y="783564"/>
                  </a:moveTo>
                  <a:lnTo>
                    <a:pt x="963942" y="742264"/>
                  </a:lnTo>
                  <a:lnTo>
                    <a:pt x="963828" y="783564"/>
                  </a:lnTo>
                  <a:lnTo>
                    <a:pt x="963828" y="789546"/>
                  </a:lnTo>
                  <a:lnTo>
                    <a:pt x="920978" y="789546"/>
                  </a:lnTo>
                  <a:lnTo>
                    <a:pt x="920978" y="783564"/>
                  </a:lnTo>
                  <a:lnTo>
                    <a:pt x="922324" y="776617"/>
                  </a:lnTo>
                  <a:lnTo>
                    <a:pt x="926338" y="771232"/>
                  </a:lnTo>
                  <a:lnTo>
                    <a:pt x="933030" y="767753"/>
                  </a:lnTo>
                  <a:lnTo>
                    <a:pt x="942403" y="766508"/>
                  </a:lnTo>
                  <a:lnTo>
                    <a:pt x="951585" y="767715"/>
                  </a:lnTo>
                  <a:lnTo>
                    <a:pt x="958303" y="771156"/>
                  </a:lnTo>
                  <a:lnTo>
                    <a:pt x="962431" y="776528"/>
                  </a:lnTo>
                  <a:lnTo>
                    <a:pt x="963828" y="783564"/>
                  </a:lnTo>
                  <a:lnTo>
                    <a:pt x="963828" y="742251"/>
                  </a:lnTo>
                  <a:lnTo>
                    <a:pt x="922032" y="742429"/>
                  </a:lnTo>
                  <a:lnTo>
                    <a:pt x="891133" y="783564"/>
                  </a:lnTo>
                  <a:lnTo>
                    <a:pt x="891032" y="821334"/>
                  </a:lnTo>
                  <a:lnTo>
                    <a:pt x="894803" y="840206"/>
                  </a:lnTo>
                  <a:lnTo>
                    <a:pt x="905459" y="854075"/>
                  </a:lnTo>
                  <a:lnTo>
                    <a:pt x="922032" y="862647"/>
                  </a:lnTo>
                  <a:lnTo>
                    <a:pt x="943559" y="865568"/>
                  </a:lnTo>
                  <a:lnTo>
                    <a:pt x="963485" y="862876"/>
                  </a:lnTo>
                  <a:lnTo>
                    <a:pt x="978750" y="855116"/>
                  </a:lnTo>
                  <a:lnTo>
                    <a:pt x="988910" y="842733"/>
                  </a:lnTo>
                  <a:lnTo>
                    <a:pt x="990130" y="838390"/>
                  </a:lnTo>
                  <a:lnTo>
                    <a:pt x="993546" y="826173"/>
                  </a:lnTo>
                  <a:lnTo>
                    <a:pt x="963599" y="826173"/>
                  </a:lnTo>
                  <a:lnTo>
                    <a:pt x="961529" y="833780"/>
                  </a:lnTo>
                  <a:lnTo>
                    <a:pt x="955078" y="838390"/>
                  </a:lnTo>
                  <a:lnTo>
                    <a:pt x="943559" y="838390"/>
                  </a:lnTo>
                  <a:lnTo>
                    <a:pt x="933513" y="837082"/>
                  </a:lnTo>
                  <a:lnTo>
                    <a:pt x="926477" y="833437"/>
                  </a:lnTo>
                  <a:lnTo>
                    <a:pt x="922337" y="827887"/>
                  </a:lnTo>
                  <a:lnTo>
                    <a:pt x="921067" y="821334"/>
                  </a:lnTo>
                  <a:lnTo>
                    <a:pt x="920978" y="812355"/>
                  </a:lnTo>
                  <a:lnTo>
                    <a:pt x="993775" y="812355"/>
                  </a:lnTo>
                  <a:lnTo>
                    <a:pt x="993775" y="789546"/>
                  </a:lnTo>
                  <a:lnTo>
                    <a:pt x="993775" y="783564"/>
                  </a:lnTo>
                  <a:close/>
                </a:path>
                <a:path w="1266825" h="3818890">
                  <a:moveTo>
                    <a:pt x="1009218" y="2754617"/>
                  </a:moveTo>
                  <a:lnTo>
                    <a:pt x="1006335" y="2735046"/>
                  </a:lnTo>
                  <a:lnTo>
                    <a:pt x="999337" y="2722600"/>
                  </a:lnTo>
                  <a:lnTo>
                    <a:pt x="998016" y="2720263"/>
                  </a:lnTo>
                  <a:lnTo>
                    <a:pt x="984821" y="2711056"/>
                  </a:lnTo>
                  <a:lnTo>
                    <a:pt x="967295" y="2707856"/>
                  </a:lnTo>
                  <a:lnTo>
                    <a:pt x="955687" y="2709126"/>
                  </a:lnTo>
                  <a:lnTo>
                    <a:pt x="945984" y="2712466"/>
                  </a:lnTo>
                  <a:lnTo>
                    <a:pt x="938009" y="2717190"/>
                  </a:lnTo>
                  <a:lnTo>
                    <a:pt x="931583" y="2722600"/>
                  </a:lnTo>
                  <a:lnTo>
                    <a:pt x="922832" y="2710624"/>
                  </a:lnTo>
                  <a:lnTo>
                    <a:pt x="905560" y="2710624"/>
                  </a:lnTo>
                  <a:lnTo>
                    <a:pt x="905560" y="2831325"/>
                  </a:lnTo>
                  <a:lnTo>
                    <a:pt x="935507" y="2831325"/>
                  </a:lnTo>
                  <a:lnTo>
                    <a:pt x="935507" y="2747708"/>
                  </a:lnTo>
                  <a:lnTo>
                    <a:pt x="939330" y="2743987"/>
                  </a:lnTo>
                  <a:lnTo>
                    <a:pt x="945032" y="2739821"/>
                  </a:lnTo>
                  <a:lnTo>
                    <a:pt x="952258" y="2736443"/>
                  </a:lnTo>
                  <a:lnTo>
                    <a:pt x="960615" y="2735046"/>
                  </a:lnTo>
                  <a:lnTo>
                    <a:pt x="967905" y="2736316"/>
                  </a:lnTo>
                  <a:lnTo>
                    <a:pt x="973836" y="2740228"/>
                  </a:lnTo>
                  <a:lnTo>
                    <a:pt x="977811" y="2746895"/>
                  </a:lnTo>
                  <a:lnTo>
                    <a:pt x="979271" y="2756458"/>
                  </a:lnTo>
                  <a:lnTo>
                    <a:pt x="979271" y="2831325"/>
                  </a:lnTo>
                  <a:lnTo>
                    <a:pt x="1009218" y="2831325"/>
                  </a:lnTo>
                  <a:lnTo>
                    <a:pt x="1009218" y="2754617"/>
                  </a:lnTo>
                  <a:close/>
                </a:path>
                <a:path w="1266825" h="3818890">
                  <a:moveTo>
                    <a:pt x="1077214" y="1726361"/>
                  </a:moveTo>
                  <a:lnTo>
                    <a:pt x="1050036" y="1726361"/>
                  </a:lnTo>
                  <a:lnTo>
                    <a:pt x="1023086" y="1806295"/>
                  </a:lnTo>
                  <a:lnTo>
                    <a:pt x="994524" y="1726361"/>
                  </a:lnTo>
                  <a:lnTo>
                    <a:pt x="966876" y="1726361"/>
                  </a:lnTo>
                  <a:lnTo>
                    <a:pt x="966876" y="1740408"/>
                  </a:lnTo>
                  <a:lnTo>
                    <a:pt x="1008341" y="1847062"/>
                  </a:lnTo>
                  <a:lnTo>
                    <a:pt x="997051" y="1873097"/>
                  </a:lnTo>
                  <a:lnTo>
                    <a:pt x="997051" y="1883930"/>
                  </a:lnTo>
                  <a:lnTo>
                    <a:pt x="1021473" y="1883930"/>
                  </a:lnTo>
                  <a:lnTo>
                    <a:pt x="1051623" y="1806295"/>
                  </a:lnTo>
                  <a:lnTo>
                    <a:pt x="1077214" y="1740408"/>
                  </a:lnTo>
                  <a:lnTo>
                    <a:pt x="1077214" y="1726361"/>
                  </a:lnTo>
                  <a:close/>
                </a:path>
                <a:path w="1266825" h="3818890">
                  <a:moveTo>
                    <a:pt x="1080338" y="3738651"/>
                  </a:moveTo>
                  <a:lnTo>
                    <a:pt x="1051179" y="3695128"/>
                  </a:lnTo>
                  <a:lnTo>
                    <a:pt x="1030808" y="3692118"/>
                  </a:lnTo>
                  <a:lnTo>
                    <a:pt x="1009802" y="3695217"/>
                  </a:lnTo>
                  <a:lnTo>
                    <a:pt x="993660" y="3704094"/>
                  </a:lnTo>
                  <a:lnTo>
                    <a:pt x="983322" y="3718166"/>
                  </a:lnTo>
                  <a:lnTo>
                    <a:pt x="979766" y="3736352"/>
                  </a:lnTo>
                  <a:lnTo>
                    <a:pt x="979766" y="3774135"/>
                  </a:lnTo>
                  <a:lnTo>
                    <a:pt x="983322" y="3792309"/>
                  </a:lnTo>
                  <a:lnTo>
                    <a:pt x="993660" y="3806380"/>
                  </a:lnTo>
                  <a:lnTo>
                    <a:pt x="1009802" y="3815257"/>
                  </a:lnTo>
                  <a:lnTo>
                    <a:pt x="1030808" y="3818356"/>
                  </a:lnTo>
                  <a:lnTo>
                    <a:pt x="1050798" y="3815219"/>
                  </a:lnTo>
                  <a:lnTo>
                    <a:pt x="1066457" y="3806177"/>
                  </a:lnTo>
                  <a:lnTo>
                    <a:pt x="1076680" y="3791826"/>
                  </a:lnTo>
                  <a:lnTo>
                    <a:pt x="1076807" y="3791178"/>
                  </a:lnTo>
                  <a:lnTo>
                    <a:pt x="1080338" y="3772751"/>
                  </a:lnTo>
                  <a:lnTo>
                    <a:pt x="1080338" y="3771138"/>
                  </a:lnTo>
                  <a:lnTo>
                    <a:pt x="1050391" y="3771138"/>
                  </a:lnTo>
                  <a:lnTo>
                    <a:pt x="1050264" y="3774135"/>
                  </a:lnTo>
                  <a:lnTo>
                    <a:pt x="1049108" y="3780675"/>
                  </a:lnTo>
                  <a:lnTo>
                    <a:pt x="1045349" y="3786276"/>
                  </a:lnTo>
                  <a:lnTo>
                    <a:pt x="1039215" y="3789896"/>
                  </a:lnTo>
                  <a:lnTo>
                    <a:pt x="1030808" y="3791178"/>
                  </a:lnTo>
                  <a:lnTo>
                    <a:pt x="1021283" y="3789934"/>
                  </a:lnTo>
                  <a:lnTo>
                    <a:pt x="1014691" y="3786454"/>
                  </a:lnTo>
                  <a:lnTo>
                    <a:pt x="1010856" y="3781069"/>
                  </a:lnTo>
                  <a:lnTo>
                    <a:pt x="1009624" y="3774135"/>
                  </a:lnTo>
                  <a:lnTo>
                    <a:pt x="1009624" y="3736352"/>
                  </a:lnTo>
                  <a:lnTo>
                    <a:pt x="1010856" y="3729405"/>
                  </a:lnTo>
                  <a:lnTo>
                    <a:pt x="1014691" y="3724021"/>
                  </a:lnTo>
                  <a:lnTo>
                    <a:pt x="1021283" y="3720541"/>
                  </a:lnTo>
                  <a:lnTo>
                    <a:pt x="1030808" y="3719309"/>
                  </a:lnTo>
                  <a:lnTo>
                    <a:pt x="1039215" y="3720592"/>
                  </a:lnTo>
                  <a:lnTo>
                    <a:pt x="1045349" y="3724224"/>
                  </a:lnTo>
                  <a:lnTo>
                    <a:pt x="1049108" y="3729901"/>
                  </a:lnTo>
                  <a:lnTo>
                    <a:pt x="1050315" y="3736810"/>
                  </a:lnTo>
                  <a:lnTo>
                    <a:pt x="1050391" y="3738651"/>
                  </a:lnTo>
                  <a:lnTo>
                    <a:pt x="1080338" y="3738651"/>
                  </a:lnTo>
                  <a:close/>
                </a:path>
                <a:path w="1266825" h="3818890">
                  <a:moveTo>
                    <a:pt x="1122248" y="825944"/>
                  </a:moveTo>
                  <a:lnTo>
                    <a:pt x="1093914" y="793242"/>
                  </a:lnTo>
                  <a:lnTo>
                    <a:pt x="1052906" y="783094"/>
                  </a:lnTo>
                  <a:lnTo>
                    <a:pt x="1049223" y="780796"/>
                  </a:lnTo>
                  <a:lnTo>
                    <a:pt x="1049223" y="771347"/>
                  </a:lnTo>
                  <a:lnTo>
                    <a:pt x="1053820" y="766508"/>
                  </a:lnTo>
                  <a:lnTo>
                    <a:pt x="1066952" y="766508"/>
                  </a:lnTo>
                  <a:lnTo>
                    <a:pt x="1076426" y="767422"/>
                  </a:lnTo>
                  <a:lnTo>
                    <a:pt x="1083602" y="770115"/>
                  </a:lnTo>
                  <a:lnTo>
                    <a:pt x="1088275" y="774585"/>
                  </a:lnTo>
                  <a:lnTo>
                    <a:pt x="1090218" y="780796"/>
                  </a:lnTo>
                  <a:lnTo>
                    <a:pt x="1120165" y="780796"/>
                  </a:lnTo>
                  <a:lnTo>
                    <a:pt x="1116926" y="766508"/>
                  </a:lnTo>
                  <a:lnTo>
                    <a:pt x="1116164" y="763143"/>
                  </a:lnTo>
                  <a:lnTo>
                    <a:pt x="1105941" y="750125"/>
                  </a:lnTo>
                  <a:lnTo>
                    <a:pt x="1090104" y="742086"/>
                  </a:lnTo>
                  <a:lnTo>
                    <a:pt x="1069263" y="739330"/>
                  </a:lnTo>
                  <a:lnTo>
                    <a:pt x="1048575" y="742048"/>
                  </a:lnTo>
                  <a:lnTo>
                    <a:pt x="1033157" y="749782"/>
                  </a:lnTo>
                  <a:lnTo>
                    <a:pt x="1023518" y="761974"/>
                  </a:lnTo>
                  <a:lnTo>
                    <a:pt x="1020191" y="778027"/>
                  </a:lnTo>
                  <a:lnTo>
                    <a:pt x="1022985" y="791832"/>
                  </a:lnTo>
                  <a:lnTo>
                    <a:pt x="1085151" y="819962"/>
                  </a:lnTo>
                  <a:lnTo>
                    <a:pt x="1090917" y="821334"/>
                  </a:lnTo>
                  <a:lnTo>
                    <a:pt x="1093216" y="823874"/>
                  </a:lnTo>
                  <a:lnTo>
                    <a:pt x="1093216" y="834237"/>
                  </a:lnTo>
                  <a:lnTo>
                    <a:pt x="1086307" y="838390"/>
                  </a:lnTo>
                  <a:lnTo>
                    <a:pt x="1075474" y="838390"/>
                  </a:lnTo>
                  <a:lnTo>
                    <a:pt x="1064475" y="837247"/>
                  </a:lnTo>
                  <a:lnTo>
                    <a:pt x="1055903" y="833920"/>
                  </a:lnTo>
                  <a:lnTo>
                    <a:pt x="1050086" y="828573"/>
                  </a:lnTo>
                  <a:lnTo>
                    <a:pt x="1047381" y="821334"/>
                  </a:lnTo>
                  <a:lnTo>
                    <a:pt x="1017663" y="821334"/>
                  </a:lnTo>
                  <a:lnTo>
                    <a:pt x="1022032" y="839724"/>
                  </a:lnTo>
                  <a:lnTo>
                    <a:pt x="1033157" y="853643"/>
                  </a:lnTo>
                  <a:lnTo>
                    <a:pt x="1050048" y="862482"/>
                  </a:lnTo>
                  <a:lnTo>
                    <a:pt x="1071791" y="865568"/>
                  </a:lnTo>
                  <a:lnTo>
                    <a:pt x="1092504" y="862850"/>
                  </a:lnTo>
                  <a:lnTo>
                    <a:pt x="1108417" y="855002"/>
                  </a:lnTo>
                  <a:lnTo>
                    <a:pt x="1118641" y="842530"/>
                  </a:lnTo>
                  <a:lnTo>
                    <a:pt x="1119543" y="838390"/>
                  </a:lnTo>
                  <a:lnTo>
                    <a:pt x="1122248" y="825944"/>
                  </a:lnTo>
                  <a:close/>
                </a:path>
                <a:path w="1266825" h="3818890">
                  <a:moveTo>
                    <a:pt x="1139278" y="2754388"/>
                  </a:moveTo>
                  <a:lnTo>
                    <a:pt x="1110119" y="2710865"/>
                  </a:lnTo>
                  <a:lnTo>
                    <a:pt x="1089748" y="2707856"/>
                  </a:lnTo>
                  <a:lnTo>
                    <a:pt x="1068743" y="2710954"/>
                  </a:lnTo>
                  <a:lnTo>
                    <a:pt x="1052601" y="2719832"/>
                  </a:lnTo>
                  <a:lnTo>
                    <a:pt x="1042263" y="2733903"/>
                  </a:lnTo>
                  <a:lnTo>
                    <a:pt x="1038707" y="2752090"/>
                  </a:lnTo>
                  <a:lnTo>
                    <a:pt x="1038707" y="2789872"/>
                  </a:lnTo>
                  <a:lnTo>
                    <a:pt x="1042263" y="2808046"/>
                  </a:lnTo>
                  <a:lnTo>
                    <a:pt x="1052601" y="2822117"/>
                  </a:lnTo>
                  <a:lnTo>
                    <a:pt x="1068743" y="2830995"/>
                  </a:lnTo>
                  <a:lnTo>
                    <a:pt x="1089748" y="2834094"/>
                  </a:lnTo>
                  <a:lnTo>
                    <a:pt x="1109738" y="2830957"/>
                  </a:lnTo>
                  <a:lnTo>
                    <a:pt x="1125397" y="2821914"/>
                  </a:lnTo>
                  <a:lnTo>
                    <a:pt x="1135621" y="2807563"/>
                  </a:lnTo>
                  <a:lnTo>
                    <a:pt x="1135748" y="2806916"/>
                  </a:lnTo>
                  <a:lnTo>
                    <a:pt x="1139278" y="2788488"/>
                  </a:lnTo>
                  <a:lnTo>
                    <a:pt x="1139278" y="2786875"/>
                  </a:lnTo>
                  <a:lnTo>
                    <a:pt x="1109332" y="2786875"/>
                  </a:lnTo>
                  <a:lnTo>
                    <a:pt x="1109205" y="2789872"/>
                  </a:lnTo>
                  <a:lnTo>
                    <a:pt x="1108049" y="2796413"/>
                  </a:lnTo>
                  <a:lnTo>
                    <a:pt x="1104290" y="2802013"/>
                  </a:lnTo>
                  <a:lnTo>
                    <a:pt x="1098156" y="2805633"/>
                  </a:lnTo>
                  <a:lnTo>
                    <a:pt x="1089748" y="2806916"/>
                  </a:lnTo>
                  <a:lnTo>
                    <a:pt x="1080223" y="2805671"/>
                  </a:lnTo>
                  <a:lnTo>
                    <a:pt x="1073632" y="2802191"/>
                  </a:lnTo>
                  <a:lnTo>
                    <a:pt x="1069797" y="2796806"/>
                  </a:lnTo>
                  <a:lnTo>
                    <a:pt x="1068565" y="2789872"/>
                  </a:lnTo>
                  <a:lnTo>
                    <a:pt x="1068565" y="2752090"/>
                  </a:lnTo>
                  <a:lnTo>
                    <a:pt x="1069797" y="2745143"/>
                  </a:lnTo>
                  <a:lnTo>
                    <a:pt x="1073632" y="2739758"/>
                  </a:lnTo>
                  <a:lnTo>
                    <a:pt x="1080223" y="2736278"/>
                  </a:lnTo>
                  <a:lnTo>
                    <a:pt x="1089748" y="2735046"/>
                  </a:lnTo>
                  <a:lnTo>
                    <a:pt x="1098156" y="2736329"/>
                  </a:lnTo>
                  <a:lnTo>
                    <a:pt x="1104290" y="2739961"/>
                  </a:lnTo>
                  <a:lnTo>
                    <a:pt x="1108049" y="2745638"/>
                  </a:lnTo>
                  <a:lnTo>
                    <a:pt x="1109256" y="2752547"/>
                  </a:lnTo>
                  <a:lnTo>
                    <a:pt x="1109332" y="2754388"/>
                  </a:lnTo>
                  <a:lnTo>
                    <a:pt x="1139278" y="2754388"/>
                  </a:lnTo>
                  <a:close/>
                </a:path>
                <a:path w="1266825" h="3818890">
                  <a:moveTo>
                    <a:pt x="1207490" y="3736352"/>
                  </a:moveTo>
                  <a:lnTo>
                    <a:pt x="1204175" y="3719309"/>
                  </a:lnTo>
                  <a:lnTo>
                    <a:pt x="1203820" y="3717480"/>
                  </a:lnTo>
                  <a:lnTo>
                    <a:pt x="1193520" y="3703612"/>
                  </a:lnTo>
                  <a:lnTo>
                    <a:pt x="1177645" y="3695052"/>
                  </a:lnTo>
                  <a:lnTo>
                    <a:pt x="1177544" y="3736352"/>
                  </a:lnTo>
                  <a:lnTo>
                    <a:pt x="1177544" y="3742334"/>
                  </a:lnTo>
                  <a:lnTo>
                    <a:pt x="1134694" y="3742334"/>
                  </a:lnTo>
                  <a:lnTo>
                    <a:pt x="1134694" y="3736352"/>
                  </a:lnTo>
                  <a:lnTo>
                    <a:pt x="1136027" y="3729405"/>
                  </a:lnTo>
                  <a:lnTo>
                    <a:pt x="1140053" y="3724021"/>
                  </a:lnTo>
                  <a:lnTo>
                    <a:pt x="1146746" y="3720541"/>
                  </a:lnTo>
                  <a:lnTo>
                    <a:pt x="1156119" y="3719309"/>
                  </a:lnTo>
                  <a:lnTo>
                    <a:pt x="1165301" y="3720515"/>
                  </a:lnTo>
                  <a:lnTo>
                    <a:pt x="1172006" y="3723944"/>
                  </a:lnTo>
                  <a:lnTo>
                    <a:pt x="1176134" y="3729317"/>
                  </a:lnTo>
                  <a:lnTo>
                    <a:pt x="1177544" y="3736352"/>
                  </a:lnTo>
                  <a:lnTo>
                    <a:pt x="1177544" y="3695039"/>
                  </a:lnTo>
                  <a:lnTo>
                    <a:pt x="1135748" y="3695217"/>
                  </a:lnTo>
                  <a:lnTo>
                    <a:pt x="1104836" y="3736352"/>
                  </a:lnTo>
                  <a:lnTo>
                    <a:pt x="1104747" y="3774135"/>
                  </a:lnTo>
                  <a:lnTo>
                    <a:pt x="1108519" y="3792994"/>
                  </a:lnTo>
                  <a:lnTo>
                    <a:pt x="1119174" y="3806875"/>
                  </a:lnTo>
                  <a:lnTo>
                    <a:pt x="1135748" y="3815435"/>
                  </a:lnTo>
                  <a:lnTo>
                    <a:pt x="1157262" y="3818356"/>
                  </a:lnTo>
                  <a:lnTo>
                    <a:pt x="1177188" y="3815664"/>
                  </a:lnTo>
                  <a:lnTo>
                    <a:pt x="1192453" y="3807904"/>
                  </a:lnTo>
                  <a:lnTo>
                    <a:pt x="1202626" y="3795522"/>
                  </a:lnTo>
                  <a:lnTo>
                    <a:pt x="1203833" y="3791178"/>
                  </a:lnTo>
                  <a:lnTo>
                    <a:pt x="1207262" y="3778961"/>
                  </a:lnTo>
                  <a:lnTo>
                    <a:pt x="1177315" y="3778961"/>
                  </a:lnTo>
                  <a:lnTo>
                    <a:pt x="1175232" y="3786568"/>
                  </a:lnTo>
                  <a:lnTo>
                    <a:pt x="1168781" y="3791178"/>
                  </a:lnTo>
                  <a:lnTo>
                    <a:pt x="1157262" y="3791178"/>
                  </a:lnTo>
                  <a:lnTo>
                    <a:pt x="1147229" y="3789870"/>
                  </a:lnTo>
                  <a:lnTo>
                    <a:pt x="1140193" y="3786225"/>
                  </a:lnTo>
                  <a:lnTo>
                    <a:pt x="1136053" y="3780675"/>
                  </a:lnTo>
                  <a:lnTo>
                    <a:pt x="1134783" y="3774135"/>
                  </a:lnTo>
                  <a:lnTo>
                    <a:pt x="1134694" y="3765143"/>
                  </a:lnTo>
                  <a:lnTo>
                    <a:pt x="1207490" y="3765143"/>
                  </a:lnTo>
                  <a:lnTo>
                    <a:pt x="1207490" y="3742334"/>
                  </a:lnTo>
                  <a:lnTo>
                    <a:pt x="1207490" y="3736352"/>
                  </a:lnTo>
                  <a:close/>
                </a:path>
                <a:path w="1266825" h="3818890">
                  <a:moveTo>
                    <a:pt x="1266431" y="2752090"/>
                  </a:moveTo>
                  <a:lnTo>
                    <a:pt x="1263116" y="2735046"/>
                  </a:lnTo>
                  <a:lnTo>
                    <a:pt x="1262761" y="2733217"/>
                  </a:lnTo>
                  <a:lnTo>
                    <a:pt x="1252461" y="2719349"/>
                  </a:lnTo>
                  <a:lnTo>
                    <a:pt x="1236586" y="2710789"/>
                  </a:lnTo>
                  <a:lnTo>
                    <a:pt x="1236484" y="2752090"/>
                  </a:lnTo>
                  <a:lnTo>
                    <a:pt x="1236484" y="2758071"/>
                  </a:lnTo>
                  <a:lnTo>
                    <a:pt x="1193634" y="2758071"/>
                  </a:lnTo>
                  <a:lnTo>
                    <a:pt x="1193634" y="2752090"/>
                  </a:lnTo>
                  <a:lnTo>
                    <a:pt x="1194968" y="2745143"/>
                  </a:lnTo>
                  <a:lnTo>
                    <a:pt x="1198994" y="2739758"/>
                  </a:lnTo>
                  <a:lnTo>
                    <a:pt x="1205687" y="2736278"/>
                  </a:lnTo>
                  <a:lnTo>
                    <a:pt x="1215059" y="2735046"/>
                  </a:lnTo>
                  <a:lnTo>
                    <a:pt x="1224229" y="2736253"/>
                  </a:lnTo>
                  <a:lnTo>
                    <a:pt x="1230947" y="2739682"/>
                  </a:lnTo>
                  <a:lnTo>
                    <a:pt x="1235075" y="2745054"/>
                  </a:lnTo>
                  <a:lnTo>
                    <a:pt x="1236484" y="2752090"/>
                  </a:lnTo>
                  <a:lnTo>
                    <a:pt x="1236484" y="2710777"/>
                  </a:lnTo>
                  <a:lnTo>
                    <a:pt x="1194689" y="2710954"/>
                  </a:lnTo>
                  <a:lnTo>
                    <a:pt x="1163777" y="2752090"/>
                  </a:lnTo>
                  <a:lnTo>
                    <a:pt x="1163688" y="2789872"/>
                  </a:lnTo>
                  <a:lnTo>
                    <a:pt x="1167460" y="2808732"/>
                  </a:lnTo>
                  <a:lnTo>
                    <a:pt x="1178115" y="2822600"/>
                  </a:lnTo>
                  <a:lnTo>
                    <a:pt x="1194689" y="2831173"/>
                  </a:lnTo>
                  <a:lnTo>
                    <a:pt x="1216202" y="2834094"/>
                  </a:lnTo>
                  <a:lnTo>
                    <a:pt x="1236129" y="2831401"/>
                  </a:lnTo>
                  <a:lnTo>
                    <a:pt x="1251394" y="2823641"/>
                  </a:lnTo>
                  <a:lnTo>
                    <a:pt x="1261567" y="2811259"/>
                  </a:lnTo>
                  <a:lnTo>
                    <a:pt x="1262773" y="2806916"/>
                  </a:lnTo>
                  <a:lnTo>
                    <a:pt x="1266202" y="2794698"/>
                  </a:lnTo>
                  <a:lnTo>
                    <a:pt x="1236256" y="2794698"/>
                  </a:lnTo>
                  <a:lnTo>
                    <a:pt x="1234173" y="2802305"/>
                  </a:lnTo>
                  <a:lnTo>
                    <a:pt x="1227721" y="2806916"/>
                  </a:lnTo>
                  <a:lnTo>
                    <a:pt x="1216202" y="2806916"/>
                  </a:lnTo>
                  <a:lnTo>
                    <a:pt x="1206169" y="2805607"/>
                  </a:lnTo>
                  <a:lnTo>
                    <a:pt x="1199134" y="2801963"/>
                  </a:lnTo>
                  <a:lnTo>
                    <a:pt x="1194993" y="2796413"/>
                  </a:lnTo>
                  <a:lnTo>
                    <a:pt x="1193723" y="2789872"/>
                  </a:lnTo>
                  <a:lnTo>
                    <a:pt x="1193634" y="2780881"/>
                  </a:lnTo>
                  <a:lnTo>
                    <a:pt x="1266431" y="2780881"/>
                  </a:lnTo>
                  <a:lnTo>
                    <a:pt x="1266431" y="2758071"/>
                  </a:lnTo>
                  <a:lnTo>
                    <a:pt x="1266431" y="27520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64895" y="2774784"/>
              <a:ext cx="6565266" cy="20175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245974" y="2177944"/>
              <a:ext cx="3455670" cy="335280"/>
            </a:xfrm>
            <a:custGeom>
              <a:avLst/>
              <a:gdLst/>
              <a:ahLst/>
              <a:cxnLst/>
              <a:rect l="l" t="t" r="r" b="b"/>
              <a:pathLst>
                <a:path w="3455670" h="335280">
                  <a:moveTo>
                    <a:pt x="3455392" y="0"/>
                  </a:moveTo>
                  <a:lnTo>
                    <a:pt x="0" y="0"/>
                  </a:lnTo>
                  <a:lnTo>
                    <a:pt x="0" y="335068"/>
                  </a:lnTo>
                  <a:lnTo>
                    <a:pt x="3455392" y="335068"/>
                  </a:lnTo>
                  <a:lnTo>
                    <a:pt x="3455392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258497" y="1880738"/>
              <a:ext cx="3234690" cy="573405"/>
            </a:xfrm>
            <a:custGeom>
              <a:avLst/>
              <a:gdLst/>
              <a:ahLst/>
              <a:cxnLst/>
              <a:rect l="l" t="t" r="r" b="b"/>
              <a:pathLst>
                <a:path w="3234690" h="573405">
                  <a:moveTo>
                    <a:pt x="189481" y="104541"/>
                  </a:moveTo>
                  <a:lnTo>
                    <a:pt x="142110" y="104541"/>
                  </a:lnTo>
                  <a:lnTo>
                    <a:pt x="0" y="469891"/>
                  </a:lnTo>
                  <a:lnTo>
                    <a:pt x="0" y="485681"/>
                  </a:lnTo>
                  <a:lnTo>
                    <a:pt x="43558" y="485681"/>
                  </a:lnTo>
                  <a:lnTo>
                    <a:pt x="82761" y="384407"/>
                  </a:lnTo>
                  <a:lnTo>
                    <a:pt x="298758" y="384407"/>
                  </a:lnTo>
                  <a:lnTo>
                    <a:pt x="283025" y="344115"/>
                  </a:lnTo>
                  <a:lnTo>
                    <a:pt x="96918" y="344115"/>
                  </a:lnTo>
                  <a:lnTo>
                    <a:pt x="164979" y="167701"/>
                  </a:lnTo>
                  <a:lnTo>
                    <a:pt x="214142" y="167701"/>
                  </a:lnTo>
                  <a:lnTo>
                    <a:pt x="189481" y="104541"/>
                  </a:lnTo>
                  <a:close/>
                </a:path>
                <a:path w="3234690" h="573405">
                  <a:moveTo>
                    <a:pt x="298758" y="384407"/>
                  </a:moveTo>
                  <a:lnTo>
                    <a:pt x="247196" y="384407"/>
                  </a:lnTo>
                  <a:lnTo>
                    <a:pt x="285310" y="485681"/>
                  </a:lnTo>
                  <a:lnTo>
                    <a:pt x="332136" y="485681"/>
                  </a:lnTo>
                  <a:lnTo>
                    <a:pt x="332136" y="469891"/>
                  </a:lnTo>
                  <a:lnTo>
                    <a:pt x="298758" y="384407"/>
                  </a:lnTo>
                  <a:close/>
                </a:path>
                <a:path w="3234690" h="573405">
                  <a:moveTo>
                    <a:pt x="214142" y="167701"/>
                  </a:moveTo>
                  <a:lnTo>
                    <a:pt x="164979" y="167701"/>
                  </a:lnTo>
                  <a:lnTo>
                    <a:pt x="232495" y="344115"/>
                  </a:lnTo>
                  <a:lnTo>
                    <a:pt x="283025" y="344115"/>
                  </a:lnTo>
                  <a:lnTo>
                    <a:pt x="214142" y="167701"/>
                  </a:lnTo>
                  <a:close/>
                </a:path>
                <a:path w="3234690" h="573405">
                  <a:moveTo>
                    <a:pt x="437358" y="104541"/>
                  </a:moveTo>
                  <a:lnTo>
                    <a:pt x="389988" y="104541"/>
                  </a:lnTo>
                  <a:lnTo>
                    <a:pt x="389988" y="361538"/>
                  </a:lnTo>
                  <a:lnTo>
                    <a:pt x="396704" y="408124"/>
                  </a:lnTo>
                  <a:lnTo>
                    <a:pt x="415757" y="445041"/>
                  </a:lnTo>
                  <a:lnTo>
                    <a:pt x="445499" y="471895"/>
                  </a:lnTo>
                  <a:lnTo>
                    <a:pt x="484284" y="488295"/>
                  </a:lnTo>
                  <a:lnTo>
                    <a:pt x="530465" y="493848"/>
                  </a:lnTo>
                  <a:lnTo>
                    <a:pt x="576380" y="488242"/>
                  </a:lnTo>
                  <a:lnTo>
                    <a:pt x="615004" y="471738"/>
                  </a:lnTo>
                  <a:lnTo>
                    <a:pt x="638624" y="450289"/>
                  </a:lnTo>
                  <a:lnTo>
                    <a:pt x="530465" y="450289"/>
                  </a:lnTo>
                  <a:lnTo>
                    <a:pt x="491109" y="444104"/>
                  </a:lnTo>
                  <a:lnTo>
                    <a:pt x="461860" y="426536"/>
                  </a:lnTo>
                  <a:lnTo>
                    <a:pt x="443637" y="399065"/>
                  </a:lnTo>
                  <a:lnTo>
                    <a:pt x="437358" y="363172"/>
                  </a:lnTo>
                  <a:lnTo>
                    <a:pt x="437358" y="104541"/>
                  </a:lnTo>
                  <a:close/>
                </a:path>
                <a:path w="3234690" h="573405">
                  <a:moveTo>
                    <a:pt x="670398" y="104541"/>
                  </a:moveTo>
                  <a:lnTo>
                    <a:pt x="623028" y="104541"/>
                  </a:lnTo>
                  <a:lnTo>
                    <a:pt x="623028" y="363172"/>
                  </a:lnTo>
                  <a:lnTo>
                    <a:pt x="616758" y="399295"/>
                  </a:lnTo>
                  <a:lnTo>
                    <a:pt x="598594" y="426740"/>
                  </a:lnTo>
                  <a:lnTo>
                    <a:pt x="569506" y="444181"/>
                  </a:lnTo>
                  <a:lnTo>
                    <a:pt x="530465" y="450289"/>
                  </a:lnTo>
                  <a:lnTo>
                    <a:pt x="638624" y="450289"/>
                  </a:lnTo>
                  <a:lnTo>
                    <a:pt x="644663" y="444805"/>
                  </a:lnTo>
                  <a:lnTo>
                    <a:pt x="663686" y="407915"/>
                  </a:lnTo>
                  <a:lnTo>
                    <a:pt x="670398" y="361538"/>
                  </a:lnTo>
                  <a:lnTo>
                    <a:pt x="670398" y="104541"/>
                  </a:lnTo>
                  <a:close/>
                </a:path>
                <a:path w="3234690" h="573405">
                  <a:moveTo>
                    <a:pt x="891281" y="146466"/>
                  </a:moveTo>
                  <a:lnTo>
                    <a:pt x="843911" y="146466"/>
                  </a:lnTo>
                  <a:lnTo>
                    <a:pt x="843911" y="485681"/>
                  </a:lnTo>
                  <a:lnTo>
                    <a:pt x="891281" y="485681"/>
                  </a:lnTo>
                  <a:lnTo>
                    <a:pt x="891281" y="146466"/>
                  </a:lnTo>
                  <a:close/>
                </a:path>
                <a:path w="3234690" h="573405">
                  <a:moveTo>
                    <a:pt x="1006712" y="104541"/>
                  </a:moveTo>
                  <a:lnTo>
                    <a:pt x="727935" y="104541"/>
                  </a:lnTo>
                  <a:lnTo>
                    <a:pt x="727935" y="146466"/>
                  </a:lnTo>
                  <a:lnTo>
                    <a:pt x="1006712" y="146466"/>
                  </a:lnTo>
                  <a:lnTo>
                    <a:pt x="1006712" y="104541"/>
                  </a:lnTo>
                  <a:close/>
                </a:path>
                <a:path w="3234690" h="573405">
                  <a:moveTo>
                    <a:pt x="1205240" y="96374"/>
                  </a:moveTo>
                  <a:lnTo>
                    <a:pt x="1155718" y="102276"/>
                  </a:lnTo>
                  <a:lnTo>
                    <a:pt x="1115108" y="119547"/>
                  </a:lnTo>
                  <a:lnTo>
                    <a:pt x="1084613" y="147533"/>
                  </a:lnTo>
                  <a:lnTo>
                    <a:pt x="1065434" y="185582"/>
                  </a:lnTo>
                  <a:lnTo>
                    <a:pt x="1058774" y="233040"/>
                  </a:lnTo>
                  <a:lnTo>
                    <a:pt x="1058774" y="357182"/>
                  </a:lnTo>
                  <a:lnTo>
                    <a:pt x="1065434" y="404640"/>
                  </a:lnTo>
                  <a:lnTo>
                    <a:pt x="1084613" y="442688"/>
                  </a:lnTo>
                  <a:lnTo>
                    <a:pt x="1115108" y="470675"/>
                  </a:lnTo>
                  <a:lnTo>
                    <a:pt x="1155718" y="487946"/>
                  </a:lnTo>
                  <a:lnTo>
                    <a:pt x="1205240" y="493848"/>
                  </a:lnTo>
                  <a:lnTo>
                    <a:pt x="1254762" y="487946"/>
                  </a:lnTo>
                  <a:lnTo>
                    <a:pt x="1295372" y="470675"/>
                  </a:lnTo>
                  <a:lnTo>
                    <a:pt x="1317585" y="450289"/>
                  </a:lnTo>
                  <a:lnTo>
                    <a:pt x="1205240" y="450289"/>
                  </a:lnTo>
                  <a:lnTo>
                    <a:pt x="1162651" y="443585"/>
                  </a:lnTo>
                  <a:lnTo>
                    <a:pt x="1131599" y="424835"/>
                  </a:lnTo>
                  <a:lnTo>
                    <a:pt x="1112593" y="396079"/>
                  </a:lnTo>
                  <a:lnTo>
                    <a:pt x="1106144" y="359360"/>
                  </a:lnTo>
                  <a:lnTo>
                    <a:pt x="1106144" y="230862"/>
                  </a:lnTo>
                  <a:lnTo>
                    <a:pt x="1112593" y="194143"/>
                  </a:lnTo>
                  <a:lnTo>
                    <a:pt x="1131599" y="165387"/>
                  </a:lnTo>
                  <a:lnTo>
                    <a:pt x="1162651" y="146636"/>
                  </a:lnTo>
                  <a:lnTo>
                    <a:pt x="1205240" y="139932"/>
                  </a:lnTo>
                  <a:lnTo>
                    <a:pt x="1317585" y="139932"/>
                  </a:lnTo>
                  <a:lnTo>
                    <a:pt x="1295372" y="119547"/>
                  </a:lnTo>
                  <a:lnTo>
                    <a:pt x="1254762" y="102276"/>
                  </a:lnTo>
                  <a:lnTo>
                    <a:pt x="1205240" y="96374"/>
                  </a:lnTo>
                  <a:close/>
                </a:path>
                <a:path w="3234690" h="573405">
                  <a:moveTo>
                    <a:pt x="1317585" y="139932"/>
                  </a:moveTo>
                  <a:lnTo>
                    <a:pt x="1205240" y="139932"/>
                  </a:lnTo>
                  <a:lnTo>
                    <a:pt x="1247600" y="146636"/>
                  </a:lnTo>
                  <a:lnTo>
                    <a:pt x="1278678" y="165387"/>
                  </a:lnTo>
                  <a:lnTo>
                    <a:pt x="1297811" y="194143"/>
                  </a:lnTo>
                  <a:lnTo>
                    <a:pt x="1304337" y="230862"/>
                  </a:lnTo>
                  <a:lnTo>
                    <a:pt x="1304337" y="359360"/>
                  </a:lnTo>
                  <a:lnTo>
                    <a:pt x="1297811" y="396079"/>
                  </a:lnTo>
                  <a:lnTo>
                    <a:pt x="1278678" y="424835"/>
                  </a:lnTo>
                  <a:lnTo>
                    <a:pt x="1247600" y="443585"/>
                  </a:lnTo>
                  <a:lnTo>
                    <a:pt x="1205240" y="450289"/>
                  </a:lnTo>
                  <a:lnTo>
                    <a:pt x="1317585" y="450289"/>
                  </a:lnTo>
                  <a:lnTo>
                    <a:pt x="1325868" y="442688"/>
                  </a:lnTo>
                  <a:lnTo>
                    <a:pt x="1345047" y="404640"/>
                  </a:lnTo>
                  <a:lnTo>
                    <a:pt x="1351707" y="357182"/>
                  </a:lnTo>
                  <a:lnTo>
                    <a:pt x="1351707" y="233040"/>
                  </a:lnTo>
                  <a:lnTo>
                    <a:pt x="1345047" y="185582"/>
                  </a:lnTo>
                  <a:lnTo>
                    <a:pt x="1325868" y="147533"/>
                  </a:lnTo>
                  <a:lnTo>
                    <a:pt x="1317585" y="139932"/>
                  </a:lnTo>
                  <a:close/>
                </a:path>
                <a:path w="3234690" h="573405">
                  <a:moveTo>
                    <a:pt x="1487598" y="104541"/>
                  </a:moveTo>
                  <a:lnTo>
                    <a:pt x="1441861" y="104541"/>
                  </a:lnTo>
                  <a:lnTo>
                    <a:pt x="1441861" y="485681"/>
                  </a:lnTo>
                  <a:lnTo>
                    <a:pt x="1487598" y="485681"/>
                  </a:lnTo>
                  <a:lnTo>
                    <a:pt x="1487598" y="188936"/>
                  </a:lnTo>
                  <a:lnTo>
                    <a:pt x="1541330" y="188936"/>
                  </a:lnTo>
                  <a:lnTo>
                    <a:pt x="1487598" y="104541"/>
                  </a:lnTo>
                  <a:close/>
                </a:path>
                <a:path w="3234690" h="573405">
                  <a:moveTo>
                    <a:pt x="1777809" y="188392"/>
                  </a:moveTo>
                  <a:lnTo>
                    <a:pt x="1732083" y="188392"/>
                  </a:lnTo>
                  <a:lnTo>
                    <a:pt x="1732083" y="485681"/>
                  </a:lnTo>
                  <a:lnTo>
                    <a:pt x="1777809" y="485681"/>
                  </a:lnTo>
                  <a:lnTo>
                    <a:pt x="1777809" y="188392"/>
                  </a:lnTo>
                  <a:close/>
                </a:path>
                <a:path w="3234690" h="573405">
                  <a:moveTo>
                    <a:pt x="1541330" y="188936"/>
                  </a:moveTo>
                  <a:lnTo>
                    <a:pt x="1487598" y="188936"/>
                  </a:lnTo>
                  <a:lnTo>
                    <a:pt x="1594317" y="356093"/>
                  </a:lnTo>
                  <a:lnTo>
                    <a:pt x="1625364" y="356093"/>
                  </a:lnTo>
                  <a:lnTo>
                    <a:pt x="1662438" y="297833"/>
                  </a:lnTo>
                  <a:lnTo>
                    <a:pt x="1610662" y="297833"/>
                  </a:lnTo>
                  <a:lnTo>
                    <a:pt x="1541330" y="188936"/>
                  </a:lnTo>
                  <a:close/>
                </a:path>
                <a:path w="3234690" h="573405">
                  <a:moveTo>
                    <a:pt x="1777809" y="104541"/>
                  </a:moveTo>
                  <a:lnTo>
                    <a:pt x="1733716" y="104541"/>
                  </a:lnTo>
                  <a:lnTo>
                    <a:pt x="1610662" y="297833"/>
                  </a:lnTo>
                  <a:lnTo>
                    <a:pt x="1662438" y="297833"/>
                  </a:lnTo>
                  <a:lnTo>
                    <a:pt x="1732083" y="188392"/>
                  </a:lnTo>
                  <a:lnTo>
                    <a:pt x="1777809" y="188392"/>
                  </a:lnTo>
                  <a:lnTo>
                    <a:pt x="1777809" y="104541"/>
                  </a:lnTo>
                  <a:close/>
                </a:path>
                <a:path w="3234690" h="573405">
                  <a:moveTo>
                    <a:pt x="2030315" y="104541"/>
                  </a:moveTo>
                  <a:lnTo>
                    <a:pt x="1982944" y="104541"/>
                  </a:lnTo>
                  <a:lnTo>
                    <a:pt x="1840834" y="469891"/>
                  </a:lnTo>
                  <a:lnTo>
                    <a:pt x="1840834" y="485681"/>
                  </a:lnTo>
                  <a:lnTo>
                    <a:pt x="1884392" y="485681"/>
                  </a:lnTo>
                  <a:lnTo>
                    <a:pt x="1923595" y="384407"/>
                  </a:lnTo>
                  <a:lnTo>
                    <a:pt x="2139592" y="384407"/>
                  </a:lnTo>
                  <a:lnTo>
                    <a:pt x="2123859" y="344115"/>
                  </a:lnTo>
                  <a:lnTo>
                    <a:pt x="1937752" y="344115"/>
                  </a:lnTo>
                  <a:lnTo>
                    <a:pt x="2005813" y="167701"/>
                  </a:lnTo>
                  <a:lnTo>
                    <a:pt x="2054976" y="167701"/>
                  </a:lnTo>
                  <a:lnTo>
                    <a:pt x="2030315" y="104541"/>
                  </a:lnTo>
                  <a:close/>
                </a:path>
                <a:path w="3234690" h="573405">
                  <a:moveTo>
                    <a:pt x="2139592" y="384407"/>
                  </a:moveTo>
                  <a:lnTo>
                    <a:pt x="2088030" y="384407"/>
                  </a:lnTo>
                  <a:lnTo>
                    <a:pt x="2126144" y="485681"/>
                  </a:lnTo>
                  <a:lnTo>
                    <a:pt x="2172970" y="485681"/>
                  </a:lnTo>
                  <a:lnTo>
                    <a:pt x="2172970" y="469891"/>
                  </a:lnTo>
                  <a:lnTo>
                    <a:pt x="2139592" y="384407"/>
                  </a:lnTo>
                  <a:close/>
                </a:path>
                <a:path w="3234690" h="573405">
                  <a:moveTo>
                    <a:pt x="2054976" y="167701"/>
                  </a:moveTo>
                  <a:lnTo>
                    <a:pt x="2005813" y="167701"/>
                  </a:lnTo>
                  <a:lnTo>
                    <a:pt x="2073329" y="344115"/>
                  </a:lnTo>
                  <a:lnTo>
                    <a:pt x="2123859" y="344115"/>
                  </a:lnTo>
                  <a:lnTo>
                    <a:pt x="2054976" y="167701"/>
                  </a:lnTo>
                  <a:close/>
                </a:path>
                <a:path w="3234690" h="573405">
                  <a:moveTo>
                    <a:pt x="2371299" y="96374"/>
                  </a:moveTo>
                  <a:lnTo>
                    <a:pt x="2320788" y="102332"/>
                  </a:lnTo>
                  <a:lnTo>
                    <a:pt x="2280183" y="119739"/>
                  </a:lnTo>
                  <a:lnTo>
                    <a:pt x="2250240" y="147886"/>
                  </a:lnTo>
                  <a:lnTo>
                    <a:pt x="2231719" y="186070"/>
                  </a:lnTo>
                  <a:lnTo>
                    <a:pt x="2225377" y="233584"/>
                  </a:lnTo>
                  <a:lnTo>
                    <a:pt x="2225377" y="356638"/>
                  </a:lnTo>
                  <a:lnTo>
                    <a:pt x="2233485" y="409980"/>
                  </a:lnTo>
                  <a:lnTo>
                    <a:pt x="2257161" y="450970"/>
                  </a:lnTo>
                  <a:lnTo>
                    <a:pt x="2295437" y="478688"/>
                  </a:lnTo>
                  <a:lnTo>
                    <a:pt x="2347342" y="492215"/>
                  </a:lnTo>
                  <a:lnTo>
                    <a:pt x="2299427" y="557553"/>
                  </a:lnTo>
                  <a:lnTo>
                    <a:pt x="2299427" y="572799"/>
                  </a:lnTo>
                  <a:lnTo>
                    <a:pt x="2340808" y="572799"/>
                  </a:lnTo>
                  <a:lnTo>
                    <a:pt x="2386000" y="493304"/>
                  </a:lnTo>
                  <a:lnTo>
                    <a:pt x="2433881" y="482482"/>
                  </a:lnTo>
                  <a:lnTo>
                    <a:pt x="2473390" y="457776"/>
                  </a:lnTo>
                  <a:lnTo>
                    <a:pt x="2478518" y="450289"/>
                  </a:lnTo>
                  <a:lnTo>
                    <a:pt x="2370755" y="450289"/>
                  </a:lnTo>
                  <a:lnTo>
                    <a:pt x="2328336" y="444130"/>
                  </a:lnTo>
                  <a:lnTo>
                    <a:pt x="2297657" y="426332"/>
                  </a:lnTo>
                  <a:lnTo>
                    <a:pt x="2279026" y="397917"/>
                  </a:lnTo>
                  <a:lnTo>
                    <a:pt x="2272747" y="359905"/>
                  </a:lnTo>
                  <a:lnTo>
                    <a:pt x="2272747" y="230317"/>
                  </a:lnTo>
                  <a:lnTo>
                    <a:pt x="2279026" y="192305"/>
                  </a:lnTo>
                  <a:lnTo>
                    <a:pt x="2297657" y="163890"/>
                  </a:lnTo>
                  <a:lnTo>
                    <a:pt x="2328336" y="146092"/>
                  </a:lnTo>
                  <a:lnTo>
                    <a:pt x="2370755" y="139932"/>
                  </a:lnTo>
                  <a:lnTo>
                    <a:pt x="2479966" y="139932"/>
                  </a:lnTo>
                  <a:lnTo>
                    <a:pt x="2451927" y="116428"/>
                  </a:lnTo>
                  <a:lnTo>
                    <a:pt x="2413965" y="101331"/>
                  </a:lnTo>
                  <a:lnTo>
                    <a:pt x="2371299" y="96374"/>
                  </a:lnTo>
                  <a:close/>
                </a:path>
                <a:path w="3234690" h="573405">
                  <a:moveTo>
                    <a:pt x="2510143" y="358816"/>
                  </a:moveTo>
                  <a:lnTo>
                    <a:pt x="2462773" y="358816"/>
                  </a:lnTo>
                  <a:lnTo>
                    <a:pt x="2462773" y="364261"/>
                  </a:lnTo>
                  <a:lnTo>
                    <a:pt x="2454597" y="402741"/>
                  </a:lnTo>
                  <a:lnTo>
                    <a:pt x="2433302" y="429531"/>
                  </a:lnTo>
                  <a:lnTo>
                    <a:pt x="2403738" y="445193"/>
                  </a:lnTo>
                  <a:lnTo>
                    <a:pt x="2370755" y="450289"/>
                  </a:lnTo>
                  <a:lnTo>
                    <a:pt x="2478518" y="450289"/>
                  </a:lnTo>
                  <a:lnTo>
                    <a:pt x="2500240" y="418573"/>
                  </a:lnTo>
                  <a:lnTo>
                    <a:pt x="2510143" y="364261"/>
                  </a:lnTo>
                  <a:lnTo>
                    <a:pt x="2510143" y="358816"/>
                  </a:lnTo>
                  <a:close/>
                </a:path>
                <a:path w="3234690" h="573405">
                  <a:moveTo>
                    <a:pt x="2479966" y="139932"/>
                  </a:moveTo>
                  <a:lnTo>
                    <a:pt x="2370755" y="139932"/>
                  </a:lnTo>
                  <a:lnTo>
                    <a:pt x="2403738" y="145028"/>
                  </a:lnTo>
                  <a:lnTo>
                    <a:pt x="2433302" y="160691"/>
                  </a:lnTo>
                  <a:lnTo>
                    <a:pt x="2454597" y="187481"/>
                  </a:lnTo>
                  <a:lnTo>
                    <a:pt x="2462773" y="225961"/>
                  </a:lnTo>
                  <a:lnTo>
                    <a:pt x="2462773" y="231406"/>
                  </a:lnTo>
                  <a:lnTo>
                    <a:pt x="2510143" y="231406"/>
                  </a:lnTo>
                  <a:lnTo>
                    <a:pt x="2510143" y="225961"/>
                  </a:lnTo>
                  <a:lnTo>
                    <a:pt x="2502760" y="178404"/>
                  </a:lnTo>
                  <a:lnTo>
                    <a:pt x="2482440" y="142006"/>
                  </a:lnTo>
                  <a:lnTo>
                    <a:pt x="2479966" y="139932"/>
                  </a:lnTo>
                  <a:close/>
                </a:path>
                <a:path w="3234690" h="573405">
                  <a:moveTo>
                    <a:pt x="2746544" y="104541"/>
                  </a:moveTo>
                  <a:lnTo>
                    <a:pt x="2699174" y="104541"/>
                  </a:lnTo>
                  <a:lnTo>
                    <a:pt x="2557063" y="469891"/>
                  </a:lnTo>
                  <a:lnTo>
                    <a:pt x="2557063" y="485681"/>
                  </a:lnTo>
                  <a:lnTo>
                    <a:pt x="2600622" y="485681"/>
                  </a:lnTo>
                  <a:lnTo>
                    <a:pt x="2639825" y="384407"/>
                  </a:lnTo>
                  <a:lnTo>
                    <a:pt x="2855821" y="384407"/>
                  </a:lnTo>
                  <a:lnTo>
                    <a:pt x="2840089" y="344115"/>
                  </a:lnTo>
                  <a:lnTo>
                    <a:pt x="2653982" y="344115"/>
                  </a:lnTo>
                  <a:lnTo>
                    <a:pt x="2722042" y="167701"/>
                  </a:lnTo>
                  <a:lnTo>
                    <a:pt x="2771206" y="167701"/>
                  </a:lnTo>
                  <a:lnTo>
                    <a:pt x="2746544" y="104541"/>
                  </a:lnTo>
                  <a:close/>
                </a:path>
                <a:path w="3234690" h="573405">
                  <a:moveTo>
                    <a:pt x="2855821" y="384407"/>
                  </a:moveTo>
                  <a:lnTo>
                    <a:pt x="2804260" y="384407"/>
                  </a:lnTo>
                  <a:lnTo>
                    <a:pt x="2842374" y="485681"/>
                  </a:lnTo>
                  <a:lnTo>
                    <a:pt x="2889199" y="485681"/>
                  </a:lnTo>
                  <a:lnTo>
                    <a:pt x="2889199" y="469891"/>
                  </a:lnTo>
                  <a:lnTo>
                    <a:pt x="2855821" y="384407"/>
                  </a:lnTo>
                  <a:close/>
                </a:path>
                <a:path w="3234690" h="573405">
                  <a:moveTo>
                    <a:pt x="2771206" y="167701"/>
                  </a:moveTo>
                  <a:lnTo>
                    <a:pt x="2722042" y="167701"/>
                  </a:lnTo>
                  <a:lnTo>
                    <a:pt x="2789559" y="344115"/>
                  </a:lnTo>
                  <a:lnTo>
                    <a:pt x="2840089" y="344115"/>
                  </a:lnTo>
                  <a:lnTo>
                    <a:pt x="2771206" y="167701"/>
                  </a:lnTo>
                  <a:close/>
                </a:path>
                <a:path w="3234690" h="573405">
                  <a:moveTo>
                    <a:pt x="2811467" y="38114"/>
                  </a:moveTo>
                  <a:lnTo>
                    <a:pt x="2686106" y="38114"/>
                  </a:lnTo>
                  <a:lnTo>
                    <a:pt x="2693703" y="39330"/>
                  </a:lnTo>
                  <a:lnTo>
                    <a:pt x="2701148" y="42537"/>
                  </a:lnTo>
                  <a:lnTo>
                    <a:pt x="2708694" y="47072"/>
                  </a:lnTo>
                  <a:lnTo>
                    <a:pt x="2735467" y="64521"/>
                  </a:lnTo>
                  <a:lnTo>
                    <a:pt x="2743958" y="68469"/>
                  </a:lnTo>
                  <a:lnTo>
                    <a:pt x="2753061" y="70987"/>
                  </a:lnTo>
                  <a:lnTo>
                    <a:pt x="2762879" y="71872"/>
                  </a:lnTo>
                  <a:lnTo>
                    <a:pt x="2779673" y="68452"/>
                  </a:lnTo>
                  <a:lnTo>
                    <a:pt x="2794731" y="58396"/>
                  </a:lnTo>
                  <a:lnTo>
                    <a:pt x="2808973" y="42010"/>
                  </a:lnTo>
                  <a:lnTo>
                    <a:pt x="2811467" y="38114"/>
                  </a:lnTo>
                  <a:close/>
                </a:path>
                <a:path w="3234690" h="573405">
                  <a:moveTo>
                    <a:pt x="2683384" y="0"/>
                  </a:moveTo>
                  <a:lnTo>
                    <a:pt x="2667211" y="3420"/>
                  </a:lnTo>
                  <a:lnTo>
                    <a:pt x="2652416" y="13476"/>
                  </a:lnTo>
                  <a:lnTo>
                    <a:pt x="2638132" y="29861"/>
                  </a:lnTo>
                  <a:lnTo>
                    <a:pt x="2623490" y="52270"/>
                  </a:lnTo>
                  <a:lnTo>
                    <a:pt x="2650170" y="70238"/>
                  </a:lnTo>
                  <a:lnTo>
                    <a:pt x="2661528" y="55112"/>
                  </a:lnTo>
                  <a:lnTo>
                    <a:pt x="2670384" y="45192"/>
                  </a:lnTo>
                  <a:lnTo>
                    <a:pt x="2678118" y="39764"/>
                  </a:lnTo>
                  <a:lnTo>
                    <a:pt x="2686106" y="38114"/>
                  </a:lnTo>
                  <a:lnTo>
                    <a:pt x="2811467" y="38114"/>
                  </a:lnTo>
                  <a:lnTo>
                    <a:pt x="2814255" y="33758"/>
                  </a:lnTo>
                  <a:lnTo>
                    <a:pt x="2761245" y="33758"/>
                  </a:lnTo>
                  <a:lnTo>
                    <a:pt x="2754363" y="32873"/>
                  </a:lnTo>
                  <a:lnTo>
                    <a:pt x="2747429" y="30355"/>
                  </a:lnTo>
                  <a:lnTo>
                    <a:pt x="2740189" y="26407"/>
                  </a:lnTo>
                  <a:lnTo>
                    <a:pt x="2732388" y="21234"/>
                  </a:lnTo>
                  <a:lnTo>
                    <a:pt x="2712480" y="8958"/>
                  </a:lnTo>
                  <a:lnTo>
                    <a:pt x="2703394" y="4423"/>
                  </a:lnTo>
                  <a:lnTo>
                    <a:pt x="2693695" y="1216"/>
                  </a:lnTo>
                  <a:lnTo>
                    <a:pt x="2683384" y="0"/>
                  </a:lnTo>
                  <a:close/>
                </a:path>
                <a:path w="3234690" h="573405">
                  <a:moveTo>
                    <a:pt x="2796637" y="1633"/>
                  </a:moveTo>
                  <a:lnTo>
                    <a:pt x="2785211" y="17219"/>
                  </a:lnTo>
                  <a:lnTo>
                    <a:pt x="2776287" y="27088"/>
                  </a:lnTo>
                  <a:lnTo>
                    <a:pt x="2768689" y="32260"/>
                  </a:lnTo>
                  <a:lnTo>
                    <a:pt x="2761245" y="33758"/>
                  </a:lnTo>
                  <a:lnTo>
                    <a:pt x="2814255" y="33758"/>
                  </a:lnTo>
                  <a:lnTo>
                    <a:pt x="2823317" y="19601"/>
                  </a:lnTo>
                  <a:lnTo>
                    <a:pt x="2796637" y="1633"/>
                  </a:lnTo>
                  <a:close/>
                </a:path>
                <a:path w="3234690" h="573405">
                  <a:moveTo>
                    <a:pt x="3088073" y="96374"/>
                  </a:moveTo>
                  <a:lnTo>
                    <a:pt x="3038551" y="102276"/>
                  </a:lnTo>
                  <a:lnTo>
                    <a:pt x="2997941" y="119547"/>
                  </a:lnTo>
                  <a:lnTo>
                    <a:pt x="2967445" y="147533"/>
                  </a:lnTo>
                  <a:lnTo>
                    <a:pt x="2948266" y="185582"/>
                  </a:lnTo>
                  <a:lnTo>
                    <a:pt x="2941606" y="233040"/>
                  </a:lnTo>
                  <a:lnTo>
                    <a:pt x="2941606" y="357182"/>
                  </a:lnTo>
                  <a:lnTo>
                    <a:pt x="2948266" y="404640"/>
                  </a:lnTo>
                  <a:lnTo>
                    <a:pt x="2967445" y="442688"/>
                  </a:lnTo>
                  <a:lnTo>
                    <a:pt x="2997941" y="470675"/>
                  </a:lnTo>
                  <a:lnTo>
                    <a:pt x="3038551" y="487946"/>
                  </a:lnTo>
                  <a:lnTo>
                    <a:pt x="3088073" y="493848"/>
                  </a:lnTo>
                  <a:lnTo>
                    <a:pt x="3137595" y="487946"/>
                  </a:lnTo>
                  <a:lnTo>
                    <a:pt x="3178205" y="470675"/>
                  </a:lnTo>
                  <a:lnTo>
                    <a:pt x="3200418" y="450289"/>
                  </a:lnTo>
                  <a:lnTo>
                    <a:pt x="3088073" y="450289"/>
                  </a:lnTo>
                  <a:lnTo>
                    <a:pt x="3045484" y="443585"/>
                  </a:lnTo>
                  <a:lnTo>
                    <a:pt x="3014431" y="424835"/>
                  </a:lnTo>
                  <a:lnTo>
                    <a:pt x="2995425" y="396079"/>
                  </a:lnTo>
                  <a:lnTo>
                    <a:pt x="2988977" y="359360"/>
                  </a:lnTo>
                  <a:lnTo>
                    <a:pt x="2988977" y="230862"/>
                  </a:lnTo>
                  <a:lnTo>
                    <a:pt x="2995425" y="194143"/>
                  </a:lnTo>
                  <a:lnTo>
                    <a:pt x="3014431" y="165387"/>
                  </a:lnTo>
                  <a:lnTo>
                    <a:pt x="3045484" y="146636"/>
                  </a:lnTo>
                  <a:lnTo>
                    <a:pt x="3088073" y="139932"/>
                  </a:lnTo>
                  <a:lnTo>
                    <a:pt x="3200418" y="139932"/>
                  </a:lnTo>
                  <a:lnTo>
                    <a:pt x="3178205" y="119547"/>
                  </a:lnTo>
                  <a:lnTo>
                    <a:pt x="3137595" y="102276"/>
                  </a:lnTo>
                  <a:lnTo>
                    <a:pt x="3088073" y="96374"/>
                  </a:lnTo>
                  <a:close/>
                </a:path>
                <a:path w="3234690" h="573405">
                  <a:moveTo>
                    <a:pt x="3200418" y="139932"/>
                  </a:moveTo>
                  <a:lnTo>
                    <a:pt x="3088073" y="139932"/>
                  </a:lnTo>
                  <a:lnTo>
                    <a:pt x="3130432" y="146636"/>
                  </a:lnTo>
                  <a:lnTo>
                    <a:pt x="3161511" y="165387"/>
                  </a:lnTo>
                  <a:lnTo>
                    <a:pt x="3180644" y="194143"/>
                  </a:lnTo>
                  <a:lnTo>
                    <a:pt x="3187169" y="230862"/>
                  </a:lnTo>
                  <a:lnTo>
                    <a:pt x="3187169" y="359360"/>
                  </a:lnTo>
                  <a:lnTo>
                    <a:pt x="3180644" y="396079"/>
                  </a:lnTo>
                  <a:lnTo>
                    <a:pt x="3161511" y="424835"/>
                  </a:lnTo>
                  <a:lnTo>
                    <a:pt x="3130432" y="443585"/>
                  </a:lnTo>
                  <a:lnTo>
                    <a:pt x="3088073" y="450289"/>
                  </a:lnTo>
                  <a:lnTo>
                    <a:pt x="3200418" y="450289"/>
                  </a:lnTo>
                  <a:lnTo>
                    <a:pt x="3208701" y="442688"/>
                  </a:lnTo>
                  <a:lnTo>
                    <a:pt x="3227880" y="404640"/>
                  </a:lnTo>
                  <a:lnTo>
                    <a:pt x="3234540" y="357182"/>
                  </a:lnTo>
                  <a:lnTo>
                    <a:pt x="3234540" y="233040"/>
                  </a:lnTo>
                  <a:lnTo>
                    <a:pt x="3227880" y="185582"/>
                  </a:lnTo>
                  <a:lnTo>
                    <a:pt x="3208701" y="147533"/>
                  </a:lnTo>
                  <a:lnTo>
                    <a:pt x="3200418" y="139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3224" y="0"/>
            <a:ext cx="14251305" cy="11308715"/>
            <a:chOff x="5853224" y="0"/>
            <a:chExt cx="14251305" cy="11308715"/>
          </a:xfrm>
        </p:grpSpPr>
        <p:sp>
          <p:nvSpPr>
            <p:cNvPr id="3" name="object 3"/>
            <p:cNvSpPr/>
            <p:nvPr/>
          </p:nvSpPr>
          <p:spPr>
            <a:xfrm>
              <a:off x="5863695" y="3382096"/>
              <a:ext cx="14240510" cy="2534285"/>
            </a:xfrm>
            <a:custGeom>
              <a:avLst/>
              <a:gdLst/>
              <a:ahLst/>
              <a:cxnLst/>
              <a:rect l="l" t="t" r="r" b="b"/>
              <a:pathLst>
                <a:path w="14240510" h="2534285">
                  <a:moveTo>
                    <a:pt x="14240404" y="0"/>
                  </a:moveTo>
                  <a:lnTo>
                    <a:pt x="0" y="0"/>
                  </a:lnTo>
                  <a:lnTo>
                    <a:pt x="0" y="2533954"/>
                  </a:lnTo>
                  <a:lnTo>
                    <a:pt x="14240404" y="2533954"/>
                  </a:lnTo>
                  <a:lnTo>
                    <a:pt x="14240404" y="0"/>
                  </a:lnTo>
                  <a:close/>
                </a:path>
              </a:pathLst>
            </a:custGeom>
            <a:solidFill>
              <a:srgbClr val="E29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53214" y="5"/>
              <a:ext cx="7141209" cy="11308715"/>
            </a:xfrm>
            <a:custGeom>
              <a:avLst/>
              <a:gdLst/>
              <a:ahLst/>
              <a:cxnLst/>
              <a:rect l="l" t="t" r="r" b="b"/>
              <a:pathLst>
                <a:path w="7141209" h="11308715">
                  <a:moveTo>
                    <a:pt x="20942" y="0"/>
                  </a:moveTo>
                  <a:lnTo>
                    <a:pt x="0" y="0"/>
                  </a:lnTo>
                  <a:lnTo>
                    <a:pt x="0" y="11308550"/>
                  </a:lnTo>
                  <a:lnTo>
                    <a:pt x="20942" y="11308550"/>
                  </a:lnTo>
                  <a:lnTo>
                    <a:pt x="20942" y="0"/>
                  </a:lnTo>
                  <a:close/>
                </a:path>
                <a:path w="7141209" h="11308715">
                  <a:moveTo>
                    <a:pt x="7141146" y="0"/>
                  </a:moveTo>
                  <a:lnTo>
                    <a:pt x="7120204" y="0"/>
                  </a:lnTo>
                  <a:lnTo>
                    <a:pt x="7120204" y="11308550"/>
                  </a:lnTo>
                  <a:lnTo>
                    <a:pt x="7141146" y="11308550"/>
                  </a:lnTo>
                  <a:lnTo>
                    <a:pt x="71411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0"/>
            <a:ext cx="419100" cy="11308715"/>
          </a:xfrm>
          <a:custGeom>
            <a:avLst/>
            <a:gdLst/>
            <a:ahLst/>
            <a:cxnLst/>
            <a:rect l="l" t="t" r="r" b="b"/>
            <a:pathLst>
              <a:path w="419100" h="11308715">
                <a:moveTo>
                  <a:pt x="418835" y="0"/>
                </a:moveTo>
                <a:lnTo>
                  <a:pt x="0" y="0"/>
                </a:lnTo>
                <a:lnTo>
                  <a:pt x="0" y="11308556"/>
                </a:lnTo>
                <a:lnTo>
                  <a:pt x="418835" y="11308556"/>
                </a:lnTo>
                <a:lnTo>
                  <a:pt x="418835" y="0"/>
                </a:lnTo>
                <a:close/>
              </a:path>
            </a:pathLst>
          </a:custGeom>
          <a:solidFill>
            <a:srgbClr val="E299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51806" y="0"/>
            <a:ext cx="1214755" cy="125730"/>
          </a:xfrm>
          <a:custGeom>
            <a:avLst/>
            <a:gdLst/>
            <a:ahLst/>
            <a:cxnLst/>
            <a:rect l="l" t="t" r="r" b="b"/>
            <a:pathLst>
              <a:path w="1214755" h="125730">
                <a:moveTo>
                  <a:pt x="1214622" y="0"/>
                </a:moveTo>
                <a:lnTo>
                  <a:pt x="0" y="0"/>
                </a:lnTo>
                <a:lnTo>
                  <a:pt x="0" y="125650"/>
                </a:lnTo>
                <a:lnTo>
                  <a:pt x="1214622" y="125650"/>
                </a:lnTo>
                <a:lnTo>
                  <a:pt x="1214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64150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0367" y="288577"/>
            <a:ext cx="177177" cy="12229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7543" y="5611734"/>
            <a:ext cx="2248130" cy="99515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05167" y="6764191"/>
            <a:ext cx="4912520" cy="124472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3415821" y="5611734"/>
            <a:ext cx="2299970" cy="995680"/>
          </a:xfrm>
          <a:custGeom>
            <a:avLst/>
            <a:gdLst/>
            <a:ahLst/>
            <a:cxnLst/>
            <a:rect l="l" t="t" r="r" b="b"/>
            <a:pathLst>
              <a:path w="2299969" h="995679">
                <a:moveTo>
                  <a:pt x="52354" y="526821"/>
                </a:moveTo>
                <a:lnTo>
                  <a:pt x="0" y="526821"/>
                </a:lnTo>
                <a:lnTo>
                  <a:pt x="0" y="765693"/>
                </a:lnTo>
                <a:lnTo>
                  <a:pt x="9821" y="806593"/>
                </a:lnTo>
                <a:lnTo>
                  <a:pt x="41951" y="834962"/>
                </a:lnTo>
                <a:lnTo>
                  <a:pt x="78531" y="840948"/>
                </a:lnTo>
                <a:lnTo>
                  <a:pt x="92412" y="840282"/>
                </a:lnTo>
                <a:lnTo>
                  <a:pt x="131374" y="824993"/>
                </a:lnTo>
                <a:lnTo>
                  <a:pt x="149666" y="801682"/>
                </a:lnTo>
                <a:lnTo>
                  <a:pt x="71987" y="801682"/>
                </a:lnTo>
                <a:lnTo>
                  <a:pt x="66940" y="800321"/>
                </a:lnTo>
                <a:lnTo>
                  <a:pt x="52354" y="765693"/>
                </a:lnTo>
                <a:lnTo>
                  <a:pt x="52354" y="526821"/>
                </a:lnTo>
                <a:close/>
              </a:path>
              <a:path w="2299969" h="995679">
                <a:moveTo>
                  <a:pt x="78531" y="114938"/>
                </a:moveTo>
                <a:lnTo>
                  <a:pt x="38449" y="122708"/>
                </a:lnTo>
                <a:lnTo>
                  <a:pt x="7463" y="152261"/>
                </a:lnTo>
                <a:lnTo>
                  <a:pt x="0" y="179973"/>
                </a:lnTo>
                <a:lnTo>
                  <a:pt x="55" y="288440"/>
                </a:lnTo>
                <a:lnTo>
                  <a:pt x="2531" y="332333"/>
                </a:lnTo>
                <a:lnTo>
                  <a:pt x="12861" y="379829"/>
                </a:lnTo>
                <a:lnTo>
                  <a:pt x="28553" y="416334"/>
                </a:lnTo>
                <a:lnTo>
                  <a:pt x="52354" y="454425"/>
                </a:lnTo>
                <a:lnTo>
                  <a:pt x="57237" y="462117"/>
                </a:lnTo>
                <a:lnTo>
                  <a:pt x="76155" y="495713"/>
                </a:lnTo>
                <a:lnTo>
                  <a:pt x="91851" y="539192"/>
                </a:lnTo>
                <a:lnTo>
                  <a:pt x="100206" y="581217"/>
                </a:lnTo>
                <a:lnTo>
                  <a:pt x="104427" y="634750"/>
                </a:lnTo>
                <a:lnTo>
                  <a:pt x="104708" y="655665"/>
                </a:lnTo>
                <a:lnTo>
                  <a:pt x="104708" y="765693"/>
                </a:lnTo>
                <a:lnTo>
                  <a:pt x="85075" y="801682"/>
                </a:lnTo>
                <a:lnTo>
                  <a:pt x="149666" y="801682"/>
                </a:lnTo>
                <a:lnTo>
                  <a:pt x="157063" y="765693"/>
                </a:lnTo>
                <a:lnTo>
                  <a:pt x="156936" y="597526"/>
                </a:lnTo>
                <a:lnTo>
                  <a:pt x="152694" y="546534"/>
                </a:lnTo>
                <a:lnTo>
                  <a:pt x="140498" y="504122"/>
                </a:lnTo>
                <a:lnTo>
                  <a:pt x="123806" y="469765"/>
                </a:lnTo>
                <a:lnTo>
                  <a:pt x="98063" y="430040"/>
                </a:lnTo>
                <a:lnTo>
                  <a:pt x="91620" y="419865"/>
                </a:lnTo>
                <a:lnTo>
                  <a:pt x="73853" y="385836"/>
                </a:lnTo>
                <a:lnTo>
                  <a:pt x="60123" y="343581"/>
                </a:lnTo>
                <a:lnTo>
                  <a:pt x="52839" y="288440"/>
                </a:lnTo>
                <a:lnTo>
                  <a:pt x="52354" y="266274"/>
                </a:lnTo>
                <a:lnTo>
                  <a:pt x="52354" y="179973"/>
                </a:lnTo>
                <a:lnTo>
                  <a:pt x="60532" y="160749"/>
                </a:lnTo>
                <a:lnTo>
                  <a:pt x="62992" y="158298"/>
                </a:lnTo>
                <a:lnTo>
                  <a:pt x="65715" y="156654"/>
                </a:lnTo>
                <a:lnTo>
                  <a:pt x="68709" y="155838"/>
                </a:lnTo>
                <a:lnTo>
                  <a:pt x="71987" y="154749"/>
                </a:lnTo>
                <a:lnTo>
                  <a:pt x="75264" y="154204"/>
                </a:lnTo>
                <a:lnTo>
                  <a:pt x="150315" y="154204"/>
                </a:lnTo>
                <a:lnTo>
                  <a:pt x="149498" y="152261"/>
                </a:lnTo>
                <a:lnTo>
                  <a:pt x="118205" y="122708"/>
                </a:lnTo>
                <a:lnTo>
                  <a:pt x="90217" y="115424"/>
                </a:lnTo>
                <a:lnTo>
                  <a:pt x="78531" y="114938"/>
                </a:lnTo>
                <a:close/>
              </a:path>
              <a:path w="2299969" h="995679">
                <a:moveTo>
                  <a:pt x="150315" y="154204"/>
                </a:moveTo>
                <a:lnTo>
                  <a:pt x="81809" y="154204"/>
                </a:lnTo>
                <a:lnTo>
                  <a:pt x="84939" y="154749"/>
                </a:lnTo>
                <a:lnTo>
                  <a:pt x="87934" y="155838"/>
                </a:lnTo>
                <a:lnTo>
                  <a:pt x="91211" y="156654"/>
                </a:lnTo>
                <a:lnTo>
                  <a:pt x="94070" y="158298"/>
                </a:lnTo>
                <a:lnTo>
                  <a:pt x="96531" y="160749"/>
                </a:lnTo>
                <a:lnTo>
                  <a:pt x="98981" y="162926"/>
                </a:lnTo>
                <a:lnTo>
                  <a:pt x="100886" y="166204"/>
                </a:lnTo>
                <a:lnTo>
                  <a:pt x="102258" y="170570"/>
                </a:lnTo>
                <a:lnTo>
                  <a:pt x="103892" y="174654"/>
                </a:lnTo>
                <a:lnTo>
                  <a:pt x="104708" y="179973"/>
                </a:lnTo>
                <a:lnTo>
                  <a:pt x="104708" y="369758"/>
                </a:lnTo>
                <a:lnTo>
                  <a:pt x="157063" y="369758"/>
                </a:lnTo>
                <a:lnTo>
                  <a:pt x="157063" y="179973"/>
                </a:lnTo>
                <a:lnTo>
                  <a:pt x="155974" y="172612"/>
                </a:lnTo>
                <a:lnTo>
                  <a:pt x="153796" y="164434"/>
                </a:lnTo>
                <a:lnTo>
                  <a:pt x="152003" y="158218"/>
                </a:lnTo>
                <a:lnTo>
                  <a:pt x="150315" y="154204"/>
                </a:lnTo>
                <a:close/>
              </a:path>
              <a:path w="2299969" h="995679">
                <a:moveTo>
                  <a:pt x="280357" y="121074"/>
                </a:moveTo>
                <a:lnTo>
                  <a:pt x="228003" y="121074"/>
                </a:lnTo>
                <a:lnTo>
                  <a:pt x="228003" y="827859"/>
                </a:lnTo>
                <a:lnTo>
                  <a:pt x="280357" y="827859"/>
                </a:lnTo>
                <a:lnTo>
                  <a:pt x="280357" y="121074"/>
                </a:lnTo>
                <a:close/>
              </a:path>
              <a:path w="2299969" h="995679">
                <a:moveTo>
                  <a:pt x="416741" y="121074"/>
                </a:moveTo>
                <a:lnTo>
                  <a:pt x="364386" y="121074"/>
                </a:lnTo>
                <a:lnTo>
                  <a:pt x="364386" y="827859"/>
                </a:lnTo>
                <a:lnTo>
                  <a:pt x="403652" y="827859"/>
                </a:lnTo>
                <a:lnTo>
                  <a:pt x="403652" y="304315"/>
                </a:lnTo>
                <a:lnTo>
                  <a:pt x="439646" y="304315"/>
                </a:lnTo>
                <a:lnTo>
                  <a:pt x="416741" y="121074"/>
                </a:lnTo>
                <a:close/>
              </a:path>
              <a:path w="2299969" h="995679">
                <a:moveTo>
                  <a:pt x="439646" y="304315"/>
                </a:moveTo>
                <a:lnTo>
                  <a:pt x="403652" y="304315"/>
                </a:lnTo>
                <a:lnTo>
                  <a:pt x="469095" y="827859"/>
                </a:lnTo>
                <a:lnTo>
                  <a:pt x="521450" y="827859"/>
                </a:lnTo>
                <a:lnTo>
                  <a:pt x="521450" y="644619"/>
                </a:lnTo>
                <a:lnTo>
                  <a:pt x="482184" y="644619"/>
                </a:lnTo>
                <a:lnTo>
                  <a:pt x="439646" y="304315"/>
                </a:lnTo>
                <a:close/>
              </a:path>
              <a:path w="2299969" h="995679">
                <a:moveTo>
                  <a:pt x="521450" y="121074"/>
                </a:moveTo>
                <a:lnTo>
                  <a:pt x="482184" y="121074"/>
                </a:lnTo>
                <a:lnTo>
                  <a:pt x="482184" y="644619"/>
                </a:lnTo>
                <a:lnTo>
                  <a:pt x="521450" y="644619"/>
                </a:lnTo>
                <a:lnTo>
                  <a:pt x="521450" y="121074"/>
                </a:lnTo>
                <a:close/>
              </a:path>
              <a:path w="2299969" h="995679">
                <a:moveTo>
                  <a:pt x="690554" y="160340"/>
                </a:moveTo>
                <a:lnTo>
                  <a:pt x="638200" y="160340"/>
                </a:lnTo>
                <a:lnTo>
                  <a:pt x="638200" y="827859"/>
                </a:lnTo>
                <a:lnTo>
                  <a:pt x="690554" y="827859"/>
                </a:lnTo>
                <a:lnTo>
                  <a:pt x="690554" y="160340"/>
                </a:lnTo>
                <a:close/>
              </a:path>
              <a:path w="2299969" h="995679">
                <a:moveTo>
                  <a:pt x="742909" y="121074"/>
                </a:moveTo>
                <a:lnTo>
                  <a:pt x="585846" y="121074"/>
                </a:lnTo>
                <a:lnTo>
                  <a:pt x="585846" y="160340"/>
                </a:lnTo>
                <a:lnTo>
                  <a:pt x="742909" y="160340"/>
                </a:lnTo>
                <a:lnTo>
                  <a:pt x="742909" y="121074"/>
                </a:lnTo>
                <a:close/>
              </a:path>
              <a:path w="2299969" h="995679">
                <a:moveTo>
                  <a:pt x="925102" y="121074"/>
                </a:moveTo>
                <a:lnTo>
                  <a:pt x="807305" y="121074"/>
                </a:lnTo>
                <a:lnTo>
                  <a:pt x="807305" y="827859"/>
                </a:lnTo>
                <a:lnTo>
                  <a:pt x="925102" y="827859"/>
                </a:lnTo>
                <a:lnTo>
                  <a:pt x="925102" y="788593"/>
                </a:lnTo>
                <a:lnTo>
                  <a:pt x="859659" y="788593"/>
                </a:lnTo>
                <a:lnTo>
                  <a:pt x="859659" y="474467"/>
                </a:lnTo>
                <a:lnTo>
                  <a:pt x="912014" y="474467"/>
                </a:lnTo>
                <a:lnTo>
                  <a:pt x="912014" y="435201"/>
                </a:lnTo>
                <a:lnTo>
                  <a:pt x="859659" y="435201"/>
                </a:lnTo>
                <a:lnTo>
                  <a:pt x="859659" y="160340"/>
                </a:lnTo>
                <a:lnTo>
                  <a:pt x="925102" y="160340"/>
                </a:lnTo>
                <a:lnTo>
                  <a:pt x="925102" y="121074"/>
                </a:lnTo>
                <a:close/>
              </a:path>
              <a:path w="2299969" h="995679">
                <a:moveTo>
                  <a:pt x="1081118" y="160340"/>
                </a:moveTo>
                <a:lnTo>
                  <a:pt x="1028764" y="160340"/>
                </a:lnTo>
                <a:lnTo>
                  <a:pt x="1028764" y="827859"/>
                </a:lnTo>
                <a:lnTo>
                  <a:pt x="1081118" y="827859"/>
                </a:lnTo>
                <a:lnTo>
                  <a:pt x="1081118" y="160340"/>
                </a:lnTo>
                <a:close/>
              </a:path>
              <a:path w="2299969" h="995679">
                <a:moveTo>
                  <a:pt x="1133473" y="121074"/>
                </a:moveTo>
                <a:lnTo>
                  <a:pt x="976410" y="121074"/>
                </a:lnTo>
                <a:lnTo>
                  <a:pt x="976410" y="160340"/>
                </a:lnTo>
                <a:lnTo>
                  <a:pt x="1133473" y="160340"/>
                </a:lnTo>
                <a:lnTo>
                  <a:pt x="1133473" y="121074"/>
                </a:lnTo>
                <a:close/>
              </a:path>
              <a:path w="2299969" h="995679">
                <a:moveTo>
                  <a:pt x="1256768" y="121074"/>
                </a:moveTo>
                <a:lnTo>
                  <a:pt x="1204413" y="121074"/>
                </a:lnTo>
                <a:lnTo>
                  <a:pt x="1204413" y="827859"/>
                </a:lnTo>
                <a:lnTo>
                  <a:pt x="1256768" y="827859"/>
                </a:lnTo>
                <a:lnTo>
                  <a:pt x="1256768" y="121074"/>
                </a:lnTo>
                <a:close/>
              </a:path>
              <a:path w="2299969" h="995679">
                <a:moveTo>
                  <a:pt x="1445505" y="121074"/>
                </a:moveTo>
                <a:lnTo>
                  <a:pt x="1327708" y="121074"/>
                </a:lnTo>
                <a:lnTo>
                  <a:pt x="1327708" y="160340"/>
                </a:lnTo>
                <a:lnTo>
                  <a:pt x="1393151" y="160340"/>
                </a:lnTo>
                <a:lnTo>
                  <a:pt x="1327708" y="827859"/>
                </a:lnTo>
                <a:lnTo>
                  <a:pt x="1445505" y="827859"/>
                </a:lnTo>
                <a:lnTo>
                  <a:pt x="1445505" y="788593"/>
                </a:lnTo>
                <a:lnTo>
                  <a:pt x="1380062" y="788593"/>
                </a:lnTo>
                <a:lnTo>
                  <a:pt x="1445505" y="121074"/>
                </a:lnTo>
                <a:close/>
              </a:path>
              <a:path w="2299969" h="995679">
                <a:moveTo>
                  <a:pt x="1614610" y="121074"/>
                </a:moveTo>
                <a:lnTo>
                  <a:pt x="1536078" y="121074"/>
                </a:lnTo>
                <a:lnTo>
                  <a:pt x="1496813" y="827859"/>
                </a:lnTo>
                <a:lnTo>
                  <a:pt x="1549167" y="827859"/>
                </a:lnTo>
                <a:lnTo>
                  <a:pt x="1556120" y="657707"/>
                </a:lnTo>
                <a:lnTo>
                  <a:pt x="1644423" y="657707"/>
                </a:lnTo>
                <a:lnTo>
                  <a:pt x="1642242" y="618441"/>
                </a:lnTo>
                <a:lnTo>
                  <a:pt x="1556120" y="618441"/>
                </a:lnTo>
                <a:lnTo>
                  <a:pt x="1562256" y="461378"/>
                </a:lnTo>
                <a:lnTo>
                  <a:pt x="1575344" y="147252"/>
                </a:lnTo>
                <a:lnTo>
                  <a:pt x="1616064" y="147252"/>
                </a:lnTo>
                <a:lnTo>
                  <a:pt x="1614610" y="121074"/>
                </a:lnTo>
                <a:close/>
              </a:path>
              <a:path w="2299969" h="995679">
                <a:moveTo>
                  <a:pt x="1644423" y="657707"/>
                </a:moveTo>
                <a:lnTo>
                  <a:pt x="1594977" y="657707"/>
                </a:lnTo>
                <a:lnTo>
                  <a:pt x="1601521" y="827859"/>
                </a:lnTo>
                <a:lnTo>
                  <a:pt x="1653876" y="827859"/>
                </a:lnTo>
                <a:lnTo>
                  <a:pt x="1644423" y="657707"/>
                </a:lnTo>
                <a:close/>
              </a:path>
              <a:path w="2299969" h="995679">
                <a:moveTo>
                  <a:pt x="1616064" y="147252"/>
                </a:moveTo>
                <a:lnTo>
                  <a:pt x="1575344" y="147252"/>
                </a:lnTo>
                <a:lnTo>
                  <a:pt x="1594977" y="618441"/>
                </a:lnTo>
                <a:lnTo>
                  <a:pt x="1642242" y="618441"/>
                </a:lnTo>
                <a:lnTo>
                  <a:pt x="1616064" y="147252"/>
                </a:lnTo>
                <a:close/>
              </a:path>
              <a:path w="2299969" h="995679">
                <a:moveTo>
                  <a:pt x="1774150" y="827859"/>
                </a:moveTo>
                <a:lnTo>
                  <a:pt x="1766124" y="827859"/>
                </a:lnTo>
                <a:lnTo>
                  <a:pt x="1742407" y="995152"/>
                </a:lnTo>
                <a:lnTo>
                  <a:pt x="1809484" y="995152"/>
                </a:lnTo>
                <a:lnTo>
                  <a:pt x="1809484" y="840301"/>
                </a:lnTo>
                <a:lnTo>
                  <a:pt x="1809100" y="840282"/>
                </a:lnTo>
                <a:lnTo>
                  <a:pt x="1796907" y="838287"/>
                </a:lnTo>
                <a:lnTo>
                  <a:pt x="1786400" y="834962"/>
                </a:lnTo>
                <a:lnTo>
                  <a:pt x="1777579" y="830309"/>
                </a:lnTo>
                <a:lnTo>
                  <a:pt x="1774150" y="827859"/>
                </a:lnTo>
                <a:close/>
              </a:path>
              <a:path w="2299969" h="995679">
                <a:moveTo>
                  <a:pt x="1871812" y="827859"/>
                </a:moveTo>
                <a:lnTo>
                  <a:pt x="1809484" y="827859"/>
                </a:lnTo>
                <a:lnTo>
                  <a:pt x="1809484" y="840301"/>
                </a:lnTo>
                <a:lnTo>
                  <a:pt x="1822981" y="840948"/>
                </a:lnTo>
                <a:lnTo>
                  <a:pt x="1836861" y="840282"/>
                </a:lnTo>
                <a:lnTo>
                  <a:pt x="1849054" y="838287"/>
                </a:lnTo>
                <a:lnTo>
                  <a:pt x="1859561" y="834962"/>
                </a:lnTo>
                <a:lnTo>
                  <a:pt x="1868382" y="830309"/>
                </a:lnTo>
                <a:lnTo>
                  <a:pt x="1871812" y="827859"/>
                </a:lnTo>
                <a:close/>
              </a:path>
              <a:path w="2299969" h="995679">
                <a:moveTo>
                  <a:pt x="1822981" y="114938"/>
                </a:moveTo>
                <a:lnTo>
                  <a:pt x="1781465" y="124246"/>
                </a:lnTo>
                <a:lnTo>
                  <a:pt x="1751402" y="154204"/>
                </a:lnTo>
                <a:lnTo>
                  <a:pt x="1744449" y="186517"/>
                </a:lnTo>
                <a:lnTo>
                  <a:pt x="1744449" y="765693"/>
                </a:lnTo>
                <a:lnTo>
                  <a:pt x="1754271" y="806593"/>
                </a:lnTo>
                <a:lnTo>
                  <a:pt x="1786400" y="834962"/>
                </a:lnTo>
                <a:lnTo>
                  <a:pt x="1809484" y="840301"/>
                </a:lnTo>
                <a:lnTo>
                  <a:pt x="1809484" y="827859"/>
                </a:lnTo>
                <a:lnTo>
                  <a:pt x="1871812" y="827859"/>
                </a:lnTo>
                <a:lnTo>
                  <a:pt x="1894115" y="801682"/>
                </a:lnTo>
                <a:lnTo>
                  <a:pt x="1816436" y="801682"/>
                </a:lnTo>
                <a:lnTo>
                  <a:pt x="1811389" y="800321"/>
                </a:lnTo>
                <a:lnTo>
                  <a:pt x="1796803" y="765693"/>
                </a:lnTo>
                <a:lnTo>
                  <a:pt x="1796803" y="179973"/>
                </a:lnTo>
                <a:lnTo>
                  <a:pt x="1804981" y="160749"/>
                </a:lnTo>
                <a:lnTo>
                  <a:pt x="1807442" y="158298"/>
                </a:lnTo>
                <a:lnTo>
                  <a:pt x="1810164" y="156654"/>
                </a:lnTo>
                <a:lnTo>
                  <a:pt x="1813169" y="155838"/>
                </a:lnTo>
                <a:lnTo>
                  <a:pt x="1816436" y="154749"/>
                </a:lnTo>
                <a:lnTo>
                  <a:pt x="1819714" y="154204"/>
                </a:lnTo>
                <a:lnTo>
                  <a:pt x="1894294" y="154204"/>
                </a:lnTo>
                <a:lnTo>
                  <a:pt x="1891412" y="148964"/>
                </a:lnTo>
                <a:lnTo>
                  <a:pt x="1858973" y="121969"/>
                </a:lnTo>
                <a:lnTo>
                  <a:pt x="1830473" y="115219"/>
                </a:lnTo>
                <a:lnTo>
                  <a:pt x="1822981" y="114938"/>
                </a:lnTo>
                <a:close/>
              </a:path>
              <a:path w="2299969" h="995679">
                <a:moveTo>
                  <a:pt x="1901512" y="487555"/>
                </a:moveTo>
                <a:lnTo>
                  <a:pt x="1849158" y="487555"/>
                </a:lnTo>
                <a:lnTo>
                  <a:pt x="1849158" y="765693"/>
                </a:lnTo>
                <a:lnTo>
                  <a:pt x="1849022" y="769641"/>
                </a:lnTo>
                <a:lnTo>
                  <a:pt x="1829525" y="801682"/>
                </a:lnTo>
                <a:lnTo>
                  <a:pt x="1894115" y="801682"/>
                </a:lnTo>
                <a:lnTo>
                  <a:pt x="1901512" y="765693"/>
                </a:lnTo>
                <a:lnTo>
                  <a:pt x="1901512" y="487555"/>
                </a:lnTo>
                <a:close/>
              </a:path>
              <a:path w="2299969" h="995679">
                <a:moveTo>
                  <a:pt x="1894294" y="154204"/>
                </a:moveTo>
                <a:lnTo>
                  <a:pt x="1826258" y="154204"/>
                </a:lnTo>
                <a:lnTo>
                  <a:pt x="1829389" y="154749"/>
                </a:lnTo>
                <a:lnTo>
                  <a:pt x="1832383" y="155838"/>
                </a:lnTo>
                <a:lnTo>
                  <a:pt x="1835661" y="156654"/>
                </a:lnTo>
                <a:lnTo>
                  <a:pt x="1838519" y="158298"/>
                </a:lnTo>
                <a:lnTo>
                  <a:pt x="1840980" y="160749"/>
                </a:lnTo>
                <a:lnTo>
                  <a:pt x="1843430" y="162926"/>
                </a:lnTo>
                <a:lnTo>
                  <a:pt x="1845336" y="166204"/>
                </a:lnTo>
                <a:lnTo>
                  <a:pt x="1846708" y="170570"/>
                </a:lnTo>
                <a:lnTo>
                  <a:pt x="1848341" y="174654"/>
                </a:lnTo>
                <a:lnTo>
                  <a:pt x="1849158" y="179973"/>
                </a:lnTo>
                <a:lnTo>
                  <a:pt x="1849158" y="409024"/>
                </a:lnTo>
                <a:lnTo>
                  <a:pt x="1901512" y="409024"/>
                </a:lnTo>
                <a:lnTo>
                  <a:pt x="1901512" y="186517"/>
                </a:lnTo>
                <a:lnTo>
                  <a:pt x="1901104" y="177979"/>
                </a:lnTo>
                <a:lnTo>
                  <a:pt x="1899878" y="169952"/>
                </a:lnTo>
                <a:lnTo>
                  <a:pt x="1897833" y="162437"/>
                </a:lnTo>
                <a:lnTo>
                  <a:pt x="1894968" y="155429"/>
                </a:lnTo>
                <a:lnTo>
                  <a:pt x="1894294" y="154204"/>
                </a:lnTo>
                <a:close/>
              </a:path>
              <a:path w="2299969" h="995679">
                <a:moveTo>
                  <a:pt x="1971091" y="0"/>
                </a:moveTo>
                <a:lnTo>
                  <a:pt x="1956369" y="0"/>
                </a:lnTo>
                <a:lnTo>
                  <a:pt x="1949689" y="1643"/>
                </a:lnTo>
                <a:lnTo>
                  <a:pt x="1925417" y="31360"/>
                </a:lnTo>
                <a:lnTo>
                  <a:pt x="1921732" y="65034"/>
                </a:lnTo>
                <a:lnTo>
                  <a:pt x="1954045" y="65034"/>
                </a:lnTo>
                <a:lnTo>
                  <a:pt x="1954045" y="61223"/>
                </a:lnTo>
                <a:lnTo>
                  <a:pt x="1954455" y="58212"/>
                </a:lnTo>
                <a:lnTo>
                  <a:pt x="1955270" y="56040"/>
                </a:lnTo>
                <a:lnTo>
                  <a:pt x="1956087" y="53589"/>
                </a:lnTo>
                <a:lnTo>
                  <a:pt x="1957186" y="51537"/>
                </a:lnTo>
                <a:lnTo>
                  <a:pt x="1958547" y="49904"/>
                </a:lnTo>
                <a:lnTo>
                  <a:pt x="1960181" y="47998"/>
                </a:lnTo>
                <a:lnTo>
                  <a:pt x="1962222" y="47045"/>
                </a:lnTo>
                <a:lnTo>
                  <a:pt x="2065880" y="47045"/>
                </a:lnTo>
                <a:lnTo>
                  <a:pt x="2067650" y="44384"/>
                </a:lnTo>
                <a:lnTo>
                  <a:pt x="2076345" y="17591"/>
                </a:lnTo>
                <a:lnTo>
                  <a:pt x="2024807" y="17591"/>
                </a:lnTo>
                <a:lnTo>
                  <a:pt x="2018263" y="16774"/>
                </a:lnTo>
                <a:lnTo>
                  <a:pt x="1992085" y="6544"/>
                </a:lnTo>
                <a:lnTo>
                  <a:pt x="1987038" y="4502"/>
                </a:lnTo>
                <a:lnTo>
                  <a:pt x="1981855" y="2869"/>
                </a:lnTo>
                <a:lnTo>
                  <a:pt x="1976955" y="963"/>
                </a:lnTo>
                <a:lnTo>
                  <a:pt x="1971091" y="0"/>
                </a:lnTo>
                <a:close/>
              </a:path>
              <a:path w="2299969" h="995679">
                <a:moveTo>
                  <a:pt x="2065880" y="47045"/>
                </a:moveTo>
                <a:lnTo>
                  <a:pt x="1970138" y="47045"/>
                </a:lnTo>
                <a:lnTo>
                  <a:pt x="1975447" y="47998"/>
                </a:lnTo>
                <a:lnTo>
                  <a:pt x="1985813" y="51809"/>
                </a:lnTo>
                <a:lnTo>
                  <a:pt x="1990996" y="53862"/>
                </a:lnTo>
                <a:lnTo>
                  <a:pt x="1996180" y="56040"/>
                </a:lnTo>
                <a:lnTo>
                  <a:pt x="2001624" y="58218"/>
                </a:lnTo>
                <a:lnTo>
                  <a:pt x="2007216" y="60270"/>
                </a:lnTo>
                <a:lnTo>
                  <a:pt x="2012943" y="62176"/>
                </a:lnTo>
                <a:lnTo>
                  <a:pt x="2018943" y="64081"/>
                </a:lnTo>
                <a:lnTo>
                  <a:pt x="2025351" y="65034"/>
                </a:lnTo>
                <a:lnTo>
                  <a:pt x="2032168" y="65034"/>
                </a:lnTo>
                <a:lnTo>
                  <a:pt x="2063978" y="49904"/>
                </a:lnTo>
                <a:lnTo>
                  <a:pt x="2065880" y="47045"/>
                </a:lnTo>
                <a:close/>
              </a:path>
              <a:path w="2299969" h="995679">
                <a:moveTo>
                  <a:pt x="2077161" y="0"/>
                </a:moveTo>
                <a:lnTo>
                  <a:pt x="2044848" y="0"/>
                </a:lnTo>
                <a:lnTo>
                  <a:pt x="2044576" y="3549"/>
                </a:lnTo>
                <a:lnTo>
                  <a:pt x="2043759" y="6544"/>
                </a:lnTo>
                <a:lnTo>
                  <a:pt x="2042398" y="9004"/>
                </a:lnTo>
                <a:lnTo>
                  <a:pt x="2041581" y="11182"/>
                </a:lnTo>
                <a:lnTo>
                  <a:pt x="2040346" y="13235"/>
                </a:lnTo>
                <a:lnTo>
                  <a:pt x="2038712" y="15140"/>
                </a:lnTo>
                <a:lnTo>
                  <a:pt x="2037079" y="16774"/>
                </a:lnTo>
                <a:lnTo>
                  <a:pt x="2034901" y="17591"/>
                </a:lnTo>
                <a:lnTo>
                  <a:pt x="2076345" y="17591"/>
                </a:lnTo>
                <a:lnTo>
                  <a:pt x="2076889" y="12135"/>
                </a:lnTo>
                <a:lnTo>
                  <a:pt x="2077035" y="9004"/>
                </a:lnTo>
                <a:lnTo>
                  <a:pt x="2077161" y="0"/>
                </a:lnTo>
                <a:close/>
              </a:path>
              <a:path w="2299969" h="995679">
                <a:moveTo>
                  <a:pt x="2038712" y="121074"/>
                </a:moveTo>
                <a:lnTo>
                  <a:pt x="1960181" y="121074"/>
                </a:lnTo>
                <a:lnTo>
                  <a:pt x="1920915" y="827859"/>
                </a:lnTo>
                <a:lnTo>
                  <a:pt x="1973269" y="827859"/>
                </a:lnTo>
                <a:lnTo>
                  <a:pt x="1980222" y="657707"/>
                </a:lnTo>
                <a:lnTo>
                  <a:pt x="2068525" y="657707"/>
                </a:lnTo>
                <a:lnTo>
                  <a:pt x="2066344" y="618441"/>
                </a:lnTo>
                <a:lnTo>
                  <a:pt x="1980222" y="618441"/>
                </a:lnTo>
                <a:lnTo>
                  <a:pt x="1986358" y="461378"/>
                </a:lnTo>
                <a:lnTo>
                  <a:pt x="1999446" y="147252"/>
                </a:lnTo>
                <a:lnTo>
                  <a:pt x="2040167" y="147252"/>
                </a:lnTo>
                <a:lnTo>
                  <a:pt x="2038712" y="121074"/>
                </a:lnTo>
                <a:close/>
              </a:path>
              <a:path w="2299969" h="995679">
                <a:moveTo>
                  <a:pt x="2068525" y="657707"/>
                </a:moveTo>
                <a:lnTo>
                  <a:pt x="2019079" y="657707"/>
                </a:lnTo>
                <a:lnTo>
                  <a:pt x="2025624" y="827859"/>
                </a:lnTo>
                <a:lnTo>
                  <a:pt x="2077978" y="827859"/>
                </a:lnTo>
                <a:lnTo>
                  <a:pt x="2068525" y="657707"/>
                </a:lnTo>
                <a:close/>
              </a:path>
              <a:path w="2299969" h="995679">
                <a:moveTo>
                  <a:pt x="2040167" y="147252"/>
                </a:moveTo>
                <a:lnTo>
                  <a:pt x="1999446" y="147252"/>
                </a:lnTo>
                <a:lnTo>
                  <a:pt x="2019079" y="618441"/>
                </a:lnTo>
                <a:lnTo>
                  <a:pt x="2066344" y="618441"/>
                </a:lnTo>
                <a:lnTo>
                  <a:pt x="2040167" y="147252"/>
                </a:lnTo>
                <a:close/>
              </a:path>
              <a:path w="2299969" h="995679">
                <a:moveTo>
                  <a:pt x="2220906" y="114938"/>
                </a:moveTo>
                <a:lnTo>
                  <a:pt x="2178781" y="122163"/>
                </a:lnTo>
                <a:lnTo>
                  <a:pt x="2152196" y="146026"/>
                </a:lnTo>
                <a:lnTo>
                  <a:pt x="2148918" y="151482"/>
                </a:lnTo>
                <a:lnTo>
                  <a:pt x="2146604" y="156927"/>
                </a:lnTo>
                <a:lnTo>
                  <a:pt x="2145243" y="162382"/>
                </a:lnTo>
                <a:lnTo>
                  <a:pt x="2143871" y="167565"/>
                </a:lnTo>
                <a:lnTo>
                  <a:pt x="2143055" y="172340"/>
                </a:lnTo>
                <a:lnTo>
                  <a:pt x="2142510" y="181062"/>
                </a:lnTo>
                <a:lnTo>
                  <a:pt x="2142420" y="183240"/>
                </a:lnTo>
                <a:lnTo>
                  <a:pt x="2142374" y="765693"/>
                </a:lnTo>
                <a:lnTo>
                  <a:pt x="2142782" y="771683"/>
                </a:lnTo>
                <a:lnTo>
                  <a:pt x="2156410" y="813134"/>
                </a:lnTo>
                <a:lnTo>
                  <a:pt x="2194832" y="838287"/>
                </a:lnTo>
                <a:lnTo>
                  <a:pt x="2220906" y="840948"/>
                </a:lnTo>
                <a:lnTo>
                  <a:pt x="2234786" y="840282"/>
                </a:lnTo>
                <a:lnTo>
                  <a:pt x="2273748" y="824993"/>
                </a:lnTo>
                <a:lnTo>
                  <a:pt x="2292040" y="801682"/>
                </a:lnTo>
                <a:lnTo>
                  <a:pt x="2214361" y="801682"/>
                </a:lnTo>
                <a:lnTo>
                  <a:pt x="2209314" y="800321"/>
                </a:lnTo>
                <a:lnTo>
                  <a:pt x="2194728" y="765693"/>
                </a:lnTo>
                <a:lnTo>
                  <a:pt x="2194812" y="181062"/>
                </a:lnTo>
                <a:lnTo>
                  <a:pt x="2194865" y="179701"/>
                </a:lnTo>
                <a:lnTo>
                  <a:pt x="2195409" y="172068"/>
                </a:lnTo>
                <a:lnTo>
                  <a:pt x="2196362" y="168654"/>
                </a:lnTo>
                <a:lnTo>
                  <a:pt x="2198006" y="165659"/>
                </a:lnTo>
                <a:lnTo>
                  <a:pt x="2199639" y="162382"/>
                </a:lnTo>
                <a:lnTo>
                  <a:pt x="2202226" y="159660"/>
                </a:lnTo>
                <a:lnTo>
                  <a:pt x="2209314" y="155293"/>
                </a:lnTo>
                <a:lnTo>
                  <a:pt x="2214361" y="154204"/>
                </a:lnTo>
                <a:lnTo>
                  <a:pt x="2294050" y="154204"/>
                </a:lnTo>
                <a:lnTo>
                  <a:pt x="2292893" y="151482"/>
                </a:lnTo>
                <a:lnTo>
                  <a:pt x="2289626" y="146026"/>
                </a:lnTo>
                <a:lnTo>
                  <a:pt x="2286349" y="140299"/>
                </a:lnTo>
                <a:lnTo>
                  <a:pt x="2281846" y="135116"/>
                </a:lnTo>
                <a:lnTo>
                  <a:pt x="2246905" y="117470"/>
                </a:lnTo>
                <a:lnTo>
                  <a:pt x="2230339" y="115219"/>
                </a:lnTo>
                <a:lnTo>
                  <a:pt x="2220906" y="114938"/>
                </a:lnTo>
                <a:close/>
              </a:path>
              <a:path w="2299969" h="995679">
                <a:moveTo>
                  <a:pt x="2294050" y="154204"/>
                </a:moveTo>
                <a:lnTo>
                  <a:pt x="2227450" y="154204"/>
                </a:lnTo>
                <a:lnTo>
                  <a:pt x="2232497" y="155293"/>
                </a:lnTo>
                <a:lnTo>
                  <a:pt x="2239586" y="159660"/>
                </a:lnTo>
                <a:lnTo>
                  <a:pt x="2242172" y="162382"/>
                </a:lnTo>
                <a:lnTo>
                  <a:pt x="2243816" y="165659"/>
                </a:lnTo>
                <a:lnTo>
                  <a:pt x="2245449" y="168654"/>
                </a:lnTo>
                <a:lnTo>
                  <a:pt x="2246402" y="172068"/>
                </a:lnTo>
                <a:lnTo>
                  <a:pt x="2246947" y="179701"/>
                </a:lnTo>
                <a:lnTo>
                  <a:pt x="2246999" y="181062"/>
                </a:lnTo>
                <a:lnTo>
                  <a:pt x="2247083" y="765693"/>
                </a:lnTo>
                <a:lnTo>
                  <a:pt x="2246947" y="769641"/>
                </a:lnTo>
                <a:lnTo>
                  <a:pt x="2227450" y="801682"/>
                </a:lnTo>
                <a:lnTo>
                  <a:pt x="2292040" y="801682"/>
                </a:lnTo>
                <a:lnTo>
                  <a:pt x="2299437" y="765693"/>
                </a:lnTo>
                <a:lnTo>
                  <a:pt x="2299392" y="183240"/>
                </a:lnTo>
                <a:lnTo>
                  <a:pt x="2299301" y="181062"/>
                </a:lnTo>
                <a:lnTo>
                  <a:pt x="2298757" y="172340"/>
                </a:lnTo>
                <a:lnTo>
                  <a:pt x="2297940" y="167565"/>
                </a:lnTo>
                <a:lnTo>
                  <a:pt x="2296579" y="162382"/>
                </a:lnTo>
                <a:lnTo>
                  <a:pt x="2295207" y="156927"/>
                </a:lnTo>
                <a:lnTo>
                  <a:pt x="2294050" y="154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06533" y="6761615"/>
            <a:ext cx="4905044" cy="153377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837670" y="2132040"/>
            <a:ext cx="3549650" cy="632460"/>
            <a:chOff x="837670" y="2132040"/>
            <a:chExt cx="3549650" cy="632460"/>
          </a:xfrm>
        </p:grpSpPr>
        <p:sp>
          <p:nvSpPr>
            <p:cNvPr id="15" name="object 15"/>
            <p:cNvSpPr/>
            <p:nvPr/>
          </p:nvSpPr>
          <p:spPr>
            <a:xfrm>
              <a:off x="837670" y="2429245"/>
              <a:ext cx="3549650" cy="335280"/>
            </a:xfrm>
            <a:custGeom>
              <a:avLst/>
              <a:gdLst/>
              <a:ahLst/>
              <a:cxnLst/>
              <a:rect l="l" t="t" r="r" b="b"/>
              <a:pathLst>
                <a:path w="3549650" h="335280">
                  <a:moveTo>
                    <a:pt x="3549630" y="0"/>
                  </a:moveTo>
                  <a:lnTo>
                    <a:pt x="0" y="0"/>
                  </a:lnTo>
                  <a:lnTo>
                    <a:pt x="0" y="335068"/>
                  </a:lnTo>
                  <a:lnTo>
                    <a:pt x="3549630" y="335068"/>
                  </a:lnTo>
                  <a:lnTo>
                    <a:pt x="3549630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3806" y="2132040"/>
              <a:ext cx="3370579" cy="573405"/>
            </a:xfrm>
            <a:custGeom>
              <a:avLst/>
              <a:gdLst/>
              <a:ahLst/>
              <a:cxnLst/>
              <a:rect l="l" t="t" r="r" b="b"/>
              <a:pathLst>
                <a:path w="3370579" h="573405">
                  <a:moveTo>
                    <a:pt x="47370" y="362083"/>
                  </a:moveTo>
                  <a:lnTo>
                    <a:pt x="0" y="362083"/>
                  </a:lnTo>
                  <a:lnTo>
                    <a:pt x="7919" y="410703"/>
                  </a:lnTo>
                  <a:lnTo>
                    <a:pt x="29637" y="447746"/>
                  </a:lnTo>
                  <a:lnTo>
                    <a:pt x="62097" y="473654"/>
                  </a:lnTo>
                  <a:lnTo>
                    <a:pt x="102241" y="488874"/>
                  </a:lnTo>
                  <a:lnTo>
                    <a:pt x="147011" y="493848"/>
                  </a:lnTo>
                  <a:lnTo>
                    <a:pt x="207040" y="485587"/>
                  </a:lnTo>
                  <a:lnTo>
                    <a:pt x="249919" y="462881"/>
                  </a:lnTo>
                  <a:lnTo>
                    <a:pt x="259435" y="450289"/>
                  </a:lnTo>
                  <a:lnTo>
                    <a:pt x="149189" y="450289"/>
                  </a:lnTo>
                  <a:lnTo>
                    <a:pt x="113984" y="445925"/>
                  </a:lnTo>
                  <a:lnTo>
                    <a:pt x="81128" y="431301"/>
                  </a:lnTo>
                  <a:lnTo>
                    <a:pt x="56847" y="404119"/>
                  </a:lnTo>
                  <a:lnTo>
                    <a:pt x="47370" y="362083"/>
                  </a:lnTo>
                  <a:close/>
                </a:path>
                <a:path w="3370579" h="573405">
                  <a:moveTo>
                    <a:pt x="143199" y="96374"/>
                  </a:moveTo>
                  <a:lnTo>
                    <a:pt x="88011" y="104064"/>
                  </a:lnTo>
                  <a:lnTo>
                    <a:pt x="46757" y="125640"/>
                  </a:lnTo>
                  <a:lnTo>
                    <a:pt x="20920" y="158853"/>
                  </a:lnTo>
                  <a:lnTo>
                    <a:pt x="11978" y="201459"/>
                  </a:lnTo>
                  <a:lnTo>
                    <a:pt x="18946" y="239105"/>
                  </a:lnTo>
                  <a:lnTo>
                    <a:pt x="39543" y="267002"/>
                  </a:lnTo>
                  <a:lnTo>
                    <a:pt x="73309" y="288671"/>
                  </a:lnTo>
                  <a:lnTo>
                    <a:pt x="119786" y="307634"/>
                  </a:lnTo>
                  <a:lnTo>
                    <a:pt x="147011" y="317435"/>
                  </a:lnTo>
                  <a:lnTo>
                    <a:pt x="184972" y="332868"/>
                  </a:lnTo>
                  <a:lnTo>
                    <a:pt x="212213" y="348198"/>
                  </a:lnTo>
                  <a:lnTo>
                    <a:pt x="228633" y="365979"/>
                  </a:lnTo>
                  <a:lnTo>
                    <a:pt x="234128" y="388763"/>
                  </a:lnTo>
                  <a:lnTo>
                    <a:pt x="228820" y="413077"/>
                  </a:lnTo>
                  <a:lnTo>
                    <a:pt x="212894" y="432594"/>
                  </a:lnTo>
                  <a:lnTo>
                    <a:pt x="186350" y="445576"/>
                  </a:lnTo>
                  <a:lnTo>
                    <a:pt x="149189" y="450289"/>
                  </a:lnTo>
                  <a:lnTo>
                    <a:pt x="259435" y="450289"/>
                  </a:lnTo>
                  <a:lnTo>
                    <a:pt x="275646" y="428842"/>
                  </a:lnTo>
                  <a:lnTo>
                    <a:pt x="284221" y="386585"/>
                  </a:lnTo>
                  <a:lnTo>
                    <a:pt x="274854" y="345952"/>
                  </a:lnTo>
                  <a:lnTo>
                    <a:pt x="249306" y="316346"/>
                  </a:lnTo>
                  <a:lnTo>
                    <a:pt x="211405" y="294090"/>
                  </a:lnTo>
                  <a:lnTo>
                    <a:pt x="164979" y="275509"/>
                  </a:lnTo>
                  <a:lnTo>
                    <a:pt x="139388" y="266253"/>
                  </a:lnTo>
                  <a:lnTo>
                    <a:pt x="103682" y="252326"/>
                  </a:lnTo>
                  <a:lnTo>
                    <a:pt x="78746" y="238144"/>
                  </a:lnTo>
                  <a:lnTo>
                    <a:pt x="64121" y="221001"/>
                  </a:lnTo>
                  <a:lnTo>
                    <a:pt x="59348" y="198192"/>
                  </a:lnTo>
                  <a:lnTo>
                    <a:pt x="65091" y="174848"/>
                  </a:lnTo>
                  <a:lnTo>
                    <a:pt x="81604" y="156403"/>
                  </a:lnTo>
                  <a:lnTo>
                    <a:pt x="107816" y="144288"/>
                  </a:lnTo>
                  <a:lnTo>
                    <a:pt x="142655" y="139932"/>
                  </a:lnTo>
                  <a:lnTo>
                    <a:pt x="255012" y="139932"/>
                  </a:lnTo>
                  <a:lnTo>
                    <a:pt x="225517" y="115261"/>
                  </a:lnTo>
                  <a:lnTo>
                    <a:pt x="187481" y="100956"/>
                  </a:lnTo>
                  <a:lnTo>
                    <a:pt x="143199" y="96374"/>
                  </a:lnTo>
                  <a:close/>
                </a:path>
                <a:path w="3370579" h="573405">
                  <a:moveTo>
                    <a:pt x="255012" y="139932"/>
                  </a:moveTo>
                  <a:lnTo>
                    <a:pt x="142655" y="139932"/>
                  </a:lnTo>
                  <a:lnTo>
                    <a:pt x="176932" y="144399"/>
                  </a:lnTo>
                  <a:lnTo>
                    <a:pt x="206156" y="158921"/>
                  </a:lnTo>
                  <a:lnTo>
                    <a:pt x="226497" y="185184"/>
                  </a:lnTo>
                  <a:lnTo>
                    <a:pt x="234128" y="224872"/>
                  </a:lnTo>
                  <a:lnTo>
                    <a:pt x="281499" y="224872"/>
                  </a:lnTo>
                  <a:lnTo>
                    <a:pt x="274590" y="176382"/>
                  </a:lnTo>
                  <a:lnTo>
                    <a:pt x="255241" y="140124"/>
                  </a:lnTo>
                  <a:lnTo>
                    <a:pt x="255012" y="139932"/>
                  </a:lnTo>
                  <a:close/>
                </a:path>
                <a:path w="3370579" h="573405">
                  <a:moveTo>
                    <a:pt x="410982" y="104541"/>
                  </a:moveTo>
                  <a:lnTo>
                    <a:pt x="363611" y="104541"/>
                  </a:lnTo>
                  <a:lnTo>
                    <a:pt x="363611" y="361538"/>
                  </a:lnTo>
                  <a:lnTo>
                    <a:pt x="370328" y="408124"/>
                  </a:lnTo>
                  <a:lnTo>
                    <a:pt x="389381" y="445041"/>
                  </a:lnTo>
                  <a:lnTo>
                    <a:pt x="419123" y="471895"/>
                  </a:lnTo>
                  <a:lnTo>
                    <a:pt x="457908" y="488295"/>
                  </a:lnTo>
                  <a:lnTo>
                    <a:pt x="504089" y="493848"/>
                  </a:lnTo>
                  <a:lnTo>
                    <a:pt x="550004" y="488242"/>
                  </a:lnTo>
                  <a:lnTo>
                    <a:pt x="588628" y="471738"/>
                  </a:lnTo>
                  <a:lnTo>
                    <a:pt x="612248" y="450289"/>
                  </a:lnTo>
                  <a:lnTo>
                    <a:pt x="504089" y="450289"/>
                  </a:lnTo>
                  <a:lnTo>
                    <a:pt x="464733" y="444104"/>
                  </a:lnTo>
                  <a:lnTo>
                    <a:pt x="435484" y="426536"/>
                  </a:lnTo>
                  <a:lnTo>
                    <a:pt x="417260" y="399065"/>
                  </a:lnTo>
                  <a:lnTo>
                    <a:pt x="410982" y="363172"/>
                  </a:lnTo>
                  <a:lnTo>
                    <a:pt x="410982" y="104541"/>
                  </a:lnTo>
                  <a:close/>
                </a:path>
                <a:path w="3370579" h="573405">
                  <a:moveTo>
                    <a:pt x="644022" y="104541"/>
                  </a:moveTo>
                  <a:lnTo>
                    <a:pt x="596651" y="104541"/>
                  </a:lnTo>
                  <a:lnTo>
                    <a:pt x="596651" y="363172"/>
                  </a:lnTo>
                  <a:lnTo>
                    <a:pt x="590381" y="399295"/>
                  </a:lnTo>
                  <a:lnTo>
                    <a:pt x="572218" y="426740"/>
                  </a:lnTo>
                  <a:lnTo>
                    <a:pt x="543130" y="444181"/>
                  </a:lnTo>
                  <a:lnTo>
                    <a:pt x="504089" y="450289"/>
                  </a:lnTo>
                  <a:lnTo>
                    <a:pt x="612248" y="450289"/>
                  </a:lnTo>
                  <a:lnTo>
                    <a:pt x="618287" y="444805"/>
                  </a:lnTo>
                  <a:lnTo>
                    <a:pt x="637309" y="407915"/>
                  </a:lnTo>
                  <a:lnTo>
                    <a:pt x="644022" y="361538"/>
                  </a:lnTo>
                  <a:lnTo>
                    <a:pt x="644022" y="104541"/>
                  </a:lnTo>
                  <a:close/>
                </a:path>
                <a:path w="3370579" h="573405">
                  <a:moveTo>
                    <a:pt x="899752" y="104541"/>
                  </a:moveTo>
                  <a:lnTo>
                    <a:pt x="739673" y="104541"/>
                  </a:lnTo>
                  <a:lnTo>
                    <a:pt x="739673" y="485681"/>
                  </a:lnTo>
                  <a:lnTo>
                    <a:pt x="913364" y="485681"/>
                  </a:lnTo>
                  <a:lnTo>
                    <a:pt x="956634" y="478926"/>
                  </a:lnTo>
                  <a:lnTo>
                    <a:pt x="989184" y="459001"/>
                  </a:lnTo>
                  <a:lnTo>
                    <a:pt x="998777" y="443756"/>
                  </a:lnTo>
                  <a:lnTo>
                    <a:pt x="787044" y="443756"/>
                  </a:lnTo>
                  <a:lnTo>
                    <a:pt x="787044" y="313079"/>
                  </a:lnTo>
                  <a:lnTo>
                    <a:pt x="993801" y="313079"/>
                  </a:lnTo>
                  <a:lnTo>
                    <a:pt x="977537" y="298454"/>
                  </a:lnTo>
                  <a:lnTo>
                    <a:pt x="952567" y="287488"/>
                  </a:lnTo>
                  <a:lnTo>
                    <a:pt x="972713" y="275629"/>
                  </a:lnTo>
                  <a:lnTo>
                    <a:pt x="975289" y="272787"/>
                  </a:lnTo>
                  <a:lnTo>
                    <a:pt x="787044" y="272787"/>
                  </a:lnTo>
                  <a:lnTo>
                    <a:pt x="787044" y="146466"/>
                  </a:lnTo>
                  <a:lnTo>
                    <a:pt x="985509" y="146466"/>
                  </a:lnTo>
                  <a:lnTo>
                    <a:pt x="974823" y="129927"/>
                  </a:lnTo>
                  <a:lnTo>
                    <a:pt x="942622" y="110930"/>
                  </a:lnTo>
                  <a:lnTo>
                    <a:pt x="899752" y="104541"/>
                  </a:lnTo>
                  <a:close/>
                </a:path>
                <a:path w="3370579" h="573405">
                  <a:moveTo>
                    <a:pt x="993801" y="313079"/>
                  </a:moveTo>
                  <a:lnTo>
                    <a:pt x="905197" y="313079"/>
                  </a:lnTo>
                  <a:lnTo>
                    <a:pt x="932923" y="317477"/>
                  </a:lnTo>
                  <a:lnTo>
                    <a:pt x="953044" y="330298"/>
                  </a:lnTo>
                  <a:lnTo>
                    <a:pt x="965303" y="350980"/>
                  </a:lnTo>
                  <a:lnTo>
                    <a:pt x="969446" y="378962"/>
                  </a:lnTo>
                  <a:lnTo>
                    <a:pt x="965303" y="406543"/>
                  </a:lnTo>
                  <a:lnTo>
                    <a:pt x="953044" y="426877"/>
                  </a:lnTo>
                  <a:lnTo>
                    <a:pt x="932923" y="439451"/>
                  </a:lnTo>
                  <a:lnTo>
                    <a:pt x="905197" y="443756"/>
                  </a:lnTo>
                  <a:lnTo>
                    <a:pt x="998777" y="443756"/>
                  </a:lnTo>
                  <a:lnTo>
                    <a:pt x="1009687" y="426417"/>
                  </a:lnTo>
                  <a:lnTo>
                    <a:pt x="1016817" y="381684"/>
                  </a:lnTo>
                  <a:lnTo>
                    <a:pt x="1011755" y="344072"/>
                  </a:lnTo>
                  <a:lnTo>
                    <a:pt x="997964" y="316822"/>
                  </a:lnTo>
                  <a:lnTo>
                    <a:pt x="993801" y="313079"/>
                  </a:lnTo>
                  <a:close/>
                </a:path>
                <a:path w="3370579" h="573405">
                  <a:moveTo>
                    <a:pt x="985509" y="146466"/>
                  </a:moveTo>
                  <a:lnTo>
                    <a:pt x="891585" y="146466"/>
                  </a:lnTo>
                  <a:lnTo>
                    <a:pt x="918911" y="150669"/>
                  </a:lnTo>
                  <a:lnTo>
                    <a:pt x="938683" y="162937"/>
                  </a:lnTo>
                  <a:lnTo>
                    <a:pt x="950696" y="182760"/>
                  </a:lnTo>
                  <a:lnTo>
                    <a:pt x="954745" y="209627"/>
                  </a:lnTo>
                  <a:lnTo>
                    <a:pt x="950713" y="236264"/>
                  </a:lnTo>
                  <a:lnTo>
                    <a:pt x="938819" y="256112"/>
                  </a:lnTo>
                  <a:lnTo>
                    <a:pt x="919371" y="268508"/>
                  </a:lnTo>
                  <a:lnTo>
                    <a:pt x="892674" y="272787"/>
                  </a:lnTo>
                  <a:lnTo>
                    <a:pt x="975289" y="272787"/>
                  </a:lnTo>
                  <a:lnTo>
                    <a:pt x="988367" y="258358"/>
                  </a:lnTo>
                  <a:lnTo>
                    <a:pt x="998508" y="234962"/>
                  </a:lnTo>
                  <a:lnTo>
                    <a:pt x="1002116" y="204726"/>
                  </a:lnTo>
                  <a:lnTo>
                    <a:pt x="995080" y="161278"/>
                  </a:lnTo>
                  <a:lnTo>
                    <a:pt x="985509" y="146466"/>
                  </a:lnTo>
                  <a:close/>
                </a:path>
                <a:path w="3370579" h="573405">
                  <a:moveTo>
                    <a:pt x="1221690" y="146466"/>
                  </a:moveTo>
                  <a:lnTo>
                    <a:pt x="1174320" y="146466"/>
                  </a:lnTo>
                  <a:lnTo>
                    <a:pt x="1174320" y="485681"/>
                  </a:lnTo>
                  <a:lnTo>
                    <a:pt x="1221690" y="485681"/>
                  </a:lnTo>
                  <a:lnTo>
                    <a:pt x="1221690" y="146466"/>
                  </a:lnTo>
                  <a:close/>
                </a:path>
                <a:path w="3370579" h="573405">
                  <a:moveTo>
                    <a:pt x="1337121" y="104541"/>
                  </a:moveTo>
                  <a:lnTo>
                    <a:pt x="1058344" y="104541"/>
                  </a:lnTo>
                  <a:lnTo>
                    <a:pt x="1058344" y="146466"/>
                  </a:lnTo>
                  <a:lnTo>
                    <a:pt x="1337121" y="146466"/>
                  </a:lnTo>
                  <a:lnTo>
                    <a:pt x="1337121" y="104541"/>
                  </a:lnTo>
                  <a:close/>
                </a:path>
                <a:path w="3370579" h="573405">
                  <a:moveTo>
                    <a:pt x="1447442" y="104541"/>
                  </a:moveTo>
                  <a:lnTo>
                    <a:pt x="1400072" y="104541"/>
                  </a:lnTo>
                  <a:lnTo>
                    <a:pt x="1400072" y="485681"/>
                  </a:lnTo>
                  <a:lnTo>
                    <a:pt x="1447442" y="485681"/>
                  </a:lnTo>
                  <a:lnTo>
                    <a:pt x="1447442" y="104541"/>
                  </a:lnTo>
                  <a:close/>
                </a:path>
                <a:path w="3370579" h="573405">
                  <a:moveTo>
                    <a:pt x="1674189" y="146466"/>
                  </a:moveTo>
                  <a:lnTo>
                    <a:pt x="1626819" y="146466"/>
                  </a:lnTo>
                  <a:lnTo>
                    <a:pt x="1626819" y="485681"/>
                  </a:lnTo>
                  <a:lnTo>
                    <a:pt x="1674189" y="485681"/>
                  </a:lnTo>
                  <a:lnTo>
                    <a:pt x="1674189" y="146466"/>
                  </a:lnTo>
                  <a:close/>
                </a:path>
                <a:path w="3370579" h="573405">
                  <a:moveTo>
                    <a:pt x="1789620" y="104541"/>
                  </a:moveTo>
                  <a:lnTo>
                    <a:pt x="1510844" y="104541"/>
                  </a:lnTo>
                  <a:lnTo>
                    <a:pt x="1510844" y="146466"/>
                  </a:lnTo>
                  <a:lnTo>
                    <a:pt x="1789620" y="146466"/>
                  </a:lnTo>
                  <a:lnTo>
                    <a:pt x="1789620" y="104541"/>
                  </a:lnTo>
                  <a:close/>
                </a:path>
                <a:path w="3370579" h="573405">
                  <a:moveTo>
                    <a:pt x="1894497" y="104541"/>
                  </a:moveTo>
                  <a:lnTo>
                    <a:pt x="1847127" y="104541"/>
                  </a:lnTo>
                  <a:lnTo>
                    <a:pt x="1847127" y="361538"/>
                  </a:lnTo>
                  <a:lnTo>
                    <a:pt x="1853843" y="408124"/>
                  </a:lnTo>
                  <a:lnTo>
                    <a:pt x="1872896" y="445041"/>
                  </a:lnTo>
                  <a:lnTo>
                    <a:pt x="1902638" y="471895"/>
                  </a:lnTo>
                  <a:lnTo>
                    <a:pt x="1941423" y="488295"/>
                  </a:lnTo>
                  <a:lnTo>
                    <a:pt x="1987604" y="493848"/>
                  </a:lnTo>
                  <a:lnTo>
                    <a:pt x="2033519" y="488242"/>
                  </a:lnTo>
                  <a:lnTo>
                    <a:pt x="2072143" y="471738"/>
                  </a:lnTo>
                  <a:lnTo>
                    <a:pt x="2095763" y="450289"/>
                  </a:lnTo>
                  <a:lnTo>
                    <a:pt x="1987604" y="450289"/>
                  </a:lnTo>
                  <a:lnTo>
                    <a:pt x="1948248" y="444104"/>
                  </a:lnTo>
                  <a:lnTo>
                    <a:pt x="1918999" y="426536"/>
                  </a:lnTo>
                  <a:lnTo>
                    <a:pt x="1900775" y="399065"/>
                  </a:lnTo>
                  <a:lnTo>
                    <a:pt x="1894497" y="363172"/>
                  </a:lnTo>
                  <a:lnTo>
                    <a:pt x="1894497" y="104541"/>
                  </a:lnTo>
                  <a:close/>
                </a:path>
                <a:path w="3370579" h="573405">
                  <a:moveTo>
                    <a:pt x="2127537" y="104541"/>
                  </a:moveTo>
                  <a:lnTo>
                    <a:pt x="2080167" y="104541"/>
                  </a:lnTo>
                  <a:lnTo>
                    <a:pt x="2080167" y="363172"/>
                  </a:lnTo>
                  <a:lnTo>
                    <a:pt x="2073896" y="399295"/>
                  </a:lnTo>
                  <a:lnTo>
                    <a:pt x="2055733" y="426740"/>
                  </a:lnTo>
                  <a:lnTo>
                    <a:pt x="2026645" y="444181"/>
                  </a:lnTo>
                  <a:lnTo>
                    <a:pt x="1987604" y="450289"/>
                  </a:lnTo>
                  <a:lnTo>
                    <a:pt x="2095763" y="450289"/>
                  </a:lnTo>
                  <a:lnTo>
                    <a:pt x="2101802" y="444805"/>
                  </a:lnTo>
                  <a:lnTo>
                    <a:pt x="2120824" y="407915"/>
                  </a:lnTo>
                  <a:lnTo>
                    <a:pt x="2127537" y="361538"/>
                  </a:lnTo>
                  <a:lnTo>
                    <a:pt x="2127537" y="104541"/>
                  </a:lnTo>
                  <a:close/>
                </a:path>
                <a:path w="3370579" h="573405">
                  <a:moveTo>
                    <a:pt x="2270548" y="104541"/>
                  </a:moveTo>
                  <a:lnTo>
                    <a:pt x="2223178" y="104541"/>
                  </a:lnTo>
                  <a:lnTo>
                    <a:pt x="2223178" y="485681"/>
                  </a:lnTo>
                  <a:lnTo>
                    <a:pt x="2270548" y="485681"/>
                  </a:lnTo>
                  <a:lnTo>
                    <a:pt x="2270548" y="104541"/>
                  </a:lnTo>
                  <a:close/>
                </a:path>
                <a:path w="3370579" h="573405">
                  <a:moveTo>
                    <a:pt x="2507096" y="96374"/>
                  </a:moveTo>
                  <a:lnTo>
                    <a:pt x="2456585" y="102332"/>
                  </a:lnTo>
                  <a:lnTo>
                    <a:pt x="2415979" y="119739"/>
                  </a:lnTo>
                  <a:lnTo>
                    <a:pt x="2386037" y="147886"/>
                  </a:lnTo>
                  <a:lnTo>
                    <a:pt x="2367516" y="186070"/>
                  </a:lnTo>
                  <a:lnTo>
                    <a:pt x="2361174" y="233584"/>
                  </a:lnTo>
                  <a:lnTo>
                    <a:pt x="2361174" y="356638"/>
                  </a:lnTo>
                  <a:lnTo>
                    <a:pt x="2369281" y="409980"/>
                  </a:lnTo>
                  <a:lnTo>
                    <a:pt x="2392958" y="450970"/>
                  </a:lnTo>
                  <a:lnTo>
                    <a:pt x="2431234" y="478688"/>
                  </a:lnTo>
                  <a:lnTo>
                    <a:pt x="2483139" y="492215"/>
                  </a:lnTo>
                  <a:lnTo>
                    <a:pt x="2435224" y="557553"/>
                  </a:lnTo>
                  <a:lnTo>
                    <a:pt x="2435224" y="572799"/>
                  </a:lnTo>
                  <a:lnTo>
                    <a:pt x="2476605" y="572799"/>
                  </a:lnTo>
                  <a:lnTo>
                    <a:pt x="2521797" y="493304"/>
                  </a:lnTo>
                  <a:lnTo>
                    <a:pt x="2569678" y="482482"/>
                  </a:lnTo>
                  <a:lnTo>
                    <a:pt x="2609187" y="457776"/>
                  </a:lnTo>
                  <a:lnTo>
                    <a:pt x="2614315" y="450289"/>
                  </a:lnTo>
                  <a:lnTo>
                    <a:pt x="2506551" y="450289"/>
                  </a:lnTo>
                  <a:lnTo>
                    <a:pt x="2464133" y="444130"/>
                  </a:lnTo>
                  <a:lnTo>
                    <a:pt x="2433454" y="426332"/>
                  </a:lnTo>
                  <a:lnTo>
                    <a:pt x="2414823" y="397917"/>
                  </a:lnTo>
                  <a:lnTo>
                    <a:pt x="2408544" y="359905"/>
                  </a:lnTo>
                  <a:lnTo>
                    <a:pt x="2408544" y="230317"/>
                  </a:lnTo>
                  <a:lnTo>
                    <a:pt x="2414823" y="192305"/>
                  </a:lnTo>
                  <a:lnTo>
                    <a:pt x="2433454" y="163890"/>
                  </a:lnTo>
                  <a:lnTo>
                    <a:pt x="2464133" y="146092"/>
                  </a:lnTo>
                  <a:lnTo>
                    <a:pt x="2506551" y="139932"/>
                  </a:lnTo>
                  <a:lnTo>
                    <a:pt x="2615763" y="139932"/>
                  </a:lnTo>
                  <a:lnTo>
                    <a:pt x="2587723" y="116428"/>
                  </a:lnTo>
                  <a:lnTo>
                    <a:pt x="2549762" y="101331"/>
                  </a:lnTo>
                  <a:lnTo>
                    <a:pt x="2507096" y="96374"/>
                  </a:lnTo>
                  <a:close/>
                </a:path>
                <a:path w="3370579" h="573405">
                  <a:moveTo>
                    <a:pt x="2645940" y="358816"/>
                  </a:moveTo>
                  <a:lnTo>
                    <a:pt x="2598570" y="358816"/>
                  </a:lnTo>
                  <a:lnTo>
                    <a:pt x="2598570" y="364261"/>
                  </a:lnTo>
                  <a:lnTo>
                    <a:pt x="2590394" y="402741"/>
                  </a:lnTo>
                  <a:lnTo>
                    <a:pt x="2569099" y="429531"/>
                  </a:lnTo>
                  <a:lnTo>
                    <a:pt x="2539535" y="445193"/>
                  </a:lnTo>
                  <a:lnTo>
                    <a:pt x="2506551" y="450289"/>
                  </a:lnTo>
                  <a:lnTo>
                    <a:pt x="2614315" y="450289"/>
                  </a:lnTo>
                  <a:lnTo>
                    <a:pt x="2636037" y="418573"/>
                  </a:lnTo>
                  <a:lnTo>
                    <a:pt x="2645940" y="364261"/>
                  </a:lnTo>
                  <a:lnTo>
                    <a:pt x="2645940" y="358816"/>
                  </a:lnTo>
                  <a:close/>
                </a:path>
                <a:path w="3370579" h="573405">
                  <a:moveTo>
                    <a:pt x="2615763" y="139932"/>
                  </a:moveTo>
                  <a:lnTo>
                    <a:pt x="2506551" y="139932"/>
                  </a:lnTo>
                  <a:lnTo>
                    <a:pt x="2539535" y="145028"/>
                  </a:lnTo>
                  <a:lnTo>
                    <a:pt x="2569099" y="160691"/>
                  </a:lnTo>
                  <a:lnTo>
                    <a:pt x="2590394" y="187481"/>
                  </a:lnTo>
                  <a:lnTo>
                    <a:pt x="2598570" y="225961"/>
                  </a:lnTo>
                  <a:lnTo>
                    <a:pt x="2598570" y="231406"/>
                  </a:lnTo>
                  <a:lnTo>
                    <a:pt x="2645940" y="231406"/>
                  </a:lnTo>
                  <a:lnTo>
                    <a:pt x="2645940" y="225961"/>
                  </a:lnTo>
                  <a:lnTo>
                    <a:pt x="2638557" y="178404"/>
                  </a:lnTo>
                  <a:lnTo>
                    <a:pt x="2618236" y="142006"/>
                  </a:lnTo>
                  <a:lnTo>
                    <a:pt x="2615763" y="139932"/>
                  </a:lnTo>
                  <a:close/>
                </a:path>
                <a:path w="3370579" h="573405">
                  <a:moveTo>
                    <a:pt x="2882352" y="104541"/>
                  </a:moveTo>
                  <a:lnTo>
                    <a:pt x="2834981" y="104541"/>
                  </a:lnTo>
                  <a:lnTo>
                    <a:pt x="2692870" y="469891"/>
                  </a:lnTo>
                  <a:lnTo>
                    <a:pt x="2692870" y="485681"/>
                  </a:lnTo>
                  <a:lnTo>
                    <a:pt x="2736429" y="485681"/>
                  </a:lnTo>
                  <a:lnTo>
                    <a:pt x="2775632" y="384407"/>
                  </a:lnTo>
                  <a:lnTo>
                    <a:pt x="2991628" y="384407"/>
                  </a:lnTo>
                  <a:lnTo>
                    <a:pt x="2975896" y="344115"/>
                  </a:lnTo>
                  <a:lnTo>
                    <a:pt x="2789789" y="344115"/>
                  </a:lnTo>
                  <a:lnTo>
                    <a:pt x="2857850" y="167701"/>
                  </a:lnTo>
                  <a:lnTo>
                    <a:pt x="2907013" y="167701"/>
                  </a:lnTo>
                  <a:lnTo>
                    <a:pt x="2882352" y="104541"/>
                  </a:lnTo>
                  <a:close/>
                </a:path>
                <a:path w="3370579" h="573405">
                  <a:moveTo>
                    <a:pt x="2991628" y="384407"/>
                  </a:moveTo>
                  <a:lnTo>
                    <a:pt x="2940067" y="384407"/>
                  </a:lnTo>
                  <a:lnTo>
                    <a:pt x="2978181" y="485681"/>
                  </a:lnTo>
                  <a:lnTo>
                    <a:pt x="3025007" y="485681"/>
                  </a:lnTo>
                  <a:lnTo>
                    <a:pt x="3025007" y="469891"/>
                  </a:lnTo>
                  <a:lnTo>
                    <a:pt x="2991628" y="384407"/>
                  </a:lnTo>
                  <a:close/>
                </a:path>
                <a:path w="3370579" h="573405">
                  <a:moveTo>
                    <a:pt x="2907013" y="167701"/>
                  </a:moveTo>
                  <a:lnTo>
                    <a:pt x="2857850" y="167701"/>
                  </a:lnTo>
                  <a:lnTo>
                    <a:pt x="2925366" y="344115"/>
                  </a:lnTo>
                  <a:lnTo>
                    <a:pt x="2975896" y="344115"/>
                  </a:lnTo>
                  <a:lnTo>
                    <a:pt x="2907013" y="167701"/>
                  </a:lnTo>
                  <a:close/>
                </a:path>
                <a:path w="3370579" h="573405">
                  <a:moveTo>
                    <a:pt x="2947274" y="38114"/>
                  </a:moveTo>
                  <a:lnTo>
                    <a:pt x="2821914" y="38114"/>
                  </a:lnTo>
                  <a:lnTo>
                    <a:pt x="2829511" y="39330"/>
                  </a:lnTo>
                  <a:lnTo>
                    <a:pt x="2836955" y="42537"/>
                  </a:lnTo>
                  <a:lnTo>
                    <a:pt x="2844501" y="47072"/>
                  </a:lnTo>
                  <a:lnTo>
                    <a:pt x="2871275" y="64521"/>
                  </a:lnTo>
                  <a:lnTo>
                    <a:pt x="2879765" y="68469"/>
                  </a:lnTo>
                  <a:lnTo>
                    <a:pt x="2888868" y="70987"/>
                  </a:lnTo>
                  <a:lnTo>
                    <a:pt x="2898686" y="71872"/>
                  </a:lnTo>
                  <a:lnTo>
                    <a:pt x="2915480" y="68452"/>
                  </a:lnTo>
                  <a:lnTo>
                    <a:pt x="2930539" y="58396"/>
                  </a:lnTo>
                  <a:lnTo>
                    <a:pt x="2944780" y="42010"/>
                  </a:lnTo>
                  <a:lnTo>
                    <a:pt x="2947274" y="38114"/>
                  </a:lnTo>
                  <a:close/>
                </a:path>
                <a:path w="3370579" h="573405">
                  <a:moveTo>
                    <a:pt x="2819191" y="0"/>
                  </a:moveTo>
                  <a:lnTo>
                    <a:pt x="2803018" y="3420"/>
                  </a:lnTo>
                  <a:lnTo>
                    <a:pt x="2788224" y="13476"/>
                  </a:lnTo>
                  <a:lnTo>
                    <a:pt x="2773939" y="29861"/>
                  </a:lnTo>
                  <a:lnTo>
                    <a:pt x="2759298" y="52270"/>
                  </a:lnTo>
                  <a:lnTo>
                    <a:pt x="2785977" y="70238"/>
                  </a:lnTo>
                  <a:lnTo>
                    <a:pt x="2797335" y="55112"/>
                  </a:lnTo>
                  <a:lnTo>
                    <a:pt x="2806192" y="45192"/>
                  </a:lnTo>
                  <a:lnTo>
                    <a:pt x="2813925" y="39764"/>
                  </a:lnTo>
                  <a:lnTo>
                    <a:pt x="2821914" y="38114"/>
                  </a:lnTo>
                  <a:lnTo>
                    <a:pt x="2947274" y="38114"/>
                  </a:lnTo>
                  <a:lnTo>
                    <a:pt x="2950063" y="33758"/>
                  </a:lnTo>
                  <a:lnTo>
                    <a:pt x="2897053" y="33758"/>
                  </a:lnTo>
                  <a:lnTo>
                    <a:pt x="2890170" y="32873"/>
                  </a:lnTo>
                  <a:lnTo>
                    <a:pt x="2883236" y="30355"/>
                  </a:lnTo>
                  <a:lnTo>
                    <a:pt x="2875996" y="26407"/>
                  </a:lnTo>
                  <a:lnTo>
                    <a:pt x="2868195" y="21234"/>
                  </a:lnTo>
                  <a:lnTo>
                    <a:pt x="2848287" y="8958"/>
                  </a:lnTo>
                  <a:lnTo>
                    <a:pt x="2839201" y="4423"/>
                  </a:lnTo>
                  <a:lnTo>
                    <a:pt x="2829502" y="1216"/>
                  </a:lnTo>
                  <a:lnTo>
                    <a:pt x="2819191" y="0"/>
                  </a:lnTo>
                  <a:close/>
                </a:path>
                <a:path w="3370579" h="573405">
                  <a:moveTo>
                    <a:pt x="2932444" y="1633"/>
                  </a:moveTo>
                  <a:lnTo>
                    <a:pt x="2921019" y="17219"/>
                  </a:lnTo>
                  <a:lnTo>
                    <a:pt x="2912094" y="27088"/>
                  </a:lnTo>
                  <a:lnTo>
                    <a:pt x="2904497" y="32260"/>
                  </a:lnTo>
                  <a:lnTo>
                    <a:pt x="2897053" y="33758"/>
                  </a:lnTo>
                  <a:lnTo>
                    <a:pt x="2950063" y="33758"/>
                  </a:lnTo>
                  <a:lnTo>
                    <a:pt x="2959124" y="19601"/>
                  </a:lnTo>
                  <a:lnTo>
                    <a:pt x="2932444" y="1633"/>
                  </a:lnTo>
                  <a:close/>
                </a:path>
                <a:path w="3370579" h="573405">
                  <a:moveTo>
                    <a:pt x="3223880" y="96374"/>
                  </a:moveTo>
                  <a:lnTo>
                    <a:pt x="3174358" y="102276"/>
                  </a:lnTo>
                  <a:lnTo>
                    <a:pt x="3133748" y="119547"/>
                  </a:lnTo>
                  <a:lnTo>
                    <a:pt x="3103253" y="147533"/>
                  </a:lnTo>
                  <a:lnTo>
                    <a:pt x="3084074" y="185582"/>
                  </a:lnTo>
                  <a:lnTo>
                    <a:pt x="3077414" y="233040"/>
                  </a:lnTo>
                  <a:lnTo>
                    <a:pt x="3077414" y="357182"/>
                  </a:lnTo>
                  <a:lnTo>
                    <a:pt x="3084074" y="404640"/>
                  </a:lnTo>
                  <a:lnTo>
                    <a:pt x="3103253" y="442688"/>
                  </a:lnTo>
                  <a:lnTo>
                    <a:pt x="3133748" y="470675"/>
                  </a:lnTo>
                  <a:lnTo>
                    <a:pt x="3174358" y="487946"/>
                  </a:lnTo>
                  <a:lnTo>
                    <a:pt x="3223880" y="493848"/>
                  </a:lnTo>
                  <a:lnTo>
                    <a:pt x="3273402" y="487946"/>
                  </a:lnTo>
                  <a:lnTo>
                    <a:pt x="3314012" y="470675"/>
                  </a:lnTo>
                  <a:lnTo>
                    <a:pt x="3336226" y="450289"/>
                  </a:lnTo>
                  <a:lnTo>
                    <a:pt x="3223880" y="450289"/>
                  </a:lnTo>
                  <a:lnTo>
                    <a:pt x="3181291" y="443585"/>
                  </a:lnTo>
                  <a:lnTo>
                    <a:pt x="3150239" y="424835"/>
                  </a:lnTo>
                  <a:lnTo>
                    <a:pt x="3131233" y="396079"/>
                  </a:lnTo>
                  <a:lnTo>
                    <a:pt x="3124784" y="359360"/>
                  </a:lnTo>
                  <a:lnTo>
                    <a:pt x="3124784" y="230862"/>
                  </a:lnTo>
                  <a:lnTo>
                    <a:pt x="3131233" y="194143"/>
                  </a:lnTo>
                  <a:lnTo>
                    <a:pt x="3150239" y="165387"/>
                  </a:lnTo>
                  <a:lnTo>
                    <a:pt x="3181291" y="146636"/>
                  </a:lnTo>
                  <a:lnTo>
                    <a:pt x="3223880" y="139932"/>
                  </a:lnTo>
                  <a:lnTo>
                    <a:pt x="3336226" y="139932"/>
                  </a:lnTo>
                  <a:lnTo>
                    <a:pt x="3314012" y="119547"/>
                  </a:lnTo>
                  <a:lnTo>
                    <a:pt x="3273402" y="102276"/>
                  </a:lnTo>
                  <a:lnTo>
                    <a:pt x="3223880" y="96374"/>
                  </a:lnTo>
                  <a:close/>
                </a:path>
                <a:path w="3370579" h="573405">
                  <a:moveTo>
                    <a:pt x="3336226" y="139932"/>
                  </a:moveTo>
                  <a:lnTo>
                    <a:pt x="3223880" y="139932"/>
                  </a:lnTo>
                  <a:lnTo>
                    <a:pt x="3266240" y="146636"/>
                  </a:lnTo>
                  <a:lnTo>
                    <a:pt x="3297318" y="165387"/>
                  </a:lnTo>
                  <a:lnTo>
                    <a:pt x="3316452" y="194143"/>
                  </a:lnTo>
                  <a:lnTo>
                    <a:pt x="3322977" y="230862"/>
                  </a:lnTo>
                  <a:lnTo>
                    <a:pt x="3322977" y="359360"/>
                  </a:lnTo>
                  <a:lnTo>
                    <a:pt x="3316452" y="396079"/>
                  </a:lnTo>
                  <a:lnTo>
                    <a:pt x="3297318" y="424835"/>
                  </a:lnTo>
                  <a:lnTo>
                    <a:pt x="3266240" y="443585"/>
                  </a:lnTo>
                  <a:lnTo>
                    <a:pt x="3223880" y="450289"/>
                  </a:lnTo>
                  <a:lnTo>
                    <a:pt x="3336226" y="450289"/>
                  </a:lnTo>
                  <a:lnTo>
                    <a:pt x="3344508" y="442688"/>
                  </a:lnTo>
                  <a:lnTo>
                    <a:pt x="3363687" y="404640"/>
                  </a:lnTo>
                  <a:lnTo>
                    <a:pt x="3370347" y="357182"/>
                  </a:lnTo>
                  <a:lnTo>
                    <a:pt x="3370347" y="233040"/>
                  </a:lnTo>
                  <a:lnTo>
                    <a:pt x="3363687" y="185582"/>
                  </a:lnTo>
                  <a:lnTo>
                    <a:pt x="3344508" y="147533"/>
                  </a:lnTo>
                  <a:lnTo>
                    <a:pt x="3336226" y="139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44860" y="2596779"/>
            <a:ext cx="4607189" cy="273290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65062" y="2596779"/>
            <a:ext cx="4607189" cy="2848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57873" y="4324475"/>
            <a:ext cx="12146280" cy="4230370"/>
          </a:xfrm>
          <a:custGeom>
            <a:avLst/>
            <a:gdLst/>
            <a:ahLst/>
            <a:cxnLst/>
            <a:rect l="l" t="t" r="r" b="b"/>
            <a:pathLst>
              <a:path w="12146280" h="4230370">
                <a:moveTo>
                  <a:pt x="12146227" y="0"/>
                </a:moveTo>
                <a:lnTo>
                  <a:pt x="0" y="0"/>
                </a:lnTo>
                <a:lnTo>
                  <a:pt x="0" y="4230237"/>
                </a:lnTo>
                <a:lnTo>
                  <a:pt x="12146227" y="4230237"/>
                </a:lnTo>
                <a:lnTo>
                  <a:pt x="12146227" y="0"/>
                </a:lnTo>
                <a:close/>
              </a:path>
            </a:pathLst>
          </a:custGeom>
          <a:solidFill>
            <a:srgbClr val="DF8E78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37670" y="2120605"/>
            <a:ext cx="3131185" cy="664845"/>
            <a:chOff x="837670" y="2120605"/>
            <a:chExt cx="3131185" cy="664845"/>
          </a:xfrm>
        </p:grpSpPr>
        <p:sp>
          <p:nvSpPr>
            <p:cNvPr id="4" name="object 4"/>
            <p:cNvSpPr/>
            <p:nvPr/>
          </p:nvSpPr>
          <p:spPr>
            <a:xfrm>
              <a:off x="837670" y="2450187"/>
              <a:ext cx="3131185" cy="335280"/>
            </a:xfrm>
            <a:custGeom>
              <a:avLst/>
              <a:gdLst/>
              <a:ahLst/>
              <a:cxnLst/>
              <a:rect l="l" t="t" r="r" b="b"/>
              <a:pathLst>
                <a:path w="3131185" h="335280">
                  <a:moveTo>
                    <a:pt x="3130794" y="0"/>
                  </a:moveTo>
                  <a:lnTo>
                    <a:pt x="0" y="0"/>
                  </a:lnTo>
                  <a:lnTo>
                    <a:pt x="0" y="335068"/>
                  </a:lnTo>
                  <a:lnTo>
                    <a:pt x="3130794" y="335068"/>
                  </a:lnTo>
                  <a:lnTo>
                    <a:pt x="3130794" y="0"/>
                  </a:lnTo>
                  <a:close/>
                </a:path>
              </a:pathLst>
            </a:custGeom>
            <a:solidFill>
              <a:srgbClr val="DF8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9249" y="2120605"/>
              <a:ext cx="2959100" cy="505459"/>
            </a:xfrm>
            <a:custGeom>
              <a:avLst/>
              <a:gdLst/>
              <a:ahLst/>
              <a:cxnLst/>
              <a:rect l="l" t="t" r="r" b="b"/>
              <a:pathLst>
                <a:path w="2959100" h="505460">
                  <a:moveTo>
                    <a:pt x="237395" y="115975"/>
                  </a:moveTo>
                  <a:lnTo>
                    <a:pt x="0" y="115975"/>
                  </a:lnTo>
                  <a:lnTo>
                    <a:pt x="0" y="497115"/>
                  </a:lnTo>
                  <a:lnTo>
                    <a:pt x="237940" y="497115"/>
                  </a:lnTo>
                  <a:lnTo>
                    <a:pt x="237940" y="455190"/>
                  </a:lnTo>
                  <a:lnTo>
                    <a:pt x="47370" y="455190"/>
                  </a:lnTo>
                  <a:lnTo>
                    <a:pt x="47370" y="326147"/>
                  </a:lnTo>
                  <a:lnTo>
                    <a:pt x="211805" y="326147"/>
                  </a:lnTo>
                  <a:lnTo>
                    <a:pt x="211805" y="284221"/>
                  </a:lnTo>
                  <a:lnTo>
                    <a:pt x="47370" y="284221"/>
                  </a:lnTo>
                  <a:lnTo>
                    <a:pt x="47370" y="157900"/>
                  </a:lnTo>
                  <a:lnTo>
                    <a:pt x="237395" y="157900"/>
                  </a:lnTo>
                  <a:lnTo>
                    <a:pt x="237395" y="115975"/>
                  </a:lnTo>
                  <a:close/>
                </a:path>
                <a:path w="2959100" h="505460">
                  <a:moveTo>
                    <a:pt x="339748" y="115975"/>
                  </a:moveTo>
                  <a:lnTo>
                    <a:pt x="291834" y="115975"/>
                  </a:lnTo>
                  <a:lnTo>
                    <a:pt x="291834" y="131765"/>
                  </a:lnTo>
                  <a:lnTo>
                    <a:pt x="408898" y="301645"/>
                  </a:lnTo>
                  <a:lnTo>
                    <a:pt x="285300" y="481325"/>
                  </a:lnTo>
                  <a:lnTo>
                    <a:pt x="285300" y="497115"/>
                  </a:lnTo>
                  <a:lnTo>
                    <a:pt x="330492" y="497115"/>
                  </a:lnTo>
                  <a:lnTo>
                    <a:pt x="437211" y="339214"/>
                  </a:lnTo>
                  <a:lnTo>
                    <a:pt x="493229" y="339214"/>
                  </a:lnTo>
                  <a:lnTo>
                    <a:pt x="467158" y="301645"/>
                  </a:lnTo>
                  <a:lnTo>
                    <a:pt x="492791" y="264620"/>
                  </a:lnTo>
                  <a:lnTo>
                    <a:pt x="438300" y="264620"/>
                  </a:lnTo>
                  <a:lnTo>
                    <a:pt x="339748" y="115975"/>
                  </a:lnTo>
                  <a:close/>
                </a:path>
                <a:path w="2959100" h="505460">
                  <a:moveTo>
                    <a:pt x="493229" y="339214"/>
                  </a:moveTo>
                  <a:lnTo>
                    <a:pt x="437211" y="339214"/>
                  </a:lnTo>
                  <a:lnTo>
                    <a:pt x="543931" y="497115"/>
                  </a:lnTo>
                  <a:lnTo>
                    <a:pt x="591845" y="497115"/>
                  </a:lnTo>
                  <a:lnTo>
                    <a:pt x="591845" y="481325"/>
                  </a:lnTo>
                  <a:lnTo>
                    <a:pt x="493229" y="339214"/>
                  </a:lnTo>
                  <a:close/>
                </a:path>
                <a:path w="2959100" h="505460">
                  <a:moveTo>
                    <a:pt x="584767" y="115975"/>
                  </a:moveTo>
                  <a:lnTo>
                    <a:pt x="540119" y="115975"/>
                  </a:lnTo>
                  <a:lnTo>
                    <a:pt x="438300" y="264620"/>
                  </a:lnTo>
                  <a:lnTo>
                    <a:pt x="492791" y="264620"/>
                  </a:lnTo>
                  <a:lnTo>
                    <a:pt x="584767" y="131765"/>
                  </a:lnTo>
                  <a:lnTo>
                    <a:pt x="584767" y="115975"/>
                  </a:lnTo>
                  <a:close/>
                </a:path>
                <a:path w="2959100" h="505460">
                  <a:moveTo>
                    <a:pt x="707769" y="115975"/>
                  </a:moveTo>
                  <a:lnTo>
                    <a:pt x="660398" y="115975"/>
                  </a:lnTo>
                  <a:lnTo>
                    <a:pt x="660398" y="497115"/>
                  </a:lnTo>
                  <a:lnTo>
                    <a:pt x="707769" y="497115"/>
                  </a:lnTo>
                  <a:lnTo>
                    <a:pt x="707769" y="115975"/>
                  </a:lnTo>
                  <a:close/>
                </a:path>
                <a:path w="2959100" h="505460">
                  <a:moveTo>
                    <a:pt x="832152" y="373517"/>
                  </a:moveTo>
                  <a:lnTo>
                    <a:pt x="784782" y="373517"/>
                  </a:lnTo>
                  <a:lnTo>
                    <a:pt x="792701" y="422137"/>
                  </a:lnTo>
                  <a:lnTo>
                    <a:pt x="814419" y="459180"/>
                  </a:lnTo>
                  <a:lnTo>
                    <a:pt x="846879" y="485089"/>
                  </a:lnTo>
                  <a:lnTo>
                    <a:pt x="887023" y="500308"/>
                  </a:lnTo>
                  <a:lnTo>
                    <a:pt x="931793" y="505283"/>
                  </a:lnTo>
                  <a:lnTo>
                    <a:pt x="991823" y="497022"/>
                  </a:lnTo>
                  <a:lnTo>
                    <a:pt x="1034701" y="474315"/>
                  </a:lnTo>
                  <a:lnTo>
                    <a:pt x="1044218" y="461724"/>
                  </a:lnTo>
                  <a:lnTo>
                    <a:pt x="933971" y="461724"/>
                  </a:lnTo>
                  <a:lnTo>
                    <a:pt x="898767" y="457359"/>
                  </a:lnTo>
                  <a:lnTo>
                    <a:pt x="865910" y="442735"/>
                  </a:lnTo>
                  <a:lnTo>
                    <a:pt x="841630" y="415553"/>
                  </a:lnTo>
                  <a:lnTo>
                    <a:pt x="832152" y="373517"/>
                  </a:lnTo>
                  <a:close/>
                </a:path>
                <a:path w="2959100" h="505460">
                  <a:moveTo>
                    <a:pt x="927982" y="107808"/>
                  </a:moveTo>
                  <a:lnTo>
                    <a:pt x="872793" y="115499"/>
                  </a:lnTo>
                  <a:lnTo>
                    <a:pt x="831540" y="137074"/>
                  </a:lnTo>
                  <a:lnTo>
                    <a:pt x="805702" y="170288"/>
                  </a:lnTo>
                  <a:lnTo>
                    <a:pt x="796761" y="212894"/>
                  </a:lnTo>
                  <a:lnTo>
                    <a:pt x="803728" y="250540"/>
                  </a:lnTo>
                  <a:lnTo>
                    <a:pt x="824325" y="278436"/>
                  </a:lnTo>
                  <a:lnTo>
                    <a:pt x="858092" y="300105"/>
                  </a:lnTo>
                  <a:lnTo>
                    <a:pt x="904569" y="319068"/>
                  </a:lnTo>
                  <a:lnTo>
                    <a:pt x="931793" y="328869"/>
                  </a:lnTo>
                  <a:lnTo>
                    <a:pt x="969754" y="344302"/>
                  </a:lnTo>
                  <a:lnTo>
                    <a:pt x="996995" y="359633"/>
                  </a:lnTo>
                  <a:lnTo>
                    <a:pt x="1013415" y="377413"/>
                  </a:lnTo>
                  <a:lnTo>
                    <a:pt x="1018911" y="400197"/>
                  </a:lnTo>
                  <a:lnTo>
                    <a:pt x="1013602" y="424511"/>
                  </a:lnTo>
                  <a:lnTo>
                    <a:pt x="997676" y="444028"/>
                  </a:lnTo>
                  <a:lnTo>
                    <a:pt x="971132" y="457010"/>
                  </a:lnTo>
                  <a:lnTo>
                    <a:pt x="933971" y="461724"/>
                  </a:lnTo>
                  <a:lnTo>
                    <a:pt x="1044218" y="461724"/>
                  </a:lnTo>
                  <a:lnTo>
                    <a:pt x="1060428" y="440276"/>
                  </a:lnTo>
                  <a:lnTo>
                    <a:pt x="1069004" y="398019"/>
                  </a:lnTo>
                  <a:lnTo>
                    <a:pt x="1059637" y="357387"/>
                  </a:lnTo>
                  <a:lnTo>
                    <a:pt x="1034088" y="327780"/>
                  </a:lnTo>
                  <a:lnTo>
                    <a:pt x="996187" y="305524"/>
                  </a:lnTo>
                  <a:lnTo>
                    <a:pt x="949761" y="286944"/>
                  </a:lnTo>
                  <a:lnTo>
                    <a:pt x="924170" y="277687"/>
                  </a:lnTo>
                  <a:lnTo>
                    <a:pt x="888464" y="263760"/>
                  </a:lnTo>
                  <a:lnTo>
                    <a:pt x="863528" y="249578"/>
                  </a:lnTo>
                  <a:lnTo>
                    <a:pt x="848904" y="232435"/>
                  </a:lnTo>
                  <a:lnTo>
                    <a:pt x="844131" y="209627"/>
                  </a:lnTo>
                  <a:lnTo>
                    <a:pt x="849873" y="186282"/>
                  </a:lnTo>
                  <a:lnTo>
                    <a:pt x="866387" y="167837"/>
                  </a:lnTo>
                  <a:lnTo>
                    <a:pt x="892599" y="155723"/>
                  </a:lnTo>
                  <a:lnTo>
                    <a:pt x="927437" y="151367"/>
                  </a:lnTo>
                  <a:lnTo>
                    <a:pt x="1039795" y="151367"/>
                  </a:lnTo>
                  <a:lnTo>
                    <a:pt x="1010299" y="126695"/>
                  </a:lnTo>
                  <a:lnTo>
                    <a:pt x="972264" y="112390"/>
                  </a:lnTo>
                  <a:lnTo>
                    <a:pt x="927982" y="107808"/>
                  </a:lnTo>
                  <a:close/>
                </a:path>
                <a:path w="2959100" h="505460">
                  <a:moveTo>
                    <a:pt x="1039795" y="151367"/>
                  </a:moveTo>
                  <a:lnTo>
                    <a:pt x="927437" y="151367"/>
                  </a:lnTo>
                  <a:lnTo>
                    <a:pt x="961714" y="155833"/>
                  </a:lnTo>
                  <a:lnTo>
                    <a:pt x="990938" y="170356"/>
                  </a:lnTo>
                  <a:lnTo>
                    <a:pt x="1011280" y="196619"/>
                  </a:lnTo>
                  <a:lnTo>
                    <a:pt x="1018911" y="236306"/>
                  </a:lnTo>
                  <a:lnTo>
                    <a:pt x="1066281" y="236306"/>
                  </a:lnTo>
                  <a:lnTo>
                    <a:pt x="1059373" y="187817"/>
                  </a:lnTo>
                  <a:lnTo>
                    <a:pt x="1040024" y="151558"/>
                  </a:lnTo>
                  <a:lnTo>
                    <a:pt x="1039795" y="151367"/>
                  </a:lnTo>
                  <a:close/>
                </a:path>
                <a:path w="2959100" h="505460">
                  <a:moveTo>
                    <a:pt x="1279071" y="157900"/>
                  </a:moveTo>
                  <a:lnTo>
                    <a:pt x="1231700" y="157900"/>
                  </a:lnTo>
                  <a:lnTo>
                    <a:pt x="1231700" y="497115"/>
                  </a:lnTo>
                  <a:lnTo>
                    <a:pt x="1279071" y="497115"/>
                  </a:lnTo>
                  <a:lnTo>
                    <a:pt x="1279071" y="157900"/>
                  </a:lnTo>
                  <a:close/>
                </a:path>
                <a:path w="2959100" h="505460">
                  <a:moveTo>
                    <a:pt x="1394502" y="115975"/>
                  </a:moveTo>
                  <a:lnTo>
                    <a:pt x="1115725" y="115975"/>
                  </a:lnTo>
                  <a:lnTo>
                    <a:pt x="1115725" y="157900"/>
                  </a:lnTo>
                  <a:lnTo>
                    <a:pt x="1394502" y="157900"/>
                  </a:lnTo>
                  <a:lnTo>
                    <a:pt x="1394502" y="115975"/>
                  </a:lnTo>
                  <a:close/>
                </a:path>
                <a:path w="2959100" h="505460">
                  <a:moveTo>
                    <a:pt x="1694848" y="115975"/>
                  </a:moveTo>
                  <a:lnTo>
                    <a:pt x="1457453" y="115975"/>
                  </a:lnTo>
                  <a:lnTo>
                    <a:pt x="1457453" y="497115"/>
                  </a:lnTo>
                  <a:lnTo>
                    <a:pt x="1695393" y="497115"/>
                  </a:lnTo>
                  <a:lnTo>
                    <a:pt x="1695393" y="455190"/>
                  </a:lnTo>
                  <a:lnTo>
                    <a:pt x="1504823" y="455190"/>
                  </a:lnTo>
                  <a:lnTo>
                    <a:pt x="1504823" y="326147"/>
                  </a:lnTo>
                  <a:lnTo>
                    <a:pt x="1669258" y="326147"/>
                  </a:lnTo>
                  <a:lnTo>
                    <a:pt x="1669258" y="284221"/>
                  </a:lnTo>
                  <a:lnTo>
                    <a:pt x="1504823" y="284221"/>
                  </a:lnTo>
                  <a:lnTo>
                    <a:pt x="1504823" y="157900"/>
                  </a:lnTo>
                  <a:lnTo>
                    <a:pt x="1694848" y="157900"/>
                  </a:lnTo>
                  <a:lnTo>
                    <a:pt x="1694848" y="115975"/>
                  </a:lnTo>
                  <a:close/>
                </a:path>
                <a:path w="2959100" h="505460">
                  <a:moveTo>
                    <a:pt x="1597930" y="0"/>
                  </a:moveTo>
                  <a:lnTo>
                    <a:pt x="1557638" y="0"/>
                  </a:lnTo>
                  <a:lnTo>
                    <a:pt x="1497200" y="66427"/>
                  </a:lnTo>
                  <a:lnTo>
                    <a:pt x="1497200" y="82217"/>
                  </a:lnTo>
                  <a:lnTo>
                    <a:pt x="1535314" y="82217"/>
                  </a:lnTo>
                  <a:lnTo>
                    <a:pt x="1577239" y="32669"/>
                  </a:lnTo>
                  <a:lnTo>
                    <a:pt x="1627653" y="32669"/>
                  </a:lnTo>
                  <a:lnTo>
                    <a:pt x="1597930" y="0"/>
                  </a:lnTo>
                  <a:close/>
                </a:path>
                <a:path w="2959100" h="505460">
                  <a:moveTo>
                    <a:pt x="1627653" y="32669"/>
                  </a:moveTo>
                  <a:lnTo>
                    <a:pt x="1577239" y="32669"/>
                  </a:lnTo>
                  <a:lnTo>
                    <a:pt x="1619709" y="82217"/>
                  </a:lnTo>
                  <a:lnTo>
                    <a:pt x="1658368" y="82217"/>
                  </a:lnTo>
                  <a:lnTo>
                    <a:pt x="1658368" y="66427"/>
                  </a:lnTo>
                  <a:lnTo>
                    <a:pt x="1627653" y="32669"/>
                  </a:lnTo>
                  <a:close/>
                </a:path>
                <a:path w="2959100" h="505460">
                  <a:moveTo>
                    <a:pt x="1818991" y="115975"/>
                  </a:moveTo>
                  <a:lnTo>
                    <a:pt x="1775432" y="115975"/>
                  </a:lnTo>
                  <a:lnTo>
                    <a:pt x="1775432" y="497115"/>
                  </a:lnTo>
                  <a:lnTo>
                    <a:pt x="1822803" y="497115"/>
                  </a:lnTo>
                  <a:lnTo>
                    <a:pt x="1822803" y="204182"/>
                  </a:lnTo>
                  <a:lnTo>
                    <a:pt x="1875941" y="204182"/>
                  </a:lnTo>
                  <a:lnTo>
                    <a:pt x="1818991" y="115975"/>
                  </a:lnTo>
                  <a:close/>
                </a:path>
                <a:path w="2959100" h="505460">
                  <a:moveTo>
                    <a:pt x="1875941" y="204182"/>
                  </a:moveTo>
                  <a:lnTo>
                    <a:pt x="1822803" y="204182"/>
                  </a:lnTo>
                  <a:lnTo>
                    <a:pt x="2012284" y="497115"/>
                  </a:lnTo>
                  <a:lnTo>
                    <a:pt x="2055843" y="497115"/>
                  </a:lnTo>
                  <a:lnTo>
                    <a:pt x="2055843" y="409453"/>
                  </a:lnTo>
                  <a:lnTo>
                    <a:pt x="2008472" y="409453"/>
                  </a:lnTo>
                  <a:lnTo>
                    <a:pt x="1875941" y="204182"/>
                  </a:lnTo>
                  <a:close/>
                </a:path>
                <a:path w="2959100" h="505460">
                  <a:moveTo>
                    <a:pt x="2055843" y="115975"/>
                  </a:moveTo>
                  <a:lnTo>
                    <a:pt x="2008472" y="115975"/>
                  </a:lnTo>
                  <a:lnTo>
                    <a:pt x="2008472" y="409453"/>
                  </a:lnTo>
                  <a:lnTo>
                    <a:pt x="2055843" y="409453"/>
                  </a:lnTo>
                  <a:lnTo>
                    <a:pt x="2055843" y="115975"/>
                  </a:lnTo>
                  <a:close/>
                </a:path>
                <a:path w="2959100" h="505460">
                  <a:moveTo>
                    <a:pt x="2292244" y="107808"/>
                  </a:moveTo>
                  <a:lnTo>
                    <a:pt x="2241733" y="113767"/>
                  </a:lnTo>
                  <a:lnTo>
                    <a:pt x="2201127" y="131173"/>
                  </a:lnTo>
                  <a:lnTo>
                    <a:pt x="2171185" y="159320"/>
                  </a:lnTo>
                  <a:lnTo>
                    <a:pt x="2152664" y="197504"/>
                  </a:lnTo>
                  <a:lnTo>
                    <a:pt x="2146322" y="245018"/>
                  </a:lnTo>
                  <a:lnTo>
                    <a:pt x="2146322" y="368072"/>
                  </a:lnTo>
                  <a:lnTo>
                    <a:pt x="2152664" y="415586"/>
                  </a:lnTo>
                  <a:lnTo>
                    <a:pt x="2171185" y="453770"/>
                  </a:lnTo>
                  <a:lnTo>
                    <a:pt x="2201127" y="481918"/>
                  </a:lnTo>
                  <a:lnTo>
                    <a:pt x="2241733" y="499324"/>
                  </a:lnTo>
                  <a:lnTo>
                    <a:pt x="2292244" y="505283"/>
                  </a:lnTo>
                  <a:lnTo>
                    <a:pt x="2334910" y="500326"/>
                  </a:lnTo>
                  <a:lnTo>
                    <a:pt x="2372871" y="485228"/>
                  </a:lnTo>
                  <a:lnTo>
                    <a:pt x="2400911" y="461724"/>
                  </a:lnTo>
                  <a:lnTo>
                    <a:pt x="2291699" y="461724"/>
                  </a:lnTo>
                  <a:lnTo>
                    <a:pt x="2249280" y="455564"/>
                  </a:lnTo>
                  <a:lnTo>
                    <a:pt x="2218602" y="437766"/>
                  </a:lnTo>
                  <a:lnTo>
                    <a:pt x="2199970" y="409351"/>
                  </a:lnTo>
                  <a:lnTo>
                    <a:pt x="2193692" y="371339"/>
                  </a:lnTo>
                  <a:lnTo>
                    <a:pt x="2193692" y="241751"/>
                  </a:lnTo>
                  <a:lnTo>
                    <a:pt x="2199970" y="203739"/>
                  </a:lnTo>
                  <a:lnTo>
                    <a:pt x="2218602" y="175324"/>
                  </a:lnTo>
                  <a:lnTo>
                    <a:pt x="2249280" y="157526"/>
                  </a:lnTo>
                  <a:lnTo>
                    <a:pt x="2291699" y="151367"/>
                  </a:lnTo>
                  <a:lnTo>
                    <a:pt x="2400911" y="151367"/>
                  </a:lnTo>
                  <a:lnTo>
                    <a:pt x="2372871" y="127862"/>
                  </a:lnTo>
                  <a:lnTo>
                    <a:pt x="2334910" y="112765"/>
                  </a:lnTo>
                  <a:lnTo>
                    <a:pt x="2292244" y="107808"/>
                  </a:lnTo>
                  <a:close/>
                </a:path>
                <a:path w="2959100" h="505460">
                  <a:moveTo>
                    <a:pt x="2431088" y="370250"/>
                  </a:moveTo>
                  <a:lnTo>
                    <a:pt x="2383717" y="370250"/>
                  </a:lnTo>
                  <a:lnTo>
                    <a:pt x="2383717" y="375695"/>
                  </a:lnTo>
                  <a:lnTo>
                    <a:pt x="2375542" y="414175"/>
                  </a:lnTo>
                  <a:lnTo>
                    <a:pt x="2354247" y="440965"/>
                  </a:lnTo>
                  <a:lnTo>
                    <a:pt x="2324683" y="456628"/>
                  </a:lnTo>
                  <a:lnTo>
                    <a:pt x="2291699" y="461724"/>
                  </a:lnTo>
                  <a:lnTo>
                    <a:pt x="2400911" y="461724"/>
                  </a:lnTo>
                  <a:lnTo>
                    <a:pt x="2403384" y="459650"/>
                  </a:lnTo>
                  <a:lnTo>
                    <a:pt x="2423705" y="423252"/>
                  </a:lnTo>
                  <a:lnTo>
                    <a:pt x="2431088" y="375695"/>
                  </a:lnTo>
                  <a:lnTo>
                    <a:pt x="2431088" y="370250"/>
                  </a:lnTo>
                  <a:close/>
                </a:path>
                <a:path w="2959100" h="505460">
                  <a:moveTo>
                    <a:pt x="2400911" y="151367"/>
                  </a:moveTo>
                  <a:lnTo>
                    <a:pt x="2291699" y="151367"/>
                  </a:lnTo>
                  <a:lnTo>
                    <a:pt x="2324683" y="156463"/>
                  </a:lnTo>
                  <a:lnTo>
                    <a:pt x="2354247" y="172125"/>
                  </a:lnTo>
                  <a:lnTo>
                    <a:pt x="2375542" y="198916"/>
                  </a:lnTo>
                  <a:lnTo>
                    <a:pt x="2383717" y="237395"/>
                  </a:lnTo>
                  <a:lnTo>
                    <a:pt x="2383717" y="242840"/>
                  </a:lnTo>
                  <a:lnTo>
                    <a:pt x="2431088" y="242840"/>
                  </a:lnTo>
                  <a:lnTo>
                    <a:pt x="2431088" y="237395"/>
                  </a:lnTo>
                  <a:lnTo>
                    <a:pt x="2423705" y="189838"/>
                  </a:lnTo>
                  <a:lnTo>
                    <a:pt x="2403384" y="153440"/>
                  </a:lnTo>
                  <a:lnTo>
                    <a:pt x="2400911" y="151367"/>
                  </a:lnTo>
                  <a:close/>
                </a:path>
                <a:path w="2959100" h="505460">
                  <a:moveTo>
                    <a:pt x="2563492" y="115975"/>
                  </a:moveTo>
                  <a:lnTo>
                    <a:pt x="2516122" y="115975"/>
                  </a:lnTo>
                  <a:lnTo>
                    <a:pt x="2516122" y="497115"/>
                  </a:lnTo>
                  <a:lnTo>
                    <a:pt x="2563492" y="497115"/>
                  </a:lnTo>
                  <a:lnTo>
                    <a:pt x="2563492" y="115975"/>
                  </a:lnTo>
                  <a:close/>
                </a:path>
                <a:path w="2959100" h="505460">
                  <a:moveTo>
                    <a:pt x="2816374" y="115975"/>
                  </a:moveTo>
                  <a:lnTo>
                    <a:pt x="2769004" y="115975"/>
                  </a:lnTo>
                  <a:lnTo>
                    <a:pt x="2626893" y="481325"/>
                  </a:lnTo>
                  <a:lnTo>
                    <a:pt x="2626893" y="497115"/>
                  </a:lnTo>
                  <a:lnTo>
                    <a:pt x="2670452" y="497115"/>
                  </a:lnTo>
                  <a:lnTo>
                    <a:pt x="2709655" y="395841"/>
                  </a:lnTo>
                  <a:lnTo>
                    <a:pt x="2925651" y="395841"/>
                  </a:lnTo>
                  <a:lnTo>
                    <a:pt x="2909919" y="355549"/>
                  </a:lnTo>
                  <a:lnTo>
                    <a:pt x="2723812" y="355549"/>
                  </a:lnTo>
                  <a:lnTo>
                    <a:pt x="2791873" y="179135"/>
                  </a:lnTo>
                  <a:lnTo>
                    <a:pt x="2841036" y="179135"/>
                  </a:lnTo>
                  <a:lnTo>
                    <a:pt x="2816374" y="115975"/>
                  </a:lnTo>
                  <a:close/>
                </a:path>
                <a:path w="2959100" h="505460">
                  <a:moveTo>
                    <a:pt x="2925651" y="395841"/>
                  </a:moveTo>
                  <a:lnTo>
                    <a:pt x="2874090" y="395841"/>
                  </a:lnTo>
                  <a:lnTo>
                    <a:pt x="2912204" y="497115"/>
                  </a:lnTo>
                  <a:lnTo>
                    <a:pt x="2959030" y="497115"/>
                  </a:lnTo>
                  <a:lnTo>
                    <a:pt x="2959030" y="481325"/>
                  </a:lnTo>
                  <a:lnTo>
                    <a:pt x="2925651" y="395841"/>
                  </a:lnTo>
                  <a:close/>
                </a:path>
                <a:path w="2959100" h="505460">
                  <a:moveTo>
                    <a:pt x="2841036" y="179135"/>
                  </a:moveTo>
                  <a:lnTo>
                    <a:pt x="2791873" y="179135"/>
                  </a:lnTo>
                  <a:lnTo>
                    <a:pt x="2859389" y="355549"/>
                  </a:lnTo>
                  <a:lnTo>
                    <a:pt x="2909919" y="355549"/>
                  </a:lnTo>
                  <a:lnTo>
                    <a:pt x="2841036" y="1791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8051806" y="0"/>
            <a:ext cx="1214755" cy="125730"/>
          </a:xfrm>
          <a:custGeom>
            <a:avLst/>
            <a:gdLst/>
            <a:ahLst/>
            <a:cxnLst/>
            <a:rect l="l" t="t" r="r" b="b"/>
            <a:pathLst>
              <a:path w="1214755" h="125730">
                <a:moveTo>
                  <a:pt x="1214622" y="0"/>
                </a:moveTo>
                <a:lnTo>
                  <a:pt x="0" y="0"/>
                </a:lnTo>
                <a:lnTo>
                  <a:pt x="0" y="125650"/>
                </a:lnTo>
                <a:lnTo>
                  <a:pt x="1214622" y="125650"/>
                </a:lnTo>
                <a:lnTo>
                  <a:pt x="1214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64150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7892" y="288577"/>
            <a:ext cx="170141" cy="12229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164405" y="4167412"/>
            <a:ext cx="236220" cy="293370"/>
          </a:xfrm>
          <a:custGeom>
            <a:avLst/>
            <a:gdLst/>
            <a:ahLst/>
            <a:cxnLst/>
            <a:rect l="l" t="t" r="r" b="b"/>
            <a:pathLst>
              <a:path w="236219" h="293370">
                <a:moveTo>
                  <a:pt x="230359" y="0"/>
                </a:moveTo>
                <a:lnTo>
                  <a:pt x="196014" y="0"/>
                </a:lnTo>
                <a:lnTo>
                  <a:pt x="117692" y="114342"/>
                </a:lnTo>
                <a:lnTo>
                  <a:pt x="41883" y="0"/>
                </a:lnTo>
                <a:lnTo>
                  <a:pt x="5026" y="0"/>
                </a:lnTo>
                <a:lnTo>
                  <a:pt x="5026" y="12146"/>
                </a:lnTo>
                <a:lnTo>
                  <a:pt x="95075" y="142822"/>
                </a:lnTo>
                <a:lnTo>
                  <a:pt x="0" y="281038"/>
                </a:lnTo>
                <a:lnTo>
                  <a:pt x="0" y="293184"/>
                </a:lnTo>
                <a:lnTo>
                  <a:pt x="34763" y="293184"/>
                </a:lnTo>
                <a:lnTo>
                  <a:pt x="116855" y="171722"/>
                </a:lnTo>
                <a:lnTo>
                  <a:pt x="198946" y="293184"/>
                </a:lnTo>
                <a:lnTo>
                  <a:pt x="235804" y="293184"/>
                </a:lnTo>
                <a:lnTo>
                  <a:pt x="235804" y="281038"/>
                </a:lnTo>
                <a:lnTo>
                  <a:pt x="139891" y="142822"/>
                </a:lnTo>
                <a:lnTo>
                  <a:pt x="230359" y="12146"/>
                </a:lnTo>
                <a:lnTo>
                  <a:pt x="230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0556" y="3978036"/>
            <a:ext cx="4121832" cy="72600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236996" y="4961524"/>
            <a:ext cx="1105535" cy="183515"/>
          </a:xfrm>
          <a:custGeom>
            <a:avLst/>
            <a:gdLst/>
            <a:ahLst/>
            <a:cxnLst/>
            <a:rect l="l" t="t" r="r" b="b"/>
            <a:pathLst>
              <a:path w="1105534" h="183514">
                <a:moveTo>
                  <a:pt x="76144" y="3769"/>
                </a:moveTo>
                <a:lnTo>
                  <a:pt x="0" y="3769"/>
                </a:lnTo>
                <a:lnTo>
                  <a:pt x="0" y="179680"/>
                </a:lnTo>
                <a:lnTo>
                  <a:pt x="30156" y="179680"/>
                </a:lnTo>
                <a:lnTo>
                  <a:pt x="30156" y="111829"/>
                </a:lnTo>
                <a:lnTo>
                  <a:pt x="76144" y="111829"/>
                </a:lnTo>
                <a:lnTo>
                  <a:pt x="97025" y="108016"/>
                </a:lnTo>
                <a:lnTo>
                  <a:pt x="112582" y="97159"/>
                </a:lnTo>
                <a:lnTo>
                  <a:pt x="119266" y="85442"/>
                </a:lnTo>
                <a:lnTo>
                  <a:pt x="30156" y="85442"/>
                </a:lnTo>
                <a:lnTo>
                  <a:pt x="30156" y="30156"/>
                </a:lnTo>
                <a:lnTo>
                  <a:pt x="119266" y="30156"/>
                </a:lnTo>
                <a:lnTo>
                  <a:pt x="112582" y="18439"/>
                </a:lnTo>
                <a:lnTo>
                  <a:pt x="97025" y="7582"/>
                </a:lnTo>
                <a:lnTo>
                  <a:pt x="76144" y="3769"/>
                </a:lnTo>
                <a:close/>
              </a:path>
              <a:path w="1105534" h="183514">
                <a:moveTo>
                  <a:pt x="119266" y="30156"/>
                </a:moveTo>
                <a:lnTo>
                  <a:pt x="70866" y="30156"/>
                </a:lnTo>
                <a:lnTo>
                  <a:pt x="80149" y="31860"/>
                </a:lnTo>
                <a:lnTo>
                  <a:pt x="87829" y="37004"/>
                </a:lnTo>
                <a:lnTo>
                  <a:pt x="93059" y="45634"/>
                </a:lnTo>
                <a:lnTo>
                  <a:pt x="94991" y="57799"/>
                </a:lnTo>
                <a:lnTo>
                  <a:pt x="93059" y="69963"/>
                </a:lnTo>
                <a:lnTo>
                  <a:pt x="87829" y="78594"/>
                </a:lnTo>
                <a:lnTo>
                  <a:pt x="80149" y="83738"/>
                </a:lnTo>
                <a:lnTo>
                  <a:pt x="70866" y="85442"/>
                </a:lnTo>
                <a:lnTo>
                  <a:pt x="119266" y="85442"/>
                </a:lnTo>
                <a:lnTo>
                  <a:pt x="122297" y="80129"/>
                </a:lnTo>
                <a:lnTo>
                  <a:pt x="125650" y="57799"/>
                </a:lnTo>
                <a:lnTo>
                  <a:pt x="122297" y="35468"/>
                </a:lnTo>
                <a:lnTo>
                  <a:pt x="119266" y="30156"/>
                </a:lnTo>
                <a:close/>
              </a:path>
              <a:path w="1105534" h="183514">
                <a:moveTo>
                  <a:pt x="221888" y="3769"/>
                </a:moveTo>
                <a:lnTo>
                  <a:pt x="192234" y="3769"/>
                </a:lnTo>
                <a:lnTo>
                  <a:pt x="129409" y="169628"/>
                </a:lnTo>
                <a:lnTo>
                  <a:pt x="129409" y="179680"/>
                </a:lnTo>
                <a:lnTo>
                  <a:pt x="157304" y="179680"/>
                </a:lnTo>
                <a:lnTo>
                  <a:pt x="173136" y="136205"/>
                </a:lnTo>
                <a:lnTo>
                  <a:pt x="272053" y="136205"/>
                </a:lnTo>
                <a:lnTo>
                  <a:pt x="262534" y="111075"/>
                </a:lnTo>
                <a:lnTo>
                  <a:pt x="182182" y="111075"/>
                </a:lnTo>
                <a:lnTo>
                  <a:pt x="206559" y="43977"/>
                </a:lnTo>
                <a:lnTo>
                  <a:pt x="237118" y="43977"/>
                </a:lnTo>
                <a:lnTo>
                  <a:pt x="221888" y="3769"/>
                </a:lnTo>
                <a:close/>
              </a:path>
              <a:path w="1105534" h="183514">
                <a:moveTo>
                  <a:pt x="272053" y="136205"/>
                </a:moveTo>
                <a:lnTo>
                  <a:pt x="239479" y="136205"/>
                </a:lnTo>
                <a:lnTo>
                  <a:pt x="255060" y="179680"/>
                </a:lnTo>
                <a:lnTo>
                  <a:pt x="284713" y="179680"/>
                </a:lnTo>
                <a:lnTo>
                  <a:pt x="284713" y="169628"/>
                </a:lnTo>
                <a:lnTo>
                  <a:pt x="272053" y="136205"/>
                </a:lnTo>
                <a:close/>
              </a:path>
              <a:path w="1105534" h="183514">
                <a:moveTo>
                  <a:pt x="237118" y="43977"/>
                </a:moveTo>
                <a:lnTo>
                  <a:pt x="206559" y="43977"/>
                </a:lnTo>
                <a:lnTo>
                  <a:pt x="230432" y="111075"/>
                </a:lnTo>
                <a:lnTo>
                  <a:pt x="262534" y="111075"/>
                </a:lnTo>
                <a:lnTo>
                  <a:pt x="237118" y="43977"/>
                </a:lnTo>
                <a:close/>
              </a:path>
              <a:path w="1105534" h="183514">
                <a:moveTo>
                  <a:pt x="331256" y="122635"/>
                </a:moveTo>
                <a:lnTo>
                  <a:pt x="301100" y="122635"/>
                </a:lnTo>
                <a:lnTo>
                  <a:pt x="306621" y="149524"/>
                </a:lnTo>
                <a:lnTo>
                  <a:pt x="321519" y="168497"/>
                </a:lnTo>
                <a:lnTo>
                  <a:pt x="343295" y="179743"/>
                </a:lnTo>
                <a:lnTo>
                  <a:pt x="369454" y="183449"/>
                </a:lnTo>
                <a:lnTo>
                  <a:pt x="398519" y="179491"/>
                </a:lnTo>
                <a:lnTo>
                  <a:pt x="419338" y="168560"/>
                </a:lnTo>
                <a:lnTo>
                  <a:pt x="429024" y="155806"/>
                </a:lnTo>
                <a:lnTo>
                  <a:pt x="371213" y="155806"/>
                </a:lnTo>
                <a:lnTo>
                  <a:pt x="357655" y="154298"/>
                </a:lnTo>
                <a:lnTo>
                  <a:pt x="344732" y="149021"/>
                </a:lnTo>
                <a:lnTo>
                  <a:pt x="335061" y="138843"/>
                </a:lnTo>
                <a:lnTo>
                  <a:pt x="331256" y="122635"/>
                </a:lnTo>
                <a:close/>
              </a:path>
              <a:path w="1105534" h="183514">
                <a:moveTo>
                  <a:pt x="369203" y="0"/>
                </a:moveTo>
                <a:lnTo>
                  <a:pt x="342663" y="3698"/>
                </a:lnTo>
                <a:lnTo>
                  <a:pt x="322744" y="14135"/>
                </a:lnTo>
                <a:lnTo>
                  <a:pt x="310222" y="30321"/>
                </a:lnTo>
                <a:lnTo>
                  <a:pt x="305875" y="51265"/>
                </a:lnTo>
                <a:lnTo>
                  <a:pt x="309574" y="69634"/>
                </a:lnTo>
                <a:lnTo>
                  <a:pt x="320199" y="83055"/>
                </a:lnTo>
                <a:lnTo>
                  <a:pt x="337044" y="93460"/>
                </a:lnTo>
                <a:lnTo>
                  <a:pt x="359402" y="102782"/>
                </a:lnTo>
                <a:lnTo>
                  <a:pt x="381128" y="111063"/>
                </a:lnTo>
                <a:lnTo>
                  <a:pt x="393862" y="117200"/>
                </a:lnTo>
                <a:lnTo>
                  <a:pt x="401554" y="124044"/>
                </a:lnTo>
                <a:lnTo>
                  <a:pt x="404134" y="132938"/>
                </a:lnTo>
                <a:lnTo>
                  <a:pt x="402029" y="142024"/>
                </a:lnTo>
                <a:lnTo>
                  <a:pt x="395778" y="149272"/>
                </a:lnTo>
                <a:lnTo>
                  <a:pt x="385475" y="154071"/>
                </a:lnTo>
                <a:lnTo>
                  <a:pt x="371213" y="155806"/>
                </a:lnTo>
                <a:lnTo>
                  <a:pt x="429024" y="155806"/>
                </a:lnTo>
                <a:lnTo>
                  <a:pt x="431863" y="152068"/>
                </a:lnTo>
                <a:lnTo>
                  <a:pt x="436049" y="131430"/>
                </a:lnTo>
                <a:lnTo>
                  <a:pt x="431321" y="111660"/>
                </a:lnTo>
                <a:lnTo>
                  <a:pt x="418584" y="97473"/>
                </a:lnTo>
                <a:lnTo>
                  <a:pt x="400003" y="87009"/>
                </a:lnTo>
                <a:lnTo>
                  <a:pt x="377747" y="78405"/>
                </a:lnTo>
                <a:lnTo>
                  <a:pt x="357486" y="71020"/>
                </a:lnTo>
                <a:lnTo>
                  <a:pt x="345643" y="65244"/>
                </a:lnTo>
                <a:lnTo>
                  <a:pt x="338607" y="58384"/>
                </a:lnTo>
                <a:lnTo>
                  <a:pt x="336282" y="49003"/>
                </a:lnTo>
                <a:lnTo>
                  <a:pt x="338560" y="40471"/>
                </a:lnTo>
                <a:lnTo>
                  <a:pt x="345078" y="33705"/>
                </a:lnTo>
                <a:lnTo>
                  <a:pt x="355366" y="29249"/>
                </a:lnTo>
                <a:lnTo>
                  <a:pt x="368952" y="27643"/>
                </a:lnTo>
                <a:lnTo>
                  <a:pt x="426215" y="27643"/>
                </a:lnTo>
                <a:lnTo>
                  <a:pt x="415819" y="13727"/>
                </a:lnTo>
                <a:lnTo>
                  <a:pt x="395103" y="3294"/>
                </a:lnTo>
                <a:lnTo>
                  <a:pt x="369203" y="0"/>
                </a:lnTo>
                <a:close/>
              </a:path>
              <a:path w="1105534" h="183514">
                <a:moveTo>
                  <a:pt x="426215" y="27643"/>
                </a:moveTo>
                <a:lnTo>
                  <a:pt x="368952" y="27643"/>
                </a:lnTo>
                <a:lnTo>
                  <a:pt x="382227" y="29268"/>
                </a:lnTo>
                <a:lnTo>
                  <a:pt x="393548" y="34616"/>
                </a:lnTo>
                <a:lnTo>
                  <a:pt x="401428" y="44393"/>
                </a:lnTo>
                <a:lnTo>
                  <a:pt x="404385" y="59307"/>
                </a:lnTo>
                <a:lnTo>
                  <a:pt x="434541" y="59307"/>
                </a:lnTo>
                <a:lnTo>
                  <a:pt x="429562" y="32123"/>
                </a:lnTo>
                <a:lnTo>
                  <a:pt x="426215" y="27643"/>
                </a:lnTo>
                <a:close/>
              </a:path>
              <a:path w="1105534" h="183514">
                <a:moveTo>
                  <a:pt x="492487" y="122635"/>
                </a:moveTo>
                <a:lnTo>
                  <a:pt x="462331" y="122635"/>
                </a:lnTo>
                <a:lnTo>
                  <a:pt x="467852" y="149524"/>
                </a:lnTo>
                <a:lnTo>
                  <a:pt x="482749" y="168497"/>
                </a:lnTo>
                <a:lnTo>
                  <a:pt x="504526" y="179743"/>
                </a:lnTo>
                <a:lnTo>
                  <a:pt x="530685" y="183449"/>
                </a:lnTo>
                <a:lnTo>
                  <a:pt x="559749" y="179491"/>
                </a:lnTo>
                <a:lnTo>
                  <a:pt x="580568" y="168560"/>
                </a:lnTo>
                <a:lnTo>
                  <a:pt x="590255" y="155806"/>
                </a:lnTo>
                <a:lnTo>
                  <a:pt x="532444" y="155806"/>
                </a:lnTo>
                <a:lnTo>
                  <a:pt x="518886" y="154298"/>
                </a:lnTo>
                <a:lnTo>
                  <a:pt x="505963" y="149021"/>
                </a:lnTo>
                <a:lnTo>
                  <a:pt x="496292" y="138843"/>
                </a:lnTo>
                <a:lnTo>
                  <a:pt x="492487" y="122635"/>
                </a:lnTo>
                <a:close/>
              </a:path>
              <a:path w="1105534" h="183514">
                <a:moveTo>
                  <a:pt x="530434" y="0"/>
                </a:moveTo>
                <a:lnTo>
                  <a:pt x="503894" y="3698"/>
                </a:lnTo>
                <a:lnTo>
                  <a:pt x="483974" y="14135"/>
                </a:lnTo>
                <a:lnTo>
                  <a:pt x="471452" y="30321"/>
                </a:lnTo>
                <a:lnTo>
                  <a:pt x="467106" y="51265"/>
                </a:lnTo>
                <a:lnTo>
                  <a:pt x="470805" y="69634"/>
                </a:lnTo>
                <a:lnTo>
                  <a:pt x="481430" y="83055"/>
                </a:lnTo>
                <a:lnTo>
                  <a:pt x="498275" y="93460"/>
                </a:lnTo>
                <a:lnTo>
                  <a:pt x="520633" y="102782"/>
                </a:lnTo>
                <a:lnTo>
                  <a:pt x="542359" y="111063"/>
                </a:lnTo>
                <a:lnTo>
                  <a:pt x="555093" y="117200"/>
                </a:lnTo>
                <a:lnTo>
                  <a:pt x="562785" y="124044"/>
                </a:lnTo>
                <a:lnTo>
                  <a:pt x="565364" y="132938"/>
                </a:lnTo>
                <a:lnTo>
                  <a:pt x="563260" y="142024"/>
                </a:lnTo>
                <a:lnTo>
                  <a:pt x="557009" y="149272"/>
                </a:lnTo>
                <a:lnTo>
                  <a:pt x="546705" y="154071"/>
                </a:lnTo>
                <a:lnTo>
                  <a:pt x="532444" y="155806"/>
                </a:lnTo>
                <a:lnTo>
                  <a:pt x="590255" y="155806"/>
                </a:lnTo>
                <a:lnTo>
                  <a:pt x="593094" y="152068"/>
                </a:lnTo>
                <a:lnTo>
                  <a:pt x="597280" y="131430"/>
                </a:lnTo>
                <a:lnTo>
                  <a:pt x="592552" y="111660"/>
                </a:lnTo>
                <a:lnTo>
                  <a:pt x="579814" y="97473"/>
                </a:lnTo>
                <a:lnTo>
                  <a:pt x="561234" y="87009"/>
                </a:lnTo>
                <a:lnTo>
                  <a:pt x="538978" y="78405"/>
                </a:lnTo>
                <a:lnTo>
                  <a:pt x="518717" y="71020"/>
                </a:lnTo>
                <a:lnTo>
                  <a:pt x="506874" y="65244"/>
                </a:lnTo>
                <a:lnTo>
                  <a:pt x="499838" y="58384"/>
                </a:lnTo>
                <a:lnTo>
                  <a:pt x="497513" y="49003"/>
                </a:lnTo>
                <a:lnTo>
                  <a:pt x="499791" y="40471"/>
                </a:lnTo>
                <a:lnTo>
                  <a:pt x="506309" y="33705"/>
                </a:lnTo>
                <a:lnTo>
                  <a:pt x="516596" y="29249"/>
                </a:lnTo>
                <a:lnTo>
                  <a:pt x="530182" y="27643"/>
                </a:lnTo>
                <a:lnTo>
                  <a:pt x="587446" y="27643"/>
                </a:lnTo>
                <a:lnTo>
                  <a:pt x="577050" y="13727"/>
                </a:lnTo>
                <a:lnTo>
                  <a:pt x="556333" y="3294"/>
                </a:lnTo>
                <a:lnTo>
                  <a:pt x="530434" y="0"/>
                </a:lnTo>
                <a:close/>
              </a:path>
              <a:path w="1105534" h="183514">
                <a:moveTo>
                  <a:pt x="587446" y="27643"/>
                </a:moveTo>
                <a:lnTo>
                  <a:pt x="530182" y="27643"/>
                </a:lnTo>
                <a:lnTo>
                  <a:pt x="543458" y="29268"/>
                </a:lnTo>
                <a:lnTo>
                  <a:pt x="554778" y="34616"/>
                </a:lnTo>
                <a:lnTo>
                  <a:pt x="562659" y="44393"/>
                </a:lnTo>
                <a:lnTo>
                  <a:pt x="565616" y="59307"/>
                </a:lnTo>
                <a:lnTo>
                  <a:pt x="595772" y="59307"/>
                </a:lnTo>
                <a:lnTo>
                  <a:pt x="590793" y="32123"/>
                </a:lnTo>
                <a:lnTo>
                  <a:pt x="587446" y="27643"/>
                </a:lnTo>
                <a:close/>
              </a:path>
              <a:path w="1105534" h="183514">
                <a:moveTo>
                  <a:pt x="709768" y="3769"/>
                </a:moveTo>
                <a:lnTo>
                  <a:pt x="680115" y="3769"/>
                </a:lnTo>
                <a:lnTo>
                  <a:pt x="617290" y="169628"/>
                </a:lnTo>
                <a:lnTo>
                  <a:pt x="617290" y="179680"/>
                </a:lnTo>
                <a:lnTo>
                  <a:pt x="645184" y="179680"/>
                </a:lnTo>
                <a:lnTo>
                  <a:pt x="661016" y="136205"/>
                </a:lnTo>
                <a:lnTo>
                  <a:pt x="759934" y="136205"/>
                </a:lnTo>
                <a:lnTo>
                  <a:pt x="750415" y="111075"/>
                </a:lnTo>
                <a:lnTo>
                  <a:pt x="670063" y="111075"/>
                </a:lnTo>
                <a:lnTo>
                  <a:pt x="694439" y="43977"/>
                </a:lnTo>
                <a:lnTo>
                  <a:pt x="724999" y="43977"/>
                </a:lnTo>
                <a:lnTo>
                  <a:pt x="709768" y="3769"/>
                </a:lnTo>
                <a:close/>
              </a:path>
              <a:path w="1105534" h="183514">
                <a:moveTo>
                  <a:pt x="759934" y="136205"/>
                </a:moveTo>
                <a:lnTo>
                  <a:pt x="727360" y="136205"/>
                </a:lnTo>
                <a:lnTo>
                  <a:pt x="742940" y="179680"/>
                </a:lnTo>
                <a:lnTo>
                  <a:pt x="772594" y="179680"/>
                </a:lnTo>
                <a:lnTo>
                  <a:pt x="772594" y="169628"/>
                </a:lnTo>
                <a:lnTo>
                  <a:pt x="759934" y="136205"/>
                </a:lnTo>
                <a:close/>
              </a:path>
              <a:path w="1105534" h="183514">
                <a:moveTo>
                  <a:pt x="724999" y="43977"/>
                </a:moveTo>
                <a:lnTo>
                  <a:pt x="694439" y="43977"/>
                </a:lnTo>
                <a:lnTo>
                  <a:pt x="718313" y="111075"/>
                </a:lnTo>
                <a:lnTo>
                  <a:pt x="750415" y="111075"/>
                </a:lnTo>
                <a:lnTo>
                  <a:pt x="724999" y="43977"/>
                </a:lnTo>
                <a:close/>
              </a:path>
              <a:path w="1105534" h="183514">
                <a:moveTo>
                  <a:pt x="863115" y="3769"/>
                </a:moveTo>
                <a:lnTo>
                  <a:pt x="800289" y="3769"/>
                </a:lnTo>
                <a:lnTo>
                  <a:pt x="800289" y="179680"/>
                </a:lnTo>
                <a:lnTo>
                  <a:pt x="863115" y="179680"/>
                </a:lnTo>
                <a:lnTo>
                  <a:pt x="891724" y="175655"/>
                </a:lnTo>
                <a:lnTo>
                  <a:pt x="913500" y="163879"/>
                </a:lnTo>
                <a:lnTo>
                  <a:pt x="921191" y="153293"/>
                </a:lnTo>
                <a:lnTo>
                  <a:pt x="830445" y="153293"/>
                </a:lnTo>
                <a:lnTo>
                  <a:pt x="830445" y="30156"/>
                </a:lnTo>
                <a:lnTo>
                  <a:pt x="921191" y="30156"/>
                </a:lnTo>
                <a:lnTo>
                  <a:pt x="913500" y="19570"/>
                </a:lnTo>
                <a:lnTo>
                  <a:pt x="891724" y="7794"/>
                </a:lnTo>
                <a:lnTo>
                  <a:pt x="863115" y="3769"/>
                </a:lnTo>
                <a:close/>
              </a:path>
              <a:path w="1105534" h="183514">
                <a:moveTo>
                  <a:pt x="921191" y="30156"/>
                </a:moveTo>
                <a:lnTo>
                  <a:pt x="863115" y="30156"/>
                </a:lnTo>
                <a:lnTo>
                  <a:pt x="879909" y="32767"/>
                </a:lnTo>
                <a:lnTo>
                  <a:pt x="892108" y="39925"/>
                </a:lnTo>
                <a:lnTo>
                  <a:pt x="899549" y="50617"/>
                </a:lnTo>
                <a:lnTo>
                  <a:pt x="902066" y="63830"/>
                </a:lnTo>
                <a:lnTo>
                  <a:pt x="902066" y="119619"/>
                </a:lnTo>
                <a:lnTo>
                  <a:pt x="899549" y="132832"/>
                </a:lnTo>
                <a:lnTo>
                  <a:pt x="892108" y="143524"/>
                </a:lnTo>
                <a:lnTo>
                  <a:pt x="879909" y="150682"/>
                </a:lnTo>
                <a:lnTo>
                  <a:pt x="863115" y="153293"/>
                </a:lnTo>
                <a:lnTo>
                  <a:pt x="921191" y="153293"/>
                </a:lnTo>
                <a:lnTo>
                  <a:pt x="927361" y="144800"/>
                </a:lnTo>
                <a:lnTo>
                  <a:pt x="932222" y="118865"/>
                </a:lnTo>
                <a:lnTo>
                  <a:pt x="932222" y="64584"/>
                </a:lnTo>
                <a:lnTo>
                  <a:pt x="927361" y="38649"/>
                </a:lnTo>
                <a:lnTo>
                  <a:pt x="921191" y="30156"/>
                </a:lnTo>
                <a:close/>
              </a:path>
              <a:path w="1105534" h="183514">
                <a:moveTo>
                  <a:pt x="1036397" y="0"/>
                </a:moveTo>
                <a:lnTo>
                  <a:pt x="1007788" y="4276"/>
                </a:lnTo>
                <a:lnTo>
                  <a:pt x="986011" y="16680"/>
                </a:lnTo>
                <a:lnTo>
                  <a:pt x="972151" y="36576"/>
                </a:lnTo>
                <a:lnTo>
                  <a:pt x="967289" y="63327"/>
                </a:lnTo>
                <a:lnTo>
                  <a:pt x="967289" y="120121"/>
                </a:lnTo>
                <a:lnTo>
                  <a:pt x="972151" y="146873"/>
                </a:lnTo>
                <a:lnTo>
                  <a:pt x="986011" y="166769"/>
                </a:lnTo>
                <a:lnTo>
                  <a:pt x="1007788" y="179173"/>
                </a:lnTo>
                <a:lnTo>
                  <a:pt x="1036397" y="183449"/>
                </a:lnTo>
                <a:lnTo>
                  <a:pt x="1065006" y="179173"/>
                </a:lnTo>
                <a:lnTo>
                  <a:pt x="1086783" y="166769"/>
                </a:lnTo>
                <a:lnTo>
                  <a:pt x="1094421" y="155806"/>
                </a:lnTo>
                <a:lnTo>
                  <a:pt x="1036397" y="155806"/>
                </a:lnTo>
                <a:lnTo>
                  <a:pt x="1019285" y="153117"/>
                </a:lnTo>
                <a:lnTo>
                  <a:pt x="1007121" y="145786"/>
                </a:lnTo>
                <a:lnTo>
                  <a:pt x="999856" y="134921"/>
                </a:lnTo>
                <a:lnTo>
                  <a:pt x="997446" y="121629"/>
                </a:lnTo>
                <a:lnTo>
                  <a:pt x="997446" y="61820"/>
                </a:lnTo>
                <a:lnTo>
                  <a:pt x="999856" y="48528"/>
                </a:lnTo>
                <a:lnTo>
                  <a:pt x="1007121" y="37663"/>
                </a:lnTo>
                <a:lnTo>
                  <a:pt x="1019285" y="30332"/>
                </a:lnTo>
                <a:lnTo>
                  <a:pt x="1036397" y="27643"/>
                </a:lnTo>
                <a:lnTo>
                  <a:pt x="1094421" y="27643"/>
                </a:lnTo>
                <a:lnTo>
                  <a:pt x="1086783" y="16680"/>
                </a:lnTo>
                <a:lnTo>
                  <a:pt x="1065006" y="4276"/>
                </a:lnTo>
                <a:lnTo>
                  <a:pt x="1036397" y="0"/>
                </a:lnTo>
                <a:close/>
              </a:path>
              <a:path w="1105534" h="183514">
                <a:moveTo>
                  <a:pt x="1094421" y="27643"/>
                </a:moveTo>
                <a:lnTo>
                  <a:pt x="1036397" y="27643"/>
                </a:lnTo>
                <a:lnTo>
                  <a:pt x="1053509" y="30332"/>
                </a:lnTo>
                <a:lnTo>
                  <a:pt x="1065674" y="37663"/>
                </a:lnTo>
                <a:lnTo>
                  <a:pt x="1072938" y="48528"/>
                </a:lnTo>
                <a:lnTo>
                  <a:pt x="1075349" y="61820"/>
                </a:lnTo>
                <a:lnTo>
                  <a:pt x="1075349" y="121629"/>
                </a:lnTo>
                <a:lnTo>
                  <a:pt x="1072938" y="134921"/>
                </a:lnTo>
                <a:lnTo>
                  <a:pt x="1065674" y="145786"/>
                </a:lnTo>
                <a:lnTo>
                  <a:pt x="1053509" y="153117"/>
                </a:lnTo>
                <a:lnTo>
                  <a:pt x="1036397" y="155806"/>
                </a:lnTo>
                <a:lnTo>
                  <a:pt x="1094421" y="155806"/>
                </a:lnTo>
                <a:lnTo>
                  <a:pt x="1100644" y="146873"/>
                </a:lnTo>
                <a:lnTo>
                  <a:pt x="1105505" y="120121"/>
                </a:lnTo>
                <a:lnTo>
                  <a:pt x="1105505" y="63327"/>
                </a:lnTo>
                <a:lnTo>
                  <a:pt x="1100644" y="36576"/>
                </a:lnTo>
                <a:lnTo>
                  <a:pt x="1094421" y="276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17938" y="5588877"/>
            <a:ext cx="4136041" cy="91358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5167077" y="3978036"/>
            <a:ext cx="3689350" cy="726440"/>
          </a:xfrm>
          <a:custGeom>
            <a:avLst/>
            <a:gdLst/>
            <a:ahLst/>
            <a:cxnLst/>
            <a:rect l="l" t="t" r="r" b="b"/>
            <a:pathLst>
              <a:path w="3689350" h="726439">
                <a:moveTo>
                  <a:pt x="78531" y="0"/>
                </a:moveTo>
                <a:lnTo>
                  <a:pt x="37015" y="9307"/>
                </a:lnTo>
                <a:lnTo>
                  <a:pt x="6952" y="39265"/>
                </a:lnTo>
                <a:lnTo>
                  <a:pt x="0" y="71578"/>
                </a:lnTo>
                <a:lnTo>
                  <a:pt x="0" y="650744"/>
                </a:lnTo>
                <a:lnTo>
                  <a:pt x="9821" y="691654"/>
                </a:lnTo>
                <a:lnTo>
                  <a:pt x="41951" y="720023"/>
                </a:lnTo>
                <a:lnTo>
                  <a:pt x="78531" y="726009"/>
                </a:lnTo>
                <a:lnTo>
                  <a:pt x="92412" y="725343"/>
                </a:lnTo>
                <a:lnTo>
                  <a:pt x="131374" y="710054"/>
                </a:lnTo>
                <a:lnTo>
                  <a:pt x="149660" y="686743"/>
                </a:lnTo>
                <a:lnTo>
                  <a:pt x="71987" y="686743"/>
                </a:lnTo>
                <a:lnTo>
                  <a:pt x="66940" y="685382"/>
                </a:lnTo>
                <a:lnTo>
                  <a:pt x="52354" y="650744"/>
                </a:lnTo>
                <a:lnTo>
                  <a:pt x="52354" y="65034"/>
                </a:lnTo>
                <a:lnTo>
                  <a:pt x="60532" y="45810"/>
                </a:lnTo>
                <a:lnTo>
                  <a:pt x="62992" y="43359"/>
                </a:lnTo>
                <a:lnTo>
                  <a:pt x="65715" y="41716"/>
                </a:lnTo>
                <a:lnTo>
                  <a:pt x="68720" y="40899"/>
                </a:lnTo>
                <a:lnTo>
                  <a:pt x="71987" y="39810"/>
                </a:lnTo>
                <a:lnTo>
                  <a:pt x="75264" y="39265"/>
                </a:lnTo>
                <a:lnTo>
                  <a:pt x="149845" y="39265"/>
                </a:lnTo>
                <a:lnTo>
                  <a:pt x="146963" y="34025"/>
                </a:lnTo>
                <a:lnTo>
                  <a:pt x="114523" y="7031"/>
                </a:lnTo>
                <a:lnTo>
                  <a:pt x="86023" y="280"/>
                </a:lnTo>
                <a:lnTo>
                  <a:pt x="78531" y="0"/>
                </a:lnTo>
                <a:close/>
              </a:path>
              <a:path w="3689350" h="726439">
                <a:moveTo>
                  <a:pt x="157063" y="372616"/>
                </a:moveTo>
                <a:lnTo>
                  <a:pt x="104708" y="372616"/>
                </a:lnTo>
                <a:lnTo>
                  <a:pt x="104708" y="650744"/>
                </a:lnTo>
                <a:lnTo>
                  <a:pt x="104572" y="654702"/>
                </a:lnTo>
                <a:lnTo>
                  <a:pt x="85075" y="686743"/>
                </a:lnTo>
                <a:lnTo>
                  <a:pt x="149660" y="686743"/>
                </a:lnTo>
                <a:lnTo>
                  <a:pt x="157063" y="650744"/>
                </a:lnTo>
                <a:lnTo>
                  <a:pt x="157063" y="372616"/>
                </a:lnTo>
                <a:close/>
              </a:path>
              <a:path w="3689350" h="726439">
                <a:moveTo>
                  <a:pt x="149845" y="39265"/>
                </a:moveTo>
                <a:lnTo>
                  <a:pt x="81809" y="39265"/>
                </a:lnTo>
                <a:lnTo>
                  <a:pt x="84939" y="39810"/>
                </a:lnTo>
                <a:lnTo>
                  <a:pt x="87934" y="40899"/>
                </a:lnTo>
                <a:lnTo>
                  <a:pt x="91211" y="41716"/>
                </a:lnTo>
                <a:lnTo>
                  <a:pt x="94070" y="43359"/>
                </a:lnTo>
                <a:lnTo>
                  <a:pt x="96531" y="45810"/>
                </a:lnTo>
                <a:lnTo>
                  <a:pt x="98981" y="47988"/>
                </a:lnTo>
                <a:lnTo>
                  <a:pt x="100886" y="51265"/>
                </a:lnTo>
                <a:lnTo>
                  <a:pt x="102258" y="55631"/>
                </a:lnTo>
                <a:lnTo>
                  <a:pt x="103892" y="59715"/>
                </a:lnTo>
                <a:lnTo>
                  <a:pt x="104708" y="65034"/>
                </a:lnTo>
                <a:lnTo>
                  <a:pt x="104708" y="294085"/>
                </a:lnTo>
                <a:lnTo>
                  <a:pt x="157063" y="294085"/>
                </a:lnTo>
                <a:lnTo>
                  <a:pt x="157063" y="71578"/>
                </a:lnTo>
                <a:lnTo>
                  <a:pt x="156654" y="63040"/>
                </a:lnTo>
                <a:lnTo>
                  <a:pt x="155428" y="55014"/>
                </a:lnTo>
                <a:lnTo>
                  <a:pt x="153383" y="47498"/>
                </a:lnTo>
                <a:lnTo>
                  <a:pt x="150518" y="40490"/>
                </a:lnTo>
                <a:lnTo>
                  <a:pt x="149845" y="39265"/>
                </a:lnTo>
                <a:close/>
              </a:path>
              <a:path w="3689350" h="726439">
                <a:moveTo>
                  <a:pt x="313079" y="0"/>
                </a:moveTo>
                <a:lnTo>
                  <a:pt x="270955" y="7224"/>
                </a:lnTo>
                <a:lnTo>
                  <a:pt x="244359" y="31088"/>
                </a:lnTo>
                <a:lnTo>
                  <a:pt x="241092" y="36543"/>
                </a:lnTo>
                <a:lnTo>
                  <a:pt x="238778" y="41988"/>
                </a:lnTo>
                <a:lnTo>
                  <a:pt x="237406" y="47443"/>
                </a:lnTo>
                <a:lnTo>
                  <a:pt x="236045" y="52626"/>
                </a:lnTo>
                <a:lnTo>
                  <a:pt x="235228" y="57401"/>
                </a:lnTo>
                <a:lnTo>
                  <a:pt x="234683" y="66123"/>
                </a:lnTo>
                <a:lnTo>
                  <a:pt x="234593" y="68301"/>
                </a:lnTo>
                <a:lnTo>
                  <a:pt x="234547" y="650744"/>
                </a:lnTo>
                <a:lnTo>
                  <a:pt x="234956" y="656744"/>
                </a:lnTo>
                <a:lnTo>
                  <a:pt x="248578" y="698196"/>
                </a:lnTo>
                <a:lnTo>
                  <a:pt x="287005" y="723348"/>
                </a:lnTo>
                <a:lnTo>
                  <a:pt x="313079" y="726009"/>
                </a:lnTo>
                <a:lnTo>
                  <a:pt x="326960" y="725343"/>
                </a:lnTo>
                <a:lnTo>
                  <a:pt x="365922" y="710054"/>
                </a:lnTo>
                <a:lnTo>
                  <a:pt x="384214" y="686743"/>
                </a:lnTo>
                <a:lnTo>
                  <a:pt x="306535" y="686743"/>
                </a:lnTo>
                <a:lnTo>
                  <a:pt x="301488" y="685382"/>
                </a:lnTo>
                <a:lnTo>
                  <a:pt x="286902" y="650744"/>
                </a:lnTo>
                <a:lnTo>
                  <a:pt x="286986" y="66123"/>
                </a:lnTo>
                <a:lnTo>
                  <a:pt x="287038" y="64762"/>
                </a:lnTo>
                <a:lnTo>
                  <a:pt x="287582" y="57129"/>
                </a:lnTo>
                <a:lnTo>
                  <a:pt x="288535" y="53715"/>
                </a:lnTo>
                <a:lnTo>
                  <a:pt x="290169" y="50720"/>
                </a:lnTo>
                <a:lnTo>
                  <a:pt x="291813" y="47443"/>
                </a:lnTo>
                <a:lnTo>
                  <a:pt x="294399" y="44721"/>
                </a:lnTo>
                <a:lnTo>
                  <a:pt x="301488" y="40354"/>
                </a:lnTo>
                <a:lnTo>
                  <a:pt x="306535" y="39265"/>
                </a:lnTo>
                <a:lnTo>
                  <a:pt x="386223" y="39265"/>
                </a:lnTo>
                <a:lnTo>
                  <a:pt x="385066" y="36543"/>
                </a:lnTo>
                <a:lnTo>
                  <a:pt x="381799" y="31088"/>
                </a:lnTo>
                <a:lnTo>
                  <a:pt x="378522" y="25360"/>
                </a:lnTo>
                <a:lnTo>
                  <a:pt x="374020" y="20177"/>
                </a:lnTo>
                <a:lnTo>
                  <a:pt x="339078" y="2531"/>
                </a:lnTo>
                <a:lnTo>
                  <a:pt x="322512" y="280"/>
                </a:lnTo>
                <a:lnTo>
                  <a:pt x="313079" y="0"/>
                </a:lnTo>
                <a:close/>
              </a:path>
              <a:path w="3689350" h="726439">
                <a:moveTo>
                  <a:pt x="386223" y="39265"/>
                </a:moveTo>
                <a:lnTo>
                  <a:pt x="319623" y="39265"/>
                </a:lnTo>
                <a:lnTo>
                  <a:pt x="324670" y="40354"/>
                </a:lnTo>
                <a:lnTo>
                  <a:pt x="331759" y="44721"/>
                </a:lnTo>
                <a:lnTo>
                  <a:pt x="334345" y="47443"/>
                </a:lnTo>
                <a:lnTo>
                  <a:pt x="335989" y="50720"/>
                </a:lnTo>
                <a:lnTo>
                  <a:pt x="337623" y="53715"/>
                </a:lnTo>
                <a:lnTo>
                  <a:pt x="338576" y="57129"/>
                </a:lnTo>
                <a:lnTo>
                  <a:pt x="339120" y="64762"/>
                </a:lnTo>
                <a:lnTo>
                  <a:pt x="339172" y="66123"/>
                </a:lnTo>
                <a:lnTo>
                  <a:pt x="339256" y="650744"/>
                </a:lnTo>
                <a:lnTo>
                  <a:pt x="339120" y="654702"/>
                </a:lnTo>
                <a:lnTo>
                  <a:pt x="319623" y="686743"/>
                </a:lnTo>
                <a:lnTo>
                  <a:pt x="384214" y="686743"/>
                </a:lnTo>
                <a:lnTo>
                  <a:pt x="391611" y="650744"/>
                </a:lnTo>
                <a:lnTo>
                  <a:pt x="391565" y="68301"/>
                </a:lnTo>
                <a:lnTo>
                  <a:pt x="391474" y="66123"/>
                </a:lnTo>
                <a:lnTo>
                  <a:pt x="390930" y="57401"/>
                </a:lnTo>
                <a:lnTo>
                  <a:pt x="390113" y="52626"/>
                </a:lnTo>
                <a:lnTo>
                  <a:pt x="388752" y="47443"/>
                </a:lnTo>
                <a:lnTo>
                  <a:pt x="387380" y="41988"/>
                </a:lnTo>
                <a:lnTo>
                  <a:pt x="386223" y="39265"/>
                </a:lnTo>
                <a:close/>
              </a:path>
              <a:path w="3689350" h="726439">
                <a:moveTo>
                  <a:pt x="521450" y="6135"/>
                </a:moveTo>
                <a:lnTo>
                  <a:pt x="469095" y="6135"/>
                </a:lnTo>
                <a:lnTo>
                  <a:pt x="469095" y="712920"/>
                </a:lnTo>
                <a:lnTo>
                  <a:pt x="508361" y="712920"/>
                </a:lnTo>
                <a:lnTo>
                  <a:pt x="508361" y="189376"/>
                </a:lnTo>
                <a:lnTo>
                  <a:pt x="544355" y="189376"/>
                </a:lnTo>
                <a:lnTo>
                  <a:pt x="521450" y="6135"/>
                </a:lnTo>
                <a:close/>
              </a:path>
              <a:path w="3689350" h="726439">
                <a:moveTo>
                  <a:pt x="544355" y="189376"/>
                </a:moveTo>
                <a:lnTo>
                  <a:pt x="508361" y="189376"/>
                </a:lnTo>
                <a:lnTo>
                  <a:pt x="573804" y="712920"/>
                </a:lnTo>
                <a:lnTo>
                  <a:pt x="626158" y="712920"/>
                </a:lnTo>
                <a:lnTo>
                  <a:pt x="626158" y="529680"/>
                </a:lnTo>
                <a:lnTo>
                  <a:pt x="586893" y="529680"/>
                </a:lnTo>
                <a:lnTo>
                  <a:pt x="544355" y="189376"/>
                </a:lnTo>
                <a:close/>
              </a:path>
              <a:path w="3689350" h="726439">
                <a:moveTo>
                  <a:pt x="626158" y="6135"/>
                </a:moveTo>
                <a:lnTo>
                  <a:pt x="586893" y="6135"/>
                </a:lnTo>
                <a:lnTo>
                  <a:pt x="586893" y="529680"/>
                </a:lnTo>
                <a:lnTo>
                  <a:pt x="626158" y="529680"/>
                </a:lnTo>
                <a:lnTo>
                  <a:pt x="626158" y="6135"/>
                </a:lnTo>
                <a:close/>
              </a:path>
              <a:path w="3689350" h="726439">
                <a:moveTo>
                  <a:pt x="755997" y="6135"/>
                </a:moveTo>
                <a:lnTo>
                  <a:pt x="703643" y="6135"/>
                </a:lnTo>
                <a:lnTo>
                  <a:pt x="703643" y="712920"/>
                </a:lnTo>
                <a:lnTo>
                  <a:pt x="755997" y="712920"/>
                </a:lnTo>
                <a:lnTo>
                  <a:pt x="755997" y="372616"/>
                </a:lnTo>
                <a:lnTo>
                  <a:pt x="860706" y="372616"/>
                </a:lnTo>
                <a:lnTo>
                  <a:pt x="860706" y="333351"/>
                </a:lnTo>
                <a:lnTo>
                  <a:pt x="755997" y="333351"/>
                </a:lnTo>
                <a:lnTo>
                  <a:pt x="755997" y="6135"/>
                </a:lnTo>
                <a:close/>
              </a:path>
              <a:path w="3689350" h="726439">
                <a:moveTo>
                  <a:pt x="860706" y="372616"/>
                </a:moveTo>
                <a:lnTo>
                  <a:pt x="808352" y="372616"/>
                </a:lnTo>
                <a:lnTo>
                  <a:pt x="808352" y="712920"/>
                </a:lnTo>
                <a:lnTo>
                  <a:pt x="860706" y="712920"/>
                </a:lnTo>
                <a:lnTo>
                  <a:pt x="860706" y="372616"/>
                </a:lnTo>
                <a:close/>
              </a:path>
              <a:path w="3689350" h="726439">
                <a:moveTo>
                  <a:pt x="860706" y="6135"/>
                </a:moveTo>
                <a:lnTo>
                  <a:pt x="808352" y="6135"/>
                </a:lnTo>
                <a:lnTo>
                  <a:pt x="808352" y="333351"/>
                </a:lnTo>
                <a:lnTo>
                  <a:pt x="860706" y="333351"/>
                </a:lnTo>
                <a:lnTo>
                  <a:pt x="860706" y="6135"/>
                </a:lnTo>
                <a:close/>
              </a:path>
              <a:path w="3689350" h="726439">
                <a:moveTo>
                  <a:pt x="1055988" y="6135"/>
                </a:moveTo>
                <a:lnTo>
                  <a:pt x="938191" y="6135"/>
                </a:lnTo>
                <a:lnTo>
                  <a:pt x="938191" y="712920"/>
                </a:lnTo>
                <a:lnTo>
                  <a:pt x="1055988" y="712920"/>
                </a:lnTo>
                <a:lnTo>
                  <a:pt x="1055988" y="673654"/>
                </a:lnTo>
                <a:lnTo>
                  <a:pt x="990545" y="673654"/>
                </a:lnTo>
                <a:lnTo>
                  <a:pt x="990545" y="359528"/>
                </a:lnTo>
                <a:lnTo>
                  <a:pt x="1042900" y="359528"/>
                </a:lnTo>
                <a:lnTo>
                  <a:pt x="1042900" y="320262"/>
                </a:lnTo>
                <a:lnTo>
                  <a:pt x="990545" y="320262"/>
                </a:lnTo>
                <a:lnTo>
                  <a:pt x="990545" y="45401"/>
                </a:lnTo>
                <a:lnTo>
                  <a:pt x="1055988" y="45401"/>
                </a:lnTo>
                <a:lnTo>
                  <a:pt x="1055988" y="6135"/>
                </a:lnTo>
                <a:close/>
              </a:path>
              <a:path w="3689350" h="726439">
                <a:moveTo>
                  <a:pt x="1198916" y="0"/>
                </a:moveTo>
                <a:lnTo>
                  <a:pt x="1157400" y="9307"/>
                </a:lnTo>
                <a:lnTo>
                  <a:pt x="1127337" y="39265"/>
                </a:lnTo>
                <a:lnTo>
                  <a:pt x="1120384" y="71578"/>
                </a:lnTo>
                <a:lnTo>
                  <a:pt x="1120384" y="650744"/>
                </a:lnTo>
                <a:lnTo>
                  <a:pt x="1130206" y="691654"/>
                </a:lnTo>
                <a:lnTo>
                  <a:pt x="1162335" y="720023"/>
                </a:lnTo>
                <a:lnTo>
                  <a:pt x="1198916" y="726009"/>
                </a:lnTo>
                <a:lnTo>
                  <a:pt x="1212797" y="725343"/>
                </a:lnTo>
                <a:lnTo>
                  <a:pt x="1251759" y="710054"/>
                </a:lnTo>
                <a:lnTo>
                  <a:pt x="1270050" y="686743"/>
                </a:lnTo>
                <a:lnTo>
                  <a:pt x="1192372" y="686743"/>
                </a:lnTo>
                <a:lnTo>
                  <a:pt x="1187325" y="685382"/>
                </a:lnTo>
                <a:lnTo>
                  <a:pt x="1172739" y="650744"/>
                </a:lnTo>
                <a:lnTo>
                  <a:pt x="1172739" y="65034"/>
                </a:lnTo>
                <a:lnTo>
                  <a:pt x="1180916" y="45810"/>
                </a:lnTo>
                <a:lnTo>
                  <a:pt x="1183377" y="43359"/>
                </a:lnTo>
                <a:lnTo>
                  <a:pt x="1186100" y="41716"/>
                </a:lnTo>
                <a:lnTo>
                  <a:pt x="1189105" y="40899"/>
                </a:lnTo>
                <a:lnTo>
                  <a:pt x="1192372" y="39810"/>
                </a:lnTo>
                <a:lnTo>
                  <a:pt x="1195649" y="39265"/>
                </a:lnTo>
                <a:lnTo>
                  <a:pt x="1270229" y="39265"/>
                </a:lnTo>
                <a:lnTo>
                  <a:pt x="1267348" y="34025"/>
                </a:lnTo>
                <a:lnTo>
                  <a:pt x="1234908" y="7031"/>
                </a:lnTo>
                <a:lnTo>
                  <a:pt x="1206408" y="280"/>
                </a:lnTo>
                <a:lnTo>
                  <a:pt x="1198916" y="0"/>
                </a:lnTo>
                <a:close/>
              </a:path>
              <a:path w="3689350" h="726439">
                <a:moveTo>
                  <a:pt x="1277448" y="372616"/>
                </a:moveTo>
                <a:lnTo>
                  <a:pt x="1225093" y="372616"/>
                </a:lnTo>
                <a:lnTo>
                  <a:pt x="1225093" y="650744"/>
                </a:lnTo>
                <a:lnTo>
                  <a:pt x="1224957" y="654702"/>
                </a:lnTo>
                <a:lnTo>
                  <a:pt x="1205460" y="686743"/>
                </a:lnTo>
                <a:lnTo>
                  <a:pt x="1270050" y="686743"/>
                </a:lnTo>
                <a:lnTo>
                  <a:pt x="1277448" y="650744"/>
                </a:lnTo>
                <a:lnTo>
                  <a:pt x="1277448" y="372616"/>
                </a:lnTo>
                <a:close/>
              </a:path>
              <a:path w="3689350" h="726439">
                <a:moveTo>
                  <a:pt x="1270229" y="39265"/>
                </a:moveTo>
                <a:lnTo>
                  <a:pt x="1202193" y="39265"/>
                </a:lnTo>
                <a:lnTo>
                  <a:pt x="1205324" y="39810"/>
                </a:lnTo>
                <a:lnTo>
                  <a:pt x="1208319" y="40899"/>
                </a:lnTo>
                <a:lnTo>
                  <a:pt x="1211596" y="41716"/>
                </a:lnTo>
                <a:lnTo>
                  <a:pt x="1214455" y="43359"/>
                </a:lnTo>
                <a:lnTo>
                  <a:pt x="1216915" y="45810"/>
                </a:lnTo>
                <a:lnTo>
                  <a:pt x="1219366" y="47988"/>
                </a:lnTo>
                <a:lnTo>
                  <a:pt x="1221271" y="51265"/>
                </a:lnTo>
                <a:lnTo>
                  <a:pt x="1222643" y="55631"/>
                </a:lnTo>
                <a:lnTo>
                  <a:pt x="1224276" y="59715"/>
                </a:lnTo>
                <a:lnTo>
                  <a:pt x="1225093" y="65034"/>
                </a:lnTo>
                <a:lnTo>
                  <a:pt x="1225093" y="294085"/>
                </a:lnTo>
                <a:lnTo>
                  <a:pt x="1277448" y="294085"/>
                </a:lnTo>
                <a:lnTo>
                  <a:pt x="1277448" y="71578"/>
                </a:lnTo>
                <a:lnTo>
                  <a:pt x="1277039" y="63040"/>
                </a:lnTo>
                <a:lnTo>
                  <a:pt x="1275813" y="55014"/>
                </a:lnTo>
                <a:lnTo>
                  <a:pt x="1273768" y="47498"/>
                </a:lnTo>
                <a:lnTo>
                  <a:pt x="1270903" y="40490"/>
                </a:lnTo>
                <a:lnTo>
                  <a:pt x="1270229" y="39265"/>
                </a:lnTo>
                <a:close/>
              </a:path>
              <a:path w="3689350" h="726439">
                <a:moveTo>
                  <a:pt x="1413831" y="6135"/>
                </a:moveTo>
                <a:lnTo>
                  <a:pt x="1361476" y="6135"/>
                </a:lnTo>
                <a:lnTo>
                  <a:pt x="1361476" y="712920"/>
                </a:lnTo>
                <a:lnTo>
                  <a:pt x="1413831" y="712920"/>
                </a:lnTo>
                <a:lnTo>
                  <a:pt x="1413831" y="6135"/>
                </a:lnTo>
                <a:close/>
              </a:path>
              <a:path w="3689350" h="726439">
                <a:moveTo>
                  <a:pt x="1563303" y="6135"/>
                </a:moveTo>
                <a:lnTo>
                  <a:pt x="1510948" y="6135"/>
                </a:lnTo>
                <a:lnTo>
                  <a:pt x="1497860" y="712920"/>
                </a:lnTo>
                <a:lnTo>
                  <a:pt x="1550214" y="712920"/>
                </a:lnTo>
                <a:lnTo>
                  <a:pt x="1550214" y="228642"/>
                </a:lnTo>
                <a:lnTo>
                  <a:pt x="1581344" y="228642"/>
                </a:lnTo>
                <a:lnTo>
                  <a:pt x="1563303" y="6135"/>
                </a:lnTo>
                <a:close/>
              </a:path>
              <a:path w="3689350" h="726439">
                <a:moveTo>
                  <a:pt x="1698309" y="228642"/>
                </a:moveTo>
                <a:lnTo>
                  <a:pt x="1654923" y="228642"/>
                </a:lnTo>
                <a:lnTo>
                  <a:pt x="1654923" y="712920"/>
                </a:lnTo>
                <a:lnTo>
                  <a:pt x="1707277" y="712920"/>
                </a:lnTo>
                <a:lnTo>
                  <a:pt x="1698309" y="228642"/>
                </a:lnTo>
                <a:close/>
              </a:path>
              <a:path w="3689350" h="726439">
                <a:moveTo>
                  <a:pt x="1581344" y="228642"/>
                </a:moveTo>
                <a:lnTo>
                  <a:pt x="1550214" y="228642"/>
                </a:lnTo>
                <a:lnTo>
                  <a:pt x="1589480" y="673654"/>
                </a:lnTo>
                <a:lnTo>
                  <a:pt x="1615657" y="673654"/>
                </a:lnTo>
                <a:lnTo>
                  <a:pt x="1631825" y="490414"/>
                </a:lnTo>
                <a:lnTo>
                  <a:pt x="1602569" y="490414"/>
                </a:lnTo>
                <a:lnTo>
                  <a:pt x="1581344" y="228642"/>
                </a:lnTo>
                <a:close/>
              </a:path>
              <a:path w="3689350" h="726439">
                <a:moveTo>
                  <a:pt x="1694189" y="6135"/>
                </a:moveTo>
                <a:lnTo>
                  <a:pt x="1641834" y="6135"/>
                </a:lnTo>
                <a:lnTo>
                  <a:pt x="1602569" y="490414"/>
                </a:lnTo>
                <a:lnTo>
                  <a:pt x="1631825" y="490414"/>
                </a:lnTo>
                <a:lnTo>
                  <a:pt x="1654923" y="228642"/>
                </a:lnTo>
                <a:lnTo>
                  <a:pt x="1698309" y="228642"/>
                </a:lnTo>
                <a:lnTo>
                  <a:pt x="1694189" y="6135"/>
                </a:lnTo>
                <a:close/>
              </a:path>
              <a:path w="3689350" h="726439">
                <a:moveTo>
                  <a:pt x="1902559" y="6135"/>
                </a:moveTo>
                <a:lnTo>
                  <a:pt x="1784762" y="6135"/>
                </a:lnTo>
                <a:lnTo>
                  <a:pt x="1784762" y="712920"/>
                </a:lnTo>
                <a:lnTo>
                  <a:pt x="1902559" y="712920"/>
                </a:lnTo>
                <a:lnTo>
                  <a:pt x="1902559" y="673654"/>
                </a:lnTo>
                <a:lnTo>
                  <a:pt x="1837116" y="673654"/>
                </a:lnTo>
                <a:lnTo>
                  <a:pt x="1837116" y="359528"/>
                </a:lnTo>
                <a:lnTo>
                  <a:pt x="1889471" y="359528"/>
                </a:lnTo>
                <a:lnTo>
                  <a:pt x="1889471" y="320262"/>
                </a:lnTo>
                <a:lnTo>
                  <a:pt x="1837116" y="320262"/>
                </a:lnTo>
                <a:lnTo>
                  <a:pt x="1837116" y="45401"/>
                </a:lnTo>
                <a:lnTo>
                  <a:pt x="1902559" y="45401"/>
                </a:lnTo>
                <a:lnTo>
                  <a:pt x="1902559" y="6135"/>
                </a:lnTo>
                <a:close/>
              </a:path>
              <a:path w="3689350" h="726439">
                <a:moveTo>
                  <a:pt x="2019310" y="6135"/>
                </a:moveTo>
                <a:lnTo>
                  <a:pt x="1966955" y="6135"/>
                </a:lnTo>
                <a:lnTo>
                  <a:pt x="1966955" y="712920"/>
                </a:lnTo>
                <a:lnTo>
                  <a:pt x="2006221" y="712920"/>
                </a:lnTo>
                <a:lnTo>
                  <a:pt x="2006221" y="189376"/>
                </a:lnTo>
                <a:lnTo>
                  <a:pt x="2042215" y="189376"/>
                </a:lnTo>
                <a:lnTo>
                  <a:pt x="2019310" y="6135"/>
                </a:lnTo>
                <a:close/>
              </a:path>
              <a:path w="3689350" h="726439">
                <a:moveTo>
                  <a:pt x="2042215" y="189376"/>
                </a:moveTo>
                <a:lnTo>
                  <a:pt x="2006221" y="189376"/>
                </a:lnTo>
                <a:lnTo>
                  <a:pt x="2071664" y="712920"/>
                </a:lnTo>
                <a:lnTo>
                  <a:pt x="2124019" y="712920"/>
                </a:lnTo>
                <a:lnTo>
                  <a:pt x="2124019" y="529680"/>
                </a:lnTo>
                <a:lnTo>
                  <a:pt x="2084753" y="529680"/>
                </a:lnTo>
                <a:lnTo>
                  <a:pt x="2042215" y="189376"/>
                </a:lnTo>
                <a:close/>
              </a:path>
              <a:path w="3689350" h="726439">
                <a:moveTo>
                  <a:pt x="2124019" y="6135"/>
                </a:moveTo>
                <a:lnTo>
                  <a:pt x="2084753" y="6135"/>
                </a:lnTo>
                <a:lnTo>
                  <a:pt x="2084753" y="529680"/>
                </a:lnTo>
                <a:lnTo>
                  <a:pt x="2124019" y="529680"/>
                </a:lnTo>
                <a:lnTo>
                  <a:pt x="2124019" y="6135"/>
                </a:lnTo>
                <a:close/>
              </a:path>
              <a:path w="3689350" h="726439">
                <a:moveTo>
                  <a:pt x="2293123" y="45401"/>
                </a:moveTo>
                <a:lnTo>
                  <a:pt x="2240769" y="45401"/>
                </a:lnTo>
                <a:lnTo>
                  <a:pt x="2240769" y="712920"/>
                </a:lnTo>
                <a:lnTo>
                  <a:pt x="2293123" y="712920"/>
                </a:lnTo>
                <a:lnTo>
                  <a:pt x="2293123" y="45401"/>
                </a:lnTo>
                <a:close/>
              </a:path>
              <a:path w="3689350" h="726439">
                <a:moveTo>
                  <a:pt x="2345478" y="6135"/>
                </a:moveTo>
                <a:lnTo>
                  <a:pt x="2188415" y="6135"/>
                </a:lnTo>
                <a:lnTo>
                  <a:pt x="2188415" y="45401"/>
                </a:lnTo>
                <a:lnTo>
                  <a:pt x="2345478" y="45401"/>
                </a:lnTo>
                <a:lnTo>
                  <a:pt x="2345478" y="6135"/>
                </a:lnTo>
                <a:close/>
              </a:path>
              <a:path w="3689350" h="726439">
                <a:moveTo>
                  <a:pt x="2488405" y="0"/>
                </a:moveTo>
                <a:lnTo>
                  <a:pt x="2446281" y="7224"/>
                </a:lnTo>
                <a:lnTo>
                  <a:pt x="2419685" y="31088"/>
                </a:lnTo>
                <a:lnTo>
                  <a:pt x="2416418" y="36543"/>
                </a:lnTo>
                <a:lnTo>
                  <a:pt x="2414104" y="41988"/>
                </a:lnTo>
                <a:lnTo>
                  <a:pt x="2412732" y="47443"/>
                </a:lnTo>
                <a:lnTo>
                  <a:pt x="2411371" y="52626"/>
                </a:lnTo>
                <a:lnTo>
                  <a:pt x="2410554" y="57401"/>
                </a:lnTo>
                <a:lnTo>
                  <a:pt x="2410010" y="66123"/>
                </a:lnTo>
                <a:lnTo>
                  <a:pt x="2409919" y="68301"/>
                </a:lnTo>
                <a:lnTo>
                  <a:pt x="2409874" y="650744"/>
                </a:lnTo>
                <a:lnTo>
                  <a:pt x="2410282" y="656744"/>
                </a:lnTo>
                <a:lnTo>
                  <a:pt x="2423904" y="698196"/>
                </a:lnTo>
                <a:lnTo>
                  <a:pt x="2462332" y="723348"/>
                </a:lnTo>
                <a:lnTo>
                  <a:pt x="2488405" y="726009"/>
                </a:lnTo>
                <a:lnTo>
                  <a:pt x="2502286" y="725343"/>
                </a:lnTo>
                <a:lnTo>
                  <a:pt x="2541248" y="710054"/>
                </a:lnTo>
                <a:lnTo>
                  <a:pt x="2559534" y="686743"/>
                </a:lnTo>
                <a:lnTo>
                  <a:pt x="2481861" y="686743"/>
                </a:lnTo>
                <a:lnTo>
                  <a:pt x="2476814" y="685382"/>
                </a:lnTo>
                <a:lnTo>
                  <a:pt x="2462228" y="650744"/>
                </a:lnTo>
                <a:lnTo>
                  <a:pt x="2462312" y="66123"/>
                </a:lnTo>
                <a:lnTo>
                  <a:pt x="2462364" y="64762"/>
                </a:lnTo>
                <a:lnTo>
                  <a:pt x="2462909" y="57129"/>
                </a:lnTo>
                <a:lnTo>
                  <a:pt x="2463862" y="53715"/>
                </a:lnTo>
                <a:lnTo>
                  <a:pt x="2465495" y="50720"/>
                </a:lnTo>
                <a:lnTo>
                  <a:pt x="2467139" y="47443"/>
                </a:lnTo>
                <a:lnTo>
                  <a:pt x="2469725" y="44721"/>
                </a:lnTo>
                <a:lnTo>
                  <a:pt x="2476814" y="40354"/>
                </a:lnTo>
                <a:lnTo>
                  <a:pt x="2481861" y="39265"/>
                </a:lnTo>
                <a:lnTo>
                  <a:pt x="2561550" y="39265"/>
                </a:lnTo>
                <a:lnTo>
                  <a:pt x="2560393" y="36543"/>
                </a:lnTo>
                <a:lnTo>
                  <a:pt x="2557115" y="31088"/>
                </a:lnTo>
                <a:lnTo>
                  <a:pt x="2553848" y="25360"/>
                </a:lnTo>
                <a:lnTo>
                  <a:pt x="2549346" y="20177"/>
                </a:lnTo>
                <a:lnTo>
                  <a:pt x="2514405" y="2531"/>
                </a:lnTo>
                <a:lnTo>
                  <a:pt x="2497839" y="280"/>
                </a:lnTo>
                <a:lnTo>
                  <a:pt x="2488405" y="0"/>
                </a:lnTo>
                <a:close/>
              </a:path>
              <a:path w="3689350" h="726439">
                <a:moveTo>
                  <a:pt x="2561550" y="39265"/>
                </a:moveTo>
                <a:lnTo>
                  <a:pt x="2494950" y="39265"/>
                </a:lnTo>
                <a:lnTo>
                  <a:pt x="2499997" y="40354"/>
                </a:lnTo>
                <a:lnTo>
                  <a:pt x="2507085" y="44721"/>
                </a:lnTo>
                <a:lnTo>
                  <a:pt x="2509672" y="47443"/>
                </a:lnTo>
                <a:lnTo>
                  <a:pt x="2511305" y="50720"/>
                </a:lnTo>
                <a:lnTo>
                  <a:pt x="2512949" y="53715"/>
                </a:lnTo>
                <a:lnTo>
                  <a:pt x="2513902" y="57129"/>
                </a:lnTo>
                <a:lnTo>
                  <a:pt x="2514446" y="64762"/>
                </a:lnTo>
                <a:lnTo>
                  <a:pt x="2514499" y="66123"/>
                </a:lnTo>
                <a:lnTo>
                  <a:pt x="2514583" y="650744"/>
                </a:lnTo>
                <a:lnTo>
                  <a:pt x="2514446" y="654702"/>
                </a:lnTo>
                <a:lnTo>
                  <a:pt x="2494950" y="686743"/>
                </a:lnTo>
                <a:lnTo>
                  <a:pt x="2559534" y="686743"/>
                </a:lnTo>
                <a:lnTo>
                  <a:pt x="2566937" y="650744"/>
                </a:lnTo>
                <a:lnTo>
                  <a:pt x="2566891" y="68301"/>
                </a:lnTo>
                <a:lnTo>
                  <a:pt x="2566801" y="66123"/>
                </a:lnTo>
                <a:lnTo>
                  <a:pt x="2566256" y="57401"/>
                </a:lnTo>
                <a:lnTo>
                  <a:pt x="2565440" y="52626"/>
                </a:lnTo>
                <a:lnTo>
                  <a:pt x="2564078" y="47443"/>
                </a:lnTo>
                <a:lnTo>
                  <a:pt x="2562707" y="41988"/>
                </a:lnTo>
                <a:lnTo>
                  <a:pt x="2561550" y="39265"/>
                </a:lnTo>
                <a:close/>
              </a:path>
              <a:path w="3689350" h="726439">
                <a:moveTo>
                  <a:pt x="2871608" y="6135"/>
                </a:moveTo>
                <a:lnTo>
                  <a:pt x="2793077" y="6135"/>
                </a:lnTo>
                <a:lnTo>
                  <a:pt x="2753811" y="712920"/>
                </a:lnTo>
                <a:lnTo>
                  <a:pt x="2806165" y="712920"/>
                </a:lnTo>
                <a:lnTo>
                  <a:pt x="2813118" y="542768"/>
                </a:lnTo>
                <a:lnTo>
                  <a:pt x="2901421" y="542768"/>
                </a:lnTo>
                <a:lnTo>
                  <a:pt x="2899240" y="503502"/>
                </a:lnTo>
                <a:lnTo>
                  <a:pt x="2813118" y="503502"/>
                </a:lnTo>
                <a:lnTo>
                  <a:pt x="2819254" y="346439"/>
                </a:lnTo>
                <a:lnTo>
                  <a:pt x="2832343" y="32313"/>
                </a:lnTo>
                <a:lnTo>
                  <a:pt x="2873063" y="32313"/>
                </a:lnTo>
                <a:lnTo>
                  <a:pt x="2871608" y="6135"/>
                </a:lnTo>
                <a:close/>
              </a:path>
              <a:path w="3689350" h="726439">
                <a:moveTo>
                  <a:pt x="2901421" y="542768"/>
                </a:moveTo>
                <a:lnTo>
                  <a:pt x="2851975" y="542768"/>
                </a:lnTo>
                <a:lnTo>
                  <a:pt x="2858520" y="712920"/>
                </a:lnTo>
                <a:lnTo>
                  <a:pt x="2910874" y="712920"/>
                </a:lnTo>
                <a:lnTo>
                  <a:pt x="2901421" y="542768"/>
                </a:lnTo>
                <a:close/>
              </a:path>
              <a:path w="3689350" h="726439">
                <a:moveTo>
                  <a:pt x="2873063" y="32313"/>
                </a:moveTo>
                <a:lnTo>
                  <a:pt x="2832343" y="32313"/>
                </a:lnTo>
                <a:lnTo>
                  <a:pt x="2851975" y="503502"/>
                </a:lnTo>
                <a:lnTo>
                  <a:pt x="2899240" y="503502"/>
                </a:lnTo>
                <a:lnTo>
                  <a:pt x="2873063" y="32313"/>
                </a:lnTo>
                <a:close/>
              </a:path>
              <a:path w="3689350" h="726439">
                <a:moveTo>
                  <a:pt x="3063613" y="45401"/>
                </a:moveTo>
                <a:lnTo>
                  <a:pt x="3011259" y="45401"/>
                </a:lnTo>
                <a:lnTo>
                  <a:pt x="3011259" y="712920"/>
                </a:lnTo>
                <a:lnTo>
                  <a:pt x="3063613" y="712920"/>
                </a:lnTo>
                <a:lnTo>
                  <a:pt x="3063613" y="45401"/>
                </a:lnTo>
                <a:close/>
              </a:path>
              <a:path w="3689350" h="726439">
                <a:moveTo>
                  <a:pt x="3115967" y="6135"/>
                </a:moveTo>
                <a:lnTo>
                  <a:pt x="2958904" y="6135"/>
                </a:lnTo>
                <a:lnTo>
                  <a:pt x="2958904" y="45401"/>
                </a:lnTo>
                <a:lnTo>
                  <a:pt x="3115967" y="45401"/>
                </a:lnTo>
                <a:lnTo>
                  <a:pt x="3115967" y="6135"/>
                </a:lnTo>
                <a:close/>
              </a:path>
              <a:path w="3689350" h="726439">
                <a:moveTo>
                  <a:pt x="3239262" y="6135"/>
                </a:moveTo>
                <a:lnTo>
                  <a:pt x="3186908" y="6135"/>
                </a:lnTo>
                <a:lnTo>
                  <a:pt x="3186908" y="712920"/>
                </a:lnTo>
                <a:lnTo>
                  <a:pt x="3239262" y="712920"/>
                </a:lnTo>
                <a:lnTo>
                  <a:pt x="3239262" y="6135"/>
                </a:lnTo>
                <a:close/>
              </a:path>
              <a:path w="3689350" h="726439">
                <a:moveTo>
                  <a:pt x="3362557" y="6135"/>
                </a:moveTo>
                <a:lnTo>
                  <a:pt x="3310202" y="6135"/>
                </a:lnTo>
                <a:lnTo>
                  <a:pt x="3362557" y="712920"/>
                </a:lnTo>
                <a:lnTo>
                  <a:pt x="3414911" y="712920"/>
                </a:lnTo>
                <a:lnTo>
                  <a:pt x="3431393" y="490414"/>
                </a:lnTo>
                <a:lnTo>
                  <a:pt x="3388734" y="490414"/>
                </a:lnTo>
                <a:lnTo>
                  <a:pt x="3376054" y="228642"/>
                </a:lnTo>
                <a:lnTo>
                  <a:pt x="3362557" y="6135"/>
                </a:lnTo>
                <a:close/>
              </a:path>
              <a:path w="3689350" h="726439">
                <a:moveTo>
                  <a:pt x="3467266" y="6135"/>
                </a:moveTo>
                <a:lnTo>
                  <a:pt x="3414911" y="6135"/>
                </a:lnTo>
                <a:lnTo>
                  <a:pt x="3401414" y="228642"/>
                </a:lnTo>
                <a:lnTo>
                  <a:pt x="3388734" y="490414"/>
                </a:lnTo>
                <a:lnTo>
                  <a:pt x="3431393" y="490414"/>
                </a:lnTo>
                <a:lnTo>
                  <a:pt x="3467266" y="6135"/>
                </a:lnTo>
                <a:close/>
              </a:path>
              <a:path w="3689350" h="726439">
                <a:moveTo>
                  <a:pt x="3610193" y="0"/>
                </a:moveTo>
                <a:lnTo>
                  <a:pt x="3568069" y="7224"/>
                </a:lnTo>
                <a:lnTo>
                  <a:pt x="3541483" y="31088"/>
                </a:lnTo>
                <a:lnTo>
                  <a:pt x="3538206" y="36543"/>
                </a:lnTo>
                <a:lnTo>
                  <a:pt x="3535892" y="41988"/>
                </a:lnTo>
                <a:lnTo>
                  <a:pt x="3534531" y="47443"/>
                </a:lnTo>
                <a:lnTo>
                  <a:pt x="3533169" y="52626"/>
                </a:lnTo>
                <a:lnTo>
                  <a:pt x="3532342" y="57401"/>
                </a:lnTo>
                <a:lnTo>
                  <a:pt x="3531798" y="66123"/>
                </a:lnTo>
                <a:lnTo>
                  <a:pt x="3531707" y="68301"/>
                </a:lnTo>
                <a:lnTo>
                  <a:pt x="3531662" y="650744"/>
                </a:lnTo>
                <a:lnTo>
                  <a:pt x="3532070" y="656744"/>
                </a:lnTo>
                <a:lnTo>
                  <a:pt x="3545702" y="698196"/>
                </a:lnTo>
                <a:lnTo>
                  <a:pt x="3584119" y="723348"/>
                </a:lnTo>
                <a:lnTo>
                  <a:pt x="3610193" y="726009"/>
                </a:lnTo>
                <a:lnTo>
                  <a:pt x="3624075" y="725343"/>
                </a:lnTo>
                <a:lnTo>
                  <a:pt x="3663036" y="710054"/>
                </a:lnTo>
                <a:lnTo>
                  <a:pt x="3681331" y="686743"/>
                </a:lnTo>
                <a:lnTo>
                  <a:pt x="3603649" y="686743"/>
                </a:lnTo>
                <a:lnTo>
                  <a:pt x="3598612" y="685382"/>
                </a:lnTo>
                <a:lnTo>
                  <a:pt x="3584016" y="650744"/>
                </a:lnTo>
                <a:lnTo>
                  <a:pt x="3584100" y="66123"/>
                </a:lnTo>
                <a:lnTo>
                  <a:pt x="3584152" y="64762"/>
                </a:lnTo>
                <a:lnTo>
                  <a:pt x="3584697" y="57129"/>
                </a:lnTo>
                <a:lnTo>
                  <a:pt x="3585660" y="53715"/>
                </a:lnTo>
                <a:lnTo>
                  <a:pt x="3587293" y="50720"/>
                </a:lnTo>
                <a:lnTo>
                  <a:pt x="3588927" y="47443"/>
                </a:lnTo>
                <a:lnTo>
                  <a:pt x="3591524" y="44721"/>
                </a:lnTo>
                <a:lnTo>
                  <a:pt x="3598612" y="40354"/>
                </a:lnTo>
                <a:lnTo>
                  <a:pt x="3603649" y="39265"/>
                </a:lnTo>
                <a:lnTo>
                  <a:pt x="3683343" y="39265"/>
                </a:lnTo>
                <a:lnTo>
                  <a:pt x="3682181" y="36543"/>
                </a:lnTo>
                <a:lnTo>
                  <a:pt x="3678914" y="31088"/>
                </a:lnTo>
                <a:lnTo>
                  <a:pt x="3675636" y="25360"/>
                </a:lnTo>
                <a:lnTo>
                  <a:pt x="3671144" y="20177"/>
                </a:lnTo>
                <a:lnTo>
                  <a:pt x="3636193" y="2531"/>
                </a:lnTo>
                <a:lnTo>
                  <a:pt x="3619627" y="280"/>
                </a:lnTo>
                <a:lnTo>
                  <a:pt x="3610193" y="0"/>
                </a:lnTo>
                <a:close/>
              </a:path>
              <a:path w="3689350" h="726439">
                <a:moveTo>
                  <a:pt x="3683343" y="39265"/>
                </a:moveTo>
                <a:lnTo>
                  <a:pt x="3616738" y="39265"/>
                </a:lnTo>
                <a:lnTo>
                  <a:pt x="3621785" y="40354"/>
                </a:lnTo>
                <a:lnTo>
                  <a:pt x="3628873" y="44721"/>
                </a:lnTo>
                <a:lnTo>
                  <a:pt x="3631470" y="47443"/>
                </a:lnTo>
                <a:lnTo>
                  <a:pt x="3633104" y="50720"/>
                </a:lnTo>
                <a:lnTo>
                  <a:pt x="3634737" y="53715"/>
                </a:lnTo>
                <a:lnTo>
                  <a:pt x="3635690" y="57129"/>
                </a:lnTo>
                <a:lnTo>
                  <a:pt x="3636234" y="64762"/>
                </a:lnTo>
                <a:lnTo>
                  <a:pt x="3636287" y="66123"/>
                </a:lnTo>
                <a:lnTo>
                  <a:pt x="3636370" y="650744"/>
                </a:lnTo>
                <a:lnTo>
                  <a:pt x="3636234" y="654702"/>
                </a:lnTo>
                <a:lnTo>
                  <a:pt x="3616738" y="686743"/>
                </a:lnTo>
                <a:lnTo>
                  <a:pt x="3681331" y="686743"/>
                </a:lnTo>
                <a:lnTo>
                  <a:pt x="3688725" y="650744"/>
                </a:lnTo>
                <a:lnTo>
                  <a:pt x="3688679" y="68301"/>
                </a:lnTo>
                <a:lnTo>
                  <a:pt x="3688589" y="66123"/>
                </a:lnTo>
                <a:lnTo>
                  <a:pt x="3688044" y="57401"/>
                </a:lnTo>
                <a:lnTo>
                  <a:pt x="3687228" y="52626"/>
                </a:lnTo>
                <a:lnTo>
                  <a:pt x="3685866" y="47443"/>
                </a:lnTo>
                <a:lnTo>
                  <a:pt x="3684505" y="41988"/>
                </a:lnTo>
                <a:lnTo>
                  <a:pt x="3683343" y="392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163517" y="4961524"/>
            <a:ext cx="935990" cy="183515"/>
          </a:xfrm>
          <a:custGeom>
            <a:avLst/>
            <a:gdLst/>
            <a:ahLst/>
            <a:cxnLst/>
            <a:rect l="l" t="t" r="r" b="b"/>
            <a:pathLst>
              <a:path w="935990" h="183514">
                <a:moveTo>
                  <a:pt x="114342" y="3769"/>
                </a:moveTo>
                <a:lnTo>
                  <a:pt x="0" y="3769"/>
                </a:lnTo>
                <a:lnTo>
                  <a:pt x="0" y="179680"/>
                </a:lnTo>
                <a:lnTo>
                  <a:pt x="30156" y="179680"/>
                </a:lnTo>
                <a:lnTo>
                  <a:pt x="30156" y="105797"/>
                </a:lnTo>
                <a:lnTo>
                  <a:pt x="102279" y="105797"/>
                </a:lnTo>
                <a:lnTo>
                  <a:pt x="102279" y="80667"/>
                </a:lnTo>
                <a:lnTo>
                  <a:pt x="30156" y="80667"/>
                </a:lnTo>
                <a:lnTo>
                  <a:pt x="30156" y="30156"/>
                </a:lnTo>
                <a:lnTo>
                  <a:pt x="114342" y="30156"/>
                </a:lnTo>
                <a:lnTo>
                  <a:pt x="114342" y="3769"/>
                </a:lnTo>
                <a:close/>
              </a:path>
              <a:path w="935990" h="183514">
                <a:moveTo>
                  <a:pt x="174643" y="3769"/>
                </a:moveTo>
                <a:lnTo>
                  <a:pt x="144487" y="3769"/>
                </a:lnTo>
                <a:lnTo>
                  <a:pt x="144487" y="122383"/>
                </a:lnTo>
                <a:lnTo>
                  <a:pt x="149168" y="148146"/>
                </a:lnTo>
                <a:lnTo>
                  <a:pt x="162518" y="167335"/>
                </a:lnTo>
                <a:lnTo>
                  <a:pt x="183502" y="179315"/>
                </a:lnTo>
                <a:lnTo>
                  <a:pt x="211082" y="183449"/>
                </a:lnTo>
                <a:lnTo>
                  <a:pt x="238662" y="179315"/>
                </a:lnTo>
                <a:lnTo>
                  <a:pt x="259646" y="167335"/>
                </a:lnTo>
                <a:lnTo>
                  <a:pt x="267667" y="155806"/>
                </a:lnTo>
                <a:lnTo>
                  <a:pt x="211082" y="155806"/>
                </a:lnTo>
                <a:lnTo>
                  <a:pt x="195105" y="153293"/>
                </a:lnTo>
                <a:lnTo>
                  <a:pt x="183722" y="146445"/>
                </a:lnTo>
                <a:lnTo>
                  <a:pt x="176909" y="136299"/>
                </a:lnTo>
                <a:lnTo>
                  <a:pt x="174643" y="123891"/>
                </a:lnTo>
                <a:lnTo>
                  <a:pt x="174643" y="3769"/>
                </a:lnTo>
                <a:close/>
              </a:path>
              <a:path w="935990" h="183514">
                <a:moveTo>
                  <a:pt x="277677" y="3769"/>
                </a:moveTo>
                <a:lnTo>
                  <a:pt x="247521" y="3769"/>
                </a:lnTo>
                <a:lnTo>
                  <a:pt x="247521" y="123891"/>
                </a:lnTo>
                <a:lnTo>
                  <a:pt x="245255" y="136299"/>
                </a:lnTo>
                <a:lnTo>
                  <a:pt x="238443" y="146445"/>
                </a:lnTo>
                <a:lnTo>
                  <a:pt x="227059" y="153293"/>
                </a:lnTo>
                <a:lnTo>
                  <a:pt x="211082" y="155806"/>
                </a:lnTo>
                <a:lnTo>
                  <a:pt x="267667" y="155806"/>
                </a:lnTo>
                <a:lnTo>
                  <a:pt x="272996" y="148146"/>
                </a:lnTo>
                <a:lnTo>
                  <a:pt x="277677" y="122383"/>
                </a:lnTo>
                <a:lnTo>
                  <a:pt x="277677" y="3769"/>
                </a:lnTo>
                <a:close/>
              </a:path>
              <a:path w="935990" h="183514">
                <a:moveTo>
                  <a:pt x="384082" y="30156"/>
                </a:moveTo>
                <a:lnTo>
                  <a:pt x="353926" y="30156"/>
                </a:lnTo>
                <a:lnTo>
                  <a:pt x="353926" y="179680"/>
                </a:lnTo>
                <a:lnTo>
                  <a:pt x="384082" y="179680"/>
                </a:lnTo>
                <a:lnTo>
                  <a:pt x="384082" y="30156"/>
                </a:lnTo>
                <a:close/>
              </a:path>
              <a:path w="935990" h="183514">
                <a:moveTo>
                  <a:pt x="435096" y="3769"/>
                </a:moveTo>
                <a:lnTo>
                  <a:pt x="302912" y="3769"/>
                </a:lnTo>
                <a:lnTo>
                  <a:pt x="302912" y="30156"/>
                </a:lnTo>
                <a:lnTo>
                  <a:pt x="435096" y="30156"/>
                </a:lnTo>
                <a:lnTo>
                  <a:pt x="435096" y="3769"/>
                </a:lnTo>
                <a:close/>
              </a:path>
              <a:path w="935990" h="183514">
                <a:moveTo>
                  <a:pt x="490487" y="3769"/>
                </a:moveTo>
                <a:lnTo>
                  <a:pt x="460331" y="3769"/>
                </a:lnTo>
                <a:lnTo>
                  <a:pt x="460331" y="122383"/>
                </a:lnTo>
                <a:lnTo>
                  <a:pt x="465012" y="148146"/>
                </a:lnTo>
                <a:lnTo>
                  <a:pt x="478362" y="167335"/>
                </a:lnTo>
                <a:lnTo>
                  <a:pt x="499346" y="179315"/>
                </a:lnTo>
                <a:lnTo>
                  <a:pt x="526926" y="183449"/>
                </a:lnTo>
                <a:lnTo>
                  <a:pt x="554506" y="179315"/>
                </a:lnTo>
                <a:lnTo>
                  <a:pt x="575490" y="167335"/>
                </a:lnTo>
                <a:lnTo>
                  <a:pt x="583510" y="155806"/>
                </a:lnTo>
                <a:lnTo>
                  <a:pt x="526926" y="155806"/>
                </a:lnTo>
                <a:lnTo>
                  <a:pt x="510949" y="153293"/>
                </a:lnTo>
                <a:lnTo>
                  <a:pt x="499565" y="146445"/>
                </a:lnTo>
                <a:lnTo>
                  <a:pt x="492753" y="136299"/>
                </a:lnTo>
                <a:lnTo>
                  <a:pt x="490487" y="123891"/>
                </a:lnTo>
                <a:lnTo>
                  <a:pt x="490487" y="3769"/>
                </a:lnTo>
                <a:close/>
              </a:path>
              <a:path w="935990" h="183514">
                <a:moveTo>
                  <a:pt x="593521" y="3769"/>
                </a:moveTo>
                <a:lnTo>
                  <a:pt x="563365" y="3769"/>
                </a:lnTo>
                <a:lnTo>
                  <a:pt x="563365" y="123891"/>
                </a:lnTo>
                <a:lnTo>
                  <a:pt x="561099" y="136299"/>
                </a:lnTo>
                <a:lnTo>
                  <a:pt x="554286" y="146445"/>
                </a:lnTo>
                <a:lnTo>
                  <a:pt x="542903" y="153293"/>
                </a:lnTo>
                <a:lnTo>
                  <a:pt x="526926" y="155806"/>
                </a:lnTo>
                <a:lnTo>
                  <a:pt x="583510" y="155806"/>
                </a:lnTo>
                <a:lnTo>
                  <a:pt x="588840" y="148146"/>
                </a:lnTo>
                <a:lnTo>
                  <a:pt x="593521" y="122383"/>
                </a:lnTo>
                <a:lnTo>
                  <a:pt x="593521" y="3769"/>
                </a:lnTo>
                <a:close/>
              </a:path>
              <a:path w="935990" h="183514">
                <a:moveTo>
                  <a:pt x="711988" y="3769"/>
                </a:moveTo>
                <a:lnTo>
                  <a:pt x="636347" y="3769"/>
                </a:lnTo>
                <a:lnTo>
                  <a:pt x="636347" y="179680"/>
                </a:lnTo>
                <a:lnTo>
                  <a:pt x="666503" y="179680"/>
                </a:lnTo>
                <a:lnTo>
                  <a:pt x="666503" y="112080"/>
                </a:lnTo>
                <a:lnTo>
                  <a:pt x="735999" y="112080"/>
                </a:lnTo>
                <a:lnTo>
                  <a:pt x="734103" y="108562"/>
                </a:lnTo>
                <a:lnTo>
                  <a:pt x="747732" y="100135"/>
                </a:lnTo>
                <a:lnTo>
                  <a:pt x="757380" y="88458"/>
                </a:lnTo>
                <a:lnTo>
                  <a:pt x="758185" y="86447"/>
                </a:lnTo>
                <a:lnTo>
                  <a:pt x="666503" y="86447"/>
                </a:lnTo>
                <a:lnTo>
                  <a:pt x="666503" y="30156"/>
                </a:lnTo>
                <a:lnTo>
                  <a:pt x="758636" y="30156"/>
                </a:lnTo>
                <a:lnTo>
                  <a:pt x="751505" y="18156"/>
                </a:lnTo>
                <a:lnTo>
                  <a:pt x="734904" y="7476"/>
                </a:lnTo>
                <a:lnTo>
                  <a:pt x="711988" y="3769"/>
                </a:lnTo>
                <a:close/>
              </a:path>
              <a:path w="935990" h="183514">
                <a:moveTo>
                  <a:pt x="735999" y="112080"/>
                </a:moveTo>
                <a:lnTo>
                  <a:pt x="701182" y="112080"/>
                </a:lnTo>
                <a:lnTo>
                  <a:pt x="737370" y="179680"/>
                </a:lnTo>
                <a:lnTo>
                  <a:pt x="767023" y="179680"/>
                </a:lnTo>
                <a:lnTo>
                  <a:pt x="767023" y="169628"/>
                </a:lnTo>
                <a:lnTo>
                  <a:pt x="735999" y="112080"/>
                </a:lnTo>
                <a:close/>
              </a:path>
              <a:path w="935990" h="183514">
                <a:moveTo>
                  <a:pt x="758636" y="30156"/>
                </a:moveTo>
                <a:lnTo>
                  <a:pt x="706460" y="30156"/>
                </a:lnTo>
                <a:lnTo>
                  <a:pt x="718239" y="31797"/>
                </a:lnTo>
                <a:lnTo>
                  <a:pt x="727004" y="36878"/>
                </a:lnTo>
                <a:lnTo>
                  <a:pt x="732469" y="45634"/>
                </a:lnTo>
                <a:lnTo>
                  <a:pt x="734354" y="58301"/>
                </a:lnTo>
                <a:lnTo>
                  <a:pt x="732469" y="70969"/>
                </a:lnTo>
                <a:lnTo>
                  <a:pt x="727004" y="79725"/>
                </a:lnTo>
                <a:lnTo>
                  <a:pt x="718239" y="84806"/>
                </a:lnTo>
                <a:lnTo>
                  <a:pt x="706460" y="86447"/>
                </a:lnTo>
                <a:lnTo>
                  <a:pt x="758185" y="86447"/>
                </a:lnTo>
                <a:lnTo>
                  <a:pt x="763116" y="74141"/>
                </a:lnTo>
                <a:lnTo>
                  <a:pt x="765013" y="57799"/>
                </a:lnTo>
                <a:lnTo>
                  <a:pt x="761605" y="35150"/>
                </a:lnTo>
                <a:lnTo>
                  <a:pt x="758636" y="30156"/>
                </a:lnTo>
                <a:close/>
              </a:path>
              <a:path w="935990" h="183514">
                <a:moveTo>
                  <a:pt x="866329" y="0"/>
                </a:moveTo>
                <a:lnTo>
                  <a:pt x="837720" y="4276"/>
                </a:lnTo>
                <a:lnTo>
                  <a:pt x="815943" y="16680"/>
                </a:lnTo>
                <a:lnTo>
                  <a:pt x="802082" y="36576"/>
                </a:lnTo>
                <a:lnTo>
                  <a:pt x="797221" y="63327"/>
                </a:lnTo>
                <a:lnTo>
                  <a:pt x="797221" y="120121"/>
                </a:lnTo>
                <a:lnTo>
                  <a:pt x="802082" y="146873"/>
                </a:lnTo>
                <a:lnTo>
                  <a:pt x="815943" y="166769"/>
                </a:lnTo>
                <a:lnTo>
                  <a:pt x="837720" y="179173"/>
                </a:lnTo>
                <a:lnTo>
                  <a:pt x="866329" y="183449"/>
                </a:lnTo>
                <a:lnTo>
                  <a:pt x="894938" y="179173"/>
                </a:lnTo>
                <a:lnTo>
                  <a:pt x="916715" y="166769"/>
                </a:lnTo>
                <a:lnTo>
                  <a:pt x="924353" y="155806"/>
                </a:lnTo>
                <a:lnTo>
                  <a:pt x="866329" y="155806"/>
                </a:lnTo>
                <a:lnTo>
                  <a:pt x="849217" y="153117"/>
                </a:lnTo>
                <a:lnTo>
                  <a:pt x="837053" y="145786"/>
                </a:lnTo>
                <a:lnTo>
                  <a:pt x="829788" y="134921"/>
                </a:lnTo>
                <a:lnTo>
                  <a:pt x="827377" y="121629"/>
                </a:lnTo>
                <a:lnTo>
                  <a:pt x="827377" y="61820"/>
                </a:lnTo>
                <a:lnTo>
                  <a:pt x="829788" y="48528"/>
                </a:lnTo>
                <a:lnTo>
                  <a:pt x="837053" y="37663"/>
                </a:lnTo>
                <a:lnTo>
                  <a:pt x="849217" y="30332"/>
                </a:lnTo>
                <a:lnTo>
                  <a:pt x="866329" y="27643"/>
                </a:lnTo>
                <a:lnTo>
                  <a:pt x="924353" y="27643"/>
                </a:lnTo>
                <a:lnTo>
                  <a:pt x="916715" y="16680"/>
                </a:lnTo>
                <a:lnTo>
                  <a:pt x="894938" y="4276"/>
                </a:lnTo>
                <a:lnTo>
                  <a:pt x="866329" y="0"/>
                </a:lnTo>
                <a:close/>
              </a:path>
              <a:path w="935990" h="183514">
                <a:moveTo>
                  <a:pt x="924353" y="27643"/>
                </a:moveTo>
                <a:lnTo>
                  <a:pt x="866329" y="27643"/>
                </a:lnTo>
                <a:lnTo>
                  <a:pt x="883441" y="30332"/>
                </a:lnTo>
                <a:lnTo>
                  <a:pt x="895606" y="37663"/>
                </a:lnTo>
                <a:lnTo>
                  <a:pt x="902870" y="48528"/>
                </a:lnTo>
                <a:lnTo>
                  <a:pt x="905281" y="61820"/>
                </a:lnTo>
                <a:lnTo>
                  <a:pt x="905281" y="121629"/>
                </a:lnTo>
                <a:lnTo>
                  <a:pt x="902870" y="134921"/>
                </a:lnTo>
                <a:lnTo>
                  <a:pt x="895606" y="145786"/>
                </a:lnTo>
                <a:lnTo>
                  <a:pt x="883441" y="153117"/>
                </a:lnTo>
                <a:lnTo>
                  <a:pt x="866329" y="155806"/>
                </a:lnTo>
                <a:lnTo>
                  <a:pt x="924353" y="155806"/>
                </a:lnTo>
                <a:lnTo>
                  <a:pt x="930576" y="146873"/>
                </a:lnTo>
                <a:lnTo>
                  <a:pt x="935437" y="120121"/>
                </a:lnTo>
                <a:lnTo>
                  <a:pt x="935437" y="63327"/>
                </a:lnTo>
                <a:lnTo>
                  <a:pt x="930576" y="36576"/>
                </a:lnTo>
                <a:lnTo>
                  <a:pt x="924353" y="276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50836" y="5591452"/>
            <a:ext cx="3553431" cy="86106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1554" y="3287857"/>
            <a:ext cx="4950561" cy="383299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8366237" y="0"/>
            <a:ext cx="20955" cy="11308715"/>
          </a:xfrm>
          <a:custGeom>
            <a:avLst/>
            <a:gdLst/>
            <a:ahLst/>
            <a:cxnLst/>
            <a:rect l="l" t="t" r="r" b="b"/>
            <a:pathLst>
              <a:path w="20954" h="11308715">
                <a:moveTo>
                  <a:pt x="20941" y="0"/>
                </a:moveTo>
                <a:lnTo>
                  <a:pt x="0" y="0"/>
                </a:lnTo>
                <a:lnTo>
                  <a:pt x="0" y="11308556"/>
                </a:lnTo>
                <a:lnTo>
                  <a:pt x="20941" y="11308556"/>
                </a:lnTo>
                <a:lnTo>
                  <a:pt x="20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5442" y="1256506"/>
            <a:ext cx="5832475" cy="3152140"/>
          </a:xfrm>
          <a:custGeom>
            <a:avLst/>
            <a:gdLst/>
            <a:ahLst/>
            <a:cxnLst/>
            <a:rect l="l" t="t" r="r" b="b"/>
            <a:pathLst>
              <a:path w="5832475" h="3152140">
                <a:moveTo>
                  <a:pt x="5832283" y="0"/>
                </a:moveTo>
                <a:lnTo>
                  <a:pt x="0" y="0"/>
                </a:lnTo>
                <a:lnTo>
                  <a:pt x="0" y="3151736"/>
                </a:lnTo>
                <a:lnTo>
                  <a:pt x="5832283" y="3151736"/>
                </a:lnTo>
                <a:lnTo>
                  <a:pt x="5832283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40960" y="7120201"/>
            <a:ext cx="6963409" cy="4188460"/>
          </a:xfrm>
          <a:custGeom>
            <a:avLst/>
            <a:gdLst/>
            <a:ahLst/>
            <a:cxnLst/>
            <a:rect l="l" t="t" r="r" b="b"/>
            <a:pathLst>
              <a:path w="6963409" h="4188459">
                <a:moveTo>
                  <a:pt x="6963138" y="0"/>
                </a:moveTo>
                <a:lnTo>
                  <a:pt x="0" y="0"/>
                </a:lnTo>
                <a:lnTo>
                  <a:pt x="0" y="4188354"/>
                </a:lnTo>
                <a:lnTo>
                  <a:pt x="6963138" y="4188354"/>
                </a:lnTo>
                <a:lnTo>
                  <a:pt x="6963138" y="0"/>
                </a:lnTo>
                <a:close/>
              </a:path>
            </a:pathLst>
          </a:custGeom>
          <a:solidFill>
            <a:srgbClr val="DF8E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71402" y="5100577"/>
            <a:ext cx="4135120" cy="245110"/>
          </a:xfrm>
          <a:custGeom>
            <a:avLst/>
            <a:gdLst/>
            <a:ahLst/>
            <a:cxnLst/>
            <a:rect l="l" t="t" r="r" b="b"/>
            <a:pathLst>
              <a:path w="4135120" h="245110">
                <a:moveTo>
                  <a:pt x="100520" y="30826"/>
                </a:moveTo>
                <a:lnTo>
                  <a:pt x="71369" y="30826"/>
                </a:lnTo>
                <a:lnTo>
                  <a:pt x="71369" y="239573"/>
                </a:lnTo>
                <a:lnTo>
                  <a:pt x="100520" y="239573"/>
                </a:lnTo>
                <a:lnTo>
                  <a:pt x="100520" y="30826"/>
                </a:lnTo>
                <a:close/>
              </a:path>
              <a:path w="4135120" h="245110">
                <a:moveTo>
                  <a:pt x="171554" y="5026"/>
                </a:moveTo>
                <a:lnTo>
                  <a:pt x="0" y="5026"/>
                </a:lnTo>
                <a:lnTo>
                  <a:pt x="0" y="30826"/>
                </a:lnTo>
                <a:lnTo>
                  <a:pt x="171554" y="30826"/>
                </a:lnTo>
                <a:lnTo>
                  <a:pt x="171554" y="5026"/>
                </a:lnTo>
                <a:close/>
              </a:path>
              <a:path w="4135120" h="245110">
                <a:moveTo>
                  <a:pt x="356387" y="5026"/>
                </a:moveTo>
                <a:lnTo>
                  <a:pt x="210297" y="5026"/>
                </a:lnTo>
                <a:lnTo>
                  <a:pt x="210297" y="239573"/>
                </a:lnTo>
                <a:lnTo>
                  <a:pt x="356722" y="239573"/>
                </a:lnTo>
                <a:lnTo>
                  <a:pt x="356722" y="213773"/>
                </a:lnTo>
                <a:lnTo>
                  <a:pt x="239448" y="213773"/>
                </a:lnTo>
                <a:lnTo>
                  <a:pt x="239448" y="134362"/>
                </a:lnTo>
                <a:lnTo>
                  <a:pt x="340638" y="134362"/>
                </a:lnTo>
                <a:lnTo>
                  <a:pt x="340638" y="108562"/>
                </a:lnTo>
                <a:lnTo>
                  <a:pt x="239448" y="108562"/>
                </a:lnTo>
                <a:lnTo>
                  <a:pt x="239448" y="30826"/>
                </a:lnTo>
                <a:lnTo>
                  <a:pt x="356387" y="30826"/>
                </a:lnTo>
                <a:lnTo>
                  <a:pt x="356387" y="5026"/>
                </a:lnTo>
                <a:close/>
              </a:path>
              <a:path w="4135120" h="245110">
                <a:moveTo>
                  <a:pt x="435117" y="5026"/>
                </a:moveTo>
                <a:lnTo>
                  <a:pt x="405966" y="5026"/>
                </a:lnTo>
                <a:lnTo>
                  <a:pt x="405966" y="239573"/>
                </a:lnTo>
                <a:lnTo>
                  <a:pt x="555072" y="239573"/>
                </a:lnTo>
                <a:lnTo>
                  <a:pt x="555072" y="213773"/>
                </a:lnTo>
                <a:lnTo>
                  <a:pt x="435117" y="213773"/>
                </a:lnTo>
                <a:lnTo>
                  <a:pt x="435117" y="5026"/>
                </a:lnTo>
                <a:close/>
              </a:path>
              <a:path w="4135120" h="245110">
                <a:moveTo>
                  <a:pt x="693486" y="5026"/>
                </a:moveTo>
                <a:lnTo>
                  <a:pt x="664335" y="5026"/>
                </a:lnTo>
                <a:lnTo>
                  <a:pt x="576882" y="229856"/>
                </a:lnTo>
                <a:lnTo>
                  <a:pt x="576882" y="239573"/>
                </a:lnTo>
                <a:lnTo>
                  <a:pt x="603688" y="239573"/>
                </a:lnTo>
                <a:lnTo>
                  <a:pt x="627813" y="177251"/>
                </a:lnTo>
                <a:lnTo>
                  <a:pt x="760734" y="177251"/>
                </a:lnTo>
                <a:lnTo>
                  <a:pt x="751052" y="152456"/>
                </a:lnTo>
                <a:lnTo>
                  <a:pt x="636525" y="152456"/>
                </a:lnTo>
                <a:lnTo>
                  <a:pt x="678408" y="43893"/>
                </a:lnTo>
                <a:lnTo>
                  <a:pt x="708663" y="43893"/>
                </a:lnTo>
                <a:lnTo>
                  <a:pt x="693486" y="5026"/>
                </a:lnTo>
                <a:close/>
              </a:path>
              <a:path w="4135120" h="245110">
                <a:moveTo>
                  <a:pt x="760734" y="177251"/>
                </a:moveTo>
                <a:lnTo>
                  <a:pt x="729003" y="177251"/>
                </a:lnTo>
                <a:lnTo>
                  <a:pt x="752458" y="239573"/>
                </a:lnTo>
                <a:lnTo>
                  <a:pt x="781274" y="239573"/>
                </a:lnTo>
                <a:lnTo>
                  <a:pt x="781274" y="229856"/>
                </a:lnTo>
                <a:lnTo>
                  <a:pt x="760734" y="177251"/>
                </a:lnTo>
                <a:close/>
              </a:path>
              <a:path w="4135120" h="245110">
                <a:moveTo>
                  <a:pt x="708663" y="43893"/>
                </a:moveTo>
                <a:lnTo>
                  <a:pt x="678408" y="43893"/>
                </a:lnTo>
                <a:lnTo>
                  <a:pt x="719957" y="152456"/>
                </a:lnTo>
                <a:lnTo>
                  <a:pt x="751052" y="152456"/>
                </a:lnTo>
                <a:lnTo>
                  <a:pt x="708663" y="43893"/>
                </a:lnTo>
                <a:close/>
              </a:path>
              <a:path w="4135120" h="245110">
                <a:moveTo>
                  <a:pt x="1001833" y="5026"/>
                </a:moveTo>
                <a:lnTo>
                  <a:pt x="903658" y="5026"/>
                </a:lnTo>
                <a:lnTo>
                  <a:pt x="903658" y="239573"/>
                </a:lnTo>
                <a:lnTo>
                  <a:pt x="932819" y="239573"/>
                </a:lnTo>
                <a:lnTo>
                  <a:pt x="932819" y="146089"/>
                </a:lnTo>
                <a:lnTo>
                  <a:pt x="1001833" y="146089"/>
                </a:lnTo>
                <a:lnTo>
                  <a:pt x="1029041" y="141126"/>
                </a:lnTo>
                <a:lnTo>
                  <a:pt x="1049371" y="126990"/>
                </a:lnTo>
                <a:lnTo>
                  <a:pt x="1053217" y="120289"/>
                </a:lnTo>
                <a:lnTo>
                  <a:pt x="932819" y="120289"/>
                </a:lnTo>
                <a:lnTo>
                  <a:pt x="932819" y="30826"/>
                </a:lnTo>
                <a:lnTo>
                  <a:pt x="1053175" y="30826"/>
                </a:lnTo>
                <a:lnTo>
                  <a:pt x="1049371" y="24166"/>
                </a:lnTo>
                <a:lnTo>
                  <a:pt x="1029041" y="9994"/>
                </a:lnTo>
                <a:lnTo>
                  <a:pt x="1001833" y="5026"/>
                </a:lnTo>
                <a:close/>
              </a:path>
              <a:path w="4135120" h="245110">
                <a:moveTo>
                  <a:pt x="1053175" y="30826"/>
                </a:moveTo>
                <a:lnTo>
                  <a:pt x="996817" y="30826"/>
                </a:lnTo>
                <a:lnTo>
                  <a:pt x="1012938" y="33742"/>
                </a:lnTo>
                <a:lnTo>
                  <a:pt x="1025545" y="42344"/>
                </a:lnTo>
                <a:lnTo>
                  <a:pt x="1033757" y="56411"/>
                </a:lnTo>
                <a:lnTo>
                  <a:pt x="1036690" y="75725"/>
                </a:lnTo>
                <a:lnTo>
                  <a:pt x="1033757" y="94845"/>
                </a:lnTo>
                <a:lnTo>
                  <a:pt x="1025545" y="108813"/>
                </a:lnTo>
                <a:lnTo>
                  <a:pt x="1012938" y="117378"/>
                </a:lnTo>
                <a:lnTo>
                  <a:pt x="996817" y="120289"/>
                </a:lnTo>
                <a:lnTo>
                  <a:pt x="1053217" y="120289"/>
                </a:lnTo>
                <a:lnTo>
                  <a:pt x="1062098" y="104813"/>
                </a:lnTo>
                <a:lnTo>
                  <a:pt x="1066501" y="75725"/>
                </a:lnTo>
                <a:lnTo>
                  <a:pt x="1062098" y="46443"/>
                </a:lnTo>
                <a:lnTo>
                  <a:pt x="1053175" y="30826"/>
                </a:lnTo>
                <a:close/>
              </a:path>
              <a:path w="4135120" h="245110">
                <a:moveTo>
                  <a:pt x="1193471" y="5026"/>
                </a:moveTo>
                <a:lnTo>
                  <a:pt x="1164320" y="5026"/>
                </a:lnTo>
                <a:lnTo>
                  <a:pt x="1076867" y="229856"/>
                </a:lnTo>
                <a:lnTo>
                  <a:pt x="1076867" y="239573"/>
                </a:lnTo>
                <a:lnTo>
                  <a:pt x="1103673" y="239573"/>
                </a:lnTo>
                <a:lnTo>
                  <a:pt x="1127798" y="177251"/>
                </a:lnTo>
                <a:lnTo>
                  <a:pt x="1260718" y="177251"/>
                </a:lnTo>
                <a:lnTo>
                  <a:pt x="1251037" y="152456"/>
                </a:lnTo>
                <a:lnTo>
                  <a:pt x="1136509" y="152456"/>
                </a:lnTo>
                <a:lnTo>
                  <a:pt x="1178393" y="43893"/>
                </a:lnTo>
                <a:lnTo>
                  <a:pt x="1208647" y="43893"/>
                </a:lnTo>
                <a:lnTo>
                  <a:pt x="1193471" y="5026"/>
                </a:lnTo>
                <a:close/>
              </a:path>
              <a:path w="4135120" h="245110">
                <a:moveTo>
                  <a:pt x="1260718" y="177251"/>
                </a:moveTo>
                <a:lnTo>
                  <a:pt x="1228988" y="177251"/>
                </a:lnTo>
                <a:lnTo>
                  <a:pt x="1252443" y="239573"/>
                </a:lnTo>
                <a:lnTo>
                  <a:pt x="1281259" y="239573"/>
                </a:lnTo>
                <a:lnTo>
                  <a:pt x="1281259" y="229856"/>
                </a:lnTo>
                <a:lnTo>
                  <a:pt x="1260718" y="177251"/>
                </a:lnTo>
                <a:close/>
              </a:path>
              <a:path w="4135120" h="245110">
                <a:moveTo>
                  <a:pt x="1208647" y="43893"/>
                </a:moveTo>
                <a:lnTo>
                  <a:pt x="1178393" y="43893"/>
                </a:lnTo>
                <a:lnTo>
                  <a:pt x="1219941" y="152456"/>
                </a:lnTo>
                <a:lnTo>
                  <a:pt x="1251037" y="152456"/>
                </a:lnTo>
                <a:lnTo>
                  <a:pt x="1208647" y="43893"/>
                </a:lnTo>
                <a:close/>
              </a:path>
              <a:path w="4135120" h="245110">
                <a:moveTo>
                  <a:pt x="1418386" y="5026"/>
                </a:moveTo>
                <a:lnTo>
                  <a:pt x="1320211" y="5026"/>
                </a:lnTo>
                <a:lnTo>
                  <a:pt x="1320211" y="239573"/>
                </a:lnTo>
                <a:lnTo>
                  <a:pt x="1349362" y="239573"/>
                </a:lnTo>
                <a:lnTo>
                  <a:pt x="1349362" y="146759"/>
                </a:lnTo>
                <a:lnTo>
                  <a:pt x="1443569" y="146759"/>
                </a:lnTo>
                <a:lnTo>
                  <a:pt x="1441505" y="143074"/>
                </a:lnTo>
                <a:lnTo>
                  <a:pt x="1460112" y="133823"/>
                </a:lnTo>
                <a:lnTo>
                  <a:pt x="1473115" y="120959"/>
                </a:lnTo>
                <a:lnTo>
                  <a:pt x="1349362" y="120959"/>
                </a:lnTo>
                <a:lnTo>
                  <a:pt x="1349362" y="30826"/>
                </a:lnTo>
                <a:lnTo>
                  <a:pt x="1472923" y="30826"/>
                </a:lnTo>
                <a:lnTo>
                  <a:pt x="1468855" y="23915"/>
                </a:lnTo>
                <a:lnTo>
                  <a:pt x="1447531" y="9900"/>
                </a:lnTo>
                <a:lnTo>
                  <a:pt x="1418386" y="5026"/>
                </a:lnTo>
                <a:close/>
              </a:path>
              <a:path w="4135120" h="245110">
                <a:moveTo>
                  <a:pt x="1443569" y="146759"/>
                </a:moveTo>
                <a:lnTo>
                  <a:pt x="1409339" y="146759"/>
                </a:lnTo>
                <a:lnTo>
                  <a:pt x="1461274" y="239573"/>
                </a:lnTo>
                <a:lnTo>
                  <a:pt x="1490090" y="239573"/>
                </a:lnTo>
                <a:lnTo>
                  <a:pt x="1490090" y="229856"/>
                </a:lnTo>
                <a:lnTo>
                  <a:pt x="1443569" y="146759"/>
                </a:lnTo>
                <a:close/>
              </a:path>
              <a:path w="4135120" h="245110">
                <a:moveTo>
                  <a:pt x="1472923" y="30826"/>
                </a:moveTo>
                <a:lnTo>
                  <a:pt x="1413360" y="30826"/>
                </a:lnTo>
                <a:lnTo>
                  <a:pt x="1431705" y="33601"/>
                </a:lnTo>
                <a:lnTo>
                  <a:pt x="1445275" y="41967"/>
                </a:lnTo>
                <a:lnTo>
                  <a:pt x="1453693" y="55987"/>
                </a:lnTo>
                <a:lnTo>
                  <a:pt x="1456583" y="75725"/>
                </a:lnTo>
                <a:lnTo>
                  <a:pt x="1453693" y="95374"/>
                </a:lnTo>
                <a:lnTo>
                  <a:pt x="1445275" y="109525"/>
                </a:lnTo>
                <a:lnTo>
                  <a:pt x="1431705" y="118085"/>
                </a:lnTo>
                <a:lnTo>
                  <a:pt x="1413360" y="120959"/>
                </a:lnTo>
                <a:lnTo>
                  <a:pt x="1473115" y="120959"/>
                </a:lnTo>
                <a:lnTo>
                  <a:pt x="1474258" y="119828"/>
                </a:lnTo>
                <a:lnTo>
                  <a:pt x="1483253" y="100619"/>
                </a:lnTo>
                <a:lnTo>
                  <a:pt x="1486405" y="75725"/>
                </a:lnTo>
                <a:lnTo>
                  <a:pt x="1481949" y="46160"/>
                </a:lnTo>
                <a:lnTo>
                  <a:pt x="1472923" y="30826"/>
                </a:lnTo>
                <a:close/>
              </a:path>
              <a:path w="4135120" h="245110">
                <a:moveTo>
                  <a:pt x="1631604" y="5026"/>
                </a:moveTo>
                <a:lnTo>
                  <a:pt x="1602453" y="5026"/>
                </a:lnTo>
                <a:lnTo>
                  <a:pt x="1515000" y="229856"/>
                </a:lnTo>
                <a:lnTo>
                  <a:pt x="1515000" y="239573"/>
                </a:lnTo>
                <a:lnTo>
                  <a:pt x="1541816" y="239573"/>
                </a:lnTo>
                <a:lnTo>
                  <a:pt x="1565941" y="177251"/>
                </a:lnTo>
                <a:lnTo>
                  <a:pt x="1698852" y="177251"/>
                </a:lnTo>
                <a:lnTo>
                  <a:pt x="1689170" y="152456"/>
                </a:lnTo>
                <a:lnTo>
                  <a:pt x="1574653" y="152456"/>
                </a:lnTo>
                <a:lnTo>
                  <a:pt x="1616537" y="43893"/>
                </a:lnTo>
                <a:lnTo>
                  <a:pt x="1646781" y="43893"/>
                </a:lnTo>
                <a:lnTo>
                  <a:pt x="1631604" y="5026"/>
                </a:lnTo>
                <a:close/>
              </a:path>
              <a:path w="4135120" h="245110">
                <a:moveTo>
                  <a:pt x="1698852" y="177251"/>
                </a:moveTo>
                <a:lnTo>
                  <a:pt x="1667132" y="177251"/>
                </a:lnTo>
                <a:lnTo>
                  <a:pt x="1690576" y="239573"/>
                </a:lnTo>
                <a:lnTo>
                  <a:pt x="1719392" y="239573"/>
                </a:lnTo>
                <a:lnTo>
                  <a:pt x="1719392" y="229856"/>
                </a:lnTo>
                <a:lnTo>
                  <a:pt x="1698852" y="177251"/>
                </a:lnTo>
                <a:close/>
              </a:path>
              <a:path w="4135120" h="245110">
                <a:moveTo>
                  <a:pt x="1646781" y="43893"/>
                </a:moveTo>
                <a:lnTo>
                  <a:pt x="1616537" y="43893"/>
                </a:lnTo>
                <a:lnTo>
                  <a:pt x="1658075" y="152456"/>
                </a:lnTo>
                <a:lnTo>
                  <a:pt x="1689170" y="152456"/>
                </a:lnTo>
                <a:lnTo>
                  <a:pt x="1646781" y="43893"/>
                </a:lnTo>
                <a:close/>
              </a:path>
              <a:path w="4135120" h="245110">
                <a:moveTo>
                  <a:pt x="1989551" y="5026"/>
                </a:moveTo>
                <a:lnTo>
                  <a:pt x="1841786" y="5026"/>
                </a:lnTo>
                <a:lnTo>
                  <a:pt x="1841786" y="239573"/>
                </a:lnTo>
                <a:lnTo>
                  <a:pt x="1871272" y="239573"/>
                </a:lnTo>
                <a:lnTo>
                  <a:pt x="1871272" y="136037"/>
                </a:lnTo>
                <a:lnTo>
                  <a:pt x="1973468" y="136037"/>
                </a:lnTo>
                <a:lnTo>
                  <a:pt x="1973468" y="110237"/>
                </a:lnTo>
                <a:lnTo>
                  <a:pt x="1871272" y="110237"/>
                </a:lnTo>
                <a:lnTo>
                  <a:pt x="1871272" y="30826"/>
                </a:lnTo>
                <a:lnTo>
                  <a:pt x="1989551" y="30826"/>
                </a:lnTo>
                <a:lnTo>
                  <a:pt x="1989551" y="5026"/>
                </a:lnTo>
                <a:close/>
              </a:path>
              <a:path w="4135120" h="245110">
                <a:moveTo>
                  <a:pt x="2181263" y="5026"/>
                </a:moveTo>
                <a:lnTo>
                  <a:pt x="2035173" y="5026"/>
                </a:lnTo>
                <a:lnTo>
                  <a:pt x="2035173" y="239573"/>
                </a:lnTo>
                <a:lnTo>
                  <a:pt x="2181598" y="239573"/>
                </a:lnTo>
                <a:lnTo>
                  <a:pt x="2181598" y="213773"/>
                </a:lnTo>
                <a:lnTo>
                  <a:pt x="2064324" y="213773"/>
                </a:lnTo>
                <a:lnTo>
                  <a:pt x="2064324" y="134362"/>
                </a:lnTo>
                <a:lnTo>
                  <a:pt x="2165515" y="134362"/>
                </a:lnTo>
                <a:lnTo>
                  <a:pt x="2165515" y="108562"/>
                </a:lnTo>
                <a:lnTo>
                  <a:pt x="2064324" y="108562"/>
                </a:lnTo>
                <a:lnTo>
                  <a:pt x="2064324" y="30826"/>
                </a:lnTo>
                <a:lnTo>
                  <a:pt x="2181263" y="30826"/>
                </a:lnTo>
                <a:lnTo>
                  <a:pt x="2181263" y="5026"/>
                </a:lnTo>
                <a:close/>
              </a:path>
              <a:path w="4135120" h="245110">
                <a:moveTo>
                  <a:pt x="2329028" y="5026"/>
                </a:moveTo>
                <a:lnTo>
                  <a:pt x="2230843" y="5026"/>
                </a:lnTo>
                <a:lnTo>
                  <a:pt x="2230843" y="239573"/>
                </a:lnTo>
                <a:lnTo>
                  <a:pt x="2259994" y="239573"/>
                </a:lnTo>
                <a:lnTo>
                  <a:pt x="2259994" y="146759"/>
                </a:lnTo>
                <a:lnTo>
                  <a:pt x="2354201" y="146759"/>
                </a:lnTo>
                <a:lnTo>
                  <a:pt x="2352137" y="143074"/>
                </a:lnTo>
                <a:lnTo>
                  <a:pt x="2370750" y="133823"/>
                </a:lnTo>
                <a:lnTo>
                  <a:pt x="2383756" y="120959"/>
                </a:lnTo>
                <a:lnTo>
                  <a:pt x="2259994" y="120959"/>
                </a:lnTo>
                <a:lnTo>
                  <a:pt x="2259994" y="30826"/>
                </a:lnTo>
                <a:lnTo>
                  <a:pt x="2383565" y="30826"/>
                </a:lnTo>
                <a:lnTo>
                  <a:pt x="2379498" y="23915"/>
                </a:lnTo>
                <a:lnTo>
                  <a:pt x="2358174" y="9900"/>
                </a:lnTo>
                <a:lnTo>
                  <a:pt x="2329028" y="5026"/>
                </a:lnTo>
                <a:close/>
              </a:path>
              <a:path w="4135120" h="245110">
                <a:moveTo>
                  <a:pt x="2354201" y="146759"/>
                </a:moveTo>
                <a:lnTo>
                  <a:pt x="2319981" y="146759"/>
                </a:lnTo>
                <a:lnTo>
                  <a:pt x="2371906" y="239573"/>
                </a:lnTo>
                <a:lnTo>
                  <a:pt x="2400722" y="239573"/>
                </a:lnTo>
                <a:lnTo>
                  <a:pt x="2400722" y="229856"/>
                </a:lnTo>
                <a:lnTo>
                  <a:pt x="2354201" y="146759"/>
                </a:lnTo>
                <a:close/>
              </a:path>
              <a:path w="4135120" h="245110">
                <a:moveTo>
                  <a:pt x="2383565" y="30826"/>
                </a:moveTo>
                <a:lnTo>
                  <a:pt x="2323992" y="30826"/>
                </a:lnTo>
                <a:lnTo>
                  <a:pt x="2342341" y="33601"/>
                </a:lnTo>
                <a:lnTo>
                  <a:pt x="2355911" y="41967"/>
                </a:lnTo>
                <a:lnTo>
                  <a:pt x="2364327" y="55987"/>
                </a:lnTo>
                <a:lnTo>
                  <a:pt x="2367215" y="75725"/>
                </a:lnTo>
                <a:lnTo>
                  <a:pt x="2364327" y="95374"/>
                </a:lnTo>
                <a:lnTo>
                  <a:pt x="2355911" y="109525"/>
                </a:lnTo>
                <a:lnTo>
                  <a:pt x="2342341" y="118085"/>
                </a:lnTo>
                <a:lnTo>
                  <a:pt x="2323992" y="120959"/>
                </a:lnTo>
                <a:lnTo>
                  <a:pt x="2383756" y="120959"/>
                </a:lnTo>
                <a:lnTo>
                  <a:pt x="2384899" y="119828"/>
                </a:lnTo>
                <a:lnTo>
                  <a:pt x="2393895" y="100619"/>
                </a:lnTo>
                <a:lnTo>
                  <a:pt x="2397047" y="75725"/>
                </a:lnTo>
                <a:lnTo>
                  <a:pt x="2392592" y="46160"/>
                </a:lnTo>
                <a:lnTo>
                  <a:pt x="2383565" y="30826"/>
                </a:lnTo>
                <a:close/>
              </a:path>
              <a:path w="4135120" h="245110">
                <a:moveTo>
                  <a:pt x="2547273" y="5026"/>
                </a:moveTo>
                <a:lnTo>
                  <a:pt x="2449098" y="5026"/>
                </a:lnTo>
                <a:lnTo>
                  <a:pt x="2449098" y="239573"/>
                </a:lnTo>
                <a:lnTo>
                  <a:pt x="2478249" y="239573"/>
                </a:lnTo>
                <a:lnTo>
                  <a:pt x="2478249" y="146759"/>
                </a:lnTo>
                <a:lnTo>
                  <a:pt x="2572456" y="146759"/>
                </a:lnTo>
                <a:lnTo>
                  <a:pt x="2570392" y="143074"/>
                </a:lnTo>
                <a:lnTo>
                  <a:pt x="2588999" y="133823"/>
                </a:lnTo>
                <a:lnTo>
                  <a:pt x="2602002" y="120959"/>
                </a:lnTo>
                <a:lnTo>
                  <a:pt x="2478249" y="120959"/>
                </a:lnTo>
                <a:lnTo>
                  <a:pt x="2478249" y="30826"/>
                </a:lnTo>
                <a:lnTo>
                  <a:pt x="2601810" y="30826"/>
                </a:lnTo>
                <a:lnTo>
                  <a:pt x="2597742" y="23915"/>
                </a:lnTo>
                <a:lnTo>
                  <a:pt x="2576418" y="9900"/>
                </a:lnTo>
                <a:lnTo>
                  <a:pt x="2547273" y="5026"/>
                </a:lnTo>
                <a:close/>
              </a:path>
              <a:path w="4135120" h="245110">
                <a:moveTo>
                  <a:pt x="2572456" y="146759"/>
                </a:moveTo>
                <a:lnTo>
                  <a:pt x="2538226" y="146759"/>
                </a:lnTo>
                <a:lnTo>
                  <a:pt x="2590161" y="239573"/>
                </a:lnTo>
                <a:lnTo>
                  <a:pt x="2618977" y="239573"/>
                </a:lnTo>
                <a:lnTo>
                  <a:pt x="2618977" y="229856"/>
                </a:lnTo>
                <a:lnTo>
                  <a:pt x="2572456" y="146759"/>
                </a:lnTo>
                <a:close/>
              </a:path>
              <a:path w="4135120" h="245110">
                <a:moveTo>
                  <a:pt x="2601810" y="30826"/>
                </a:moveTo>
                <a:lnTo>
                  <a:pt x="2542247" y="30826"/>
                </a:lnTo>
                <a:lnTo>
                  <a:pt x="2560592" y="33601"/>
                </a:lnTo>
                <a:lnTo>
                  <a:pt x="2574162" y="41967"/>
                </a:lnTo>
                <a:lnTo>
                  <a:pt x="2582581" y="55987"/>
                </a:lnTo>
                <a:lnTo>
                  <a:pt x="2585471" y="75725"/>
                </a:lnTo>
                <a:lnTo>
                  <a:pt x="2582581" y="95374"/>
                </a:lnTo>
                <a:lnTo>
                  <a:pt x="2574162" y="109525"/>
                </a:lnTo>
                <a:lnTo>
                  <a:pt x="2560592" y="118085"/>
                </a:lnTo>
                <a:lnTo>
                  <a:pt x="2542247" y="120959"/>
                </a:lnTo>
                <a:lnTo>
                  <a:pt x="2602002" y="120959"/>
                </a:lnTo>
                <a:lnTo>
                  <a:pt x="2603145" y="119828"/>
                </a:lnTo>
                <a:lnTo>
                  <a:pt x="2612140" y="100619"/>
                </a:lnTo>
                <a:lnTo>
                  <a:pt x="2615292" y="75725"/>
                </a:lnTo>
                <a:lnTo>
                  <a:pt x="2610836" y="46160"/>
                </a:lnTo>
                <a:lnTo>
                  <a:pt x="2601810" y="30826"/>
                </a:lnTo>
                <a:close/>
              </a:path>
              <a:path w="4135120" h="245110">
                <a:moveTo>
                  <a:pt x="2760502" y="5026"/>
                </a:moveTo>
                <a:lnTo>
                  <a:pt x="2731351" y="5026"/>
                </a:lnTo>
                <a:lnTo>
                  <a:pt x="2643898" y="229856"/>
                </a:lnTo>
                <a:lnTo>
                  <a:pt x="2643898" y="239573"/>
                </a:lnTo>
                <a:lnTo>
                  <a:pt x="2670704" y="239573"/>
                </a:lnTo>
                <a:lnTo>
                  <a:pt x="2694828" y="177251"/>
                </a:lnTo>
                <a:lnTo>
                  <a:pt x="2827749" y="177251"/>
                </a:lnTo>
                <a:lnTo>
                  <a:pt x="2818068" y="152456"/>
                </a:lnTo>
                <a:lnTo>
                  <a:pt x="2703540" y="152456"/>
                </a:lnTo>
                <a:lnTo>
                  <a:pt x="2745424" y="43893"/>
                </a:lnTo>
                <a:lnTo>
                  <a:pt x="2775678" y="43893"/>
                </a:lnTo>
                <a:lnTo>
                  <a:pt x="2760502" y="5026"/>
                </a:lnTo>
                <a:close/>
              </a:path>
              <a:path w="4135120" h="245110">
                <a:moveTo>
                  <a:pt x="2827749" y="177251"/>
                </a:moveTo>
                <a:lnTo>
                  <a:pt x="2796019" y="177251"/>
                </a:lnTo>
                <a:lnTo>
                  <a:pt x="2819474" y="239573"/>
                </a:lnTo>
                <a:lnTo>
                  <a:pt x="2848290" y="239573"/>
                </a:lnTo>
                <a:lnTo>
                  <a:pt x="2848290" y="229856"/>
                </a:lnTo>
                <a:lnTo>
                  <a:pt x="2827749" y="177251"/>
                </a:lnTo>
                <a:close/>
              </a:path>
              <a:path w="4135120" h="245110">
                <a:moveTo>
                  <a:pt x="2775678" y="43893"/>
                </a:moveTo>
                <a:lnTo>
                  <a:pt x="2745424" y="43893"/>
                </a:lnTo>
                <a:lnTo>
                  <a:pt x="2786972" y="152456"/>
                </a:lnTo>
                <a:lnTo>
                  <a:pt x="2818068" y="152456"/>
                </a:lnTo>
                <a:lnTo>
                  <a:pt x="2775678" y="43893"/>
                </a:lnTo>
                <a:close/>
              </a:path>
              <a:path w="4135120" h="245110">
                <a:moveTo>
                  <a:pt x="2915387" y="5026"/>
                </a:moveTo>
                <a:lnTo>
                  <a:pt x="2887241" y="5026"/>
                </a:lnTo>
                <a:lnTo>
                  <a:pt x="2887241" y="239573"/>
                </a:lnTo>
                <a:lnTo>
                  <a:pt x="2915387" y="239573"/>
                </a:lnTo>
                <a:lnTo>
                  <a:pt x="2915387" y="56961"/>
                </a:lnTo>
                <a:lnTo>
                  <a:pt x="2948450" y="56961"/>
                </a:lnTo>
                <a:lnTo>
                  <a:pt x="2915387" y="5026"/>
                </a:lnTo>
                <a:close/>
              </a:path>
              <a:path w="4135120" h="245110">
                <a:moveTo>
                  <a:pt x="3093979" y="56626"/>
                </a:moveTo>
                <a:lnTo>
                  <a:pt x="3065833" y="56626"/>
                </a:lnTo>
                <a:lnTo>
                  <a:pt x="3065833" y="239573"/>
                </a:lnTo>
                <a:lnTo>
                  <a:pt x="3093979" y="239573"/>
                </a:lnTo>
                <a:lnTo>
                  <a:pt x="3093979" y="56626"/>
                </a:lnTo>
                <a:close/>
              </a:path>
              <a:path w="4135120" h="245110">
                <a:moveTo>
                  <a:pt x="2948450" y="56961"/>
                </a:moveTo>
                <a:lnTo>
                  <a:pt x="2915387" y="56961"/>
                </a:lnTo>
                <a:lnTo>
                  <a:pt x="2981061" y="159827"/>
                </a:lnTo>
                <a:lnTo>
                  <a:pt x="3000159" y="159827"/>
                </a:lnTo>
                <a:lnTo>
                  <a:pt x="3022975" y="123975"/>
                </a:lnTo>
                <a:lnTo>
                  <a:pt x="2991113" y="123975"/>
                </a:lnTo>
                <a:lnTo>
                  <a:pt x="2948450" y="56961"/>
                </a:lnTo>
                <a:close/>
              </a:path>
              <a:path w="4135120" h="245110">
                <a:moveTo>
                  <a:pt x="3093979" y="5026"/>
                </a:moveTo>
                <a:lnTo>
                  <a:pt x="3066838" y="5026"/>
                </a:lnTo>
                <a:lnTo>
                  <a:pt x="2991113" y="123975"/>
                </a:lnTo>
                <a:lnTo>
                  <a:pt x="3022975" y="123975"/>
                </a:lnTo>
                <a:lnTo>
                  <a:pt x="3065833" y="56626"/>
                </a:lnTo>
                <a:lnTo>
                  <a:pt x="3093979" y="56626"/>
                </a:lnTo>
                <a:lnTo>
                  <a:pt x="3093979" y="5026"/>
                </a:lnTo>
                <a:close/>
              </a:path>
              <a:path w="4135120" h="245110">
                <a:moveTo>
                  <a:pt x="3302307" y="5026"/>
                </a:moveTo>
                <a:lnTo>
                  <a:pt x="3156218" y="5026"/>
                </a:lnTo>
                <a:lnTo>
                  <a:pt x="3156218" y="239573"/>
                </a:lnTo>
                <a:lnTo>
                  <a:pt x="3302632" y="239573"/>
                </a:lnTo>
                <a:lnTo>
                  <a:pt x="3302632" y="213773"/>
                </a:lnTo>
                <a:lnTo>
                  <a:pt x="3185368" y="213773"/>
                </a:lnTo>
                <a:lnTo>
                  <a:pt x="3185368" y="134362"/>
                </a:lnTo>
                <a:lnTo>
                  <a:pt x="3286559" y="134362"/>
                </a:lnTo>
                <a:lnTo>
                  <a:pt x="3286559" y="108562"/>
                </a:lnTo>
                <a:lnTo>
                  <a:pt x="3185368" y="108562"/>
                </a:lnTo>
                <a:lnTo>
                  <a:pt x="3185368" y="30826"/>
                </a:lnTo>
                <a:lnTo>
                  <a:pt x="3302307" y="30826"/>
                </a:lnTo>
                <a:lnTo>
                  <a:pt x="3302307" y="5026"/>
                </a:lnTo>
                <a:close/>
              </a:path>
              <a:path w="4135120" h="245110">
                <a:moveTo>
                  <a:pt x="3378692" y="5026"/>
                </a:moveTo>
                <a:lnTo>
                  <a:pt x="3351887" y="5026"/>
                </a:lnTo>
                <a:lnTo>
                  <a:pt x="3351887" y="239573"/>
                </a:lnTo>
                <a:lnTo>
                  <a:pt x="3381038" y="239573"/>
                </a:lnTo>
                <a:lnTo>
                  <a:pt x="3381038" y="59307"/>
                </a:lnTo>
                <a:lnTo>
                  <a:pt x="3413738" y="59307"/>
                </a:lnTo>
                <a:lnTo>
                  <a:pt x="3378692" y="5026"/>
                </a:lnTo>
                <a:close/>
              </a:path>
              <a:path w="4135120" h="245110">
                <a:moveTo>
                  <a:pt x="3413738" y="59307"/>
                </a:moveTo>
                <a:lnTo>
                  <a:pt x="3381038" y="59307"/>
                </a:lnTo>
                <a:lnTo>
                  <a:pt x="3497642" y="239573"/>
                </a:lnTo>
                <a:lnTo>
                  <a:pt x="3524447" y="239573"/>
                </a:lnTo>
                <a:lnTo>
                  <a:pt x="3524447" y="185627"/>
                </a:lnTo>
                <a:lnTo>
                  <a:pt x="3495296" y="185627"/>
                </a:lnTo>
                <a:lnTo>
                  <a:pt x="3413738" y="59307"/>
                </a:lnTo>
                <a:close/>
              </a:path>
              <a:path w="4135120" h="245110">
                <a:moveTo>
                  <a:pt x="3524447" y="5026"/>
                </a:moveTo>
                <a:lnTo>
                  <a:pt x="3495296" y="5026"/>
                </a:lnTo>
                <a:lnTo>
                  <a:pt x="3495296" y="185627"/>
                </a:lnTo>
                <a:lnTo>
                  <a:pt x="3524447" y="185627"/>
                </a:lnTo>
                <a:lnTo>
                  <a:pt x="3524447" y="5026"/>
                </a:lnTo>
                <a:close/>
              </a:path>
              <a:path w="4135120" h="245110">
                <a:moveTo>
                  <a:pt x="3663888" y="30826"/>
                </a:moveTo>
                <a:lnTo>
                  <a:pt x="3634747" y="30826"/>
                </a:lnTo>
                <a:lnTo>
                  <a:pt x="3634747" y="239573"/>
                </a:lnTo>
                <a:lnTo>
                  <a:pt x="3663888" y="239573"/>
                </a:lnTo>
                <a:lnTo>
                  <a:pt x="3663888" y="30826"/>
                </a:lnTo>
                <a:close/>
              </a:path>
              <a:path w="4135120" h="245110">
                <a:moveTo>
                  <a:pt x="3848490" y="5026"/>
                </a:moveTo>
                <a:lnTo>
                  <a:pt x="3819339" y="5026"/>
                </a:lnTo>
                <a:lnTo>
                  <a:pt x="3731886" y="229856"/>
                </a:lnTo>
                <a:lnTo>
                  <a:pt x="3731886" y="239573"/>
                </a:lnTo>
                <a:lnTo>
                  <a:pt x="3758691" y="239573"/>
                </a:lnTo>
                <a:lnTo>
                  <a:pt x="3782816" y="177251"/>
                </a:lnTo>
                <a:lnTo>
                  <a:pt x="3915737" y="177251"/>
                </a:lnTo>
                <a:lnTo>
                  <a:pt x="3906055" y="152456"/>
                </a:lnTo>
                <a:lnTo>
                  <a:pt x="3791528" y="152456"/>
                </a:lnTo>
                <a:lnTo>
                  <a:pt x="3833412" y="43893"/>
                </a:lnTo>
                <a:lnTo>
                  <a:pt x="3863666" y="43893"/>
                </a:lnTo>
                <a:lnTo>
                  <a:pt x="3848490" y="5026"/>
                </a:lnTo>
                <a:close/>
              </a:path>
              <a:path w="4135120" h="245110">
                <a:moveTo>
                  <a:pt x="3915737" y="177251"/>
                </a:moveTo>
                <a:lnTo>
                  <a:pt x="3884007" y="177251"/>
                </a:lnTo>
                <a:lnTo>
                  <a:pt x="3907462" y="239573"/>
                </a:lnTo>
                <a:lnTo>
                  <a:pt x="3936278" y="239573"/>
                </a:lnTo>
                <a:lnTo>
                  <a:pt x="3936278" y="229856"/>
                </a:lnTo>
                <a:lnTo>
                  <a:pt x="3915737" y="177251"/>
                </a:lnTo>
                <a:close/>
              </a:path>
              <a:path w="4135120" h="245110">
                <a:moveTo>
                  <a:pt x="3863666" y="43893"/>
                </a:moveTo>
                <a:lnTo>
                  <a:pt x="3833412" y="43893"/>
                </a:lnTo>
                <a:lnTo>
                  <a:pt x="3874960" y="152456"/>
                </a:lnTo>
                <a:lnTo>
                  <a:pt x="3906055" y="152456"/>
                </a:lnTo>
                <a:lnTo>
                  <a:pt x="3863666" y="43893"/>
                </a:lnTo>
                <a:close/>
              </a:path>
              <a:path w="4135120" h="245110">
                <a:moveTo>
                  <a:pt x="3734922" y="5026"/>
                </a:moveTo>
                <a:lnTo>
                  <a:pt x="3563367" y="5026"/>
                </a:lnTo>
                <a:lnTo>
                  <a:pt x="3563367" y="30826"/>
                </a:lnTo>
                <a:lnTo>
                  <a:pt x="3734922" y="30826"/>
                </a:lnTo>
                <a:lnTo>
                  <a:pt x="3734922" y="5026"/>
                </a:lnTo>
                <a:close/>
              </a:path>
              <a:path w="4135120" h="245110">
                <a:moveTo>
                  <a:pt x="3989302" y="163513"/>
                </a:moveTo>
                <a:lnTo>
                  <a:pt x="3960151" y="163513"/>
                </a:lnTo>
                <a:lnTo>
                  <a:pt x="3967643" y="199789"/>
                </a:lnTo>
                <a:lnTo>
                  <a:pt x="3987669" y="225040"/>
                </a:lnTo>
                <a:lnTo>
                  <a:pt x="4016553" y="239798"/>
                </a:lnTo>
                <a:lnTo>
                  <a:pt x="4050620" y="244599"/>
                </a:lnTo>
                <a:lnTo>
                  <a:pt x="4087561" y="239516"/>
                </a:lnTo>
                <a:lnTo>
                  <a:pt x="4113948" y="225542"/>
                </a:lnTo>
                <a:lnTo>
                  <a:pt x="4119804" y="217794"/>
                </a:lnTo>
                <a:lnTo>
                  <a:pt x="4051960" y="217794"/>
                </a:lnTo>
                <a:lnTo>
                  <a:pt x="4030296" y="215108"/>
                </a:lnTo>
                <a:lnTo>
                  <a:pt x="4010076" y="206108"/>
                </a:lnTo>
                <a:lnTo>
                  <a:pt x="3995134" y="189381"/>
                </a:lnTo>
                <a:lnTo>
                  <a:pt x="3989302" y="163513"/>
                </a:lnTo>
                <a:close/>
              </a:path>
              <a:path w="4135120" h="245110">
                <a:moveTo>
                  <a:pt x="4048274" y="0"/>
                </a:moveTo>
                <a:lnTo>
                  <a:pt x="4014312" y="4732"/>
                </a:lnTo>
                <a:lnTo>
                  <a:pt x="3988925" y="18009"/>
                </a:lnTo>
                <a:lnTo>
                  <a:pt x="3973025" y="38449"/>
                </a:lnTo>
                <a:lnTo>
                  <a:pt x="3967523" y="64668"/>
                </a:lnTo>
                <a:lnTo>
                  <a:pt x="3971811" y="87835"/>
                </a:lnTo>
                <a:lnTo>
                  <a:pt x="3984486" y="105002"/>
                </a:lnTo>
                <a:lnTo>
                  <a:pt x="4005265" y="118336"/>
                </a:lnTo>
                <a:lnTo>
                  <a:pt x="4033866" y="130006"/>
                </a:lnTo>
                <a:lnTo>
                  <a:pt x="4050620" y="136037"/>
                </a:lnTo>
                <a:lnTo>
                  <a:pt x="4073980" y="145534"/>
                </a:lnTo>
                <a:lnTo>
                  <a:pt x="4090744" y="154969"/>
                </a:lnTo>
                <a:lnTo>
                  <a:pt x="4100848" y="165911"/>
                </a:lnTo>
                <a:lnTo>
                  <a:pt x="4104231" y="179931"/>
                </a:lnTo>
                <a:lnTo>
                  <a:pt x="4100964" y="194894"/>
                </a:lnTo>
                <a:lnTo>
                  <a:pt x="4091163" y="206904"/>
                </a:lnTo>
                <a:lnTo>
                  <a:pt x="4074828" y="214893"/>
                </a:lnTo>
                <a:lnTo>
                  <a:pt x="4051960" y="217794"/>
                </a:lnTo>
                <a:lnTo>
                  <a:pt x="4119804" y="217794"/>
                </a:lnTo>
                <a:lnTo>
                  <a:pt x="4129780" y="204595"/>
                </a:lnTo>
                <a:lnTo>
                  <a:pt x="4135057" y="178591"/>
                </a:lnTo>
                <a:lnTo>
                  <a:pt x="4129293" y="153586"/>
                </a:lnTo>
                <a:lnTo>
                  <a:pt x="4113571" y="135367"/>
                </a:lnTo>
                <a:lnTo>
                  <a:pt x="4090247" y="121671"/>
                </a:lnTo>
                <a:lnTo>
                  <a:pt x="4061677" y="110237"/>
                </a:lnTo>
                <a:lnTo>
                  <a:pt x="4045929" y="104541"/>
                </a:lnTo>
                <a:lnTo>
                  <a:pt x="4023956" y="95970"/>
                </a:lnTo>
                <a:lnTo>
                  <a:pt x="4008610" y="87243"/>
                </a:lnTo>
                <a:lnTo>
                  <a:pt x="3999611" y="76693"/>
                </a:lnTo>
                <a:lnTo>
                  <a:pt x="3996674" y="62657"/>
                </a:lnTo>
                <a:lnTo>
                  <a:pt x="4000208" y="48291"/>
                </a:lnTo>
                <a:lnTo>
                  <a:pt x="4010370" y="36941"/>
                </a:lnTo>
                <a:lnTo>
                  <a:pt x="4026500" y="29486"/>
                </a:lnTo>
                <a:lnTo>
                  <a:pt x="4047939" y="26805"/>
                </a:lnTo>
                <a:lnTo>
                  <a:pt x="4114948" y="26805"/>
                </a:lnTo>
                <a:lnTo>
                  <a:pt x="4108796" y="18428"/>
                </a:lnTo>
                <a:lnTo>
                  <a:pt x="4081786" y="4439"/>
                </a:lnTo>
                <a:lnTo>
                  <a:pt x="4048274" y="0"/>
                </a:lnTo>
                <a:close/>
              </a:path>
              <a:path w="4135120" h="245110">
                <a:moveTo>
                  <a:pt x="4114948" y="26805"/>
                </a:moveTo>
                <a:lnTo>
                  <a:pt x="4047939" y="26805"/>
                </a:lnTo>
                <a:lnTo>
                  <a:pt x="4069033" y="29554"/>
                </a:lnTo>
                <a:lnTo>
                  <a:pt x="4087016" y="38490"/>
                </a:lnTo>
                <a:lnTo>
                  <a:pt x="4099534" y="54652"/>
                </a:lnTo>
                <a:lnTo>
                  <a:pt x="4104231" y="79076"/>
                </a:lnTo>
                <a:lnTo>
                  <a:pt x="4133381" y="79076"/>
                </a:lnTo>
                <a:lnTo>
                  <a:pt x="4126821" y="42972"/>
                </a:lnTo>
                <a:lnTo>
                  <a:pt x="4114948" y="268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33894" y="2458396"/>
            <a:ext cx="4542155" cy="311150"/>
          </a:xfrm>
          <a:custGeom>
            <a:avLst/>
            <a:gdLst/>
            <a:ahLst/>
            <a:cxnLst/>
            <a:rect l="l" t="t" r="r" b="b"/>
            <a:pathLst>
              <a:path w="4542155" h="311150">
                <a:moveTo>
                  <a:pt x="81756" y="71369"/>
                </a:moveTo>
                <a:lnTo>
                  <a:pt x="0" y="71369"/>
                </a:lnTo>
                <a:lnTo>
                  <a:pt x="0" y="305917"/>
                </a:lnTo>
                <a:lnTo>
                  <a:pt x="81756" y="305917"/>
                </a:lnTo>
                <a:lnTo>
                  <a:pt x="119022" y="300493"/>
                </a:lnTo>
                <a:lnTo>
                  <a:pt x="147430" y="284640"/>
                </a:lnTo>
                <a:lnTo>
                  <a:pt x="150622" y="280117"/>
                </a:lnTo>
                <a:lnTo>
                  <a:pt x="29150" y="280117"/>
                </a:lnTo>
                <a:lnTo>
                  <a:pt x="29150" y="97169"/>
                </a:lnTo>
                <a:lnTo>
                  <a:pt x="150622" y="97169"/>
                </a:lnTo>
                <a:lnTo>
                  <a:pt x="147430" y="92646"/>
                </a:lnTo>
                <a:lnTo>
                  <a:pt x="119022" y="76793"/>
                </a:lnTo>
                <a:lnTo>
                  <a:pt x="81756" y="71369"/>
                </a:lnTo>
                <a:close/>
              </a:path>
              <a:path w="4542155" h="311150">
                <a:moveTo>
                  <a:pt x="150622" y="97169"/>
                </a:moveTo>
                <a:lnTo>
                  <a:pt x="81756" y="97169"/>
                </a:lnTo>
                <a:lnTo>
                  <a:pt x="107682" y="101190"/>
                </a:lnTo>
                <a:lnTo>
                  <a:pt x="126823" y="112499"/>
                </a:lnTo>
                <a:lnTo>
                  <a:pt x="138676" y="129964"/>
                </a:lnTo>
                <a:lnTo>
                  <a:pt x="142739" y="152456"/>
                </a:lnTo>
                <a:lnTo>
                  <a:pt x="142739" y="224830"/>
                </a:lnTo>
                <a:lnTo>
                  <a:pt x="138676" y="247322"/>
                </a:lnTo>
                <a:lnTo>
                  <a:pt x="126823" y="264787"/>
                </a:lnTo>
                <a:lnTo>
                  <a:pt x="107682" y="276096"/>
                </a:lnTo>
                <a:lnTo>
                  <a:pt x="81756" y="280117"/>
                </a:lnTo>
                <a:lnTo>
                  <a:pt x="150622" y="280117"/>
                </a:lnTo>
                <a:lnTo>
                  <a:pt x="165534" y="258986"/>
                </a:lnTo>
                <a:lnTo>
                  <a:pt x="171767" y="224830"/>
                </a:lnTo>
                <a:lnTo>
                  <a:pt x="171767" y="152456"/>
                </a:lnTo>
                <a:lnTo>
                  <a:pt x="165534" y="118300"/>
                </a:lnTo>
                <a:lnTo>
                  <a:pt x="150622" y="97169"/>
                </a:lnTo>
                <a:close/>
              </a:path>
              <a:path w="4542155" h="311150">
                <a:moveTo>
                  <a:pt x="256568" y="71369"/>
                </a:moveTo>
                <a:lnTo>
                  <a:pt x="227417" y="71369"/>
                </a:lnTo>
                <a:lnTo>
                  <a:pt x="227417" y="305917"/>
                </a:lnTo>
                <a:lnTo>
                  <a:pt x="256568" y="305917"/>
                </a:lnTo>
                <a:lnTo>
                  <a:pt x="256568" y="71369"/>
                </a:lnTo>
                <a:close/>
              </a:path>
              <a:path w="4542155" h="311150">
                <a:moveTo>
                  <a:pt x="412186" y="71369"/>
                </a:moveTo>
                <a:lnTo>
                  <a:pt x="383035" y="71369"/>
                </a:lnTo>
                <a:lnTo>
                  <a:pt x="295582" y="296200"/>
                </a:lnTo>
                <a:lnTo>
                  <a:pt x="295582" y="305917"/>
                </a:lnTo>
                <a:lnTo>
                  <a:pt x="322388" y="305917"/>
                </a:lnTo>
                <a:lnTo>
                  <a:pt x="346513" y="243594"/>
                </a:lnTo>
                <a:lnTo>
                  <a:pt x="479433" y="243594"/>
                </a:lnTo>
                <a:lnTo>
                  <a:pt x="469752" y="218799"/>
                </a:lnTo>
                <a:lnTo>
                  <a:pt x="355224" y="218799"/>
                </a:lnTo>
                <a:lnTo>
                  <a:pt x="397108" y="110237"/>
                </a:lnTo>
                <a:lnTo>
                  <a:pt x="427362" y="110237"/>
                </a:lnTo>
                <a:lnTo>
                  <a:pt x="412186" y="71369"/>
                </a:lnTo>
                <a:close/>
              </a:path>
              <a:path w="4542155" h="311150">
                <a:moveTo>
                  <a:pt x="479433" y="243594"/>
                </a:moveTo>
                <a:lnTo>
                  <a:pt x="447703" y="243594"/>
                </a:lnTo>
                <a:lnTo>
                  <a:pt x="471158" y="305917"/>
                </a:lnTo>
                <a:lnTo>
                  <a:pt x="499974" y="305917"/>
                </a:lnTo>
                <a:lnTo>
                  <a:pt x="499974" y="296200"/>
                </a:lnTo>
                <a:lnTo>
                  <a:pt x="479433" y="243594"/>
                </a:lnTo>
                <a:close/>
              </a:path>
              <a:path w="4542155" h="311150">
                <a:moveTo>
                  <a:pt x="427362" y="110237"/>
                </a:moveTo>
                <a:lnTo>
                  <a:pt x="397108" y="110237"/>
                </a:lnTo>
                <a:lnTo>
                  <a:pt x="438656" y="218799"/>
                </a:lnTo>
                <a:lnTo>
                  <a:pt x="469752" y="218799"/>
                </a:lnTo>
                <a:lnTo>
                  <a:pt x="427362" y="110237"/>
                </a:lnTo>
                <a:close/>
              </a:path>
              <a:path w="4542155" h="311150">
                <a:moveTo>
                  <a:pt x="449043" y="0"/>
                </a:moveTo>
                <a:lnTo>
                  <a:pt x="421568" y="0"/>
                </a:lnTo>
                <a:lnTo>
                  <a:pt x="387391" y="50595"/>
                </a:lnTo>
                <a:lnTo>
                  <a:pt x="413191" y="50595"/>
                </a:lnTo>
                <a:lnTo>
                  <a:pt x="449043" y="10052"/>
                </a:lnTo>
                <a:lnTo>
                  <a:pt x="449043" y="0"/>
                </a:lnTo>
                <a:close/>
              </a:path>
              <a:path w="4542155" h="311150">
                <a:moveTo>
                  <a:pt x="568076" y="71369"/>
                </a:moveTo>
                <a:lnTo>
                  <a:pt x="538925" y="71369"/>
                </a:lnTo>
                <a:lnTo>
                  <a:pt x="538925" y="305917"/>
                </a:lnTo>
                <a:lnTo>
                  <a:pt x="688031" y="305917"/>
                </a:lnTo>
                <a:lnTo>
                  <a:pt x="688031" y="280117"/>
                </a:lnTo>
                <a:lnTo>
                  <a:pt x="568076" y="280117"/>
                </a:lnTo>
                <a:lnTo>
                  <a:pt x="568076" y="71369"/>
                </a:lnTo>
                <a:close/>
              </a:path>
              <a:path w="4542155" h="311150">
                <a:moveTo>
                  <a:pt x="806907" y="66343"/>
                </a:moveTo>
                <a:lnTo>
                  <a:pt x="769641" y="71992"/>
                </a:lnTo>
                <a:lnTo>
                  <a:pt x="741233" y="88416"/>
                </a:lnTo>
                <a:lnTo>
                  <a:pt x="723129" y="114828"/>
                </a:lnTo>
                <a:lnTo>
                  <a:pt x="716773" y="150445"/>
                </a:lnTo>
                <a:lnTo>
                  <a:pt x="716773" y="226841"/>
                </a:lnTo>
                <a:lnTo>
                  <a:pt x="723129" y="262457"/>
                </a:lnTo>
                <a:lnTo>
                  <a:pt x="741233" y="288870"/>
                </a:lnTo>
                <a:lnTo>
                  <a:pt x="769641" y="305294"/>
                </a:lnTo>
                <a:lnTo>
                  <a:pt x="806907" y="310943"/>
                </a:lnTo>
                <a:lnTo>
                  <a:pt x="844173" y="305294"/>
                </a:lnTo>
                <a:lnTo>
                  <a:pt x="872580" y="288870"/>
                </a:lnTo>
                <a:lnTo>
                  <a:pt x="875824" y="284137"/>
                </a:lnTo>
                <a:lnTo>
                  <a:pt x="806907" y="284137"/>
                </a:lnTo>
                <a:lnTo>
                  <a:pt x="780698" y="280012"/>
                </a:lnTo>
                <a:lnTo>
                  <a:pt x="761589" y="268473"/>
                </a:lnTo>
                <a:lnTo>
                  <a:pt x="749893" y="250777"/>
                </a:lnTo>
                <a:lnTo>
                  <a:pt x="745924" y="228181"/>
                </a:lnTo>
                <a:lnTo>
                  <a:pt x="745924" y="149105"/>
                </a:lnTo>
                <a:lnTo>
                  <a:pt x="749893" y="126509"/>
                </a:lnTo>
                <a:lnTo>
                  <a:pt x="761589" y="108813"/>
                </a:lnTo>
                <a:lnTo>
                  <a:pt x="780698" y="97274"/>
                </a:lnTo>
                <a:lnTo>
                  <a:pt x="806907" y="93148"/>
                </a:lnTo>
                <a:lnTo>
                  <a:pt x="875824" y="93148"/>
                </a:lnTo>
                <a:lnTo>
                  <a:pt x="872580" y="88416"/>
                </a:lnTo>
                <a:lnTo>
                  <a:pt x="844173" y="71992"/>
                </a:lnTo>
                <a:lnTo>
                  <a:pt x="806907" y="66343"/>
                </a:lnTo>
                <a:close/>
              </a:path>
              <a:path w="4542155" h="311150">
                <a:moveTo>
                  <a:pt x="875824" y="93148"/>
                </a:moveTo>
                <a:lnTo>
                  <a:pt x="806907" y="93148"/>
                </a:lnTo>
                <a:lnTo>
                  <a:pt x="832974" y="97274"/>
                </a:lnTo>
                <a:lnTo>
                  <a:pt x="852099" y="108813"/>
                </a:lnTo>
                <a:lnTo>
                  <a:pt x="863874" y="126509"/>
                </a:lnTo>
                <a:lnTo>
                  <a:pt x="867889" y="149105"/>
                </a:lnTo>
                <a:lnTo>
                  <a:pt x="867889" y="228181"/>
                </a:lnTo>
                <a:lnTo>
                  <a:pt x="863874" y="250777"/>
                </a:lnTo>
                <a:lnTo>
                  <a:pt x="852099" y="268473"/>
                </a:lnTo>
                <a:lnTo>
                  <a:pt x="832974" y="280012"/>
                </a:lnTo>
                <a:lnTo>
                  <a:pt x="806907" y="284137"/>
                </a:lnTo>
                <a:lnTo>
                  <a:pt x="875824" y="284137"/>
                </a:lnTo>
                <a:lnTo>
                  <a:pt x="890684" y="262457"/>
                </a:lnTo>
                <a:lnTo>
                  <a:pt x="897040" y="226841"/>
                </a:lnTo>
                <a:lnTo>
                  <a:pt x="897040" y="150445"/>
                </a:lnTo>
                <a:lnTo>
                  <a:pt x="890684" y="114828"/>
                </a:lnTo>
                <a:lnTo>
                  <a:pt x="875824" y="93148"/>
                </a:lnTo>
                <a:close/>
              </a:path>
              <a:path w="4542155" h="311150">
                <a:moveTo>
                  <a:pt x="1037298" y="66343"/>
                </a:moveTo>
                <a:lnTo>
                  <a:pt x="998974" y="72044"/>
                </a:lnTo>
                <a:lnTo>
                  <a:pt x="970200" y="88583"/>
                </a:lnTo>
                <a:lnTo>
                  <a:pt x="952107" y="115111"/>
                </a:lnTo>
                <a:lnTo>
                  <a:pt x="945824" y="150780"/>
                </a:lnTo>
                <a:lnTo>
                  <a:pt x="945824" y="226506"/>
                </a:lnTo>
                <a:lnTo>
                  <a:pt x="951955" y="261751"/>
                </a:lnTo>
                <a:lnTo>
                  <a:pt x="969488" y="288326"/>
                </a:lnTo>
                <a:lnTo>
                  <a:pt x="997137" y="305100"/>
                </a:lnTo>
                <a:lnTo>
                  <a:pt x="1033612" y="310943"/>
                </a:lnTo>
                <a:lnTo>
                  <a:pt x="1054486" y="308713"/>
                </a:lnTo>
                <a:lnTo>
                  <a:pt x="1072438" y="302147"/>
                </a:lnTo>
                <a:lnTo>
                  <a:pt x="1087563" y="291436"/>
                </a:lnTo>
                <a:lnTo>
                  <a:pt x="1093728" y="284137"/>
                </a:lnTo>
                <a:lnTo>
                  <a:pt x="1035287" y="284137"/>
                </a:lnTo>
                <a:lnTo>
                  <a:pt x="1009890" y="280033"/>
                </a:lnTo>
                <a:lnTo>
                  <a:pt x="990933" y="268389"/>
                </a:lnTo>
                <a:lnTo>
                  <a:pt x="979074" y="250212"/>
                </a:lnTo>
                <a:lnTo>
                  <a:pt x="974975" y="226506"/>
                </a:lnTo>
                <a:lnTo>
                  <a:pt x="974975" y="148770"/>
                </a:lnTo>
                <a:lnTo>
                  <a:pt x="979237" y="125378"/>
                </a:lnTo>
                <a:lnTo>
                  <a:pt x="991477" y="107892"/>
                </a:lnTo>
                <a:lnTo>
                  <a:pt x="1010880" y="96939"/>
                </a:lnTo>
                <a:lnTo>
                  <a:pt x="1036628" y="93148"/>
                </a:lnTo>
                <a:lnTo>
                  <a:pt x="1103686" y="93148"/>
                </a:lnTo>
                <a:lnTo>
                  <a:pt x="1097694" y="85568"/>
                </a:lnTo>
                <a:lnTo>
                  <a:pt x="1069946" y="71102"/>
                </a:lnTo>
                <a:lnTo>
                  <a:pt x="1037298" y="66343"/>
                </a:lnTo>
                <a:close/>
              </a:path>
              <a:path w="4542155" h="311150">
                <a:moveTo>
                  <a:pt x="1124416" y="276766"/>
                </a:moveTo>
                <a:lnTo>
                  <a:pt x="1099956" y="276766"/>
                </a:lnTo>
                <a:lnTo>
                  <a:pt x="1107997" y="305917"/>
                </a:lnTo>
                <a:lnTo>
                  <a:pt x="1124416" y="305917"/>
                </a:lnTo>
                <a:lnTo>
                  <a:pt x="1124416" y="276766"/>
                </a:lnTo>
                <a:close/>
              </a:path>
              <a:path w="4542155" h="311150">
                <a:moveTo>
                  <a:pt x="1124416" y="186297"/>
                </a:moveTo>
                <a:lnTo>
                  <a:pt x="1041654" y="186297"/>
                </a:lnTo>
                <a:lnTo>
                  <a:pt x="1041654" y="211093"/>
                </a:lnTo>
                <a:lnTo>
                  <a:pt x="1095265" y="211093"/>
                </a:lnTo>
                <a:lnTo>
                  <a:pt x="1095265" y="246610"/>
                </a:lnTo>
                <a:lnTo>
                  <a:pt x="1084621" y="262793"/>
                </a:lnTo>
                <a:lnTo>
                  <a:pt x="1070930" y="274546"/>
                </a:lnTo>
                <a:lnTo>
                  <a:pt x="1054412" y="281713"/>
                </a:lnTo>
                <a:lnTo>
                  <a:pt x="1035287" y="284137"/>
                </a:lnTo>
                <a:lnTo>
                  <a:pt x="1093728" y="284137"/>
                </a:lnTo>
                <a:lnTo>
                  <a:pt x="1099956" y="276766"/>
                </a:lnTo>
                <a:lnTo>
                  <a:pt x="1124416" y="276766"/>
                </a:lnTo>
                <a:lnTo>
                  <a:pt x="1124416" y="186297"/>
                </a:lnTo>
                <a:close/>
              </a:path>
              <a:path w="4542155" h="311150">
                <a:moveTo>
                  <a:pt x="1103686" y="93148"/>
                </a:moveTo>
                <a:lnTo>
                  <a:pt x="1036628" y="93148"/>
                </a:lnTo>
                <a:lnTo>
                  <a:pt x="1059313" y="96546"/>
                </a:lnTo>
                <a:lnTo>
                  <a:pt x="1077883" y="106509"/>
                </a:lnTo>
                <a:lnTo>
                  <a:pt x="1090485" y="122692"/>
                </a:lnTo>
                <a:lnTo>
                  <a:pt x="1095265" y="144749"/>
                </a:lnTo>
                <a:lnTo>
                  <a:pt x="1095265" y="146759"/>
                </a:lnTo>
                <a:lnTo>
                  <a:pt x="1124416" y="146759"/>
                </a:lnTo>
                <a:lnTo>
                  <a:pt x="1124416" y="144749"/>
                </a:lnTo>
                <a:lnTo>
                  <a:pt x="1117023" y="110022"/>
                </a:lnTo>
                <a:lnTo>
                  <a:pt x="1103686" y="93148"/>
                </a:lnTo>
                <a:close/>
              </a:path>
              <a:path w="4542155" h="311150">
                <a:moveTo>
                  <a:pt x="1266966" y="66343"/>
                </a:moveTo>
                <a:lnTo>
                  <a:pt x="1229700" y="71992"/>
                </a:lnTo>
                <a:lnTo>
                  <a:pt x="1201293" y="88416"/>
                </a:lnTo>
                <a:lnTo>
                  <a:pt x="1183189" y="114828"/>
                </a:lnTo>
                <a:lnTo>
                  <a:pt x="1176833" y="150445"/>
                </a:lnTo>
                <a:lnTo>
                  <a:pt x="1176833" y="226841"/>
                </a:lnTo>
                <a:lnTo>
                  <a:pt x="1183189" y="262457"/>
                </a:lnTo>
                <a:lnTo>
                  <a:pt x="1201293" y="288870"/>
                </a:lnTo>
                <a:lnTo>
                  <a:pt x="1229700" y="305294"/>
                </a:lnTo>
                <a:lnTo>
                  <a:pt x="1266966" y="310943"/>
                </a:lnTo>
                <a:lnTo>
                  <a:pt x="1304232" y="305294"/>
                </a:lnTo>
                <a:lnTo>
                  <a:pt x="1332640" y="288870"/>
                </a:lnTo>
                <a:lnTo>
                  <a:pt x="1335884" y="284137"/>
                </a:lnTo>
                <a:lnTo>
                  <a:pt x="1266966" y="284137"/>
                </a:lnTo>
                <a:lnTo>
                  <a:pt x="1240758" y="280012"/>
                </a:lnTo>
                <a:lnTo>
                  <a:pt x="1221648" y="268473"/>
                </a:lnTo>
                <a:lnTo>
                  <a:pt x="1209952" y="250777"/>
                </a:lnTo>
                <a:lnTo>
                  <a:pt x="1205984" y="228181"/>
                </a:lnTo>
                <a:lnTo>
                  <a:pt x="1205984" y="149105"/>
                </a:lnTo>
                <a:lnTo>
                  <a:pt x="1209952" y="126509"/>
                </a:lnTo>
                <a:lnTo>
                  <a:pt x="1221648" y="108813"/>
                </a:lnTo>
                <a:lnTo>
                  <a:pt x="1240758" y="97274"/>
                </a:lnTo>
                <a:lnTo>
                  <a:pt x="1266966" y="93148"/>
                </a:lnTo>
                <a:lnTo>
                  <a:pt x="1335884" y="93148"/>
                </a:lnTo>
                <a:lnTo>
                  <a:pt x="1332640" y="88416"/>
                </a:lnTo>
                <a:lnTo>
                  <a:pt x="1304232" y="71992"/>
                </a:lnTo>
                <a:lnTo>
                  <a:pt x="1266966" y="66343"/>
                </a:lnTo>
                <a:close/>
              </a:path>
              <a:path w="4542155" h="311150">
                <a:moveTo>
                  <a:pt x="1335884" y="93148"/>
                </a:moveTo>
                <a:lnTo>
                  <a:pt x="1266966" y="93148"/>
                </a:lnTo>
                <a:lnTo>
                  <a:pt x="1293033" y="97274"/>
                </a:lnTo>
                <a:lnTo>
                  <a:pt x="1312158" y="108813"/>
                </a:lnTo>
                <a:lnTo>
                  <a:pt x="1323933" y="126509"/>
                </a:lnTo>
                <a:lnTo>
                  <a:pt x="1327949" y="149105"/>
                </a:lnTo>
                <a:lnTo>
                  <a:pt x="1327949" y="228181"/>
                </a:lnTo>
                <a:lnTo>
                  <a:pt x="1323933" y="250777"/>
                </a:lnTo>
                <a:lnTo>
                  <a:pt x="1312158" y="268473"/>
                </a:lnTo>
                <a:lnTo>
                  <a:pt x="1293033" y="280012"/>
                </a:lnTo>
                <a:lnTo>
                  <a:pt x="1266966" y="284137"/>
                </a:lnTo>
                <a:lnTo>
                  <a:pt x="1335884" y="284137"/>
                </a:lnTo>
                <a:lnTo>
                  <a:pt x="1350744" y="262457"/>
                </a:lnTo>
                <a:lnTo>
                  <a:pt x="1357100" y="226841"/>
                </a:lnTo>
                <a:lnTo>
                  <a:pt x="1357100" y="150445"/>
                </a:lnTo>
                <a:lnTo>
                  <a:pt x="1350744" y="114828"/>
                </a:lnTo>
                <a:lnTo>
                  <a:pt x="1335884" y="93148"/>
                </a:lnTo>
                <a:close/>
              </a:path>
              <a:path w="4542155" h="311150">
                <a:moveTo>
                  <a:pt x="1594202" y="71369"/>
                </a:moveTo>
                <a:lnTo>
                  <a:pt x="1496027" y="71369"/>
                </a:lnTo>
                <a:lnTo>
                  <a:pt x="1496027" y="305917"/>
                </a:lnTo>
                <a:lnTo>
                  <a:pt x="1525178" y="305917"/>
                </a:lnTo>
                <a:lnTo>
                  <a:pt x="1525178" y="212433"/>
                </a:lnTo>
                <a:lnTo>
                  <a:pt x="1594202" y="212433"/>
                </a:lnTo>
                <a:lnTo>
                  <a:pt x="1621411" y="207470"/>
                </a:lnTo>
                <a:lnTo>
                  <a:pt x="1641740" y="193334"/>
                </a:lnTo>
                <a:lnTo>
                  <a:pt x="1645586" y="186633"/>
                </a:lnTo>
                <a:lnTo>
                  <a:pt x="1525178" y="186633"/>
                </a:lnTo>
                <a:lnTo>
                  <a:pt x="1525178" y="97169"/>
                </a:lnTo>
                <a:lnTo>
                  <a:pt x="1645545" y="97169"/>
                </a:lnTo>
                <a:lnTo>
                  <a:pt x="1641740" y="90510"/>
                </a:lnTo>
                <a:lnTo>
                  <a:pt x="1621411" y="76337"/>
                </a:lnTo>
                <a:lnTo>
                  <a:pt x="1594202" y="71369"/>
                </a:lnTo>
                <a:close/>
              </a:path>
              <a:path w="4542155" h="311150">
                <a:moveTo>
                  <a:pt x="1645545" y="97169"/>
                </a:moveTo>
                <a:lnTo>
                  <a:pt x="1589176" y="97169"/>
                </a:lnTo>
                <a:lnTo>
                  <a:pt x="1605301" y="100085"/>
                </a:lnTo>
                <a:lnTo>
                  <a:pt x="1617908" y="108687"/>
                </a:lnTo>
                <a:lnTo>
                  <a:pt x="1626118" y="122755"/>
                </a:lnTo>
                <a:lnTo>
                  <a:pt x="1629049" y="142068"/>
                </a:lnTo>
                <a:lnTo>
                  <a:pt x="1626118" y="161188"/>
                </a:lnTo>
                <a:lnTo>
                  <a:pt x="1617908" y="175156"/>
                </a:lnTo>
                <a:lnTo>
                  <a:pt x="1605301" y="183722"/>
                </a:lnTo>
                <a:lnTo>
                  <a:pt x="1589176" y="186633"/>
                </a:lnTo>
                <a:lnTo>
                  <a:pt x="1645586" y="186633"/>
                </a:lnTo>
                <a:lnTo>
                  <a:pt x="1654467" y="171157"/>
                </a:lnTo>
                <a:lnTo>
                  <a:pt x="1658870" y="142068"/>
                </a:lnTo>
                <a:lnTo>
                  <a:pt x="1654467" y="112787"/>
                </a:lnTo>
                <a:lnTo>
                  <a:pt x="1645545" y="97169"/>
                </a:lnTo>
                <a:close/>
              </a:path>
              <a:path w="4542155" h="311150">
                <a:moveTo>
                  <a:pt x="1785830" y="71369"/>
                </a:moveTo>
                <a:lnTo>
                  <a:pt x="1756679" y="71369"/>
                </a:lnTo>
                <a:lnTo>
                  <a:pt x="1669226" y="296200"/>
                </a:lnTo>
                <a:lnTo>
                  <a:pt x="1669226" y="305917"/>
                </a:lnTo>
                <a:lnTo>
                  <a:pt x="1696032" y="305917"/>
                </a:lnTo>
                <a:lnTo>
                  <a:pt x="1720157" y="243594"/>
                </a:lnTo>
                <a:lnTo>
                  <a:pt x="1853077" y="243594"/>
                </a:lnTo>
                <a:lnTo>
                  <a:pt x="1843396" y="218799"/>
                </a:lnTo>
                <a:lnTo>
                  <a:pt x="1728868" y="218799"/>
                </a:lnTo>
                <a:lnTo>
                  <a:pt x="1770752" y="110237"/>
                </a:lnTo>
                <a:lnTo>
                  <a:pt x="1801006" y="110237"/>
                </a:lnTo>
                <a:lnTo>
                  <a:pt x="1785830" y="71369"/>
                </a:lnTo>
                <a:close/>
              </a:path>
              <a:path w="4542155" h="311150">
                <a:moveTo>
                  <a:pt x="1853077" y="243594"/>
                </a:moveTo>
                <a:lnTo>
                  <a:pt x="1821347" y="243594"/>
                </a:lnTo>
                <a:lnTo>
                  <a:pt x="1844802" y="305917"/>
                </a:lnTo>
                <a:lnTo>
                  <a:pt x="1873618" y="305917"/>
                </a:lnTo>
                <a:lnTo>
                  <a:pt x="1873618" y="296200"/>
                </a:lnTo>
                <a:lnTo>
                  <a:pt x="1853077" y="243594"/>
                </a:lnTo>
                <a:close/>
              </a:path>
              <a:path w="4542155" h="311150">
                <a:moveTo>
                  <a:pt x="1801006" y="110237"/>
                </a:moveTo>
                <a:lnTo>
                  <a:pt x="1770752" y="110237"/>
                </a:lnTo>
                <a:lnTo>
                  <a:pt x="1812300" y="218799"/>
                </a:lnTo>
                <a:lnTo>
                  <a:pt x="1843396" y="218799"/>
                </a:lnTo>
                <a:lnTo>
                  <a:pt x="1801006" y="110237"/>
                </a:lnTo>
                <a:close/>
              </a:path>
              <a:path w="4542155" h="311150">
                <a:moveTo>
                  <a:pt x="2010745" y="71369"/>
                </a:moveTo>
                <a:lnTo>
                  <a:pt x="1912570" y="71369"/>
                </a:lnTo>
                <a:lnTo>
                  <a:pt x="1912570" y="305917"/>
                </a:lnTo>
                <a:lnTo>
                  <a:pt x="1941720" y="305917"/>
                </a:lnTo>
                <a:lnTo>
                  <a:pt x="1941720" y="213103"/>
                </a:lnTo>
                <a:lnTo>
                  <a:pt x="2035928" y="213103"/>
                </a:lnTo>
                <a:lnTo>
                  <a:pt x="2033864" y="209417"/>
                </a:lnTo>
                <a:lnTo>
                  <a:pt x="2052471" y="200166"/>
                </a:lnTo>
                <a:lnTo>
                  <a:pt x="2065474" y="187303"/>
                </a:lnTo>
                <a:lnTo>
                  <a:pt x="1941720" y="187303"/>
                </a:lnTo>
                <a:lnTo>
                  <a:pt x="1941720" y="97169"/>
                </a:lnTo>
                <a:lnTo>
                  <a:pt x="2065282" y="97169"/>
                </a:lnTo>
                <a:lnTo>
                  <a:pt x="2061214" y="90259"/>
                </a:lnTo>
                <a:lnTo>
                  <a:pt x="2039890" y="76243"/>
                </a:lnTo>
                <a:lnTo>
                  <a:pt x="2010745" y="71369"/>
                </a:lnTo>
                <a:close/>
              </a:path>
              <a:path w="4542155" h="311150">
                <a:moveTo>
                  <a:pt x="2035928" y="213103"/>
                </a:moveTo>
                <a:lnTo>
                  <a:pt x="2001698" y="213103"/>
                </a:lnTo>
                <a:lnTo>
                  <a:pt x="2053633" y="305917"/>
                </a:lnTo>
                <a:lnTo>
                  <a:pt x="2082449" y="305917"/>
                </a:lnTo>
                <a:lnTo>
                  <a:pt x="2082449" y="296200"/>
                </a:lnTo>
                <a:lnTo>
                  <a:pt x="2035928" y="213103"/>
                </a:lnTo>
                <a:close/>
              </a:path>
              <a:path w="4542155" h="311150">
                <a:moveTo>
                  <a:pt x="2065282" y="97169"/>
                </a:moveTo>
                <a:lnTo>
                  <a:pt x="2005719" y="97169"/>
                </a:lnTo>
                <a:lnTo>
                  <a:pt x="2024064" y="99944"/>
                </a:lnTo>
                <a:lnTo>
                  <a:pt x="2037634" y="108310"/>
                </a:lnTo>
                <a:lnTo>
                  <a:pt x="2046052" y="122331"/>
                </a:lnTo>
                <a:lnTo>
                  <a:pt x="2048942" y="142068"/>
                </a:lnTo>
                <a:lnTo>
                  <a:pt x="2046052" y="161717"/>
                </a:lnTo>
                <a:lnTo>
                  <a:pt x="2037634" y="175868"/>
                </a:lnTo>
                <a:lnTo>
                  <a:pt x="2024064" y="184428"/>
                </a:lnTo>
                <a:lnTo>
                  <a:pt x="2005719" y="187303"/>
                </a:lnTo>
                <a:lnTo>
                  <a:pt x="2065474" y="187303"/>
                </a:lnTo>
                <a:lnTo>
                  <a:pt x="2066617" y="186172"/>
                </a:lnTo>
                <a:lnTo>
                  <a:pt x="2075612" y="166963"/>
                </a:lnTo>
                <a:lnTo>
                  <a:pt x="2078763" y="142068"/>
                </a:lnTo>
                <a:lnTo>
                  <a:pt x="2074308" y="112504"/>
                </a:lnTo>
                <a:lnTo>
                  <a:pt x="2065282" y="97169"/>
                </a:lnTo>
                <a:close/>
              </a:path>
              <a:path w="4542155" h="311150">
                <a:moveTo>
                  <a:pt x="2223974" y="71369"/>
                </a:moveTo>
                <a:lnTo>
                  <a:pt x="2194823" y="71369"/>
                </a:lnTo>
                <a:lnTo>
                  <a:pt x="2107370" y="296200"/>
                </a:lnTo>
                <a:lnTo>
                  <a:pt x="2107370" y="305917"/>
                </a:lnTo>
                <a:lnTo>
                  <a:pt x="2134175" y="305917"/>
                </a:lnTo>
                <a:lnTo>
                  <a:pt x="2158300" y="243594"/>
                </a:lnTo>
                <a:lnTo>
                  <a:pt x="2291221" y="243594"/>
                </a:lnTo>
                <a:lnTo>
                  <a:pt x="2281540" y="218799"/>
                </a:lnTo>
                <a:lnTo>
                  <a:pt x="2167012" y="218799"/>
                </a:lnTo>
                <a:lnTo>
                  <a:pt x="2208896" y="110237"/>
                </a:lnTo>
                <a:lnTo>
                  <a:pt x="2239150" y="110237"/>
                </a:lnTo>
                <a:lnTo>
                  <a:pt x="2223974" y="71369"/>
                </a:lnTo>
                <a:close/>
              </a:path>
              <a:path w="4542155" h="311150">
                <a:moveTo>
                  <a:pt x="2291221" y="243594"/>
                </a:moveTo>
                <a:lnTo>
                  <a:pt x="2259491" y="243594"/>
                </a:lnTo>
                <a:lnTo>
                  <a:pt x="2282946" y="305917"/>
                </a:lnTo>
                <a:lnTo>
                  <a:pt x="2311762" y="305917"/>
                </a:lnTo>
                <a:lnTo>
                  <a:pt x="2311762" y="296200"/>
                </a:lnTo>
                <a:lnTo>
                  <a:pt x="2291221" y="243594"/>
                </a:lnTo>
                <a:close/>
              </a:path>
              <a:path w="4542155" h="311150">
                <a:moveTo>
                  <a:pt x="2239150" y="110237"/>
                </a:moveTo>
                <a:lnTo>
                  <a:pt x="2208896" y="110237"/>
                </a:lnTo>
                <a:lnTo>
                  <a:pt x="2250444" y="218799"/>
                </a:lnTo>
                <a:lnTo>
                  <a:pt x="2281540" y="218799"/>
                </a:lnTo>
                <a:lnTo>
                  <a:pt x="2239150" y="110237"/>
                </a:lnTo>
                <a:close/>
              </a:path>
              <a:path w="4542155" h="311150">
                <a:moveTo>
                  <a:pt x="2527305" y="71369"/>
                </a:moveTo>
                <a:lnTo>
                  <a:pt x="2498154" y="71369"/>
                </a:lnTo>
                <a:lnTo>
                  <a:pt x="2410701" y="296200"/>
                </a:lnTo>
                <a:lnTo>
                  <a:pt x="2410701" y="305917"/>
                </a:lnTo>
                <a:lnTo>
                  <a:pt x="2437506" y="305917"/>
                </a:lnTo>
                <a:lnTo>
                  <a:pt x="2461631" y="243594"/>
                </a:lnTo>
                <a:lnTo>
                  <a:pt x="2594552" y="243594"/>
                </a:lnTo>
                <a:lnTo>
                  <a:pt x="2584871" y="218799"/>
                </a:lnTo>
                <a:lnTo>
                  <a:pt x="2470343" y="218799"/>
                </a:lnTo>
                <a:lnTo>
                  <a:pt x="2512227" y="110237"/>
                </a:lnTo>
                <a:lnTo>
                  <a:pt x="2542481" y="110237"/>
                </a:lnTo>
                <a:lnTo>
                  <a:pt x="2527305" y="71369"/>
                </a:lnTo>
                <a:close/>
              </a:path>
              <a:path w="4542155" h="311150">
                <a:moveTo>
                  <a:pt x="2594552" y="243594"/>
                </a:moveTo>
                <a:lnTo>
                  <a:pt x="2562822" y="243594"/>
                </a:lnTo>
                <a:lnTo>
                  <a:pt x="2586277" y="305917"/>
                </a:lnTo>
                <a:lnTo>
                  <a:pt x="2615093" y="305917"/>
                </a:lnTo>
                <a:lnTo>
                  <a:pt x="2615093" y="296200"/>
                </a:lnTo>
                <a:lnTo>
                  <a:pt x="2594552" y="243594"/>
                </a:lnTo>
                <a:close/>
              </a:path>
              <a:path w="4542155" h="311150">
                <a:moveTo>
                  <a:pt x="2542481" y="110237"/>
                </a:moveTo>
                <a:lnTo>
                  <a:pt x="2512227" y="110237"/>
                </a:lnTo>
                <a:lnTo>
                  <a:pt x="2553775" y="218799"/>
                </a:lnTo>
                <a:lnTo>
                  <a:pt x="2584871" y="218799"/>
                </a:lnTo>
                <a:lnTo>
                  <a:pt x="2542481" y="110237"/>
                </a:lnTo>
                <a:close/>
              </a:path>
              <a:path w="4542155" h="311150">
                <a:moveTo>
                  <a:pt x="2668117" y="229856"/>
                </a:moveTo>
                <a:lnTo>
                  <a:pt x="2638966" y="229856"/>
                </a:lnTo>
                <a:lnTo>
                  <a:pt x="2646458" y="266133"/>
                </a:lnTo>
                <a:lnTo>
                  <a:pt x="2666484" y="291383"/>
                </a:lnTo>
                <a:lnTo>
                  <a:pt x="2695368" y="306142"/>
                </a:lnTo>
                <a:lnTo>
                  <a:pt x="2729435" y="310943"/>
                </a:lnTo>
                <a:lnTo>
                  <a:pt x="2766376" y="305859"/>
                </a:lnTo>
                <a:lnTo>
                  <a:pt x="2792763" y="291886"/>
                </a:lnTo>
                <a:lnTo>
                  <a:pt x="2798619" y="284137"/>
                </a:lnTo>
                <a:lnTo>
                  <a:pt x="2730775" y="284137"/>
                </a:lnTo>
                <a:lnTo>
                  <a:pt x="2709111" y="281452"/>
                </a:lnTo>
                <a:lnTo>
                  <a:pt x="2688891" y="272452"/>
                </a:lnTo>
                <a:lnTo>
                  <a:pt x="2673949" y="255725"/>
                </a:lnTo>
                <a:lnTo>
                  <a:pt x="2668117" y="229856"/>
                </a:lnTo>
                <a:close/>
              </a:path>
              <a:path w="4542155" h="311150">
                <a:moveTo>
                  <a:pt x="2727089" y="66343"/>
                </a:moveTo>
                <a:lnTo>
                  <a:pt x="2693127" y="71076"/>
                </a:lnTo>
                <a:lnTo>
                  <a:pt x="2667740" y="84353"/>
                </a:lnTo>
                <a:lnTo>
                  <a:pt x="2651840" y="104792"/>
                </a:lnTo>
                <a:lnTo>
                  <a:pt x="2646338" y="131011"/>
                </a:lnTo>
                <a:lnTo>
                  <a:pt x="2650626" y="154178"/>
                </a:lnTo>
                <a:lnTo>
                  <a:pt x="2663301" y="171345"/>
                </a:lnTo>
                <a:lnTo>
                  <a:pt x="2684080" y="184680"/>
                </a:lnTo>
                <a:lnTo>
                  <a:pt x="2712681" y="196350"/>
                </a:lnTo>
                <a:lnTo>
                  <a:pt x="2729435" y="202381"/>
                </a:lnTo>
                <a:lnTo>
                  <a:pt x="2752795" y="211878"/>
                </a:lnTo>
                <a:lnTo>
                  <a:pt x="2769559" y="221312"/>
                </a:lnTo>
                <a:lnTo>
                  <a:pt x="2779664" y="232254"/>
                </a:lnTo>
                <a:lnTo>
                  <a:pt x="2783046" y="246275"/>
                </a:lnTo>
                <a:lnTo>
                  <a:pt x="2779779" y="261238"/>
                </a:lnTo>
                <a:lnTo>
                  <a:pt x="2769978" y="273248"/>
                </a:lnTo>
                <a:lnTo>
                  <a:pt x="2753643" y="281237"/>
                </a:lnTo>
                <a:lnTo>
                  <a:pt x="2730775" y="284137"/>
                </a:lnTo>
                <a:lnTo>
                  <a:pt x="2798619" y="284137"/>
                </a:lnTo>
                <a:lnTo>
                  <a:pt x="2808595" y="270939"/>
                </a:lnTo>
                <a:lnTo>
                  <a:pt x="2813872" y="244934"/>
                </a:lnTo>
                <a:lnTo>
                  <a:pt x="2808108" y="219930"/>
                </a:lnTo>
                <a:lnTo>
                  <a:pt x="2792386" y="201711"/>
                </a:lnTo>
                <a:lnTo>
                  <a:pt x="2769062" y="188015"/>
                </a:lnTo>
                <a:lnTo>
                  <a:pt x="2740492" y="176581"/>
                </a:lnTo>
                <a:lnTo>
                  <a:pt x="2724744" y="170884"/>
                </a:lnTo>
                <a:lnTo>
                  <a:pt x="2702771" y="162314"/>
                </a:lnTo>
                <a:lnTo>
                  <a:pt x="2687426" y="153586"/>
                </a:lnTo>
                <a:lnTo>
                  <a:pt x="2678426" y="143037"/>
                </a:lnTo>
                <a:lnTo>
                  <a:pt x="2675489" y="129001"/>
                </a:lnTo>
                <a:lnTo>
                  <a:pt x="2679023" y="114635"/>
                </a:lnTo>
                <a:lnTo>
                  <a:pt x="2689185" y="103284"/>
                </a:lnTo>
                <a:lnTo>
                  <a:pt x="2705315" y="95829"/>
                </a:lnTo>
                <a:lnTo>
                  <a:pt x="2726754" y="93148"/>
                </a:lnTo>
                <a:lnTo>
                  <a:pt x="2793763" y="93148"/>
                </a:lnTo>
                <a:lnTo>
                  <a:pt x="2787611" y="84772"/>
                </a:lnTo>
                <a:lnTo>
                  <a:pt x="2760601" y="70783"/>
                </a:lnTo>
                <a:lnTo>
                  <a:pt x="2727089" y="66343"/>
                </a:lnTo>
                <a:close/>
              </a:path>
              <a:path w="4542155" h="311150">
                <a:moveTo>
                  <a:pt x="2793763" y="93148"/>
                </a:moveTo>
                <a:lnTo>
                  <a:pt x="2726754" y="93148"/>
                </a:lnTo>
                <a:lnTo>
                  <a:pt x="2747848" y="95897"/>
                </a:lnTo>
                <a:lnTo>
                  <a:pt x="2765832" y="104834"/>
                </a:lnTo>
                <a:lnTo>
                  <a:pt x="2778349" y="120996"/>
                </a:lnTo>
                <a:lnTo>
                  <a:pt x="2783046" y="145419"/>
                </a:lnTo>
                <a:lnTo>
                  <a:pt x="2812197" y="145419"/>
                </a:lnTo>
                <a:lnTo>
                  <a:pt x="2805637" y="109316"/>
                </a:lnTo>
                <a:lnTo>
                  <a:pt x="2793763" y="93148"/>
                </a:lnTo>
                <a:close/>
              </a:path>
              <a:path w="4542155" h="311150">
                <a:moveTo>
                  <a:pt x="2880153" y="229856"/>
                </a:moveTo>
                <a:lnTo>
                  <a:pt x="2851002" y="229856"/>
                </a:lnTo>
                <a:lnTo>
                  <a:pt x="2858494" y="266133"/>
                </a:lnTo>
                <a:lnTo>
                  <a:pt x="2878519" y="291383"/>
                </a:lnTo>
                <a:lnTo>
                  <a:pt x="2907403" y="306142"/>
                </a:lnTo>
                <a:lnTo>
                  <a:pt x="2941470" y="310943"/>
                </a:lnTo>
                <a:lnTo>
                  <a:pt x="2978411" y="305859"/>
                </a:lnTo>
                <a:lnTo>
                  <a:pt x="3004798" y="291886"/>
                </a:lnTo>
                <a:lnTo>
                  <a:pt x="3010654" y="284137"/>
                </a:lnTo>
                <a:lnTo>
                  <a:pt x="2942810" y="284137"/>
                </a:lnTo>
                <a:lnTo>
                  <a:pt x="2921146" y="281452"/>
                </a:lnTo>
                <a:lnTo>
                  <a:pt x="2900927" y="272452"/>
                </a:lnTo>
                <a:lnTo>
                  <a:pt x="2885985" y="255725"/>
                </a:lnTo>
                <a:lnTo>
                  <a:pt x="2880153" y="229856"/>
                </a:lnTo>
                <a:close/>
              </a:path>
              <a:path w="4542155" h="311150">
                <a:moveTo>
                  <a:pt x="2939125" y="66343"/>
                </a:moveTo>
                <a:lnTo>
                  <a:pt x="2905162" y="71076"/>
                </a:lnTo>
                <a:lnTo>
                  <a:pt x="2879776" y="84353"/>
                </a:lnTo>
                <a:lnTo>
                  <a:pt x="2863876" y="104792"/>
                </a:lnTo>
                <a:lnTo>
                  <a:pt x="2858373" y="131011"/>
                </a:lnTo>
                <a:lnTo>
                  <a:pt x="2862661" y="154178"/>
                </a:lnTo>
                <a:lnTo>
                  <a:pt x="2875336" y="171345"/>
                </a:lnTo>
                <a:lnTo>
                  <a:pt x="2896116" y="184680"/>
                </a:lnTo>
                <a:lnTo>
                  <a:pt x="2924717" y="196350"/>
                </a:lnTo>
                <a:lnTo>
                  <a:pt x="2941470" y="202381"/>
                </a:lnTo>
                <a:lnTo>
                  <a:pt x="2964831" y="211878"/>
                </a:lnTo>
                <a:lnTo>
                  <a:pt x="2981595" y="221312"/>
                </a:lnTo>
                <a:lnTo>
                  <a:pt x="2991699" y="232254"/>
                </a:lnTo>
                <a:lnTo>
                  <a:pt x="2995081" y="246275"/>
                </a:lnTo>
                <a:lnTo>
                  <a:pt x="2991814" y="261238"/>
                </a:lnTo>
                <a:lnTo>
                  <a:pt x="2982013" y="273248"/>
                </a:lnTo>
                <a:lnTo>
                  <a:pt x="2965679" y="281237"/>
                </a:lnTo>
                <a:lnTo>
                  <a:pt x="2942810" y="284137"/>
                </a:lnTo>
                <a:lnTo>
                  <a:pt x="3010654" y="284137"/>
                </a:lnTo>
                <a:lnTo>
                  <a:pt x="3020630" y="270939"/>
                </a:lnTo>
                <a:lnTo>
                  <a:pt x="3025907" y="244934"/>
                </a:lnTo>
                <a:lnTo>
                  <a:pt x="3020143" y="219930"/>
                </a:lnTo>
                <a:lnTo>
                  <a:pt x="3004421" y="201711"/>
                </a:lnTo>
                <a:lnTo>
                  <a:pt x="2981097" y="188015"/>
                </a:lnTo>
                <a:lnTo>
                  <a:pt x="2952527" y="176581"/>
                </a:lnTo>
                <a:lnTo>
                  <a:pt x="2936779" y="170884"/>
                </a:lnTo>
                <a:lnTo>
                  <a:pt x="2914806" y="162314"/>
                </a:lnTo>
                <a:lnTo>
                  <a:pt x="2899461" y="153586"/>
                </a:lnTo>
                <a:lnTo>
                  <a:pt x="2890461" y="143037"/>
                </a:lnTo>
                <a:lnTo>
                  <a:pt x="2887524" y="129001"/>
                </a:lnTo>
                <a:lnTo>
                  <a:pt x="2891058" y="114635"/>
                </a:lnTo>
                <a:lnTo>
                  <a:pt x="2901220" y="103284"/>
                </a:lnTo>
                <a:lnTo>
                  <a:pt x="2917350" y="95829"/>
                </a:lnTo>
                <a:lnTo>
                  <a:pt x="2938790" y="93148"/>
                </a:lnTo>
                <a:lnTo>
                  <a:pt x="3005798" y="93148"/>
                </a:lnTo>
                <a:lnTo>
                  <a:pt x="2999646" y="84772"/>
                </a:lnTo>
                <a:lnTo>
                  <a:pt x="2972637" y="70783"/>
                </a:lnTo>
                <a:lnTo>
                  <a:pt x="2939125" y="66343"/>
                </a:lnTo>
                <a:close/>
              </a:path>
              <a:path w="4542155" h="311150">
                <a:moveTo>
                  <a:pt x="3005798" y="93148"/>
                </a:moveTo>
                <a:lnTo>
                  <a:pt x="2938790" y="93148"/>
                </a:lnTo>
                <a:lnTo>
                  <a:pt x="2959883" y="95897"/>
                </a:lnTo>
                <a:lnTo>
                  <a:pt x="2977867" y="104834"/>
                </a:lnTo>
                <a:lnTo>
                  <a:pt x="2990385" y="120996"/>
                </a:lnTo>
                <a:lnTo>
                  <a:pt x="2995081" y="145419"/>
                </a:lnTo>
                <a:lnTo>
                  <a:pt x="3024232" y="145419"/>
                </a:lnTo>
                <a:lnTo>
                  <a:pt x="3017672" y="109316"/>
                </a:lnTo>
                <a:lnTo>
                  <a:pt x="3005798" y="93148"/>
                </a:lnTo>
                <a:close/>
              </a:path>
              <a:path w="4542155" h="311150">
                <a:moveTo>
                  <a:pt x="3107266" y="71369"/>
                </a:moveTo>
                <a:lnTo>
                  <a:pt x="3078115" y="71369"/>
                </a:lnTo>
                <a:lnTo>
                  <a:pt x="3078115" y="305917"/>
                </a:lnTo>
                <a:lnTo>
                  <a:pt x="3107266" y="305917"/>
                </a:lnTo>
                <a:lnTo>
                  <a:pt x="3107266" y="71369"/>
                </a:lnTo>
                <a:close/>
              </a:path>
              <a:path w="4542155" h="311150">
                <a:moveTo>
                  <a:pt x="3183808" y="229856"/>
                </a:moveTo>
                <a:lnTo>
                  <a:pt x="3154657" y="229856"/>
                </a:lnTo>
                <a:lnTo>
                  <a:pt x="3162149" y="266133"/>
                </a:lnTo>
                <a:lnTo>
                  <a:pt x="3182175" y="291383"/>
                </a:lnTo>
                <a:lnTo>
                  <a:pt x="3211059" y="306142"/>
                </a:lnTo>
                <a:lnTo>
                  <a:pt x="3245126" y="310943"/>
                </a:lnTo>
                <a:lnTo>
                  <a:pt x="3282067" y="305859"/>
                </a:lnTo>
                <a:lnTo>
                  <a:pt x="3308454" y="291886"/>
                </a:lnTo>
                <a:lnTo>
                  <a:pt x="3314310" y="284137"/>
                </a:lnTo>
                <a:lnTo>
                  <a:pt x="3246466" y="284137"/>
                </a:lnTo>
                <a:lnTo>
                  <a:pt x="3224802" y="281452"/>
                </a:lnTo>
                <a:lnTo>
                  <a:pt x="3204583" y="272452"/>
                </a:lnTo>
                <a:lnTo>
                  <a:pt x="3189641" y="255725"/>
                </a:lnTo>
                <a:lnTo>
                  <a:pt x="3183808" y="229856"/>
                </a:lnTo>
                <a:close/>
              </a:path>
              <a:path w="4542155" h="311150">
                <a:moveTo>
                  <a:pt x="3242780" y="66343"/>
                </a:moveTo>
                <a:lnTo>
                  <a:pt x="3208818" y="71076"/>
                </a:lnTo>
                <a:lnTo>
                  <a:pt x="3183431" y="84353"/>
                </a:lnTo>
                <a:lnTo>
                  <a:pt x="3167531" y="104792"/>
                </a:lnTo>
                <a:lnTo>
                  <a:pt x="3162029" y="131011"/>
                </a:lnTo>
                <a:lnTo>
                  <a:pt x="3166317" y="154178"/>
                </a:lnTo>
                <a:lnTo>
                  <a:pt x="3178992" y="171345"/>
                </a:lnTo>
                <a:lnTo>
                  <a:pt x="3199771" y="184680"/>
                </a:lnTo>
                <a:lnTo>
                  <a:pt x="3228372" y="196350"/>
                </a:lnTo>
                <a:lnTo>
                  <a:pt x="3245126" y="202381"/>
                </a:lnTo>
                <a:lnTo>
                  <a:pt x="3268486" y="211878"/>
                </a:lnTo>
                <a:lnTo>
                  <a:pt x="3285250" y="221312"/>
                </a:lnTo>
                <a:lnTo>
                  <a:pt x="3295355" y="232254"/>
                </a:lnTo>
                <a:lnTo>
                  <a:pt x="3298737" y="246275"/>
                </a:lnTo>
                <a:lnTo>
                  <a:pt x="3295470" y="261238"/>
                </a:lnTo>
                <a:lnTo>
                  <a:pt x="3285669" y="273248"/>
                </a:lnTo>
                <a:lnTo>
                  <a:pt x="3269335" y="281237"/>
                </a:lnTo>
                <a:lnTo>
                  <a:pt x="3246466" y="284137"/>
                </a:lnTo>
                <a:lnTo>
                  <a:pt x="3314310" y="284137"/>
                </a:lnTo>
                <a:lnTo>
                  <a:pt x="3324286" y="270939"/>
                </a:lnTo>
                <a:lnTo>
                  <a:pt x="3329563" y="244934"/>
                </a:lnTo>
                <a:lnTo>
                  <a:pt x="3323799" y="219930"/>
                </a:lnTo>
                <a:lnTo>
                  <a:pt x="3308077" y="201711"/>
                </a:lnTo>
                <a:lnTo>
                  <a:pt x="3284753" y="188015"/>
                </a:lnTo>
                <a:lnTo>
                  <a:pt x="3256183" y="176581"/>
                </a:lnTo>
                <a:lnTo>
                  <a:pt x="3240435" y="170884"/>
                </a:lnTo>
                <a:lnTo>
                  <a:pt x="3218462" y="162314"/>
                </a:lnTo>
                <a:lnTo>
                  <a:pt x="3203117" y="153586"/>
                </a:lnTo>
                <a:lnTo>
                  <a:pt x="3194117" y="143037"/>
                </a:lnTo>
                <a:lnTo>
                  <a:pt x="3191180" y="129001"/>
                </a:lnTo>
                <a:lnTo>
                  <a:pt x="3194714" y="114635"/>
                </a:lnTo>
                <a:lnTo>
                  <a:pt x="3204876" y="103284"/>
                </a:lnTo>
                <a:lnTo>
                  <a:pt x="3221006" y="95829"/>
                </a:lnTo>
                <a:lnTo>
                  <a:pt x="3242445" y="93148"/>
                </a:lnTo>
                <a:lnTo>
                  <a:pt x="3309454" y="93148"/>
                </a:lnTo>
                <a:lnTo>
                  <a:pt x="3303302" y="84772"/>
                </a:lnTo>
                <a:lnTo>
                  <a:pt x="3276292" y="70783"/>
                </a:lnTo>
                <a:lnTo>
                  <a:pt x="3242780" y="66343"/>
                </a:lnTo>
                <a:close/>
              </a:path>
              <a:path w="4542155" h="311150">
                <a:moveTo>
                  <a:pt x="3309454" y="93148"/>
                </a:moveTo>
                <a:lnTo>
                  <a:pt x="3242445" y="93148"/>
                </a:lnTo>
                <a:lnTo>
                  <a:pt x="3263539" y="95897"/>
                </a:lnTo>
                <a:lnTo>
                  <a:pt x="3281523" y="104834"/>
                </a:lnTo>
                <a:lnTo>
                  <a:pt x="3294041" y="120996"/>
                </a:lnTo>
                <a:lnTo>
                  <a:pt x="3298737" y="145419"/>
                </a:lnTo>
                <a:lnTo>
                  <a:pt x="3327888" y="145419"/>
                </a:lnTo>
                <a:lnTo>
                  <a:pt x="3321328" y="109316"/>
                </a:lnTo>
                <a:lnTo>
                  <a:pt x="3309454" y="93148"/>
                </a:lnTo>
                <a:close/>
              </a:path>
              <a:path w="4542155" h="311150">
                <a:moveTo>
                  <a:pt x="3458837" y="97169"/>
                </a:moveTo>
                <a:lnTo>
                  <a:pt x="3429686" y="97169"/>
                </a:lnTo>
                <a:lnTo>
                  <a:pt x="3429686" y="305917"/>
                </a:lnTo>
                <a:lnTo>
                  <a:pt x="3458837" y="305917"/>
                </a:lnTo>
                <a:lnTo>
                  <a:pt x="3458837" y="97169"/>
                </a:lnTo>
                <a:close/>
              </a:path>
              <a:path w="4542155" h="311150">
                <a:moveTo>
                  <a:pt x="3529871" y="71369"/>
                </a:moveTo>
                <a:lnTo>
                  <a:pt x="3358316" y="71369"/>
                </a:lnTo>
                <a:lnTo>
                  <a:pt x="3358316" y="97169"/>
                </a:lnTo>
                <a:lnTo>
                  <a:pt x="3529871" y="97169"/>
                </a:lnTo>
                <a:lnTo>
                  <a:pt x="3529871" y="71369"/>
                </a:lnTo>
                <a:close/>
              </a:path>
              <a:path w="4542155" h="311150">
                <a:moveTo>
                  <a:pt x="3714703" y="71369"/>
                </a:moveTo>
                <a:lnTo>
                  <a:pt x="3568613" y="71369"/>
                </a:lnTo>
                <a:lnTo>
                  <a:pt x="3568613" y="305917"/>
                </a:lnTo>
                <a:lnTo>
                  <a:pt x="3715028" y="305917"/>
                </a:lnTo>
                <a:lnTo>
                  <a:pt x="3715028" y="280117"/>
                </a:lnTo>
                <a:lnTo>
                  <a:pt x="3597764" y="280117"/>
                </a:lnTo>
                <a:lnTo>
                  <a:pt x="3597764" y="200705"/>
                </a:lnTo>
                <a:lnTo>
                  <a:pt x="3698955" y="200705"/>
                </a:lnTo>
                <a:lnTo>
                  <a:pt x="3698955" y="174905"/>
                </a:lnTo>
                <a:lnTo>
                  <a:pt x="3597764" y="174905"/>
                </a:lnTo>
                <a:lnTo>
                  <a:pt x="3597764" y="97169"/>
                </a:lnTo>
                <a:lnTo>
                  <a:pt x="3714703" y="97169"/>
                </a:lnTo>
                <a:lnTo>
                  <a:pt x="3714703" y="71369"/>
                </a:lnTo>
                <a:close/>
              </a:path>
              <a:path w="4542155" h="311150">
                <a:moveTo>
                  <a:pt x="3791088" y="71369"/>
                </a:moveTo>
                <a:lnTo>
                  <a:pt x="3764283" y="71369"/>
                </a:lnTo>
                <a:lnTo>
                  <a:pt x="3764283" y="305917"/>
                </a:lnTo>
                <a:lnTo>
                  <a:pt x="3793434" y="305917"/>
                </a:lnTo>
                <a:lnTo>
                  <a:pt x="3793434" y="125650"/>
                </a:lnTo>
                <a:lnTo>
                  <a:pt x="3826134" y="125650"/>
                </a:lnTo>
                <a:lnTo>
                  <a:pt x="3791088" y="71369"/>
                </a:lnTo>
                <a:close/>
              </a:path>
              <a:path w="4542155" h="311150">
                <a:moveTo>
                  <a:pt x="3826134" y="125650"/>
                </a:moveTo>
                <a:lnTo>
                  <a:pt x="3793434" y="125650"/>
                </a:lnTo>
                <a:lnTo>
                  <a:pt x="3910038" y="305917"/>
                </a:lnTo>
                <a:lnTo>
                  <a:pt x="3936843" y="305917"/>
                </a:lnTo>
                <a:lnTo>
                  <a:pt x="3936843" y="251971"/>
                </a:lnTo>
                <a:lnTo>
                  <a:pt x="3907692" y="251971"/>
                </a:lnTo>
                <a:lnTo>
                  <a:pt x="3826134" y="125650"/>
                </a:lnTo>
                <a:close/>
              </a:path>
              <a:path w="4542155" h="311150">
                <a:moveTo>
                  <a:pt x="3936843" y="71369"/>
                </a:moveTo>
                <a:lnTo>
                  <a:pt x="3907692" y="71369"/>
                </a:lnTo>
                <a:lnTo>
                  <a:pt x="3907692" y="251971"/>
                </a:lnTo>
                <a:lnTo>
                  <a:pt x="3936843" y="251971"/>
                </a:lnTo>
                <a:lnTo>
                  <a:pt x="3936843" y="71369"/>
                </a:lnTo>
                <a:close/>
              </a:path>
              <a:path w="4542155" h="311150">
                <a:moveTo>
                  <a:pt x="4076284" y="97169"/>
                </a:moveTo>
                <a:lnTo>
                  <a:pt x="4047143" y="97169"/>
                </a:lnTo>
                <a:lnTo>
                  <a:pt x="4047143" y="305917"/>
                </a:lnTo>
                <a:lnTo>
                  <a:pt x="4076284" y="305917"/>
                </a:lnTo>
                <a:lnTo>
                  <a:pt x="4076284" y="97169"/>
                </a:lnTo>
                <a:close/>
              </a:path>
              <a:path w="4542155" h="311150">
                <a:moveTo>
                  <a:pt x="4147318" y="71369"/>
                </a:moveTo>
                <a:lnTo>
                  <a:pt x="3975763" y="71369"/>
                </a:lnTo>
                <a:lnTo>
                  <a:pt x="3975763" y="97169"/>
                </a:lnTo>
                <a:lnTo>
                  <a:pt x="4147318" y="97169"/>
                </a:lnTo>
                <a:lnTo>
                  <a:pt x="4147318" y="71369"/>
                </a:lnTo>
                <a:close/>
              </a:path>
              <a:path w="4542155" h="311150">
                <a:moveTo>
                  <a:pt x="4332150" y="71369"/>
                </a:moveTo>
                <a:lnTo>
                  <a:pt x="4186061" y="71369"/>
                </a:lnTo>
                <a:lnTo>
                  <a:pt x="4186061" y="305917"/>
                </a:lnTo>
                <a:lnTo>
                  <a:pt x="4332485" y="305917"/>
                </a:lnTo>
                <a:lnTo>
                  <a:pt x="4332485" y="280117"/>
                </a:lnTo>
                <a:lnTo>
                  <a:pt x="4215211" y="280117"/>
                </a:lnTo>
                <a:lnTo>
                  <a:pt x="4215211" y="200705"/>
                </a:lnTo>
                <a:lnTo>
                  <a:pt x="4316402" y="200705"/>
                </a:lnTo>
                <a:lnTo>
                  <a:pt x="4316402" y="174905"/>
                </a:lnTo>
                <a:lnTo>
                  <a:pt x="4215211" y="174905"/>
                </a:lnTo>
                <a:lnTo>
                  <a:pt x="4215211" y="97169"/>
                </a:lnTo>
                <a:lnTo>
                  <a:pt x="4332150" y="97169"/>
                </a:lnTo>
                <a:lnTo>
                  <a:pt x="4332150" y="71369"/>
                </a:lnTo>
                <a:close/>
              </a:path>
              <a:path w="4542155" h="311150">
                <a:moveTo>
                  <a:pt x="4395813" y="229856"/>
                </a:moveTo>
                <a:lnTo>
                  <a:pt x="4366662" y="229856"/>
                </a:lnTo>
                <a:lnTo>
                  <a:pt x="4374154" y="266133"/>
                </a:lnTo>
                <a:lnTo>
                  <a:pt x="4394180" y="291383"/>
                </a:lnTo>
                <a:lnTo>
                  <a:pt x="4423064" y="306142"/>
                </a:lnTo>
                <a:lnTo>
                  <a:pt x="4457131" y="310943"/>
                </a:lnTo>
                <a:lnTo>
                  <a:pt x="4494072" y="305859"/>
                </a:lnTo>
                <a:lnTo>
                  <a:pt x="4520459" y="291886"/>
                </a:lnTo>
                <a:lnTo>
                  <a:pt x="4526315" y="284137"/>
                </a:lnTo>
                <a:lnTo>
                  <a:pt x="4458471" y="284137"/>
                </a:lnTo>
                <a:lnTo>
                  <a:pt x="4436807" y="281452"/>
                </a:lnTo>
                <a:lnTo>
                  <a:pt x="4416588" y="272452"/>
                </a:lnTo>
                <a:lnTo>
                  <a:pt x="4401646" y="255725"/>
                </a:lnTo>
                <a:lnTo>
                  <a:pt x="4395813" y="229856"/>
                </a:lnTo>
                <a:close/>
              </a:path>
              <a:path w="4542155" h="311150">
                <a:moveTo>
                  <a:pt x="4454785" y="66343"/>
                </a:moveTo>
                <a:lnTo>
                  <a:pt x="4420823" y="71076"/>
                </a:lnTo>
                <a:lnTo>
                  <a:pt x="4395436" y="84353"/>
                </a:lnTo>
                <a:lnTo>
                  <a:pt x="4379536" y="104792"/>
                </a:lnTo>
                <a:lnTo>
                  <a:pt x="4374034" y="131011"/>
                </a:lnTo>
                <a:lnTo>
                  <a:pt x="4378322" y="154178"/>
                </a:lnTo>
                <a:lnTo>
                  <a:pt x="4390997" y="171345"/>
                </a:lnTo>
                <a:lnTo>
                  <a:pt x="4411776" y="184680"/>
                </a:lnTo>
                <a:lnTo>
                  <a:pt x="4440377" y="196350"/>
                </a:lnTo>
                <a:lnTo>
                  <a:pt x="4457131" y="202381"/>
                </a:lnTo>
                <a:lnTo>
                  <a:pt x="4480491" y="211878"/>
                </a:lnTo>
                <a:lnTo>
                  <a:pt x="4497255" y="221312"/>
                </a:lnTo>
                <a:lnTo>
                  <a:pt x="4507360" y="232254"/>
                </a:lnTo>
                <a:lnTo>
                  <a:pt x="4510742" y="246275"/>
                </a:lnTo>
                <a:lnTo>
                  <a:pt x="4507475" y="261238"/>
                </a:lnTo>
                <a:lnTo>
                  <a:pt x="4497674" y="273248"/>
                </a:lnTo>
                <a:lnTo>
                  <a:pt x="4481339" y="281237"/>
                </a:lnTo>
                <a:lnTo>
                  <a:pt x="4458471" y="284137"/>
                </a:lnTo>
                <a:lnTo>
                  <a:pt x="4526315" y="284137"/>
                </a:lnTo>
                <a:lnTo>
                  <a:pt x="4536291" y="270939"/>
                </a:lnTo>
                <a:lnTo>
                  <a:pt x="4541568" y="244934"/>
                </a:lnTo>
                <a:lnTo>
                  <a:pt x="4535804" y="219930"/>
                </a:lnTo>
                <a:lnTo>
                  <a:pt x="4520082" y="201711"/>
                </a:lnTo>
                <a:lnTo>
                  <a:pt x="4496758" y="188015"/>
                </a:lnTo>
                <a:lnTo>
                  <a:pt x="4468188" y="176581"/>
                </a:lnTo>
                <a:lnTo>
                  <a:pt x="4452440" y="170884"/>
                </a:lnTo>
                <a:lnTo>
                  <a:pt x="4430467" y="162314"/>
                </a:lnTo>
                <a:lnTo>
                  <a:pt x="4415122" y="153586"/>
                </a:lnTo>
                <a:lnTo>
                  <a:pt x="4406122" y="143037"/>
                </a:lnTo>
                <a:lnTo>
                  <a:pt x="4403185" y="129001"/>
                </a:lnTo>
                <a:lnTo>
                  <a:pt x="4406719" y="114635"/>
                </a:lnTo>
                <a:lnTo>
                  <a:pt x="4416881" y="103284"/>
                </a:lnTo>
                <a:lnTo>
                  <a:pt x="4433011" y="95829"/>
                </a:lnTo>
                <a:lnTo>
                  <a:pt x="4454450" y="93148"/>
                </a:lnTo>
                <a:lnTo>
                  <a:pt x="4521459" y="93148"/>
                </a:lnTo>
                <a:lnTo>
                  <a:pt x="4515307" y="84772"/>
                </a:lnTo>
                <a:lnTo>
                  <a:pt x="4488297" y="70783"/>
                </a:lnTo>
                <a:lnTo>
                  <a:pt x="4454785" y="66343"/>
                </a:lnTo>
                <a:close/>
              </a:path>
              <a:path w="4542155" h="311150">
                <a:moveTo>
                  <a:pt x="4521459" y="93148"/>
                </a:moveTo>
                <a:lnTo>
                  <a:pt x="4454450" y="93148"/>
                </a:lnTo>
                <a:lnTo>
                  <a:pt x="4475544" y="95897"/>
                </a:lnTo>
                <a:lnTo>
                  <a:pt x="4493528" y="104834"/>
                </a:lnTo>
                <a:lnTo>
                  <a:pt x="4506046" y="120996"/>
                </a:lnTo>
                <a:lnTo>
                  <a:pt x="4510742" y="145419"/>
                </a:lnTo>
                <a:lnTo>
                  <a:pt x="4539893" y="145419"/>
                </a:lnTo>
                <a:lnTo>
                  <a:pt x="4533333" y="109316"/>
                </a:lnTo>
                <a:lnTo>
                  <a:pt x="4521459" y="93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6638" y="5745940"/>
            <a:ext cx="4890678" cy="158432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05676" y="3159872"/>
            <a:ext cx="4943818" cy="125062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8041335" y="0"/>
            <a:ext cx="1225550" cy="125730"/>
          </a:xfrm>
          <a:custGeom>
            <a:avLst/>
            <a:gdLst/>
            <a:ahLst/>
            <a:cxnLst/>
            <a:rect l="l" t="t" r="r" b="b"/>
            <a:pathLst>
              <a:path w="1225550" h="125730">
                <a:moveTo>
                  <a:pt x="1225093" y="0"/>
                </a:moveTo>
                <a:lnTo>
                  <a:pt x="0" y="0"/>
                </a:lnTo>
                <a:lnTo>
                  <a:pt x="0" y="125650"/>
                </a:lnTo>
                <a:lnTo>
                  <a:pt x="1225093" y="125650"/>
                </a:lnTo>
                <a:lnTo>
                  <a:pt x="12250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53679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75786" y="288577"/>
            <a:ext cx="180025" cy="12229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34389" y="0"/>
            <a:ext cx="20955" cy="10052050"/>
          </a:xfrm>
          <a:custGeom>
            <a:avLst/>
            <a:gdLst/>
            <a:ahLst/>
            <a:cxnLst/>
            <a:rect l="l" t="t" r="r" b="b"/>
            <a:pathLst>
              <a:path w="20954" h="10052050">
                <a:moveTo>
                  <a:pt x="20941" y="10052049"/>
                </a:moveTo>
                <a:lnTo>
                  <a:pt x="20941" y="0"/>
                </a:lnTo>
                <a:lnTo>
                  <a:pt x="0" y="0"/>
                </a:lnTo>
                <a:lnTo>
                  <a:pt x="0" y="10052049"/>
                </a:lnTo>
                <a:lnTo>
                  <a:pt x="20941" y="10052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837670" y="837670"/>
            <a:ext cx="18428970" cy="9633585"/>
            <a:chOff x="837670" y="837670"/>
            <a:chExt cx="18428970" cy="9633585"/>
          </a:xfrm>
        </p:grpSpPr>
        <p:sp>
          <p:nvSpPr>
            <p:cNvPr id="14" name="object 14"/>
            <p:cNvSpPr/>
            <p:nvPr/>
          </p:nvSpPr>
          <p:spPr>
            <a:xfrm>
              <a:off x="837666" y="2513018"/>
              <a:ext cx="18428970" cy="7549515"/>
            </a:xfrm>
            <a:custGeom>
              <a:avLst/>
              <a:gdLst/>
              <a:ahLst/>
              <a:cxnLst/>
              <a:rect l="l" t="t" r="r" b="b"/>
              <a:pathLst>
                <a:path w="18428970" h="7549515">
                  <a:moveTo>
                    <a:pt x="98005" y="6634353"/>
                  </a:moveTo>
                  <a:lnTo>
                    <a:pt x="50634" y="6634353"/>
                  </a:lnTo>
                  <a:lnTo>
                    <a:pt x="50634" y="7015493"/>
                  </a:lnTo>
                  <a:lnTo>
                    <a:pt x="98005" y="7015493"/>
                  </a:lnTo>
                  <a:lnTo>
                    <a:pt x="98005" y="6634353"/>
                  </a:lnTo>
                  <a:close/>
                </a:path>
                <a:path w="18428970" h="7549515">
                  <a:moveTo>
                    <a:pt x="479933" y="6634353"/>
                  </a:moveTo>
                  <a:lnTo>
                    <a:pt x="432562" y="6634353"/>
                  </a:lnTo>
                  <a:lnTo>
                    <a:pt x="432562" y="6927824"/>
                  </a:lnTo>
                  <a:lnTo>
                    <a:pt x="300024" y="6722554"/>
                  </a:lnTo>
                  <a:lnTo>
                    <a:pt x="243078" y="6634353"/>
                  </a:lnTo>
                  <a:lnTo>
                    <a:pt x="199517" y="6634353"/>
                  </a:lnTo>
                  <a:lnTo>
                    <a:pt x="199517" y="7015493"/>
                  </a:lnTo>
                  <a:lnTo>
                    <a:pt x="246888" y="7015493"/>
                  </a:lnTo>
                  <a:lnTo>
                    <a:pt x="246888" y="6722554"/>
                  </a:lnTo>
                  <a:lnTo>
                    <a:pt x="436372" y="7015493"/>
                  </a:lnTo>
                  <a:lnTo>
                    <a:pt x="479933" y="7015493"/>
                  </a:lnTo>
                  <a:lnTo>
                    <a:pt x="479933" y="6927824"/>
                  </a:lnTo>
                  <a:lnTo>
                    <a:pt x="479933" y="6634353"/>
                  </a:lnTo>
                  <a:close/>
                </a:path>
                <a:path w="18428970" h="7549515">
                  <a:moveTo>
                    <a:pt x="821956" y="6634353"/>
                  </a:moveTo>
                  <a:lnTo>
                    <a:pt x="543191" y="6634353"/>
                  </a:lnTo>
                  <a:lnTo>
                    <a:pt x="543191" y="6676276"/>
                  </a:lnTo>
                  <a:lnTo>
                    <a:pt x="659155" y="6676276"/>
                  </a:lnTo>
                  <a:lnTo>
                    <a:pt x="659155" y="7015493"/>
                  </a:lnTo>
                  <a:lnTo>
                    <a:pt x="706526" y="7015493"/>
                  </a:lnTo>
                  <a:lnTo>
                    <a:pt x="706526" y="6676276"/>
                  </a:lnTo>
                  <a:lnTo>
                    <a:pt x="821956" y="6676276"/>
                  </a:lnTo>
                  <a:lnTo>
                    <a:pt x="821956" y="6634353"/>
                  </a:lnTo>
                  <a:close/>
                </a:path>
                <a:path w="18428970" h="7549515">
                  <a:moveTo>
                    <a:pt x="1122857" y="6973570"/>
                  </a:moveTo>
                  <a:lnTo>
                    <a:pt x="932281" y="6973570"/>
                  </a:lnTo>
                  <a:lnTo>
                    <a:pt x="932281" y="6844525"/>
                  </a:lnTo>
                  <a:lnTo>
                    <a:pt x="1096721" y="6844525"/>
                  </a:lnTo>
                  <a:lnTo>
                    <a:pt x="1096721" y="6802602"/>
                  </a:lnTo>
                  <a:lnTo>
                    <a:pt x="932281" y="6802602"/>
                  </a:lnTo>
                  <a:lnTo>
                    <a:pt x="932281" y="6676276"/>
                  </a:lnTo>
                  <a:lnTo>
                    <a:pt x="1122311" y="6676276"/>
                  </a:lnTo>
                  <a:lnTo>
                    <a:pt x="1122311" y="6634353"/>
                  </a:lnTo>
                  <a:lnTo>
                    <a:pt x="884910" y="6634353"/>
                  </a:lnTo>
                  <a:lnTo>
                    <a:pt x="884910" y="7015493"/>
                  </a:lnTo>
                  <a:lnTo>
                    <a:pt x="1122857" y="7015493"/>
                  </a:lnTo>
                  <a:lnTo>
                    <a:pt x="1122857" y="6973570"/>
                  </a:lnTo>
                  <a:close/>
                </a:path>
                <a:path w="18428970" h="7549515">
                  <a:moveTo>
                    <a:pt x="1478940" y="6999706"/>
                  </a:moveTo>
                  <a:lnTo>
                    <a:pt x="1403337" y="6864667"/>
                  </a:lnTo>
                  <a:lnTo>
                    <a:pt x="1399984" y="6858686"/>
                  </a:lnTo>
                  <a:lnTo>
                    <a:pt x="1430223" y="6843649"/>
                  </a:lnTo>
                  <a:lnTo>
                    <a:pt x="1451356" y="6822745"/>
                  </a:lnTo>
                  <a:lnTo>
                    <a:pt x="1453210" y="6820903"/>
                  </a:lnTo>
                  <a:lnTo>
                    <a:pt x="1467827" y="6789687"/>
                  </a:lnTo>
                  <a:lnTo>
                    <a:pt x="1472946" y="6749237"/>
                  </a:lnTo>
                  <a:lnTo>
                    <a:pt x="1465707" y="6701193"/>
                  </a:lnTo>
                  <a:lnTo>
                    <a:pt x="1451038" y="6676276"/>
                  </a:lnTo>
                  <a:lnTo>
                    <a:pt x="1444434" y="6665049"/>
                  </a:lnTo>
                  <a:lnTo>
                    <a:pt x="1424482" y="6651942"/>
                  </a:lnTo>
                  <a:lnTo>
                    <a:pt x="1424482" y="6749237"/>
                  </a:lnTo>
                  <a:lnTo>
                    <a:pt x="1419796" y="6781165"/>
                  </a:lnTo>
                  <a:lnTo>
                    <a:pt x="1406105" y="6804165"/>
                  </a:lnTo>
                  <a:lnTo>
                    <a:pt x="1384058" y="6818071"/>
                  </a:lnTo>
                  <a:lnTo>
                    <a:pt x="1354251" y="6822745"/>
                  </a:lnTo>
                  <a:lnTo>
                    <a:pt x="1250251" y="6822745"/>
                  </a:lnTo>
                  <a:lnTo>
                    <a:pt x="1250251" y="6676276"/>
                  </a:lnTo>
                  <a:lnTo>
                    <a:pt x="1354251" y="6676276"/>
                  </a:lnTo>
                  <a:lnTo>
                    <a:pt x="1384058" y="6680784"/>
                  </a:lnTo>
                  <a:lnTo>
                    <a:pt x="1406105" y="6694386"/>
                  </a:lnTo>
                  <a:lnTo>
                    <a:pt x="1419796" y="6717170"/>
                  </a:lnTo>
                  <a:lnTo>
                    <a:pt x="1424482" y="6749237"/>
                  </a:lnTo>
                  <a:lnTo>
                    <a:pt x="1424482" y="6651942"/>
                  </a:lnTo>
                  <a:lnTo>
                    <a:pt x="1409776" y="6642278"/>
                  </a:lnTo>
                  <a:lnTo>
                    <a:pt x="1362417" y="6634353"/>
                  </a:lnTo>
                  <a:lnTo>
                    <a:pt x="1202880" y="6634353"/>
                  </a:lnTo>
                  <a:lnTo>
                    <a:pt x="1202880" y="7015493"/>
                  </a:lnTo>
                  <a:lnTo>
                    <a:pt x="1250251" y="7015493"/>
                  </a:lnTo>
                  <a:lnTo>
                    <a:pt x="1250251" y="6864667"/>
                  </a:lnTo>
                  <a:lnTo>
                    <a:pt x="1347711" y="6864667"/>
                  </a:lnTo>
                  <a:lnTo>
                    <a:pt x="1432115" y="7015493"/>
                  </a:lnTo>
                  <a:lnTo>
                    <a:pt x="1478940" y="7015493"/>
                  </a:lnTo>
                  <a:lnTo>
                    <a:pt x="1478940" y="6999706"/>
                  </a:lnTo>
                  <a:close/>
                </a:path>
                <a:path w="18428970" h="7549515">
                  <a:moveTo>
                    <a:pt x="1797659" y="6634353"/>
                  </a:moveTo>
                  <a:lnTo>
                    <a:pt x="1557540" y="6634353"/>
                  </a:lnTo>
                  <a:lnTo>
                    <a:pt x="1557540" y="7015493"/>
                  </a:lnTo>
                  <a:lnTo>
                    <a:pt x="1605457" y="7015493"/>
                  </a:lnTo>
                  <a:lnTo>
                    <a:pt x="1605457" y="6847243"/>
                  </a:lnTo>
                  <a:lnTo>
                    <a:pt x="1771523" y="6847243"/>
                  </a:lnTo>
                  <a:lnTo>
                    <a:pt x="1771523" y="6805320"/>
                  </a:lnTo>
                  <a:lnTo>
                    <a:pt x="1605457" y="6805320"/>
                  </a:lnTo>
                  <a:lnTo>
                    <a:pt x="1605457" y="6676276"/>
                  </a:lnTo>
                  <a:lnTo>
                    <a:pt x="1797659" y="6676276"/>
                  </a:lnTo>
                  <a:lnTo>
                    <a:pt x="1797659" y="6634353"/>
                  </a:lnTo>
                  <a:close/>
                </a:path>
                <a:path w="18428970" h="7549515">
                  <a:moveTo>
                    <a:pt x="2165820" y="6999706"/>
                  </a:moveTo>
                  <a:lnTo>
                    <a:pt x="2132444" y="6914223"/>
                  </a:lnTo>
                  <a:lnTo>
                    <a:pt x="2116709" y="6873926"/>
                  </a:lnTo>
                  <a:lnTo>
                    <a:pt x="2066175" y="6744513"/>
                  </a:lnTo>
                  <a:lnTo>
                    <a:pt x="2066175" y="6873926"/>
                  </a:lnTo>
                  <a:lnTo>
                    <a:pt x="1930603" y="6873926"/>
                  </a:lnTo>
                  <a:lnTo>
                    <a:pt x="1998662" y="6697510"/>
                  </a:lnTo>
                  <a:lnTo>
                    <a:pt x="2066175" y="6873926"/>
                  </a:lnTo>
                  <a:lnTo>
                    <a:pt x="2066175" y="6744513"/>
                  </a:lnTo>
                  <a:lnTo>
                    <a:pt x="2047824" y="6697510"/>
                  </a:lnTo>
                  <a:lnTo>
                    <a:pt x="2023160" y="6634353"/>
                  </a:lnTo>
                  <a:lnTo>
                    <a:pt x="1975789" y="6634353"/>
                  </a:lnTo>
                  <a:lnTo>
                    <a:pt x="1833676" y="6999706"/>
                  </a:lnTo>
                  <a:lnTo>
                    <a:pt x="1833676" y="7015493"/>
                  </a:lnTo>
                  <a:lnTo>
                    <a:pt x="1877237" y="7015493"/>
                  </a:lnTo>
                  <a:lnTo>
                    <a:pt x="1916442" y="6914223"/>
                  </a:lnTo>
                  <a:lnTo>
                    <a:pt x="2080882" y="6914223"/>
                  </a:lnTo>
                  <a:lnTo>
                    <a:pt x="2118995" y="7015493"/>
                  </a:lnTo>
                  <a:lnTo>
                    <a:pt x="2165820" y="7015493"/>
                  </a:lnTo>
                  <a:lnTo>
                    <a:pt x="2165820" y="6999706"/>
                  </a:lnTo>
                  <a:close/>
                </a:path>
                <a:path w="18428970" h="7549515">
                  <a:moveTo>
                    <a:pt x="2502992" y="6755778"/>
                  </a:moveTo>
                  <a:lnTo>
                    <a:pt x="2495600" y="6708216"/>
                  </a:lnTo>
                  <a:lnTo>
                    <a:pt x="2475280" y="6671818"/>
                  </a:lnTo>
                  <a:lnTo>
                    <a:pt x="2444775" y="6646240"/>
                  </a:lnTo>
                  <a:lnTo>
                    <a:pt x="2406815" y="6631140"/>
                  </a:lnTo>
                  <a:lnTo>
                    <a:pt x="2364143" y="6626187"/>
                  </a:lnTo>
                  <a:lnTo>
                    <a:pt x="2313635" y="6632143"/>
                  </a:lnTo>
                  <a:lnTo>
                    <a:pt x="2273033" y="6649555"/>
                  </a:lnTo>
                  <a:lnTo>
                    <a:pt x="2243086" y="6677698"/>
                  </a:lnTo>
                  <a:lnTo>
                    <a:pt x="2224570" y="6715887"/>
                  </a:lnTo>
                  <a:lnTo>
                    <a:pt x="2218220" y="6763398"/>
                  </a:lnTo>
                  <a:lnTo>
                    <a:pt x="2218220" y="6886448"/>
                  </a:lnTo>
                  <a:lnTo>
                    <a:pt x="2224570" y="6933959"/>
                  </a:lnTo>
                  <a:lnTo>
                    <a:pt x="2243086" y="6972147"/>
                  </a:lnTo>
                  <a:lnTo>
                    <a:pt x="2273033" y="7000291"/>
                  </a:lnTo>
                  <a:lnTo>
                    <a:pt x="2313635" y="7017702"/>
                  </a:lnTo>
                  <a:lnTo>
                    <a:pt x="2364143" y="7023659"/>
                  </a:lnTo>
                  <a:lnTo>
                    <a:pt x="2406815" y="7018706"/>
                  </a:lnTo>
                  <a:lnTo>
                    <a:pt x="2444775" y="7003605"/>
                  </a:lnTo>
                  <a:lnTo>
                    <a:pt x="2475280" y="6978028"/>
                  </a:lnTo>
                  <a:lnTo>
                    <a:pt x="2495600" y="6941629"/>
                  </a:lnTo>
                  <a:lnTo>
                    <a:pt x="2502992" y="6894068"/>
                  </a:lnTo>
                  <a:lnTo>
                    <a:pt x="2502992" y="6888632"/>
                  </a:lnTo>
                  <a:lnTo>
                    <a:pt x="2455621" y="6888632"/>
                  </a:lnTo>
                  <a:lnTo>
                    <a:pt x="2455621" y="6894068"/>
                  </a:lnTo>
                  <a:lnTo>
                    <a:pt x="2447442" y="6932549"/>
                  </a:lnTo>
                  <a:lnTo>
                    <a:pt x="2426144" y="6959346"/>
                  </a:lnTo>
                  <a:lnTo>
                    <a:pt x="2396591" y="6975005"/>
                  </a:lnTo>
                  <a:lnTo>
                    <a:pt x="2363597" y="6980098"/>
                  </a:lnTo>
                  <a:lnTo>
                    <a:pt x="2321179" y="6973938"/>
                  </a:lnTo>
                  <a:lnTo>
                    <a:pt x="2290508" y="6956145"/>
                  </a:lnTo>
                  <a:lnTo>
                    <a:pt x="2271877" y="6927723"/>
                  </a:lnTo>
                  <a:lnTo>
                    <a:pt x="2265591" y="6889712"/>
                  </a:lnTo>
                  <a:lnTo>
                    <a:pt x="2265591" y="6760134"/>
                  </a:lnTo>
                  <a:lnTo>
                    <a:pt x="2271877" y="6722123"/>
                  </a:lnTo>
                  <a:lnTo>
                    <a:pt x="2290508" y="6693700"/>
                  </a:lnTo>
                  <a:lnTo>
                    <a:pt x="2321179" y="6675907"/>
                  </a:lnTo>
                  <a:lnTo>
                    <a:pt x="2363597" y="6669748"/>
                  </a:lnTo>
                  <a:lnTo>
                    <a:pt x="2396591" y="6674840"/>
                  </a:lnTo>
                  <a:lnTo>
                    <a:pt x="2426144" y="6690500"/>
                  </a:lnTo>
                  <a:lnTo>
                    <a:pt x="2447442" y="6717297"/>
                  </a:lnTo>
                  <a:lnTo>
                    <a:pt x="2455621" y="6755778"/>
                  </a:lnTo>
                  <a:lnTo>
                    <a:pt x="2455621" y="6761213"/>
                  </a:lnTo>
                  <a:lnTo>
                    <a:pt x="2502992" y="6761213"/>
                  </a:lnTo>
                  <a:lnTo>
                    <a:pt x="2502992" y="6755778"/>
                  </a:lnTo>
                  <a:close/>
                </a:path>
                <a:path w="18428970" h="7549515">
                  <a:moveTo>
                    <a:pt x="2825966" y="6973570"/>
                  </a:moveTo>
                  <a:lnTo>
                    <a:pt x="2635389" y="6973570"/>
                  </a:lnTo>
                  <a:lnTo>
                    <a:pt x="2635389" y="6844525"/>
                  </a:lnTo>
                  <a:lnTo>
                    <a:pt x="2799829" y="6844525"/>
                  </a:lnTo>
                  <a:lnTo>
                    <a:pt x="2799829" y="6802602"/>
                  </a:lnTo>
                  <a:lnTo>
                    <a:pt x="2635389" y="6802602"/>
                  </a:lnTo>
                  <a:lnTo>
                    <a:pt x="2635389" y="6676276"/>
                  </a:lnTo>
                  <a:lnTo>
                    <a:pt x="2825419" y="6676276"/>
                  </a:lnTo>
                  <a:lnTo>
                    <a:pt x="2825419" y="6634353"/>
                  </a:lnTo>
                  <a:lnTo>
                    <a:pt x="2588018" y="6634353"/>
                  </a:lnTo>
                  <a:lnTo>
                    <a:pt x="2588018" y="7015493"/>
                  </a:lnTo>
                  <a:lnTo>
                    <a:pt x="2825966" y="7015493"/>
                  </a:lnTo>
                  <a:lnTo>
                    <a:pt x="2825966" y="6973570"/>
                  </a:lnTo>
                  <a:close/>
                </a:path>
                <a:path w="18428970" h="7549515">
                  <a:moveTo>
                    <a:pt x="18428754" y="7528573"/>
                  </a:moveTo>
                  <a:lnTo>
                    <a:pt x="12156694" y="7528573"/>
                  </a:lnTo>
                  <a:lnTo>
                    <a:pt x="12156694" y="0"/>
                  </a:lnTo>
                  <a:lnTo>
                    <a:pt x="12135752" y="0"/>
                  </a:lnTo>
                  <a:lnTo>
                    <a:pt x="12135752" y="7528573"/>
                  </a:lnTo>
                  <a:lnTo>
                    <a:pt x="0" y="7528573"/>
                  </a:lnTo>
                  <a:lnTo>
                    <a:pt x="0" y="7549502"/>
                  </a:lnTo>
                  <a:lnTo>
                    <a:pt x="18428754" y="7549502"/>
                  </a:lnTo>
                  <a:lnTo>
                    <a:pt x="18428754" y="75285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5062" y="6701366"/>
              <a:ext cx="6282531" cy="37695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2454" y="9736248"/>
              <a:ext cx="1147445" cy="183515"/>
            </a:xfrm>
            <a:custGeom>
              <a:avLst/>
              <a:gdLst/>
              <a:ahLst/>
              <a:cxnLst/>
              <a:rect l="l" t="t" r="r" b="b"/>
              <a:pathLst>
                <a:path w="1147445" h="183515">
                  <a:moveTo>
                    <a:pt x="21863" y="3769"/>
                  </a:moveTo>
                  <a:lnTo>
                    <a:pt x="0" y="3769"/>
                  </a:lnTo>
                  <a:lnTo>
                    <a:pt x="0" y="179680"/>
                  </a:lnTo>
                  <a:lnTo>
                    <a:pt x="21863" y="179680"/>
                  </a:lnTo>
                  <a:lnTo>
                    <a:pt x="21863" y="3769"/>
                  </a:lnTo>
                  <a:close/>
                </a:path>
                <a:path w="1147445" h="183515">
                  <a:moveTo>
                    <a:pt x="89829" y="3769"/>
                  </a:moveTo>
                  <a:lnTo>
                    <a:pt x="68720" y="3769"/>
                  </a:lnTo>
                  <a:lnTo>
                    <a:pt x="68720" y="179680"/>
                  </a:lnTo>
                  <a:lnTo>
                    <a:pt x="89829" y="179680"/>
                  </a:lnTo>
                  <a:lnTo>
                    <a:pt x="89829" y="42721"/>
                  </a:lnTo>
                  <a:lnTo>
                    <a:pt x="114627" y="42721"/>
                  </a:lnTo>
                  <a:lnTo>
                    <a:pt x="89829" y="3769"/>
                  </a:lnTo>
                  <a:close/>
                </a:path>
                <a:path w="1147445" h="183515">
                  <a:moveTo>
                    <a:pt x="223773" y="42469"/>
                  </a:moveTo>
                  <a:lnTo>
                    <a:pt x="202663" y="42469"/>
                  </a:lnTo>
                  <a:lnTo>
                    <a:pt x="202663" y="179680"/>
                  </a:lnTo>
                  <a:lnTo>
                    <a:pt x="223773" y="179680"/>
                  </a:lnTo>
                  <a:lnTo>
                    <a:pt x="223773" y="42469"/>
                  </a:lnTo>
                  <a:close/>
                </a:path>
                <a:path w="1147445" h="183515">
                  <a:moveTo>
                    <a:pt x="114627" y="42721"/>
                  </a:moveTo>
                  <a:lnTo>
                    <a:pt x="89829" y="42721"/>
                  </a:lnTo>
                  <a:lnTo>
                    <a:pt x="139084" y="119870"/>
                  </a:lnTo>
                  <a:lnTo>
                    <a:pt x="153398" y="119870"/>
                  </a:lnTo>
                  <a:lnTo>
                    <a:pt x="170513" y="92981"/>
                  </a:lnTo>
                  <a:lnTo>
                    <a:pt x="146623" y="92981"/>
                  </a:lnTo>
                  <a:lnTo>
                    <a:pt x="114627" y="42721"/>
                  </a:lnTo>
                  <a:close/>
                </a:path>
                <a:path w="1147445" h="183515">
                  <a:moveTo>
                    <a:pt x="223773" y="3769"/>
                  </a:moveTo>
                  <a:lnTo>
                    <a:pt x="203417" y="3769"/>
                  </a:lnTo>
                  <a:lnTo>
                    <a:pt x="146623" y="92981"/>
                  </a:lnTo>
                  <a:lnTo>
                    <a:pt x="170513" y="92981"/>
                  </a:lnTo>
                  <a:lnTo>
                    <a:pt x="202663" y="42469"/>
                  </a:lnTo>
                  <a:lnTo>
                    <a:pt x="223773" y="42469"/>
                  </a:lnTo>
                  <a:lnTo>
                    <a:pt x="223773" y="3769"/>
                  </a:lnTo>
                  <a:close/>
                </a:path>
                <a:path w="1147445" h="183515">
                  <a:moveTo>
                    <a:pt x="344073" y="3769"/>
                  </a:moveTo>
                  <a:lnTo>
                    <a:pt x="270442" y="3769"/>
                  </a:lnTo>
                  <a:lnTo>
                    <a:pt x="270442" y="179680"/>
                  </a:lnTo>
                  <a:lnTo>
                    <a:pt x="292305" y="179680"/>
                  </a:lnTo>
                  <a:lnTo>
                    <a:pt x="292305" y="109567"/>
                  </a:lnTo>
                  <a:lnTo>
                    <a:pt x="344073" y="109567"/>
                  </a:lnTo>
                  <a:lnTo>
                    <a:pt x="364479" y="105844"/>
                  </a:lnTo>
                  <a:lnTo>
                    <a:pt x="379726" y="95243"/>
                  </a:lnTo>
                  <a:lnTo>
                    <a:pt x="382611" y="90217"/>
                  </a:lnTo>
                  <a:lnTo>
                    <a:pt x="292305" y="90217"/>
                  </a:lnTo>
                  <a:lnTo>
                    <a:pt x="292305" y="23119"/>
                  </a:lnTo>
                  <a:lnTo>
                    <a:pt x="382580" y="23119"/>
                  </a:lnTo>
                  <a:lnTo>
                    <a:pt x="379726" y="18125"/>
                  </a:lnTo>
                  <a:lnTo>
                    <a:pt x="364479" y="7495"/>
                  </a:lnTo>
                  <a:lnTo>
                    <a:pt x="344073" y="3769"/>
                  </a:lnTo>
                  <a:close/>
                </a:path>
                <a:path w="1147445" h="183515">
                  <a:moveTo>
                    <a:pt x="382580" y="23119"/>
                  </a:moveTo>
                  <a:lnTo>
                    <a:pt x="340303" y="23119"/>
                  </a:lnTo>
                  <a:lnTo>
                    <a:pt x="352397" y="25306"/>
                  </a:lnTo>
                  <a:lnTo>
                    <a:pt x="361852" y="31758"/>
                  </a:lnTo>
                  <a:lnTo>
                    <a:pt x="368009" y="42308"/>
                  </a:lnTo>
                  <a:lnTo>
                    <a:pt x="370208" y="56794"/>
                  </a:lnTo>
                  <a:lnTo>
                    <a:pt x="368009" y="71133"/>
                  </a:lnTo>
                  <a:lnTo>
                    <a:pt x="361852" y="81610"/>
                  </a:lnTo>
                  <a:lnTo>
                    <a:pt x="352397" y="88033"/>
                  </a:lnTo>
                  <a:lnTo>
                    <a:pt x="340303" y="90217"/>
                  </a:lnTo>
                  <a:lnTo>
                    <a:pt x="382611" y="90217"/>
                  </a:lnTo>
                  <a:lnTo>
                    <a:pt x="389272" y="78610"/>
                  </a:lnTo>
                  <a:lnTo>
                    <a:pt x="392574" y="56794"/>
                  </a:lnTo>
                  <a:lnTo>
                    <a:pt x="389272" y="34832"/>
                  </a:lnTo>
                  <a:lnTo>
                    <a:pt x="382580" y="23119"/>
                  </a:lnTo>
                  <a:close/>
                </a:path>
                <a:path w="1147445" h="183515">
                  <a:moveTo>
                    <a:pt x="487796" y="3769"/>
                  </a:moveTo>
                  <a:lnTo>
                    <a:pt x="465933" y="3769"/>
                  </a:lnTo>
                  <a:lnTo>
                    <a:pt x="400343" y="172392"/>
                  </a:lnTo>
                  <a:lnTo>
                    <a:pt x="400343" y="179680"/>
                  </a:lnTo>
                  <a:lnTo>
                    <a:pt x="420447" y="179680"/>
                  </a:lnTo>
                  <a:lnTo>
                    <a:pt x="438541" y="132938"/>
                  </a:lnTo>
                  <a:lnTo>
                    <a:pt x="538232" y="132938"/>
                  </a:lnTo>
                  <a:lnTo>
                    <a:pt x="530971" y="114342"/>
                  </a:lnTo>
                  <a:lnTo>
                    <a:pt x="445075" y="114342"/>
                  </a:lnTo>
                  <a:lnTo>
                    <a:pt x="476488" y="32920"/>
                  </a:lnTo>
                  <a:lnTo>
                    <a:pt x="499179" y="32920"/>
                  </a:lnTo>
                  <a:lnTo>
                    <a:pt x="487796" y="3769"/>
                  </a:lnTo>
                  <a:close/>
                </a:path>
                <a:path w="1147445" h="183515">
                  <a:moveTo>
                    <a:pt x="538232" y="132938"/>
                  </a:moveTo>
                  <a:lnTo>
                    <a:pt x="514434" y="132938"/>
                  </a:lnTo>
                  <a:lnTo>
                    <a:pt x="532025" y="179680"/>
                  </a:lnTo>
                  <a:lnTo>
                    <a:pt x="553637" y="179680"/>
                  </a:lnTo>
                  <a:lnTo>
                    <a:pt x="553637" y="172392"/>
                  </a:lnTo>
                  <a:lnTo>
                    <a:pt x="538232" y="132938"/>
                  </a:lnTo>
                  <a:close/>
                </a:path>
                <a:path w="1147445" h="183515">
                  <a:moveTo>
                    <a:pt x="499179" y="32920"/>
                  </a:moveTo>
                  <a:lnTo>
                    <a:pt x="476488" y="32920"/>
                  </a:lnTo>
                  <a:lnTo>
                    <a:pt x="507649" y="114342"/>
                  </a:lnTo>
                  <a:lnTo>
                    <a:pt x="530971" y="114342"/>
                  </a:lnTo>
                  <a:lnTo>
                    <a:pt x="499179" y="32920"/>
                  </a:lnTo>
                  <a:close/>
                </a:path>
                <a:path w="1147445" h="183515">
                  <a:moveTo>
                    <a:pt x="645174" y="0"/>
                  </a:moveTo>
                  <a:lnTo>
                    <a:pt x="616733" y="4276"/>
                  </a:lnTo>
                  <a:lnTo>
                    <a:pt x="595573" y="16680"/>
                  </a:lnTo>
                  <a:lnTo>
                    <a:pt x="582376" y="36576"/>
                  </a:lnTo>
                  <a:lnTo>
                    <a:pt x="577825" y="63327"/>
                  </a:lnTo>
                  <a:lnTo>
                    <a:pt x="577825" y="120121"/>
                  </a:lnTo>
                  <a:lnTo>
                    <a:pt x="582376" y="146873"/>
                  </a:lnTo>
                  <a:lnTo>
                    <a:pt x="595573" y="166769"/>
                  </a:lnTo>
                  <a:lnTo>
                    <a:pt x="616733" y="179173"/>
                  </a:lnTo>
                  <a:lnTo>
                    <a:pt x="645174" y="183449"/>
                  </a:lnTo>
                  <a:lnTo>
                    <a:pt x="669499" y="179864"/>
                  </a:lnTo>
                  <a:lnTo>
                    <a:pt x="689937" y="168905"/>
                  </a:lnTo>
                  <a:lnTo>
                    <a:pt x="694136" y="163345"/>
                  </a:lnTo>
                  <a:lnTo>
                    <a:pt x="644922" y="163345"/>
                  </a:lnTo>
                  <a:lnTo>
                    <a:pt x="625344" y="160502"/>
                  </a:lnTo>
                  <a:lnTo>
                    <a:pt x="611185" y="152288"/>
                  </a:lnTo>
                  <a:lnTo>
                    <a:pt x="602586" y="139173"/>
                  </a:lnTo>
                  <a:lnTo>
                    <a:pt x="599688" y="121629"/>
                  </a:lnTo>
                  <a:lnTo>
                    <a:pt x="599688" y="61820"/>
                  </a:lnTo>
                  <a:lnTo>
                    <a:pt x="602586" y="44276"/>
                  </a:lnTo>
                  <a:lnTo>
                    <a:pt x="611185" y="31161"/>
                  </a:lnTo>
                  <a:lnTo>
                    <a:pt x="625344" y="22946"/>
                  </a:lnTo>
                  <a:lnTo>
                    <a:pt x="644922" y="20104"/>
                  </a:lnTo>
                  <a:lnTo>
                    <a:pt x="694136" y="20104"/>
                  </a:lnTo>
                  <a:lnTo>
                    <a:pt x="689937" y="14544"/>
                  </a:lnTo>
                  <a:lnTo>
                    <a:pt x="669499" y="3584"/>
                  </a:lnTo>
                  <a:lnTo>
                    <a:pt x="645174" y="0"/>
                  </a:lnTo>
                  <a:close/>
                </a:path>
                <a:path w="1147445" h="183515">
                  <a:moveTo>
                    <a:pt x="709255" y="121127"/>
                  </a:moveTo>
                  <a:lnTo>
                    <a:pt x="687392" y="121127"/>
                  </a:lnTo>
                  <a:lnTo>
                    <a:pt x="687392" y="123640"/>
                  </a:lnTo>
                  <a:lnTo>
                    <a:pt x="683619" y="141400"/>
                  </a:lnTo>
                  <a:lnTo>
                    <a:pt x="673791" y="153764"/>
                  </a:lnTo>
                  <a:lnTo>
                    <a:pt x="660146" y="160993"/>
                  </a:lnTo>
                  <a:lnTo>
                    <a:pt x="644922" y="163345"/>
                  </a:lnTo>
                  <a:lnTo>
                    <a:pt x="694136" y="163345"/>
                  </a:lnTo>
                  <a:lnTo>
                    <a:pt x="704013" y="150266"/>
                  </a:lnTo>
                  <a:lnTo>
                    <a:pt x="709255" y="123640"/>
                  </a:lnTo>
                  <a:lnTo>
                    <a:pt x="709255" y="121127"/>
                  </a:lnTo>
                  <a:close/>
                </a:path>
                <a:path w="1147445" h="183515">
                  <a:moveTo>
                    <a:pt x="694136" y="20104"/>
                  </a:moveTo>
                  <a:lnTo>
                    <a:pt x="644922" y="20104"/>
                  </a:lnTo>
                  <a:lnTo>
                    <a:pt x="660146" y="22456"/>
                  </a:lnTo>
                  <a:lnTo>
                    <a:pt x="673791" y="29684"/>
                  </a:lnTo>
                  <a:lnTo>
                    <a:pt x="683619" y="42049"/>
                  </a:lnTo>
                  <a:lnTo>
                    <a:pt x="687392" y="59809"/>
                  </a:lnTo>
                  <a:lnTo>
                    <a:pt x="687392" y="62322"/>
                  </a:lnTo>
                  <a:lnTo>
                    <a:pt x="709255" y="62322"/>
                  </a:lnTo>
                  <a:lnTo>
                    <a:pt x="709255" y="59809"/>
                  </a:lnTo>
                  <a:lnTo>
                    <a:pt x="704013" y="33183"/>
                  </a:lnTo>
                  <a:lnTo>
                    <a:pt x="694136" y="20104"/>
                  </a:lnTo>
                  <a:close/>
                </a:path>
                <a:path w="1147445" h="183515">
                  <a:moveTo>
                    <a:pt x="806300" y="23119"/>
                  </a:moveTo>
                  <a:lnTo>
                    <a:pt x="784436" y="23119"/>
                  </a:lnTo>
                  <a:lnTo>
                    <a:pt x="784436" y="179680"/>
                  </a:lnTo>
                  <a:lnTo>
                    <a:pt x="806300" y="179680"/>
                  </a:lnTo>
                  <a:lnTo>
                    <a:pt x="806300" y="23119"/>
                  </a:lnTo>
                  <a:close/>
                </a:path>
                <a:path w="1147445" h="183515">
                  <a:moveTo>
                    <a:pt x="859575" y="3769"/>
                  </a:moveTo>
                  <a:lnTo>
                    <a:pt x="730909" y="3769"/>
                  </a:lnTo>
                  <a:lnTo>
                    <a:pt x="730909" y="23119"/>
                  </a:lnTo>
                  <a:lnTo>
                    <a:pt x="859575" y="23119"/>
                  </a:lnTo>
                  <a:lnTo>
                    <a:pt x="859575" y="3769"/>
                  </a:lnTo>
                  <a:close/>
                </a:path>
                <a:path w="1147445" h="183515">
                  <a:moveTo>
                    <a:pt x="951206" y="0"/>
                  </a:moveTo>
                  <a:lnTo>
                    <a:pt x="923257" y="4236"/>
                  </a:lnTo>
                  <a:lnTo>
                    <a:pt x="901951" y="16554"/>
                  </a:lnTo>
                  <a:lnTo>
                    <a:pt x="888373" y="36364"/>
                  </a:lnTo>
                  <a:lnTo>
                    <a:pt x="883606" y="63076"/>
                  </a:lnTo>
                  <a:lnTo>
                    <a:pt x="883606" y="120373"/>
                  </a:lnTo>
                  <a:lnTo>
                    <a:pt x="888373" y="147085"/>
                  </a:lnTo>
                  <a:lnTo>
                    <a:pt x="901951" y="166895"/>
                  </a:lnTo>
                  <a:lnTo>
                    <a:pt x="923257" y="179213"/>
                  </a:lnTo>
                  <a:lnTo>
                    <a:pt x="951206" y="183449"/>
                  </a:lnTo>
                  <a:lnTo>
                    <a:pt x="979156" y="179213"/>
                  </a:lnTo>
                  <a:lnTo>
                    <a:pt x="1000461" y="166895"/>
                  </a:lnTo>
                  <a:lnTo>
                    <a:pt x="1002894" y="163345"/>
                  </a:lnTo>
                  <a:lnTo>
                    <a:pt x="951206" y="163345"/>
                  </a:lnTo>
                  <a:lnTo>
                    <a:pt x="931550" y="160251"/>
                  </a:lnTo>
                  <a:lnTo>
                    <a:pt x="917218" y="151597"/>
                  </a:lnTo>
                  <a:lnTo>
                    <a:pt x="908446" y="138325"/>
                  </a:lnTo>
                  <a:lnTo>
                    <a:pt x="905469" y="121378"/>
                  </a:lnTo>
                  <a:lnTo>
                    <a:pt x="905469" y="62071"/>
                  </a:lnTo>
                  <a:lnTo>
                    <a:pt x="908446" y="45124"/>
                  </a:lnTo>
                  <a:lnTo>
                    <a:pt x="917218" y="31852"/>
                  </a:lnTo>
                  <a:lnTo>
                    <a:pt x="931550" y="23198"/>
                  </a:lnTo>
                  <a:lnTo>
                    <a:pt x="951206" y="20104"/>
                  </a:lnTo>
                  <a:lnTo>
                    <a:pt x="1002894" y="20104"/>
                  </a:lnTo>
                  <a:lnTo>
                    <a:pt x="1000461" y="16554"/>
                  </a:lnTo>
                  <a:lnTo>
                    <a:pt x="979156" y="4236"/>
                  </a:lnTo>
                  <a:lnTo>
                    <a:pt x="951206" y="0"/>
                  </a:lnTo>
                  <a:close/>
                </a:path>
                <a:path w="1147445" h="183515">
                  <a:moveTo>
                    <a:pt x="1002894" y="20104"/>
                  </a:moveTo>
                  <a:lnTo>
                    <a:pt x="951206" y="20104"/>
                  </a:lnTo>
                  <a:lnTo>
                    <a:pt x="970757" y="23198"/>
                  </a:lnTo>
                  <a:lnTo>
                    <a:pt x="985100" y="31852"/>
                  </a:lnTo>
                  <a:lnTo>
                    <a:pt x="993931" y="45124"/>
                  </a:lnTo>
                  <a:lnTo>
                    <a:pt x="996943" y="62071"/>
                  </a:lnTo>
                  <a:lnTo>
                    <a:pt x="996943" y="121378"/>
                  </a:lnTo>
                  <a:lnTo>
                    <a:pt x="993931" y="138325"/>
                  </a:lnTo>
                  <a:lnTo>
                    <a:pt x="985100" y="151597"/>
                  </a:lnTo>
                  <a:lnTo>
                    <a:pt x="970757" y="160251"/>
                  </a:lnTo>
                  <a:lnTo>
                    <a:pt x="951206" y="163345"/>
                  </a:lnTo>
                  <a:lnTo>
                    <a:pt x="1002894" y="163345"/>
                  </a:lnTo>
                  <a:lnTo>
                    <a:pt x="1014039" y="147085"/>
                  </a:lnTo>
                  <a:lnTo>
                    <a:pt x="1018806" y="120373"/>
                  </a:lnTo>
                  <a:lnTo>
                    <a:pt x="1018806" y="63076"/>
                  </a:lnTo>
                  <a:lnTo>
                    <a:pt x="1014039" y="36364"/>
                  </a:lnTo>
                  <a:lnTo>
                    <a:pt x="1002894" y="20104"/>
                  </a:lnTo>
                  <a:close/>
                </a:path>
                <a:path w="1147445" h="183515">
                  <a:moveTo>
                    <a:pt x="1147378" y="3769"/>
                  </a:moveTo>
                  <a:lnTo>
                    <a:pt x="1134813" y="3769"/>
                  </a:lnTo>
                  <a:lnTo>
                    <a:pt x="1110186" y="18847"/>
                  </a:lnTo>
                  <a:lnTo>
                    <a:pt x="1110186" y="29402"/>
                  </a:lnTo>
                  <a:lnTo>
                    <a:pt x="1127274" y="29402"/>
                  </a:lnTo>
                  <a:lnTo>
                    <a:pt x="1127274" y="179680"/>
                  </a:lnTo>
                  <a:lnTo>
                    <a:pt x="1147378" y="179680"/>
                  </a:lnTo>
                  <a:lnTo>
                    <a:pt x="1147378" y="37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6024" y="837670"/>
              <a:ext cx="5706632" cy="31831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14501" y="2251240"/>
            <a:ext cx="4994910" cy="3382645"/>
          </a:xfrm>
          <a:custGeom>
            <a:avLst/>
            <a:gdLst/>
            <a:ahLst/>
            <a:cxnLst/>
            <a:rect l="l" t="t" r="r" b="b"/>
            <a:pathLst>
              <a:path w="4994909" h="3382645">
                <a:moveTo>
                  <a:pt x="4994612" y="0"/>
                </a:moveTo>
                <a:lnTo>
                  <a:pt x="0" y="0"/>
                </a:lnTo>
                <a:lnTo>
                  <a:pt x="0" y="3382095"/>
                </a:lnTo>
                <a:lnTo>
                  <a:pt x="4994612" y="3382095"/>
                </a:lnTo>
                <a:lnTo>
                  <a:pt x="4994612" y="0"/>
                </a:lnTo>
                <a:close/>
              </a:path>
            </a:pathLst>
          </a:custGeom>
          <a:solidFill>
            <a:srgbClr val="E299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83898" y="7298207"/>
            <a:ext cx="7120255" cy="2753995"/>
          </a:xfrm>
          <a:custGeom>
            <a:avLst/>
            <a:gdLst/>
            <a:ahLst/>
            <a:cxnLst/>
            <a:rect l="l" t="t" r="r" b="b"/>
            <a:pathLst>
              <a:path w="7120255" h="2753995">
                <a:moveTo>
                  <a:pt x="7120202" y="0"/>
                </a:moveTo>
                <a:lnTo>
                  <a:pt x="0" y="0"/>
                </a:lnTo>
                <a:lnTo>
                  <a:pt x="0" y="2753842"/>
                </a:lnTo>
                <a:lnTo>
                  <a:pt x="7120202" y="2753842"/>
                </a:lnTo>
                <a:lnTo>
                  <a:pt x="7120202" y="0"/>
                </a:lnTo>
                <a:close/>
              </a:path>
            </a:pathLst>
          </a:custGeom>
          <a:solidFill>
            <a:srgbClr val="E299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3224" y="0"/>
            <a:ext cx="20955" cy="11308715"/>
          </a:xfrm>
          <a:custGeom>
            <a:avLst/>
            <a:gdLst/>
            <a:ahLst/>
            <a:cxnLst/>
            <a:rect l="l" t="t" r="r" b="b"/>
            <a:pathLst>
              <a:path w="20954" h="11308715">
                <a:moveTo>
                  <a:pt x="20941" y="0"/>
                </a:moveTo>
                <a:lnTo>
                  <a:pt x="0" y="0"/>
                </a:lnTo>
                <a:lnTo>
                  <a:pt x="0" y="11308556"/>
                </a:lnTo>
                <a:lnTo>
                  <a:pt x="20941" y="11308556"/>
                </a:lnTo>
                <a:lnTo>
                  <a:pt x="20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73426" y="0"/>
            <a:ext cx="20955" cy="11308715"/>
          </a:xfrm>
          <a:custGeom>
            <a:avLst/>
            <a:gdLst/>
            <a:ahLst/>
            <a:cxnLst/>
            <a:rect l="l" t="t" r="r" b="b"/>
            <a:pathLst>
              <a:path w="20954" h="11308715">
                <a:moveTo>
                  <a:pt x="20941" y="0"/>
                </a:moveTo>
                <a:lnTo>
                  <a:pt x="0" y="0"/>
                </a:lnTo>
                <a:lnTo>
                  <a:pt x="0" y="11308556"/>
                </a:lnTo>
                <a:lnTo>
                  <a:pt x="20941" y="11308556"/>
                </a:lnTo>
                <a:lnTo>
                  <a:pt x="20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19100" cy="11308715"/>
          </a:xfrm>
          <a:custGeom>
            <a:avLst/>
            <a:gdLst/>
            <a:ahLst/>
            <a:cxnLst/>
            <a:rect l="l" t="t" r="r" b="b"/>
            <a:pathLst>
              <a:path w="419100" h="11308715">
                <a:moveTo>
                  <a:pt x="418835" y="0"/>
                </a:moveTo>
                <a:lnTo>
                  <a:pt x="0" y="0"/>
                </a:lnTo>
                <a:lnTo>
                  <a:pt x="0" y="11308556"/>
                </a:lnTo>
                <a:lnTo>
                  <a:pt x="418835" y="11308556"/>
                </a:lnTo>
                <a:lnTo>
                  <a:pt x="418835" y="0"/>
                </a:lnTo>
                <a:close/>
              </a:path>
            </a:pathLst>
          </a:custGeom>
          <a:solidFill>
            <a:srgbClr val="E299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51806" y="0"/>
            <a:ext cx="1214755" cy="125730"/>
          </a:xfrm>
          <a:custGeom>
            <a:avLst/>
            <a:gdLst/>
            <a:ahLst/>
            <a:cxnLst/>
            <a:rect l="l" t="t" r="r" b="b"/>
            <a:pathLst>
              <a:path w="1214755" h="125730">
                <a:moveTo>
                  <a:pt x="1214622" y="0"/>
                </a:moveTo>
                <a:lnTo>
                  <a:pt x="0" y="0"/>
                </a:lnTo>
                <a:lnTo>
                  <a:pt x="0" y="125650"/>
                </a:lnTo>
                <a:lnTo>
                  <a:pt x="1214622" y="125650"/>
                </a:lnTo>
                <a:lnTo>
                  <a:pt x="1214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64150" y="288577"/>
            <a:ext cx="780415" cy="122555"/>
          </a:xfrm>
          <a:custGeom>
            <a:avLst/>
            <a:gdLst/>
            <a:ahLst/>
            <a:cxnLst/>
            <a:rect l="l" t="t" r="r" b="b"/>
            <a:pathLst>
              <a:path w="780415" h="122554">
                <a:moveTo>
                  <a:pt x="44785" y="0"/>
                </a:moveTo>
                <a:lnTo>
                  <a:pt x="2919" y="24384"/>
                </a:lnTo>
                <a:lnTo>
                  <a:pt x="0" y="80751"/>
                </a:lnTo>
                <a:lnTo>
                  <a:pt x="2919" y="97915"/>
                </a:lnTo>
                <a:lnTo>
                  <a:pt x="11718" y="111179"/>
                </a:lnTo>
                <a:lnTo>
                  <a:pt x="25824" y="119449"/>
                </a:lnTo>
                <a:lnTo>
                  <a:pt x="44785" y="122299"/>
                </a:lnTo>
                <a:lnTo>
                  <a:pt x="61001" y="119909"/>
                </a:lnTo>
                <a:lnTo>
                  <a:pt x="74627" y="112603"/>
                </a:lnTo>
                <a:lnTo>
                  <a:pt x="77426" y="108897"/>
                </a:lnTo>
                <a:lnTo>
                  <a:pt x="44617" y="108897"/>
                </a:lnTo>
                <a:lnTo>
                  <a:pt x="31565" y="107001"/>
                </a:lnTo>
                <a:lnTo>
                  <a:pt x="22126" y="101525"/>
                </a:lnTo>
                <a:lnTo>
                  <a:pt x="16393" y="92782"/>
                </a:lnTo>
                <a:lnTo>
                  <a:pt x="14461" y="81086"/>
                </a:lnTo>
                <a:lnTo>
                  <a:pt x="14461" y="41213"/>
                </a:lnTo>
                <a:lnTo>
                  <a:pt x="16393" y="29517"/>
                </a:lnTo>
                <a:lnTo>
                  <a:pt x="22126" y="20774"/>
                </a:lnTo>
                <a:lnTo>
                  <a:pt x="31565" y="15297"/>
                </a:lnTo>
                <a:lnTo>
                  <a:pt x="44617" y="13402"/>
                </a:lnTo>
                <a:lnTo>
                  <a:pt x="77426" y="13402"/>
                </a:lnTo>
                <a:lnTo>
                  <a:pt x="74627" y="9696"/>
                </a:lnTo>
                <a:lnTo>
                  <a:pt x="61001" y="2389"/>
                </a:lnTo>
                <a:lnTo>
                  <a:pt x="44785" y="0"/>
                </a:lnTo>
                <a:close/>
              </a:path>
              <a:path w="780415" h="122554">
                <a:moveTo>
                  <a:pt x="87506" y="80751"/>
                </a:moveTo>
                <a:lnTo>
                  <a:pt x="72930" y="80751"/>
                </a:lnTo>
                <a:lnTo>
                  <a:pt x="72930" y="82426"/>
                </a:lnTo>
                <a:lnTo>
                  <a:pt x="70415" y="94266"/>
                </a:lnTo>
                <a:lnTo>
                  <a:pt x="63863" y="102509"/>
                </a:lnTo>
                <a:lnTo>
                  <a:pt x="54766" y="107329"/>
                </a:lnTo>
                <a:lnTo>
                  <a:pt x="44617" y="108897"/>
                </a:lnTo>
                <a:lnTo>
                  <a:pt x="77426" y="108897"/>
                </a:lnTo>
                <a:lnTo>
                  <a:pt x="84011" y="100177"/>
                </a:lnTo>
                <a:lnTo>
                  <a:pt x="87506" y="82426"/>
                </a:lnTo>
                <a:lnTo>
                  <a:pt x="87506" y="80751"/>
                </a:lnTo>
                <a:close/>
              </a:path>
              <a:path w="780415" h="122554">
                <a:moveTo>
                  <a:pt x="77426" y="13402"/>
                </a:moveTo>
                <a:lnTo>
                  <a:pt x="44617" y="13402"/>
                </a:lnTo>
                <a:lnTo>
                  <a:pt x="54766" y="14970"/>
                </a:lnTo>
                <a:lnTo>
                  <a:pt x="63863" y="19789"/>
                </a:lnTo>
                <a:lnTo>
                  <a:pt x="70415" y="28033"/>
                </a:lnTo>
                <a:lnTo>
                  <a:pt x="72930" y="39873"/>
                </a:lnTo>
                <a:lnTo>
                  <a:pt x="72930" y="41548"/>
                </a:lnTo>
                <a:lnTo>
                  <a:pt x="87506" y="41548"/>
                </a:lnTo>
                <a:lnTo>
                  <a:pt x="87506" y="39873"/>
                </a:lnTo>
                <a:lnTo>
                  <a:pt x="84011" y="22122"/>
                </a:lnTo>
                <a:lnTo>
                  <a:pt x="77426" y="13402"/>
                </a:lnTo>
                <a:close/>
              </a:path>
              <a:path w="780415" h="122554">
                <a:moveTo>
                  <a:pt x="155389" y="0"/>
                </a:moveTo>
                <a:lnTo>
                  <a:pt x="136756" y="2824"/>
                </a:lnTo>
                <a:lnTo>
                  <a:pt x="122552" y="11036"/>
                </a:lnTo>
                <a:lnTo>
                  <a:pt x="113500" y="24242"/>
                </a:lnTo>
                <a:lnTo>
                  <a:pt x="110442" y="41380"/>
                </a:lnTo>
                <a:lnTo>
                  <a:pt x="110442" y="80919"/>
                </a:lnTo>
                <a:lnTo>
                  <a:pt x="113500" y="98057"/>
                </a:lnTo>
                <a:lnTo>
                  <a:pt x="122552" y="111263"/>
                </a:lnTo>
                <a:lnTo>
                  <a:pt x="136756" y="119475"/>
                </a:lnTo>
                <a:lnTo>
                  <a:pt x="155389" y="122299"/>
                </a:lnTo>
                <a:lnTo>
                  <a:pt x="174022" y="119475"/>
                </a:lnTo>
                <a:lnTo>
                  <a:pt x="188225" y="111263"/>
                </a:lnTo>
                <a:lnTo>
                  <a:pt x="189847" y="108897"/>
                </a:lnTo>
                <a:lnTo>
                  <a:pt x="155389" y="108897"/>
                </a:lnTo>
                <a:lnTo>
                  <a:pt x="142284" y="106834"/>
                </a:lnTo>
                <a:lnTo>
                  <a:pt x="132730" y="101064"/>
                </a:lnTo>
                <a:lnTo>
                  <a:pt x="126882" y="92217"/>
                </a:lnTo>
                <a:lnTo>
                  <a:pt x="124897" y="80919"/>
                </a:lnTo>
                <a:lnTo>
                  <a:pt x="124897" y="41380"/>
                </a:lnTo>
                <a:lnTo>
                  <a:pt x="126882" y="30082"/>
                </a:lnTo>
                <a:lnTo>
                  <a:pt x="132730" y="21234"/>
                </a:lnTo>
                <a:lnTo>
                  <a:pt x="142284" y="15465"/>
                </a:lnTo>
                <a:lnTo>
                  <a:pt x="155389" y="13402"/>
                </a:lnTo>
                <a:lnTo>
                  <a:pt x="189847" y="13402"/>
                </a:lnTo>
                <a:lnTo>
                  <a:pt x="188225" y="11036"/>
                </a:lnTo>
                <a:lnTo>
                  <a:pt x="174022" y="2824"/>
                </a:lnTo>
                <a:lnTo>
                  <a:pt x="155389" y="0"/>
                </a:lnTo>
                <a:close/>
              </a:path>
              <a:path w="780415" h="122554">
                <a:moveTo>
                  <a:pt x="189847" y="13402"/>
                </a:moveTo>
                <a:lnTo>
                  <a:pt x="155389" y="13402"/>
                </a:lnTo>
                <a:lnTo>
                  <a:pt x="168422" y="15465"/>
                </a:lnTo>
                <a:lnTo>
                  <a:pt x="177985" y="21234"/>
                </a:lnTo>
                <a:lnTo>
                  <a:pt x="183872" y="30082"/>
                </a:lnTo>
                <a:lnTo>
                  <a:pt x="185880" y="41380"/>
                </a:lnTo>
                <a:lnTo>
                  <a:pt x="185880" y="80919"/>
                </a:lnTo>
                <a:lnTo>
                  <a:pt x="183872" y="92217"/>
                </a:lnTo>
                <a:lnTo>
                  <a:pt x="177985" y="101064"/>
                </a:lnTo>
                <a:lnTo>
                  <a:pt x="168422" y="106834"/>
                </a:lnTo>
                <a:lnTo>
                  <a:pt x="155389" y="108897"/>
                </a:lnTo>
                <a:lnTo>
                  <a:pt x="189847" y="108897"/>
                </a:lnTo>
                <a:lnTo>
                  <a:pt x="197277" y="98057"/>
                </a:lnTo>
                <a:lnTo>
                  <a:pt x="200336" y="80919"/>
                </a:lnTo>
                <a:lnTo>
                  <a:pt x="200336" y="41380"/>
                </a:lnTo>
                <a:lnTo>
                  <a:pt x="197277" y="24242"/>
                </a:lnTo>
                <a:lnTo>
                  <a:pt x="189847" y="13402"/>
                </a:lnTo>
                <a:close/>
              </a:path>
              <a:path w="780415" h="122554">
                <a:moveTo>
                  <a:pt x="241595" y="2513"/>
                </a:moveTo>
                <a:lnTo>
                  <a:pt x="228193" y="2513"/>
                </a:lnTo>
                <a:lnTo>
                  <a:pt x="228193" y="119786"/>
                </a:lnTo>
                <a:lnTo>
                  <a:pt x="242768" y="119786"/>
                </a:lnTo>
                <a:lnTo>
                  <a:pt x="242768" y="29653"/>
                </a:lnTo>
                <a:lnTo>
                  <a:pt x="259118" y="29653"/>
                </a:lnTo>
                <a:lnTo>
                  <a:pt x="241595" y="2513"/>
                </a:lnTo>
                <a:close/>
              </a:path>
              <a:path w="780415" h="122554">
                <a:moveTo>
                  <a:pt x="259118" y="29653"/>
                </a:moveTo>
                <a:lnTo>
                  <a:pt x="242768" y="29653"/>
                </a:lnTo>
                <a:lnTo>
                  <a:pt x="301070" y="119786"/>
                </a:lnTo>
                <a:lnTo>
                  <a:pt x="314473" y="119786"/>
                </a:lnTo>
                <a:lnTo>
                  <a:pt x="314473" y="92813"/>
                </a:lnTo>
                <a:lnTo>
                  <a:pt x="299897" y="92813"/>
                </a:lnTo>
                <a:lnTo>
                  <a:pt x="259118" y="29653"/>
                </a:lnTo>
                <a:close/>
              </a:path>
              <a:path w="780415" h="122554">
                <a:moveTo>
                  <a:pt x="314473" y="2513"/>
                </a:moveTo>
                <a:lnTo>
                  <a:pt x="299897" y="2513"/>
                </a:lnTo>
                <a:lnTo>
                  <a:pt x="299897" y="92813"/>
                </a:lnTo>
                <a:lnTo>
                  <a:pt x="314473" y="92813"/>
                </a:lnTo>
                <a:lnTo>
                  <a:pt x="314473" y="2513"/>
                </a:lnTo>
                <a:close/>
              </a:path>
              <a:path w="780415" h="122554">
                <a:moveTo>
                  <a:pt x="387214" y="0"/>
                </a:moveTo>
                <a:lnTo>
                  <a:pt x="345349" y="24384"/>
                </a:lnTo>
                <a:lnTo>
                  <a:pt x="342429" y="80751"/>
                </a:lnTo>
                <a:lnTo>
                  <a:pt x="345349" y="97915"/>
                </a:lnTo>
                <a:lnTo>
                  <a:pt x="354147" y="111179"/>
                </a:lnTo>
                <a:lnTo>
                  <a:pt x="368254" y="119449"/>
                </a:lnTo>
                <a:lnTo>
                  <a:pt x="387214" y="122299"/>
                </a:lnTo>
                <a:lnTo>
                  <a:pt x="403431" y="119909"/>
                </a:lnTo>
                <a:lnTo>
                  <a:pt x="417056" y="112603"/>
                </a:lnTo>
                <a:lnTo>
                  <a:pt x="419855" y="108897"/>
                </a:lnTo>
                <a:lnTo>
                  <a:pt x="387046" y="108897"/>
                </a:lnTo>
                <a:lnTo>
                  <a:pt x="373995" y="107001"/>
                </a:lnTo>
                <a:lnTo>
                  <a:pt x="364555" y="101525"/>
                </a:lnTo>
                <a:lnTo>
                  <a:pt x="358822" y="92782"/>
                </a:lnTo>
                <a:lnTo>
                  <a:pt x="356890" y="81086"/>
                </a:lnTo>
                <a:lnTo>
                  <a:pt x="356890" y="41213"/>
                </a:lnTo>
                <a:lnTo>
                  <a:pt x="358822" y="29517"/>
                </a:lnTo>
                <a:lnTo>
                  <a:pt x="364555" y="20774"/>
                </a:lnTo>
                <a:lnTo>
                  <a:pt x="373995" y="15297"/>
                </a:lnTo>
                <a:lnTo>
                  <a:pt x="387046" y="13402"/>
                </a:lnTo>
                <a:lnTo>
                  <a:pt x="419855" y="13402"/>
                </a:lnTo>
                <a:lnTo>
                  <a:pt x="417056" y="9696"/>
                </a:lnTo>
                <a:lnTo>
                  <a:pt x="403431" y="2389"/>
                </a:lnTo>
                <a:lnTo>
                  <a:pt x="387214" y="0"/>
                </a:lnTo>
                <a:close/>
              </a:path>
              <a:path w="780415" h="122554">
                <a:moveTo>
                  <a:pt x="429935" y="80751"/>
                </a:moveTo>
                <a:lnTo>
                  <a:pt x="415360" y="80751"/>
                </a:lnTo>
                <a:lnTo>
                  <a:pt x="415360" y="82426"/>
                </a:lnTo>
                <a:lnTo>
                  <a:pt x="412844" y="94266"/>
                </a:lnTo>
                <a:lnTo>
                  <a:pt x="406292" y="102509"/>
                </a:lnTo>
                <a:lnTo>
                  <a:pt x="397195" y="107329"/>
                </a:lnTo>
                <a:lnTo>
                  <a:pt x="387046" y="108897"/>
                </a:lnTo>
                <a:lnTo>
                  <a:pt x="419855" y="108897"/>
                </a:lnTo>
                <a:lnTo>
                  <a:pt x="426441" y="100177"/>
                </a:lnTo>
                <a:lnTo>
                  <a:pt x="429935" y="82426"/>
                </a:lnTo>
                <a:lnTo>
                  <a:pt x="429935" y="80751"/>
                </a:lnTo>
                <a:close/>
              </a:path>
              <a:path w="780415" h="122554">
                <a:moveTo>
                  <a:pt x="419855" y="13402"/>
                </a:moveTo>
                <a:lnTo>
                  <a:pt x="387046" y="13402"/>
                </a:lnTo>
                <a:lnTo>
                  <a:pt x="397195" y="14970"/>
                </a:lnTo>
                <a:lnTo>
                  <a:pt x="406292" y="19789"/>
                </a:lnTo>
                <a:lnTo>
                  <a:pt x="412844" y="28033"/>
                </a:lnTo>
                <a:lnTo>
                  <a:pt x="415360" y="39873"/>
                </a:lnTo>
                <a:lnTo>
                  <a:pt x="415360" y="41548"/>
                </a:lnTo>
                <a:lnTo>
                  <a:pt x="429935" y="41548"/>
                </a:lnTo>
                <a:lnTo>
                  <a:pt x="429935" y="39873"/>
                </a:lnTo>
                <a:lnTo>
                  <a:pt x="426441" y="22122"/>
                </a:lnTo>
                <a:lnTo>
                  <a:pt x="419855" y="13402"/>
                </a:lnTo>
                <a:close/>
              </a:path>
              <a:path w="780415" h="122554">
                <a:moveTo>
                  <a:pt x="529147" y="2513"/>
                </a:moveTo>
                <a:lnTo>
                  <a:pt x="456102" y="2513"/>
                </a:lnTo>
                <a:lnTo>
                  <a:pt x="456102" y="119786"/>
                </a:lnTo>
                <a:lnTo>
                  <a:pt x="529314" y="119786"/>
                </a:lnTo>
                <a:lnTo>
                  <a:pt x="529314" y="106886"/>
                </a:lnTo>
                <a:lnTo>
                  <a:pt x="470677" y="106886"/>
                </a:lnTo>
                <a:lnTo>
                  <a:pt x="470677" y="67181"/>
                </a:lnTo>
                <a:lnTo>
                  <a:pt x="521273" y="67181"/>
                </a:lnTo>
                <a:lnTo>
                  <a:pt x="521273" y="54281"/>
                </a:lnTo>
                <a:lnTo>
                  <a:pt x="470677" y="54281"/>
                </a:lnTo>
                <a:lnTo>
                  <a:pt x="470677" y="15413"/>
                </a:lnTo>
                <a:lnTo>
                  <a:pt x="529147" y="15413"/>
                </a:lnTo>
                <a:lnTo>
                  <a:pt x="529147" y="2513"/>
                </a:lnTo>
                <a:close/>
              </a:path>
              <a:path w="780415" h="122554">
                <a:moveTo>
                  <a:pt x="568517" y="2513"/>
                </a:moveTo>
                <a:lnTo>
                  <a:pt x="553942" y="2513"/>
                </a:lnTo>
                <a:lnTo>
                  <a:pt x="553942" y="119786"/>
                </a:lnTo>
                <a:lnTo>
                  <a:pt x="568517" y="119786"/>
                </a:lnTo>
                <a:lnTo>
                  <a:pt x="568517" y="2513"/>
                </a:lnTo>
                <a:close/>
              </a:path>
              <a:path w="780415" h="122554">
                <a:moveTo>
                  <a:pt x="638285" y="15413"/>
                </a:moveTo>
                <a:lnTo>
                  <a:pt x="623709" y="15413"/>
                </a:lnTo>
                <a:lnTo>
                  <a:pt x="623709" y="119786"/>
                </a:lnTo>
                <a:lnTo>
                  <a:pt x="638285" y="119786"/>
                </a:lnTo>
                <a:lnTo>
                  <a:pt x="638285" y="15413"/>
                </a:lnTo>
                <a:close/>
              </a:path>
              <a:path w="780415" h="122554">
                <a:moveTo>
                  <a:pt x="673802" y="2513"/>
                </a:moveTo>
                <a:lnTo>
                  <a:pt x="588025" y="2513"/>
                </a:lnTo>
                <a:lnTo>
                  <a:pt x="588025" y="15413"/>
                </a:lnTo>
                <a:lnTo>
                  <a:pt x="673802" y="15413"/>
                </a:lnTo>
                <a:lnTo>
                  <a:pt x="673802" y="2513"/>
                </a:lnTo>
                <a:close/>
              </a:path>
              <a:path w="780415" h="122554">
                <a:moveTo>
                  <a:pt x="734889" y="0"/>
                </a:moveTo>
                <a:lnTo>
                  <a:pt x="716256" y="2824"/>
                </a:lnTo>
                <a:lnTo>
                  <a:pt x="702053" y="11036"/>
                </a:lnTo>
                <a:lnTo>
                  <a:pt x="693001" y="24242"/>
                </a:lnTo>
                <a:lnTo>
                  <a:pt x="689942" y="41380"/>
                </a:lnTo>
                <a:lnTo>
                  <a:pt x="689942" y="80919"/>
                </a:lnTo>
                <a:lnTo>
                  <a:pt x="693001" y="98057"/>
                </a:lnTo>
                <a:lnTo>
                  <a:pt x="702053" y="111263"/>
                </a:lnTo>
                <a:lnTo>
                  <a:pt x="716256" y="119475"/>
                </a:lnTo>
                <a:lnTo>
                  <a:pt x="734889" y="122299"/>
                </a:lnTo>
                <a:lnTo>
                  <a:pt x="753522" y="119475"/>
                </a:lnTo>
                <a:lnTo>
                  <a:pt x="767726" y="111263"/>
                </a:lnTo>
                <a:lnTo>
                  <a:pt x="769348" y="108897"/>
                </a:lnTo>
                <a:lnTo>
                  <a:pt x="734889" y="108897"/>
                </a:lnTo>
                <a:lnTo>
                  <a:pt x="721785" y="106834"/>
                </a:lnTo>
                <a:lnTo>
                  <a:pt x="712230" y="101064"/>
                </a:lnTo>
                <a:lnTo>
                  <a:pt x="706382" y="92217"/>
                </a:lnTo>
                <a:lnTo>
                  <a:pt x="704398" y="80919"/>
                </a:lnTo>
                <a:lnTo>
                  <a:pt x="704398" y="41380"/>
                </a:lnTo>
                <a:lnTo>
                  <a:pt x="706382" y="30082"/>
                </a:lnTo>
                <a:lnTo>
                  <a:pt x="712230" y="21234"/>
                </a:lnTo>
                <a:lnTo>
                  <a:pt x="721785" y="15465"/>
                </a:lnTo>
                <a:lnTo>
                  <a:pt x="734889" y="13402"/>
                </a:lnTo>
                <a:lnTo>
                  <a:pt x="769348" y="13402"/>
                </a:lnTo>
                <a:lnTo>
                  <a:pt x="767726" y="11036"/>
                </a:lnTo>
                <a:lnTo>
                  <a:pt x="753522" y="2824"/>
                </a:lnTo>
                <a:lnTo>
                  <a:pt x="734889" y="0"/>
                </a:lnTo>
                <a:close/>
              </a:path>
              <a:path w="780415" h="122554">
                <a:moveTo>
                  <a:pt x="769348" y="13402"/>
                </a:moveTo>
                <a:lnTo>
                  <a:pt x="734889" y="13402"/>
                </a:lnTo>
                <a:lnTo>
                  <a:pt x="747923" y="15465"/>
                </a:lnTo>
                <a:lnTo>
                  <a:pt x="757485" y="21234"/>
                </a:lnTo>
                <a:lnTo>
                  <a:pt x="763373" y="30082"/>
                </a:lnTo>
                <a:lnTo>
                  <a:pt x="765381" y="41380"/>
                </a:lnTo>
                <a:lnTo>
                  <a:pt x="765381" y="80919"/>
                </a:lnTo>
                <a:lnTo>
                  <a:pt x="763373" y="92217"/>
                </a:lnTo>
                <a:lnTo>
                  <a:pt x="757485" y="101064"/>
                </a:lnTo>
                <a:lnTo>
                  <a:pt x="747923" y="106834"/>
                </a:lnTo>
                <a:lnTo>
                  <a:pt x="734889" y="108897"/>
                </a:lnTo>
                <a:lnTo>
                  <a:pt x="769348" y="108897"/>
                </a:lnTo>
                <a:lnTo>
                  <a:pt x="776778" y="98057"/>
                </a:lnTo>
                <a:lnTo>
                  <a:pt x="779836" y="80919"/>
                </a:lnTo>
                <a:lnTo>
                  <a:pt x="779836" y="41380"/>
                </a:lnTo>
                <a:lnTo>
                  <a:pt x="776778" y="24242"/>
                </a:lnTo>
                <a:lnTo>
                  <a:pt x="769348" y="13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0367" y="288577"/>
            <a:ext cx="175502" cy="1222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973246" y="10596538"/>
            <a:ext cx="290830" cy="293370"/>
          </a:xfrm>
          <a:custGeom>
            <a:avLst/>
            <a:gdLst/>
            <a:ahLst/>
            <a:cxnLst/>
            <a:rect l="l" t="t" r="r" b="b"/>
            <a:pathLst>
              <a:path w="290830" h="293370">
                <a:moveTo>
                  <a:pt x="290692" y="98038"/>
                </a:moveTo>
                <a:lnTo>
                  <a:pt x="271373" y="98038"/>
                </a:lnTo>
                <a:lnTo>
                  <a:pt x="271373" y="273761"/>
                </a:lnTo>
                <a:lnTo>
                  <a:pt x="77275" y="273761"/>
                </a:lnTo>
                <a:lnTo>
                  <a:pt x="96583" y="293184"/>
                </a:lnTo>
                <a:lnTo>
                  <a:pt x="290692" y="293184"/>
                </a:lnTo>
                <a:lnTo>
                  <a:pt x="290692" y="98038"/>
                </a:lnTo>
                <a:close/>
              </a:path>
              <a:path w="290830" h="293370">
                <a:moveTo>
                  <a:pt x="252055" y="98038"/>
                </a:moveTo>
                <a:lnTo>
                  <a:pt x="232736" y="98038"/>
                </a:lnTo>
                <a:lnTo>
                  <a:pt x="232736" y="234914"/>
                </a:lnTo>
                <a:lnTo>
                  <a:pt x="38637" y="234914"/>
                </a:lnTo>
                <a:lnTo>
                  <a:pt x="57956" y="254337"/>
                </a:lnTo>
                <a:lnTo>
                  <a:pt x="252055" y="254337"/>
                </a:lnTo>
                <a:lnTo>
                  <a:pt x="252055" y="98038"/>
                </a:lnTo>
                <a:close/>
              </a:path>
              <a:path w="290830" h="293370">
                <a:moveTo>
                  <a:pt x="194098" y="0"/>
                </a:moveTo>
                <a:lnTo>
                  <a:pt x="0" y="0"/>
                </a:lnTo>
                <a:lnTo>
                  <a:pt x="0" y="195145"/>
                </a:lnTo>
                <a:lnTo>
                  <a:pt x="19318" y="214569"/>
                </a:lnTo>
                <a:lnTo>
                  <a:pt x="213417" y="214569"/>
                </a:lnTo>
                <a:lnTo>
                  <a:pt x="213417" y="195145"/>
                </a:lnTo>
                <a:lnTo>
                  <a:pt x="19318" y="195145"/>
                </a:lnTo>
                <a:lnTo>
                  <a:pt x="19318" y="19423"/>
                </a:lnTo>
                <a:lnTo>
                  <a:pt x="213417" y="19423"/>
                </a:lnTo>
                <a:lnTo>
                  <a:pt x="194098" y="0"/>
                </a:lnTo>
                <a:close/>
              </a:path>
              <a:path w="290830" h="293370">
                <a:moveTo>
                  <a:pt x="232736" y="38846"/>
                </a:moveTo>
                <a:lnTo>
                  <a:pt x="38637" y="38846"/>
                </a:lnTo>
                <a:lnTo>
                  <a:pt x="38637" y="195145"/>
                </a:lnTo>
                <a:lnTo>
                  <a:pt x="57956" y="195145"/>
                </a:lnTo>
                <a:lnTo>
                  <a:pt x="57956" y="58260"/>
                </a:lnTo>
                <a:lnTo>
                  <a:pt x="252055" y="58260"/>
                </a:lnTo>
                <a:lnTo>
                  <a:pt x="232736" y="38846"/>
                </a:lnTo>
                <a:close/>
              </a:path>
              <a:path w="290830" h="293370">
                <a:moveTo>
                  <a:pt x="272295" y="77683"/>
                </a:moveTo>
                <a:lnTo>
                  <a:pt x="77275" y="77683"/>
                </a:lnTo>
                <a:lnTo>
                  <a:pt x="77275" y="195145"/>
                </a:lnTo>
                <a:lnTo>
                  <a:pt x="97504" y="195145"/>
                </a:lnTo>
                <a:lnTo>
                  <a:pt x="97504" y="98038"/>
                </a:lnTo>
                <a:lnTo>
                  <a:pt x="290692" y="98038"/>
                </a:lnTo>
                <a:lnTo>
                  <a:pt x="272295" y="77683"/>
                </a:lnTo>
                <a:close/>
              </a:path>
              <a:path w="290830" h="293370">
                <a:moveTo>
                  <a:pt x="213417" y="98038"/>
                </a:moveTo>
                <a:lnTo>
                  <a:pt x="195020" y="98038"/>
                </a:lnTo>
                <a:lnTo>
                  <a:pt x="195020" y="195145"/>
                </a:lnTo>
                <a:lnTo>
                  <a:pt x="213417" y="195145"/>
                </a:lnTo>
                <a:lnTo>
                  <a:pt x="213417" y="98038"/>
                </a:lnTo>
                <a:close/>
              </a:path>
            </a:pathLst>
          </a:custGeom>
          <a:solidFill>
            <a:srgbClr val="000000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8708" y="6491048"/>
            <a:ext cx="1628775" cy="726440"/>
          </a:xfrm>
          <a:custGeom>
            <a:avLst/>
            <a:gdLst/>
            <a:ahLst/>
            <a:cxnLst/>
            <a:rect l="l" t="t" r="r" b="b"/>
            <a:pathLst>
              <a:path w="1628775" h="726440">
                <a:moveTo>
                  <a:pt x="52354" y="6135"/>
                </a:moveTo>
                <a:lnTo>
                  <a:pt x="0" y="6135"/>
                </a:lnTo>
                <a:lnTo>
                  <a:pt x="0" y="712920"/>
                </a:lnTo>
                <a:lnTo>
                  <a:pt x="52354" y="712920"/>
                </a:lnTo>
                <a:lnTo>
                  <a:pt x="52354" y="372616"/>
                </a:lnTo>
                <a:lnTo>
                  <a:pt x="62119" y="372565"/>
                </a:lnTo>
                <a:lnTo>
                  <a:pt x="108597" y="369344"/>
                </a:lnTo>
                <a:lnTo>
                  <a:pt x="143211" y="351322"/>
                </a:lnTo>
                <a:lnTo>
                  <a:pt x="153413" y="333351"/>
                </a:lnTo>
                <a:lnTo>
                  <a:pt x="52354" y="333351"/>
                </a:lnTo>
                <a:lnTo>
                  <a:pt x="52354" y="45401"/>
                </a:lnTo>
                <a:lnTo>
                  <a:pt x="154729" y="45401"/>
                </a:lnTo>
                <a:lnTo>
                  <a:pt x="154340" y="42679"/>
                </a:lnTo>
                <a:lnTo>
                  <a:pt x="122804" y="16157"/>
                </a:lnTo>
                <a:lnTo>
                  <a:pt x="70862" y="6544"/>
                </a:lnTo>
                <a:lnTo>
                  <a:pt x="52354" y="6135"/>
                </a:lnTo>
                <a:close/>
              </a:path>
              <a:path w="1628775" h="726440">
                <a:moveTo>
                  <a:pt x="154729" y="45401"/>
                </a:moveTo>
                <a:lnTo>
                  <a:pt x="62176" y="45401"/>
                </a:lnTo>
                <a:lnTo>
                  <a:pt x="70353" y="45537"/>
                </a:lnTo>
                <a:lnTo>
                  <a:pt x="83714" y="46082"/>
                </a:lnTo>
                <a:lnTo>
                  <a:pt x="89170" y="47035"/>
                </a:lnTo>
                <a:lnTo>
                  <a:pt x="97347" y="50312"/>
                </a:lnTo>
                <a:lnTo>
                  <a:pt x="100206" y="52898"/>
                </a:lnTo>
                <a:lnTo>
                  <a:pt x="101850" y="56448"/>
                </a:lnTo>
                <a:lnTo>
                  <a:pt x="103756" y="59987"/>
                </a:lnTo>
                <a:lnTo>
                  <a:pt x="104708" y="65034"/>
                </a:lnTo>
                <a:lnTo>
                  <a:pt x="104708" y="313718"/>
                </a:lnTo>
                <a:lnTo>
                  <a:pt x="65306" y="333214"/>
                </a:lnTo>
                <a:lnTo>
                  <a:pt x="58898" y="333351"/>
                </a:lnTo>
                <a:lnTo>
                  <a:pt x="153413" y="333351"/>
                </a:lnTo>
                <a:lnTo>
                  <a:pt x="154815" y="328950"/>
                </a:lnTo>
                <a:lnTo>
                  <a:pt x="156501" y="318751"/>
                </a:lnTo>
                <a:lnTo>
                  <a:pt x="157063" y="307173"/>
                </a:lnTo>
                <a:lnTo>
                  <a:pt x="157063" y="65034"/>
                </a:lnTo>
                <a:lnTo>
                  <a:pt x="156518" y="57945"/>
                </a:lnTo>
                <a:lnTo>
                  <a:pt x="154729" y="45401"/>
                </a:lnTo>
                <a:close/>
              </a:path>
              <a:path w="1628775" h="726440">
                <a:moveTo>
                  <a:pt x="273813" y="6135"/>
                </a:moveTo>
                <a:lnTo>
                  <a:pt x="221459" y="6135"/>
                </a:lnTo>
                <a:lnTo>
                  <a:pt x="221459" y="712920"/>
                </a:lnTo>
                <a:lnTo>
                  <a:pt x="273813" y="712920"/>
                </a:lnTo>
                <a:lnTo>
                  <a:pt x="273813" y="359528"/>
                </a:lnTo>
                <a:lnTo>
                  <a:pt x="366523" y="359528"/>
                </a:lnTo>
                <a:lnTo>
                  <a:pt x="365433" y="357894"/>
                </a:lnTo>
                <a:lnTo>
                  <a:pt x="361339" y="353936"/>
                </a:lnTo>
                <a:lnTo>
                  <a:pt x="351528" y="347937"/>
                </a:lnTo>
                <a:lnTo>
                  <a:pt x="345800" y="346439"/>
                </a:lnTo>
                <a:lnTo>
                  <a:pt x="339256" y="346439"/>
                </a:lnTo>
                <a:lnTo>
                  <a:pt x="348460" y="345723"/>
                </a:lnTo>
                <a:lnTo>
                  <a:pt x="356438" y="343574"/>
                </a:lnTo>
                <a:lnTo>
                  <a:pt x="363188" y="339994"/>
                </a:lnTo>
                <a:lnTo>
                  <a:pt x="368711" y="334984"/>
                </a:lnTo>
                <a:lnTo>
                  <a:pt x="369735" y="333351"/>
                </a:lnTo>
                <a:lnTo>
                  <a:pt x="273813" y="333351"/>
                </a:lnTo>
                <a:lnTo>
                  <a:pt x="273813" y="45401"/>
                </a:lnTo>
                <a:lnTo>
                  <a:pt x="374820" y="45401"/>
                </a:lnTo>
                <a:lnTo>
                  <a:pt x="373464" y="41209"/>
                </a:lnTo>
                <a:lnTo>
                  <a:pt x="345800" y="14313"/>
                </a:lnTo>
                <a:lnTo>
                  <a:pt x="302803" y="6825"/>
                </a:lnTo>
                <a:lnTo>
                  <a:pt x="283579" y="6212"/>
                </a:lnTo>
                <a:lnTo>
                  <a:pt x="273813" y="6135"/>
                </a:lnTo>
                <a:close/>
              </a:path>
              <a:path w="1628775" h="726440">
                <a:moveTo>
                  <a:pt x="366523" y="359528"/>
                </a:moveTo>
                <a:lnTo>
                  <a:pt x="280357" y="359528"/>
                </a:lnTo>
                <a:lnTo>
                  <a:pt x="286766" y="359664"/>
                </a:lnTo>
                <a:lnTo>
                  <a:pt x="299310" y="360208"/>
                </a:lnTo>
                <a:lnTo>
                  <a:pt x="326168" y="379161"/>
                </a:lnTo>
                <a:lnTo>
                  <a:pt x="326168" y="712920"/>
                </a:lnTo>
                <a:lnTo>
                  <a:pt x="378522" y="712920"/>
                </a:lnTo>
                <a:lnTo>
                  <a:pt x="378522" y="392249"/>
                </a:lnTo>
                <a:lnTo>
                  <a:pt x="377705" y="385841"/>
                </a:lnTo>
                <a:lnTo>
                  <a:pt x="374428" y="373297"/>
                </a:lnTo>
                <a:lnTo>
                  <a:pt x="371978" y="367706"/>
                </a:lnTo>
                <a:lnTo>
                  <a:pt x="366523" y="359528"/>
                </a:lnTo>
                <a:close/>
              </a:path>
              <a:path w="1628775" h="726440">
                <a:moveTo>
                  <a:pt x="374820" y="45401"/>
                </a:moveTo>
                <a:lnTo>
                  <a:pt x="283624" y="45401"/>
                </a:lnTo>
                <a:lnTo>
                  <a:pt x="291813" y="45537"/>
                </a:lnTo>
                <a:lnTo>
                  <a:pt x="305173" y="46082"/>
                </a:lnTo>
                <a:lnTo>
                  <a:pt x="310629" y="47035"/>
                </a:lnTo>
                <a:lnTo>
                  <a:pt x="318807" y="50312"/>
                </a:lnTo>
                <a:lnTo>
                  <a:pt x="321665" y="52898"/>
                </a:lnTo>
                <a:lnTo>
                  <a:pt x="323309" y="56448"/>
                </a:lnTo>
                <a:lnTo>
                  <a:pt x="325221" y="60022"/>
                </a:lnTo>
                <a:lnTo>
                  <a:pt x="326168" y="65034"/>
                </a:lnTo>
                <a:lnTo>
                  <a:pt x="326168" y="313718"/>
                </a:lnTo>
                <a:lnTo>
                  <a:pt x="286766" y="333214"/>
                </a:lnTo>
                <a:lnTo>
                  <a:pt x="280357" y="333351"/>
                </a:lnTo>
                <a:lnTo>
                  <a:pt x="369735" y="333351"/>
                </a:lnTo>
                <a:lnTo>
                  <a:pt x="373005" y="328134"/>
                </a:lnTo>
                <a:lnTo>
                  <a:pt x="376071" y="319034"/>
                </a:lnTo>
                <a:lnTo>
                  <a:pt x="377909" y="307685"/>
                </a:lnTo>
                <a:lnTo>
                  <a:pt x="378522" y="294085"/>
                </a:lnTo>
                <a:lnTo>
                  <a:pt x="378522" y="71578"/>
                </a:lnTo>
                <a:lnTo>
                  <a:pt x="377955" y="59987"/>
                </a:lnTo>
                <a:lnTo>
                  <a:pt x="376275" y="49900"/>
                </a:lnTo>
                <a:lnTo>
                  <a:pt x="374820" y="45401"/>
                </a:lnTo>
                <a:close/>
              </a:path>
              <a:path w="1628775" h="726440">
                <a:moveTo>
                  <a:pt x="534538" y="0"/>
                </a:moveTo>
                <a:lnTo>
                  <a:pt x="492414" y="7224"/>
                </a:lnTo>
                <a:lnTo>
                  <a:pt x="465818" y="31088"/>
                </a:lnTo>
                <a:lnTo>
                  <a:pt x="462551" y="36543"/>
                </a:lnTo>
                <a:lnTo>
                  <a:pt x="460237" y="41988"/>
                </a:lnTo>
                <a:lnTo>
                  <a:pt x="458865" y="47443"/>
                </a:lnTo>
                <a:lnTo>
                  <a:pt x="457504" y="52626"/>
                </a:lnTo>
                <a:lnTo>
                  <a:pt x="456687" y="57401"/>
                </a:lnTo>
                <a:lnTo>
                  <a:pt x="456143" y="66123"/>
                </a:lnTo>
                <a:lnTo>
                  <a:pt x="456052" y="68301"/>
                </a:lnTo>
                <a:lnTo>
                  <a:pt x="456007" y="650744"/>
                </a:lnTo>
                <a:lnTo>
                  <a:pt x="456415" y="656744"/>
                </a:lnTo>
                <a:lnTo>
                  <a:pt x="470037" y="698196"/>
                </a:lnTo>
                <a:lnTo>
                  <a:pt x="508464" y="723348"/>
                </a:lnTo>
                <a:lnTo>
                  <a:pt x="534538" y="726009"/>
                </a:lnTo>
                <a:lnTo>
                  <a:pt x="548419" y="725343"/>
                </a:lnTo>
                <a:lnTo>
                  <a:pt x="587381" y="710054"/>
                </a:lnTo>
                <a:lnTo>
                  <a:pt x="605667" y="686743"/>
                </a:lnTo>
                <a:lnTo>
                  <a:pt x="527994" y="686743"/>
                </a:lnTo>
                <a:lnTo>
                  <a:pt x="522947" y="685382"/>
                </a:lnTo>
                <a:lnTo>
                  <a:pt x="508361" y="650744"/>
                </a:lnTo>
                <a:lnTo>
                  <a:pt x="508445" y="66123"/>
                </a:lnTo>
                <a:lnTo>
                  <a:pt x="508497" y="64762"/>
                </a:lnTo>
                <a:lnTo>
                  <a:pt x="509042" y="57129"/>
                </a:lnTo>
                <a:lnTo>
                  <a:pt x="509994" y="53715"/>
                </a:lnTo>
                <a:lnTo>
                  <a:pt x="511628" y="50720"/>
                </a:lnTo>
                <a:lnTo>
                  <a:pt x="513272" y="47443"/>
                </a:lnTo>
                <a:lnTo>
                  <a:pt x="515858" y="44721"/>
                </a:lnTo>
                <a:lnTo>
                  <a:pt x="522947" y="40354"/>
                </a:lnTo>
                <a:lnTo>
                  <a:pt x="527994" y="39265"/>
                </a:lnTo>
                <a:lnTo>
                  <a:pt x="607683" y="39265"/>
                </a:lnTo>
                <a:lnTo>
                  <a:pt x="606526" y="36543"/>
                </a:lnTo>
                <a:lnTo>
                  <a:pt x="603248" y="31088"/>
                </a:lnTo>
                <a:lnTo>
                  <a:pt x="599981" y="25360"/>
                </a:lnTo>
                <a:lnTo>
                  <a:pt x="595479" y="20177"/>
                </a:lnTo>
                <a:lnTo>
                  <a:pt x="560538" y="2531"/>
                </a:lnTo>
                <a:lnTo>
                  <a:pt x="543972" y="280"/>
                </a:lnTo>
                <a:lnTo>
                  <a:pt x="534538" y="0"/>
                </a:lnTo>
                <a:close/>
              </a:path>
              <a:path w="1628775" h="726440">
                <a:moveTo>
                  <a:pt x="607683" y="39265"/>
                </a:moveTo>
                <a:lnTo>
                  <a:pt x="541083" y="39265"/>
                </a:lnTo>
                <a:lnTo>
                  <a:pt x="546129" y="40354"/>
                </a:lnTo>
                <a:lnTo>
                  <a:pt x="553218" y="44721"/>
                </a:lnTo>
                <a:lnTo>
                  <a:pt x="555805" y="47443"/>
                </a:lnTo>
                <a:lnTo>
                  <a:pt x="557438" y="50720"/>
                </a:lnTo>
                <a:lnTo>
                  <a:pt x="559082" y="53715"/>
                </a:lnTo>
                <a:lnTo>
                  <a:pt x="560035" y="57129"/>
                </a:lnTo>
                <a:lnTo>
                  <a:pt x="560579" y="64762"/>
                </a:lnTo>
                <a:lnTo>
                  <a:pt x="560632" y="66123"/>
                </a:lnTo>
                <a:lnTo>
                  <a:pt x="560715" y="650744"/>
                </a:lnTo>
                <a:lnTo>
                  <a:pt x="560579" y="654702"/>
                </a:lnTo>
                <a:lnTo>
                  <a:pt x="541083" y="686743"/>
                </a:lnTo>
                <a:lnTo>
                  <a:pt x="605667" y="686743"/>
                </a:lnTo>
                <a:lnTo>
                  <a:pt x="613070" y="650744"/>
                </a:lnTo>
                <a:lnTo>
                  <a:pt x="613024" y="68301"/>
                </a:lnTo>
                <a:lnTo>
                  <a:pt x="612934" y="66123"/>
                </a:lnTo>
                <a:lnTo>
                  <a:pt x="612389" y="57401"/>
                </a:lnTo>
                <a:lnTo>
                  <a:pt x="611573" y="52626"/>
                </a:lnTo>
                <a:lnTo>
                  <a:pt x="610211" y="47443"/>
                </a:lnTo>
                <a:lnTo>
                  <a:pt x="608840" y="41988"/>
                </a:lnTo>
                <a:lnTo>
                  <a:pt x="607683" y="39265"/>
                </a:lnTo>
                <a:close/>
              </a:path>
              <a:path w="1628775" h="726440">
                <a:moveTo>
                  <a:pt x="742909" y="6135"/>
                </a:moveTo>
                <a:lnTo>
                  <a:pt x="690554" y="6135"/>
                </a:lnTo>
                <a:lnTo>
                  <a:pt x="690554" y="712920"/>
                </a:lnTo>
                <a:lnTo>
                  <a:pt x="742909" y="712920"/>
                </a:lnTo>
                <a:lnTo>
                  <a:pt x="752674" y="712869"/>
                </a:lnTo>
                <a:lnTo>
                  <a:pt x="799148" y="709648"/>
                </a:lnTo>
                <a:lnTo>
                  <a:pt x="833764" y="691626"/>
                </a:lnTo>
                <a:lnTo>
                  <a:pt x="843968" y="673654"/>
                </a:lnTo>
                <a:lnTo>
                  <a:pt x="742909" y="673654"/>
                </a:lnTo>
                <a:lnTo>
                  <a:pt x="742909" y="45401"/>
                </a:lnTo>
                <a:lnTo>
                  <a:pt x="843916" y="45401"/>
                </a:lnTo>
                <a:lnTo>
                  <a:pt x="842560" y="41209"/>
                </a:lnTo>
                <a:lnTo>
                  <a:pt x="814896" y="14313"/>
                </a:lnTo>
                <a:lnTo>
                  <a:pt x="771899" y="6825"/>
                </a:lnTo>
                <a:lnTo>
                  <a:pt x="752674" y="6212"/>
                </a:lnTo>
                <a:lnTo>
                  <a:pt x="742909" y="6135"/>
                </a:lnTo>
                <a:close/>
              </a:path>
              <a:path w="1628775" h="726440">
                <a:moveTo>
                  <a:pt x="843916" y="45401"/>
                </a:moveTo>
                <a:lnTo>
                  <a:pt x="752720" y="45401"/>
                </a:lnTo>
                <a:lnTo>
                  <a:pt x="760908" y="45537"/>
                </a:lnTo>
                <a:lnTo>
                  <a:pt x="774269" y="46082"/>
                </a:lnTo>
                <a:lnTo>
                  <a:pt x="779724" y="47035"/>
                </a:lnTo>
                <a:lnTo>
                  <a:pt x="787902" y="50312"/>
                </a:lnTo>
                <a:lnTo>
                  <a:pt x="790761" y="52898"/>
                </a:lnTo>
                <a:lnTo>
                  <a:pt x="792405" y="56448"/>
                </a:lnTo>
                <a:lnTo>
                  <a:pt x="794317" y="60022"/>
                </a:lnTo>
                <a:lnTo>
                  <a:pt x="795263" y="65034"/>
                </a:lnTo>
                <a:lnTo>
                  <a:pt x="795263" y="654021"/>
                </a:lnTo>
                <a:lnTo>
                  <a:pt x="794310" y="659068"/>
                </a:lnTo>
                <a:lnTo>
                  <a:pt x="792405" y="662608"/>
                </a:lnTo>
                <a:lnTo>
                  <a:pt x="790761" y="666157"/>
                </a:lnTo>
                <a:lnTo>
                  <a:pt x="752720" y="673654"/>
                </a:lnTo>
                <a:lnTo>
                  <a:pt x="843968" y="673654"/>
                </a:lnTo>
                <a:lnTo>
                  <a:pt x="845370" y="669254"/>
                </a:lnTo>
                <a:lnTo>
                  <a:pt x="847056" y="659055"/>
                </a:lnTo>
                <a:lnTo>
                  <a:pt x="847618" y="647477"/>
                </a:lnTo>
                <a:lnTo>
                  <a:pt x="847618" y="71578"/>
                </a:lnTo>
                <a:lnTo>
                  <a:pt x="847050" y="59987"/>
                </a:lnTo>
                <a:lnTo>
                  <a:pt x="845370" y="49900"/>
                </a:lnTo>
                <a:lnTo>
                  <a:pt x="843916" y="45401"/>
                </a:lnTo>
                <a:close/>
              </a:path>
              <a:path w="1628775" h="726440">
                <a:moveTo>
                  <a:pt x="977457" y="6135"/>
                </a:moveTo>
                <a:lnTo>
                  <a:pt x="925102" y="6135"/>
                </a:lnTo>
                <a:lnTo>
                  <a:pt x="925102" y="650744"/>
                </a:lnTo>
                <a:lnTo>
                  <a:pt x="934913" y="691654"/>
                </a:lnTo>
                <a:lnTo>
                  <a:pt x="967053" y="720023"/>
                </a:lnTo>
                <a:lnTo>
                  <a:pt x="1003634" y="726009"/>
                </a:lnTo>
                <a:lnTo>
                  <a:pt x="1017514" y="725343"/>
                </a:lnTo>
                <a:lnTo>
                  <a:pt x="1056476" y="710054"/>
                </a:lnTo>
                <a:lnTo>
                  <a:pt x="1074762" y="686743"/>
                </a:lnTo>
                <a:lnTo>
                  <a:pt x="997090" y="686743"/>
                </a:lnTo>
                <a:lnTo>
                  <a:pt x="992043" y="685382"/>
                </a:lnTo>
                <a:lnTo>
                  <a:pt x="977457" y="650744"/>
                </a:lnTo>
                <a:lnTo>
                  <a:pt x="977457" y="6135"/>
                </a:lnTo>
                <a:close/>
              </a:path>
              <a:path w="1628775" h="726440">
                <a:moveTo>
                  <a:pt x="1082166" y="6135"/>
                </a:moveTo>
                <a:lnTo>
                  <a:pt x="1029811" y="6135"/>
                </a:lnTo>
                <a:lnTo>
                  <a:pt x="1029811" y="650744"/>
                </a:lnTo>
                <a:lnTo>
                  <a:pt x="1029675" y="654702"/>
                </a:lnTo>
                <a:lnTo>
                  <a:pt x="1010178" y="686743"/>
                </a:lnTo>
                <a:lnTo>
                  <a:pt x="1074762" y="686743"/>
                </a:lnTo>
                <a:lnTo>
                  <a:pt x="1082166" y="650744"/>
                </a:lnTo>
                <a:lnTo>
                  <a:pt x="1082166" y="6135"/>
                </a:lnTo>
                <a:close/>
              </a:path>
              <a:path w="1628775" h="726440">
                <a:moveTo>
                  <a:pt x="1264359" y="6135"/>
                </a:moveTo>
                <a:lnTo>
                  <a:pt x="1146561" y="6135"/>
                </a:lnTo>
                <a:lnTo>
                  <a:pt x="1146561" y="45401"/>
                </a:lnTo>
                <a:lnTo>
                  <a:pt x="1212004" y="45401"/>
                </a:lnTo>
                <a:lnTo>
                  <a:pt x="1146561" y="712920"/>
                </a:lnTo>
                <a:lnTo>
                  <a:pt x="1264359" y="712920"/>
                </a:lnTo>
                <a:lnTo>
                  <a:pt x="1264359" y="673654"/>
                </a:lnTo>
                <a:lnTo>
                  <a:pt x="1198916" y="673654"/>
                </a:lnTo>
                <a:lnTo>
                  <a:pt x="1264359" y="6135"/>
                </a:lnTo>
                <a:close/>
              </a:path>
              <a:path w="1628775" h="726440">
                <a:moveTo>
                  <a:pt x="1387654" y="6135"/>
                </a:moveTo>
                <a:lnTo>
                  <a:pt x="1335299" y="6135"/>
                </a:lnTo>
                <a:lnTo>
                  <a:pt x="1335299" y="712920"/>
                </a:lnTo>
                <a:lnTo>
                  <a:pt x="1387654" y="712920"/>
                </a:lnTo>
                <a:lnTo>
                  <a:pt x="1387654" y="6135"/>
                </a:lnTo>
                <a:close/>
              </a:path>
              <a:path w="1628775" h="726440">
                <a:moveTo>
                  <a:pt x="1524037" y="6135"/>
                </a:moveTo>
                <a:lnTo>
                  <a:pt x="1471682" y="6135"/>
                </a:lnTo>
                <a:lnTo>
                  <a:pt x="1471682" y="712920"/>
                </a:lnTo>
                <a:lnTo>
                  <a:pt x="1524037" y="712920"/>
                </a:lnTo>
                <a:lnTo>
                  <a:pt x="1524037" y="359528"/>
                </a:lnTo>
                <a:lnTo>
                  <a:pt x="1616747" y="359528"/>
                </a:lnTo>
                <a:lnTo>
                  <a:pt x="1615657" y="357894"/>
                </a:lnTo>
                <a:lnTo>
                  <a:pt x="1611563" y="353936"/>
                </a:lnTo>
                <a:lnTo>
                  <a:pt x="1601752" y="347937"/>
                </a:lnTo>
                <a:lnTo>
                  <a:pt x="1596024" y="346439"/>
                </a:lnTo>
                <a:lnTo>
                  <a:pt x="1589480" y="346439"/>
                </a:lnTo>
                <a:lnTo>
                  <a:pt x="1598684" y="345723"/>
                </a:lnTo>
                <a:lnTo>
                  <a:pt x="1606661" y="343574"/>
                </a:lnTo>
                <a:lnTo>
                  <a:pt x="1613412" y="339994"/>
                </a:lnTo>
                <a:lnTo>
                  <a:pt x="1618934" y="334984"/>
                </a:lnTo>
                <a:lnTo>
                  <a:pt x="1619958" y="333351"/>
                </a:lnTo>
                <a:lnTo>
                  <a:pt x="1524037" y="333351"/>
                </a:lnTo>
                <a:lnTo>
                  <a:pt x="1524037" y="45401"/>
                </a:lnTo>
                <a:lnTo>
                  <a:pt x="1625044" y="45401"/>
                </a:lnTo>
                <a:lnTo>
                  <a:pt x="1623688" y="41209"/>
                </a:lnTo>
                <a:lnTo>
                  <a:pt x="1596024" y="14313"/>
                </a:lnTo>
                <a:lnTo>
                  <a:pt x="1553027" y="6825"/>
                </a:lnTo>
                <a:lnTo>
                  <a:pt x="1533802" y="6212"/>
                </a:lnTo>
                <a:lnTo>
                  <a:pt x="1524037" y="6135"/>
                </a:lnTo>
                <a:close/>
              </a:path>
              <a:path w="1628775" h="726440">
                <a:moveTo>
                  <a:pt x="1616747" y="359528"/>
                </a:moveTo>
                <a:lnTo>
                  <a:pt x="1530581" y="359528"/>
                </a:lnTo>
                <a:lnTo>
                  <a:pt x="1536989" y="359664"/>
                </a:lnTo>
                <a:lnTo>
                  <a:pt x="1549533" y="360208"/>
                </a:lnTo>
                <a:lnTo>
                  <a:pt x="1576391" y="379161"/>
                </a:lnTo>
                <a:lnTo>
                  <a:pt x="1576391" y="712920"/>
                </a:lnTo>
                <a:lnTo>
                  <a:pt x="1628746" y="712920"/>
                </a:lnTo>
                <a:lnTo>
                  <a:pt x="1628746" y="392249"/>
                </a:lnTo>
                <a:lnTo>
                  <a:pt x="1627929" y="385841"/>
                </a:lnTo>
                <a:lnTo>
                  <a:pt x="1624652" y="373297"/>
                </a:lnTo>
                <a:lnTo>
                  <a:pt x="1622201" y="367706"/>
                </a:lnTo>
                <a:lnTo>
                  <a:pt x="1616747" y="359528"/>
                </a:lnTo>
                <a:close/>
              </a:path>
              <a:path w="1628775" h="726440">
                <a:moveTo>
                  <a:pt x="1625044" y="45401"/>
                </a:moveTo>
                <a:lnTo>
                  <a:pt x="1533859" y="45401"/>
                </a:lnTo>
                <a:lnTo>
                  <a:pt x="1542036" y="45537"/>
                </a:lnTo>
                <a:lnTo>
                  <a:pt x="1555397" y="46082"/>
                </a:lnTo>
                <a:lnTo>
                  <a:pt x="1560852" y="47035"/>
                </a:lnTo>
                <a:lnTo>
                  <a:pt x="1569030" y="50312"/>
                </a:lnTo>
                <a:lnTo>
                  <a:pt x="1571889" y="52898"/>
                </a:lnTo>
                <a:lnTo>
                  <a:pt x="1573533" y="56448"/>
                </a:lnTo>
                <a:lnTo>
                  <a:pt x="1575445" y="60022"/>
                </a:lnTo>
                <a:lnTo>
                  <a:pt x="1576391" y="65034"/>
                </a:lnTo>
                <a:lnTo>
                  <a:pt x="1576391" y="313718"/>
                </a:lnTo>
                <a:lnTo>
                  <a:pt x="1536989" y="333214"/>
                </a:lnTo>
                <a:lnTo>
                  <a:pt x="1530581" y="333351"/>
                </a:lnTo>
                <a:lnTo>
                  <a:pt x="1619958" y="333351"/>
                </a:lnTo>
                <a:lnTo>
                  <a:pt x="1623228" y="328134"/>
                </a:lnTo>
                <a:lnTo>
                  <a:pt x="1626294" y="319034"/>
                </a:lnTo>
                <a:lnTo>
                  <a:pt x="1628133" y="307685"/>
                </a:lnTo>
                <a:lnTo>
                  <a:pt x="1628746" y="294085"/>
                </a:lnTo>
                <a:lnTo>
                  <a:pt x="1628746" y="71578"/>
                </a:lnTo>
                <a:lnTo>
                  <a:pt x="1628178" y="59987"/>
                </a:lnTo>
                <a:lnTo>
                  <a:pt x="1626498" y="49900"/>
                </a:lnTo>
                <a:lnTo>
                  <a:pt x="1625044" y="454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5473" y="7528566"/>
            <a:ext cx="4431519" cy="124472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3415821" y="2826238"/>
            <a:ext cx="1980564" cy="726440"/>
          </a:xfrm>
          <a:custGeom>
            <a:avLst/>
            <a:gdLst/>
            <a:ahLst/>
            <a:cxnLst/>
            <a:rect l="l" t="t" r="r" b="b"/>
            <a:pathLst>
              <a:path w="1980565" h="726439">
                <a:moveTo>
                  <a:pt x="52354" y="411882"/>
                </a:moveTo>
                <a:lnTo>
                  <a:pt x="0" y="411882"/>
                </a:lnTo>
                <a:lnTo>
                  <a:pt x="0" y="650744"/>
                </a:lnTo>
                <a:lnTo>
                  <a:pt x="9821" y="691654"/>
                </a:lnTo>
                <a:lnTo>
                  <a:pt x="41951" y="720023"/>
                </a:lnTo>
                <a:lnTo>
                  <a:pt x="78531" y="726009"/>
                </a:lnTo>
                <a:lnTo>
                  <a:pt x="92412" y="725343"/>
                </a:lnTo>
                <a:lnTo>
                  <a:pt x="131374" y="710054"/>
                </a:lnTo>
                <a:lnTo>
                  <a:pt x="149666" y="686743"/>
                </a:lnTo>
                <a:lnTo>
                  <a:pt x="71987" y="686743"/>
                </a:lnTo>
                <a:lnTo>
                  <a:pt x="66940" y="685382"/>
                </a:lnTo>
                <a:lnTo>
                  <a:pt x="52354" y="650744"/>
                </a:lnTo>
                <a:lnTo>
                  <a:pt x="52354" y="411882"/>
                </a:lnTo>
                <a:close/>
              </a:path>
              <a:path w="1980565" h="726439">
                <a:moveTo>
                  <a:pt x="78531" y="0"/>
                </a:moveTo>
                <a:lnTo>
                  <a:pt x="38449" y="7769"/>
                </a:lnTo>
                <a:lnTo>
                  <a:pt x="7463" y="37322"/>
                </a:lnTo>
                <a:lnTo>
                  <a:pt x="0" y="65034"/>
                </a:lnTo>
                <a:lnTo>
                  <a:pt x="55" y="173501"/>
                </a:lnTo>
                <a:lnTo>
                  <a:pt x="2531" y="217394"/>
                </a:lnTo>
                <a:lnTo>
                  <a:pt x="12861" y="264890"/>
                </a:lnTo>
                <a:lnTo>
                  <a:pt x="28553" y="301396"/>
                </a:lnTo>
                <a:lnTo>
                  <a:pt x="52354" y="339487"/>
                </a:lnTo>
                <a:lnTo>
                  <a:pt x="57237" y="347179"/>
                </a:lnTo>
                <a:lnTo>
                  <a:pt x="76155" y="380774"/>
                </a:lnTo>
                <a:lnTo>
                  <a:pt x="91851" y="424253"/>
                </a:lnTo>
                <a:lnTo>
                  <a:pt x="100206" y="466278"/>
                </a:lnTo>
                <a:lnTo>
                  <a:pt x="104427" y="519812"/>
                </a:lnTo>
                <a:lnTo>
                  <a:pt x="104708" y="540726"/>
                </a:lnTo>
                <a:lnTo>
                  <a:pt x="104708" y="650744"/>
                </a:lnTo>
                <a:lnTo>
                  <a:pt x="85075" y="686743"/>
                </a:lnTo>
                <a:lnTo>
                  <a:pt x="149666" y="686743"/>
                </a:lnTo>
                <a:lnTo>
                  <a:pt x="157063" y="650744"/>
                </a:lnTo>
                <a:lnTo>
                  <a:pt x="156936" y="482588"/>
                </a:lnTo>
                <a:lnTo>
                  <a:pt x="152694" y="431595"/>
                </a:lnTo>
                <a:lnTo>
                  <a:pt x="140498" y="389183"/>
                </a:lnTo>
                <a:lnTo>
                  <a:pt x="123806" y="354826"/>
                </a:lnTo>
                <a:lnTo>
                  <a:pt x="98063" y="315101"/>
                </a:lnTo>
                <a:lnTo>
                  <a:pt x="91620" y="304926"/>
                </a:lnTo>
                <a:lnTo>
                  <a:pt x="73853" y="270897"/>
                </a:lnTo>
                <a:lnTo>
                  <a:pt x="60123" y="228642"/>
                </a:lnTo>
                <a:lnTo>
                  <a:pt x="52839" y="173501"/>
                </a:lnTo>
                <a:lnTo>
                  <a:pt x="52354" y="151335"/>
                </a:lnTo>
                <a:lnTo>
                  <a:pt x="52354" y="65034"/>
                </a:lnTo>
                <a:lnTo>
                  <a:pt x="60532" y="45810"/>
                </a:lnTo>
                <a:lnTo>
                  <a:pt x="62992" y="43359"/>
                </a:lnTo>
                <a:lnTo>
                  <a:pt x="65715" y="41716"/>
                </a:lnTo>
                <a:lnTo>
                  <a:pt x="68709" y="40899"/>
                </a:lnTo>
                <a:lnTo>
                  <a:pt x="71987" y="39810"/>
                </a:lnTo>
                <a:lnTo>
                  <a:pt x="75264" y="39265"/>
                </a:lnTo>
                <a:lnTo>
                  <a:pt x="150315" y="39265"/>
                </a:lnTo>
                <a:lnTo>
                  <a:pt x="149498" y="37322"/>
                </a:lnTo>
                <a:lnTo>
                  <a:pt x="118205" y="7769"/>
                </a:lnTo>
                <a:lnTo>
                  <a:pt x="90217" y="485"/>
                </a:lnTo>
                <a:lnTo>
                  <a:pt x="78531" y="0"/>
                </a:lnTo>
                <a:close/>
              </a:path>
              <a:path w="1980565" h="726439">
                <a:moveTo>
                  <a:pt x="150315" y="39265"/>
                </a:moveTo>
                <a:lnTo>
                  <a:pt x="81809" y="39265"/>
                </a:lnTo>
                <a:lnTo>
                  <a:pt x="84939" y="39810"/>
                </a:lnTo>
                <a:lnTo>
                  <a:pt x="87934" y="40899"/>
                </a:lnTo>
                <a:lnTo>
                  <a:pt x="91211" y="41716"/>
                </a:lnTo>
                <a:lnTo>
                  <a:pt x="94070" y="43359"/>
                </a:lnTo>
                <a:lnTo>
                  <a:pt x="96531" y="45810"/>
                </a:lnTo>
                <a:lnTo>
                  <a:pt x="98981" y="47988"/>
                </a:lnTo>
                <a:lnTo>
                  <a:pt x="100886" y="51265"/>
                </a:lnTo>
                <a:lnTo>
                  <a:pt x="102258" y="55631"/>
                </a:lnTo>
                <a:lnTo>
                  <a:pt x="103892" y="59715"/>
                </a:lnTo>
                <a:lnTo>
                  <a:pt x="104708" y="65034"/>
                </a:lnTo>
                <a:lnTo>
                  <a:pt x="104708" y="254819"/>
                </a:lnTo>
                <a:lnTo>
                  <a:pt x="157063" y="254819"/>
                </a:lnTo>
                <a:lnTo>
                  <a:pt x="157063" y="65034"/>
                </a:lnTo>
                <a:lnTo>
                  <a:pt x="155974" y="57673"/>
                </a:lnTo>
                <a:lnTo>
                  <a:pt x="153796" y="49495"/>
                </a:lnTo>
                <a:lnTo>
                  <a:pt x="152003" y="43279"/>
                </a:lnTo>
                <a:lnTo>
                  <a:pt x="150315" y="39265"/>
                </a:lnTo>
                <a:close/>
              </a:path>
              <a:path w="1980565" h="726439">
                <a:moveTo>
                  <a:pt x="339256" y="6135"/>
                </a:moveTo>
                <a:lnTo>
                  <a:pt x="221459" y="6135"/>
                </a:lnTo>
                <a:lnTo>
                  <a:pt x="221459" y="712920"/>
                </a:lnTo>
                <a:lnTo>
                  <a:pt x="339256" y="712920"/>
                </a:lnTo>
                <a:lnTo>
                  <a:pt x="339256" y="673654"/>
                </a:lnTo>
                <a:lnTo>
                  <a:pt x="273813" y="673654"/>
                </a:lnTo>
                <a:lnTo>
                  <a:pt x="273813" y="359528"/>
                </a:lnTo>
                <a:lnTo>
                  <a:pt x="326168" y="359528"/>
                </a:lnTo>
                <a:lnTo>
                  <a:pt x="326168" y="320262"/>
                </a:lnTo>
                <a:lnTo>
                  <a:pt x="273813" y="320262"/>
                </a:lnTo>
                <a:lnTo>
                  <a:pt x="273813" y="45401"/>
                </a:lnTo>
                <a:lnTo>
                  <a:pt x="339256" y="45401"/>
                </a:lnTo>
                <a:lnTo>
                  <a:pt x="339256" y="6135"/>
                </a:lnTo>
                <a:close/>
              </a:path>
              <a:path w="1980565" h="726439">
                <a:moveTo>
                  <a:pt x="456007" y="6135"/>
                </a:moveTo>
                <a:lnTo>
                  <a:pt x="403652" y="6135"/>
                </a:lnTo>
                <a:lnTo>
                  <a:pt x="403652" y="712920"/>
                </a:lnTo>
                <a:lnTo>
                  <a:pt x="508361" y="712920"/>
                </a:lnTo>
                <a:lnTo>
                  <a:pt x="508361" y="673654"/>
                </a:lnTo>
                <a:lnTo>
                  <a:pt x="456007" y="673654"/>
                </a:lnTo>
                <a:lnTo>
                  <a:pt x="456007" y="6135"/>
                </a:lnTo>
                <a:close/>
              </a:path>
              <a:path w="1980565" h="726439">
                <a:moveTo>
                  <a:pt x="703643" y="6135"/>
                </a:moveTo>
                <a:lnTo>
                  <a:pt x="585846" y="6135"/>
                </a:lnTo>
                <a:lnTo>
                  <a:pt x="585846" y="712920"/>
                </a:lnTo>
                <a:lnTo>
                  <a:pt x="703643" y="712920"/>
                </a:lnTo>
                <a:lnTo>
                  <a:pt x="703643" y="673654"/>
                </a:lnTo>
                <a:lnTo>
                  <a:pt x="638200" y="673654"/>
                </a:lnTo>
                <a:lnTo>
                  <a:pt x="638200" y="359528"/>
                </a:lnTo>
                <a:lnTo>
                  <a:pt x="690554" y="359528"/>
                </a:lnTo>
                <a:lnTo>
                  <a:pt x="690554" y="320262"/>
                </a:lnTo>
                <a:lnTo>
                  <a:pt x="638200" y="320262"/>
                </a:lnTo>
                <a:lnTo>
                  <a:pt x="638200" y="45401"/>
                </a:lnTo>
                <a:lnTo>
                  <a:pt x="703643" y="45401"/>
                </a:lnTo>
                <a:lnTo>
                  <a:pt x="703643" y="6135"/>
                </a:lnTo>
                <a:close/>
              </a:path>
              <a:path w="1980565" h="726439">
                <a:moveTo>
                  <a:pt x="846571" y="0"/>
                </a:moveTo>
                <a:lnTo>
                  <a:pt x="805055" y="9307"/>
                </a:lnTo>
                <a:lnTo>
                  <a:pt x="774992" y="39265"/>
                </a:lnTo>
                <a:lnTo>
                  <a:pt x="768039" y="71578"/>
                </a:lnTo>
                <a:lnTo>
                  <a:pt x="768039" y="650744"/>
                </a:lnTo>
                <a:lnTo>
                  <a:pt x="777850" y="691654"/>
                </a:lnTo>
                <a:lnTo>
                  <a:pt x="809990" y="720023"/>
                </a:lnTo>
                <a:lnTo>
                  <a:pt x="846571" y="726009"/>
                </a:lnTo>
                <a:lnTo>
                  <a:pt x="860451" y="725343"/>
                </a:lnTo>
                <a:lnTo>
                  <a:pt x="899413" y="710054"/>
                </a:lnTo>
                <a:lnTo>
                  <a:pt x="917699" y="686743"/>
                </a:lnTo>
                <a:lnTo>
                  <a:pt x="840026" y="686743"/>
                </a:lnTo>
                <a:lnTo>
                  <a:pt x="834979" y="685382"/>
                </a:lnTo>
                <a:lnTo>
                  <a:pt x="820393" y="650744"/>
                </a:lnTo>
                <a:lnTo>
                  <a:pt x="820393" y="65034"/>
                </a:lnTo>
                <a:lnTo>
                  <a:pt x="828571" y="45810"/>
                </a:lnTo>
                <a:lnTo>
                  <a:pt x="831032" y="43359"/>
                </a:lnTo>
                <a:lnTo>
                  <a:pt x="833754" y="41716"/>
                </a:lnTo>
                <a:lnTo>
                  <a:pt x="836749" y="40899"/>
                </a:lnTo>
                <a:lnTo>
                  <a:pt x="840026" y="39810"/>
                </a:lnTo>
                <a:lnTo>
                  <a:pt x="843293" y="39265"/>
                </a:lnTo>
                <a:lnTo>
                  <a:pt x="917884" y="39265"/>
                </a:lnTo>
                <a:lnTo>
                  <a:pt x="915002" y="34025"/>
                </a:lnTo>
                <a:lnTo>
                  <a:pt x="882562" y="7031"/>
                </a:lnTo>
                <a:lnTo>
                  <a:pt x="854063" y="280"/>
                </a:lnTo>
                <a:lnTo>
                  <a:pt x="846571" y="0"/>
                </a:lnTo>
                <a:close/>
              </a:path>
              <a:path w="1980565" h="726439">
                <a:moveTo>
                  <a:pt x="925102" y="372616"/>
                </a:moveTo>
                <a:lnTo>
                  <a:pt x="872748" y="372616"/>
                </a:lnTo>
                <a:lnTo>
                  <a:pt x="872748" y="650744"/>
                </a:lnTo>
                <a:lnTo>
                  <a:pt x="872612" y="654702"/>
                </a:lnTo>
                <a:lnTo>
                  <a:pt x="853115" y="686743"/>
                </a:lnTo>
                <a:lnTo>
                  <a:pt x="917699" y="686743"/>
                </a:lnTo>
                <a:lnTo>
                  <a:pt x="925102" y="650744"/>
                </a:lnTo>
                <a:lnTo>
                  <a:pt x="925102" y="372616"/>
                </a:lnTo>
                <a:close/>
              </a:path>
              <a:path w="1980565" h="726439">
                <a:moveTo>
                  <a:pt x="917884" y="39265"/>
                </a:moveTo>
                <a:lnTo>
                  <a:pt x="849837" y="39265"/>
                </a:lnTo>
                <a:lnTo>
                  <a:pt x="852979" y="39810"/>
                </a:lnTo>
                <a:lnTo>
                  <a:pt x="855973" y="40899"/>
                </a:lnTo>
                <a:lnTo>
                  <a:pt x="859251" y="41716"/>
                </a:lnTo>
                <a:lnTo>
                  <a:pt x="862109" y="43359"/>
                </a:lnTo>
                <a:lnTo>
                  <a:pt x="864570" y="45810"/>
                </a:lnTo>
                <a:lnTo>
                  <a:pt x="867020" y="47988"/>
                </a:lnTo>
                <a:lnTo>
                  <a:pt x="868926" y="51265"/>
                </a:lnTo>
                <a:lnTo>
                  <a:pt x="870298" y="55631"/>
                </a:lnTo>
                <a:lnTo>
                  <a:pt x="871931" y="59715"/>
                </a:lnTo>
                <a:lnTo>
                  <a:pt x="872748" y="65034"/>
                </a:lnTo>
                <a:lnTo>
                  <a:pt x="872748" y="294085"/>
                </a:lnTo>
                <a:lnTo>
                  <a:pt x="925102" y="294085"/>
                </a:lnTo>
                <a:lnTo>
                  <a:pt x="925102" y="71578"/>
                </a:lnTo>
                <a:lnTo>
                  <a:pt x="924694" y="63040"/>
                </a:lnTo>
                <a:lnTo>
                  <a:pt x="923467" y="55014"/>
                </a:lnTo>
                <a:lnTo>
                  <a:pt x="921423" y="47498"/>
                </a:lnTo>
                <a:lnTo>
                  <a:pt x="918558" y="40490"/>
                </a:lnTo>
                <a:lnTo>
                  <a:pt x="917884" y="39265"/>
                </a:lnTo>
                <a:close/>
              </a:path>
              <a:path w="1980565" h="726439">
                <a:moveTo>
                  <a:pt x="1061486" y="6135"/>
                </a:moveTo>
                <a:lnTo>
                  <a:pt x="1009131" y="6135"/>
                </a:lnTo>
                <a:lnTo>
                  <a:pt x="1009131" y="712920"/>
                </a:lnTo>
                <a:lnTo>
                  <a:pt x="1061486" y="712920"/>
                </a:lnTo>
                <a:lnTo>
                  <a:pt x="1061486" y="6135"/>
                </a:lnTo>
                <a:close/>
              </a:path>
              <a:path w="1980565" h="726439">
                <a:moveTo>
                  <a:pt x="1224046" y="0"/>
                </a:moveTo>
                <a:lnTo>
                  <a:pt x="1181922" y="7224"/>
                </a:lnTo>
                <a:lnTo>
                  <a:pt x="1155336" y="31088"/>
                </a:lnTo>
                <a:lnTo>
                  <a:pt x="1152059" y="36543"/>
                </a:lnTo>
                <a:lnTo>
                  <a:pt x="1149745" y="41988"/>
                </a:lnTo>
                <a:lnTo>
                  <a:pt x="1148373" y="47443"/>
                </a:lnTo>
                <a:lnTo>
                  <a:pt x="1147012" y="52626"/>
                </a:lnTo>
                <a:lnTo>
                  <a:pt x="1146195" y="57401"/>
                </a:lnTo>
                <a:lnTo>
                  <a:pt x="1145650" y="66123"/>
                </a:lnTo>
                <a:lnTo>
                  <a:pt x="1145560" y="68301"/>
                </a:lnTo>
                <a:lnTo>
                  <a:pt x="1145514" y="650744"/>
                </a:lnTo>
                <a:lnTo>
                  <a:pt x="1145923" y="656744"/>
                </a:lnTo>
                <a:lnTo>
                  <a:pt x="1159549" y="698196"/>
                </a:lnTo>
                <a:lnTo>
                  <a:pt x="1197972" y="723348"/>
                </a:lnTo>
                <a:lnTo>
                  <a:pt x="1224046" y="726009"/>
                </a:lnTo>
                <a:lnTo>
                  <a:pt x="1237927" y="725343"/>
                </a:lnTo>
                <a:lnTo>
                  <a:pt x="1276889" y="710054"/>
                </a:lnTo>
                <a:lnTo>
                  <a:pt x="1295181" y="686743"/>
                </a:lnTo>
                <a:lnTo>
                  <a:pt x="1217502" y="686743"/>
                </a:lnTo>
                <a:lnTo>
                  <a:pt x="1212455" y="685382"/>
                </a:lnTo>
                <a:lnTo>
                  <a:pt x="1197869" y="650744"/>
                </a:lnTo>
                <a:lnTo>
                  <a:pt x="1197953" y="66123"/>
                </a:lnTo>
                <a:lnTo>
                  <a:pt x="1198005" y="64762"/>
                </a:lnTo>
                <a:lnTo>
                  <a:pt x="1198549" y="57129"/>
                </a:lnTo>
                <a:lnTo>
                  <a:pt x="1199502" y="53715"/>
                </a:lnTo>
                <a:lnTo>
                  <a:pt x="1201146" y="50720"/>
                </a:lnTo>
                <a:lnTo>
                  <a:pt x="1202780" y="47443"/>
                </a:lnTo>
                <a:lnTo>
                  <a:pt x="1205366" y="44721"/>
                </a:lnTo>
                <a:lnTo>
                  <a:pt x="1212455" y="40354"/>
                </a:lnTo>
                <a:lnTo>
                  <a:pt x="1217502" y="39265"/>
                </a:lnTo>
                <a:lnTo>
                  <a:pt x="1297190" y="39265"/>
                </a:lnTo>
                <a:lnTo>
                  <a:pt x="1296033" y="36543"/>
                </a:lnTo>
                <a:lnTo>
                  <a:pt x="1292766" y="31088"/>
                </a:lnTo>
                <a:lnTo>
                  <a:pt x="1289489" y="25360"/>
                </a:lnTo>
                <a:lnTo>
                  <a:pt x="1284987" y="20177"/>
                </a:lnTo>
                <a:lnTo>
                  <a:pt x="1250045" y="2531"/>
                </a:lnTo>
                <a:lnTo>
                  <a:pt x="1233479" y="280"/>
                </a:lnTo>
                <a:lnTo>
                  <a:pt x="1224046" y="0"/>
                </a:lnTo>
                <a:close/>
              </a:path>
              <a:path w="1980565" h="726439">
                <a:moveTo>
                  <a:pt x="1297190" y="39265"/>
                </a:moveTo>
                <a:lnTo>
                  <a:pt x="1230590" y="39265"/>
                </a:lnTo>
                <a:lnTo>
                  <a:pt x="1235637" y="40354"/>
                </a:lnTo>
                <a:lnTo>
                  <a:pt x="1242726" y="44721"/>
                </a:lnTo>
                <a:lnTo>
                  <a:pt x="1245312" y="47443"/>
                </a:lnTo>
                <a:lnTo>
                  <a:pt x="1246956" y="50720"/>
                </a:lnTo>
                <a:lnTo>
                  <a:pt x="1248590" y="53715"/>
                </a:lnTo>
                <a:lnTo>
                  <a:pt x="1249543" y="57129"/>
                </a:lnTo>
                <a:lnTo>
                  <a:pt x="1250087" y="64762"/>
                </a:lnTo>
                <a:lnTo>
                  <a:pt x="1250139" y="66123"/>
                </a:lnTo>
                <a:lnTo>
                  <a:pt x="1250223" y="650744"/>
                </a:lnTo>
                <a:lnTo>
                  <a:pt x="1250087" y="654702"/>
                </a:lnTo>
                <a:lnTo>
                  <a:pt x="1230590" y="686743"/>
                </a:lnTo>
                <a:lnTo>
                  <a:pt x="1295181" y="686743"/>
                </a:lnTo>
                <a:lnTo>
                  <a:pt x="1302578" y="650744"/>
                </a:lnTo>
                <a:lnTo>
                  <a:pt x="1302532" y="68301"/>
                </a:lnTo>
                <a:lnTo>
                  <a:pt x="1302442" y="66123"/>
                </a:lnTo>
                <a:lnTo>
                  <a:pt x="1301897" y="57401"/>
                </a:lnTo>
                <a:lnTo>
                  <a:pt x="1301080" y="52626"/>
                </a:lnTo>
                <a:lnTo>
                  <a:pt x="1299719" y="47443"/>
                </a:lnTo>
                <a:lnTo>
                  <a:pt x="1298347" y="41988"/>
                </a:lnTo>
                <a:lnTo>
                  <a:pt x="1297190" y="39265"/>
                </a:lnTo>
                <a:close/>
              </a:path>
              <a:path w="1980565" h="726439">
                <a:moveTo>
                  <a:pt x="1432417" y="6135"/>
                </a:moveTo>
                <a:lnTo>
                  <a:pt x="1380062" y="6135"/>
                </a:lnTo>
                <a:lnTo>
                  <a:pt x="1380062" y="712920"/>
                </a:lnTo>
                <a:lnTo>
                  <a:pt x="1419328" y="712920"/>
                </a:lnTo>
                <a:lnTo>
                  <a:pt x="1419328" y="189376"/>
                </a:lnTo>
                <a:lnTo>
                  <a:pt x="1455322" y="189376"/>
                </a:lnTo>
                <a:lnTo>
                  <a:pt x="1432417" y="6135"/>
                </a:lnTo>
                <a:close/>
              </a:path>
              <a:path w="1980565" h="726439">
                <a:moveTo>
                  <a:pt x="1455322" y="189376"/>
                </a:moveTo>
                <a:lnTo>
                  <a:pt x="1419328" y="189376"/>
                </a:lnTo>
                <a:lnTo>
                  <a:pt x="1484771" y="712920"/>
                </a:lnTo>
                <a:lnTo>
                  <a:pt x="1537125" y="712920"/>
                </a:lnTo>
                <a:lnTo>
                  <a:pt x="1537125" y="529680"/>
                </a:lnTo>
                <a:lnTo>
                  <a:pt x="1497860" y="529680"/>
                </a:lnTo>
                <a:lnTo>
                  <a:pt x="1455322" y="189376"/>
                </a:lnTo>
                <a:close/>
              </a:path>
              <a:path w="1980565" h="726439">
                <a:moveTo>
                  <a:pt x="1537125" y="6135"/>
                </a:moveTo>
                <a:lnTo>
                  <a:pt x="1497860" y="6135"/>
                </a:lnTo>
                <a:lnTo>
                  <a:pt x="1497860" y="529680"/>
                </a:lnTo>
                <a:lnTo>
                  <a:pt x="1537125" y="529680"/>
                </a:lnTo>
                <a:lnTo>
                  <a:pt x="1537125" y="6135"/>
                </a:lnTo>
                <a:close/>
              </a:path>
              <a:path w="1980565" h="726439">
                <a:moveTo>
                  <a:pt x="1719319" y="6135"/>
                </a:moveTo>
                <a:lnTo>
                  <a:pt x="1640787" y="6135"/>
                </a:lnTo>
                <a:lnTo>
                  <a:pt x="1601521" y="712920"/>
                </a:lnTo>
                <a:lnTo>
                  <a:pt x="1653876" y="712920"/>
                </a:lnTo>
                <a:lnTo>
                  <a:pt x="1660829" y="542768"/>
                </a:lnTo>
                <a:lnTo>
                  <a:pt x="1749132" y="542768"/>
                </a:lnTo>
                <a:lnTo>
                  <a:pt x="1746950" y="503502"/>
                </a:lnTo>
                <a:lnTo>
                  <a:pt x="1660829" y="503502"/>
                </a:lnTo>
                <a:lnTo>
                  <a:pt x="1666964" y="346439"/>
                </a:lnTo>
                <a:lnTo>
                  <a:pt x="1680053" y="32313"/>
                </a:lnTo>
                <a:lnTo>
                  <a:pt x="1720773" y="32313"/>
                </a:lnTo>
                <a:lnTo>
                  <a:pt x="1719319" y="6135"/>
                </a:lnTo>
                <a:close/>
              </a:path>
              <a:path w="1980565" h="726439">
                <a:moveTo>
                  <a:pt x="1749132" y="542768"/>
                </a:moveTo>
                <a:lnTo>
                  <a:pt x="1699686" y="542768"/>
                </a:lnTo>
                <a:lnTo>
                  <a:pt x="1706230" y="712920"/>
                </a:lnTo>
                <a:lnTo>
                  <a:pt x="1758585" y="712920"/>
                </a:lnTo>
                <a:lnTo>
                  <a:pt x="1749132" y="542768"/>
                </a:lnTo>
                <a:close/>
              </a:path>
              <a:path w="1980565" h="726439">
                <a:moveTo>
                  <a:pt x="1720773" y="32313"/>
                </a:moveTo>
                <a:lnTo>
                  <a:pt x="1680053" y="32313"/>
                </a:lnTo>
                <a:lnTo>
                  <a:pt x="1699686" y="503502"/>
                </a:lnTo>
                <a:lnTo>
                  <a:pt x="1746950" y="503502"/>
                </a:lnTo>
                <a:lnTo>
                  <a:pt x="1720773" y="32313"/>
                </a:lnTo>
                <a:close/>
              </a:path>
              <a:path w="1980565" h="726439">
                <a:moveTo>
                  <a:pt x="1875335" y="6135"/>
                </a:moveTo>
                <a:lnTo>
                  <a:pt x="1822981" y="6135"/>
                </a:lnTo>
                <a:lnTo>
                  <a:pt x="1822981" y="712920"/>
                </a:lnTo>
                <a:lnTo>
                  <a:pt x="1875335" y="712920"/>
                </a:lnTo>
                <a:lnTo>
                  <a:pt x="1875335" y="359528"/>
                </a:lnTo>
                <a:lnTo>
                  <a:pt x="1968045" y="359528"/>
                </a:lnTo>
                <a:lnTo>
                  <a:pt x="1966955" y="357894"/>
                </a:lnTo>
                <a:lnTo>
                  <a:pt x="1962861" y="353936"/>
                </a:lnTo>
                <a:lnTo>
                  <a:pt x="1953050" y="347937"/>
                </a:lnTo>
                <a:lnTo>
                  <a:pt x="1947322" y="346439"/>
                </a:lnTo>
                <a:lnTo>
                  <a:pt x="1940778" y="346439"/>
                </a:lnTo>
                <a:lnTo>
                  <a:pt x="1949982" y="345723"/>
                </a:lnTo>
                <a:lnTo>
                  <a:pt x="1957960" y="343574"/>
                </a:lnTo>
                <a:lnTo>
                  <a:pt x="1964710" y="339994"/>
                </a:lnTo>
                <a:lnTo>
                  <a:pt x="1970233" y="334984"/>
                </a:lnTo>
                <a:lnTo>
                  <a:pt x="1971257" y="333351"/>
                </a:lnTo>
                <a:lnTo>
                  <a:pt x="1875335" y="333351"/>
                </a:lnTo>
                <a:lnTo>
                  <a:pt x="1875335" y="45401"/>
                </a:lnTo>
                <a:lnTo>
                  <a:pt x="1976342" y="45401"/>
                </a:lnTo>
                <a:lnTo>
                  <a:pt x="1974986" y="41209"/>
                </a:lnTo>
                <a:lnTo>
                  <a:pt x="1947322" y="14313"/>
                </a:lnTo>
                <a:lnTo>
                  <a:pt x="1904325" y="6825"/>
                </a:lnTo>
                <a:lnTo>
                  <a:pt x="1885100" y="6212"/>
                </a:lnTo>
                <a:lnTo>
                  <a:pt x="1875335" y="6135"/>
                </a:lnTo>
                <a:close/>
              </a:path>
              <a:path w="1980565" h="726439">
                <a:moveTo>
                  <a:pt x="1968045" y="359528"/>
                </a:moveTo>
                <a:lnTo>
                  <a:pt x="1881879" y="359528"/>
                </a:lnTo>
                <a:lnTo>
                  <a:pt x="1888288" y="359664"/>
                </a:lnTo>
                <a:lnTo>
                  <a:pt x="1900832" y="360208"/>
                </a:lnTo>
                <a:lnTo>
                  <a:pt x="1927689" y="379161"/>
                </a:lnTo>
                <a:lnTo>
                  <a:pt x="1927689" y="712920"/>
                </a:lnTo>
                <a:lnTo>
                  <a:pt x="1980044" y="712920"/>
                </a:lnTo>
                <a:lnTo>
                  <a:pt x="1980044" y="392249"/>
                </a:lnTo>
                <a:lnTo>
                  <a:pt x="1979227" y="385841"/>
                </a:lnTo>
                <a:lnTo>
                  <a:pt x="1975950" y="373297"/>
                </a:lnTo>
                <a:lnTo>
                  <a:pt x="1973500" y="367706"/>
                </a:lnTo>
                <a:lnTo>
                  <a:pt x="1968045" y="359528"/>
                </a:lnTo>
                <a:close/>
              </a:path>
              <a:path w="1980565" h="726439">
                <a:moveTo>
                  <a:pt x="1976342" y="45401"/>
                </a:moveTo>
                <a:lnTo>
                  <a:pt x="1885157" y="45401"/>
                </a:lnTo>
                <a:lnTo>
                  <a:pt x="1893335" y="45537"/>
                </a:lnTo>
                <a:lnTo>
                  <a:pt x="1906695" y="46082"/>
                </a:lnTo>
                <a:lnTo>
                  <a:pt x="1912151" y="47035"/>
                </a:lnTo>
                <a:lnTo>
                  <a:pt x="1920328" y="50312"/>
                </a:lnTo>
                <a:lnTo>
                  <a:pt x="1923187" y="52898"/>
                </a:lnTo>
                <a:lnTo>
                  <a:pt x="1924831" y="56448"/>
                </a:lnTo>
                <a:lnTo>
                  <a:pt x="1926743" y="60022"/>
                </a:lnTo>
                <a:lnTo>
                  <a:pt x="1927689" y="65034"/>
                </a:lnTo>
                <a:lnTo>
                  <a:pt x="1927689" y="313718"/>
                </a:lnTo>
                <a:lnTo>
                  <a:pt x="1888288" y="333214"/>
                </a:lnTo>
                <a:lnTo>
                  <a:pt x="1881879" y="333351"/>
                </a:lnTo>
                <a:lnTo>
                  <a:pt x="1971257" y="333351"/>
                </a:lnTo>
                <a:lnTo>
                  <a:pt x="1974527" y="328134"/>
                </a:lnTo>
                <a:lnTo>
                  <a:pt x="1977592" y="319034"/>
                </a:lnTo>
                <a:lnTo>
                  <a:pt x="1979431" y="307685"/>
                </a:lnTo>
                <a:lnTo>
                  <a:pt x="1980044" y="294085"/>
                </a:lnTo>
                <a:lnTo>
                  <a:pt x="1980044" y="71578"/>
                </a:lnTo>
                <a:lnTo>
                  <a:pt x="1979476" y="59987"/>
                </a:lnTo>
                <a:lnTo>
                  <a:pt x="1977797" y="49900"/>
                </a:lnTo>
                <a:lnTo>
                  <a:pt x="1976342" y="454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14387" y="3861180"/>
            <a:ext cx="4309795" cy="124730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888307" y="2015896"/>
            <a:ext cx="1849755" cy="505459"/>
          </a:xfrm>
          <a:custGeom>
            <a:avLst/>
            <a:gdLst/>
            <a:ahLst/>
            <a:cxnLst/>
            <a:rect l="l" t="t" r="r" b="b"/>
            <a:pathLst>
              <a:path w="1849755" h="505460">
                <a:moveTo>
                  <a:pt x="47370" y="115975"/>
                </a:moveTo>
                <a:lnTo>
                  <a:pt x="0" y="115975"/>
                </a:lnTo>
                <a:lnTo>
                  <a:pt x="0" y="497115"/>
                </a:lnTo>
                <a:lnTo>
                  <a:pt x="242296" y="497115"/>
                </a:lnTo>
                <a:lnTo>
                  <a:pt x="242296" y="455190"/>
                </a:lnTo>
                <a:lnTo>
                  <a:pt x="47370" y="455190"/>
                </a:lnTo>
                <a:lnTo>
                  <a:pt x="47370" y="115975"/>
                </a:lnTo>
                <a:close/>
              </a:path>
              <a:path w="1849755" h="505460">
                <a:moveTo>
                  <a:pt x="435473" y="107808"/>
                </a:moveTo>
                <a:lnTo>
                  <a:pt x="385951" y="113710"/>
                </a:lnTo>
                <a:lnTo>
                  <a:pt x="345341" y="130981"/>
                </a:lnTo>
                <a:lnTo>
                  <a:pt x="314846" y="158968"/>
                </a:lnTo>
                <a:lnTo>
                  <a:pt x="295667" y="197016"/>
                </a:lnTo>
                <a:lnTo>
                  <a:pt x="289006" y="244474"/>
                </a:lnTo>
                <a:lnTo>
                  <a:pt x="289006" y="368617"/>
                </a:lnTo>
                <a:lnTo>
                  <a:pt x="295667" y="416074"/>
                </a:lnTo>
                <a:lnTo>
                  <a:pt x="314846" y="454123"/>
                </a:lnTo>
                <a:lnTo>
                  <a:pt x="345341" y="482109"/>
                </a:lnTo>
                <a:lnTo>
                  <a:pt x="385951" y="499380"/>
                </a:lnTo>
                <a:lnTo>
                  <a:pt x="435473" y="505283"/>
                </a:lnTo>
                <a:lnTo>
                  <a:pt x="484995" y="499380"/>
                </a:lnTo>
                <a:lnTo>
                  <a:pt x="525605" y="482109"/>
                </a:lnTo>
                <a:lnTo>
                  <a:pt x="547818" y="461724"/>
                </a:lnTo>
                <a:lnTo>
                  <a:pt x="435473" y="461724"/>
                </a:lnTo>
                <a:lnTo>
                  <a:pt x="392884" y="455020"/>
                </a:lnTo>
                <a:lnTo>
                  <a:pt x="361831" y="436269"/>
                </a:lnTo>
                <a:lnTo>
                  <a:pt x="342825" y="407513"/>
                </a:lnTo>
                <a:lnTo>
                  <a:pt x="336377" y="370794"/>
                </a:lnTo>
                <a:lnTo>
                  <a:pt x="336377" y="242296"/>
                </a:lnTo>
                <a:lnTo>
                  <a:pt x="342825" y="205577"/>
                </a:lnTo>
                <a:lnTo>
                  <a:pt x="361831" y="176821"/>
                </a:lnTo>
                <a:lnTo>
                  <a:pt x="392884" y="158071"/>
                </a:lnTo>
                <a:lnTo>
                  <a:pt x="435473" y="151367"/>
                </a:lnTo>
                <a:lnTo>
                  <a:pt x="547818" y="151367"/>
                </a:lnTo>
                <a:lnTo>
                  <a:pt x="525605" y="130981"/>
                </a:lnTo>
                <a:lnTo>
                  <a:pt x="484995" y="113710"/>
                </a:lnTo>
                <a:lnTo>
                  <a:pt x="435473" y="107808"/>
                </a:lnTo>
                <a:close/>
              </a:path>
              <a:path w="1849755" h="505460">
                <a:moveTo>
                  <a:pt x="547818" y="151367"/>
                </a:moveTo>
                <a:lnTo>
                  <a:pt x="435473" y="151367"/>
                </a:lnTo>
                <a:lnTo>
                  <a:pt x="477832" y="158071"/>
                </a:lnTo>
                <a:lnTo>
                  <a:pt x="508911" y="176821"/>
                </a:lnTo>
                <a:lnTo>
                  <a:pt x="528044" y="205577"/>
                </a:lnTo>
                <a:lnTo>
                  <a:pt x="534570" y="242296"/>
                </a:lnTo>
                <a:lnTo>
                  <a:pt x="534570" y="370794"/>
                </a:lnTo>
                <a:lnTo>
                  <a:pt x="528044" y="407513"/>
                </a:lnTo>
                <a:lnTo>
                  <a:pt x="508911" y="436269"/>
                </a:lnTo>
                <a:lnTo>
                  <a:pt x="477832" y="455020"/>
                </a:lnTo>
                <a:lnTo>
                  <a:pt x="435473" y="461724"/>
                </a:lnTo>
                <a:lnTo>
                  <a:pt x="547818" y="461724"/>
                </a:lnTo>
                <a:lnTo>
                  <a:pt x="556101" y="454123"/>
                </a:lnTo>
                <a:lnTo>
                  <a:pt x="575280" y="416074"/>
                </a:lnTo>
                <a:lnTo>
                  <a:pt x="581940" y="368617"/>
                </a:lnTo>
                <a:lnTo>
                  <a:pt x="581940" y="244474"/>
                </a:lnTo>
                <a:lnTo>
                  <a:pt x="575280" y="197016"/>
                </a:lnTo>
                <a:lnTo>
                  <a:pt x="556101" y="158968"/>
                </a:lnTo>
                <a:lnTo>
                  <a:pt x="547818" y="151367"/>
                </a:lnTo>
                <a:close/>
              </a:path>
              <a:path w="1849755" h="505460">
                <a:moveTo>
                  <a:pt x="514968" y="0"/>
                </a:moveTo>
                <a:lnTo>
                  <a:pt x="470320" y="0"/>
                </a:lnTo>
                <a:lnTo>
                  <a:pt x="414783" y="82217"/>
                </a:lnTo>
                <a:lnTo>
                  <a:pt x="456708" y="82217"/>
                </a:lnTo>
                <a:lnTo>
                  <a:pt x="514968" y="16334"/>
                </a:lnTo>
                <a:lnTo>
                  <a:pt x="514968" y="0"/>
                </a:lnTo>
                <a:close/>
              </a:path>
              <a:path w="1849755" h="505460">
                <a:moveTo>
                  <a:pt x="809860" y="107808"/>
                </a:moveTo>
                <a:lnTo>
                  <a:pt x="758855" y="113767"/>
                </a:lnTo>
                <a:lnTo>
                  <a:pt x="717546" y="131173"/>
                </a:lnTo>
                <a:lnTo>
                  <a:pt x="686873" y="159320"/>
                </a:lnTo>
                <a:lnTo>
                  <a:pt x="667779" y="197504"/>
                </a:lnTo>
                <a:lnTo>
                  <a:pt x="661204" y="245018"/>
                </a:lnTo>
                <a:lnTo>
                  <a:pt x="661204" y="368072"/>
                </a:lnTo>
                <a:lnTo>
                  <a:pt x="667626" y="414959"/>
                </a:lnTo>
                <a:lnTo>
                  <a:pt x="686175" y="453064"/>
                </a:lnTo>
                <a:lnTo>
                  <a:pt x="715780" y="481447"/>
                </a:lnTo>
                <a:lnTo>
                  <a:pt x="755365" y="499167"/>
                </a:lnTo>
                <a:lnTo>
                  <a:pt x="803860" y="505283"/>
                </a:lnTo>
                <a:lnTo>
                  <a:pt x="837786" y="501658"/>
                </a:lnTo>
                <a:lnTo>
                  <a:pt x="866961" y="490990"/>
                </a:lnTo>
                <a:lnTo>
                  <a:pt x="891541" y="473583"/>
                </a:lnTo>
                <a:lnTo>
                  <a:pt x="901559" y="461724"/>
                </a:lnTo>
                <a:lnTo>
                  <a:pt x="806593" y="461724"/>
                </a:lnTo>
                <a:lnTo>
                  <a:pt x="765321" y="455054"/>
                </a:lnTo>
                <a:lnTo>
                  <a:pt x="734511" y="436133"/>
                </a:lnTo>
                <a:lnTo>
                  <a:pt x="715238" y="406594"/>
                </a:lnTo>
                <a:lnTo>
                  <a:pt x="708575" y="368072"/>
                </a:lnTo>
                <a:lnTo>
                  <a:pt x="708575" y="241751"/>
                </a:lnTo>
                <a:lnTo>
                  <a:pt x="715500" y="203739"/>
                </a:lnTo>
                <a:lnTo>
                  <a:pt x="735392" y="175324"/>
                </a:lnTo>
                <a:lnTo>
                  <a:pt x="766924" y="157526"/>
                </a:lnTo>
                <a:lnTo>
                  <a:pt x="808771" y="151367"/>
                </a:lnTo>
                <a:lnTo>
                  <a:pt x="920541" y="151367"/>
                </a:lnTo>
                <a:lnTo>
                  <a:pt x="891286" y="127723"/>
                </a:lnTo>
                <a:lnTo>
                  <a:pt x="852755" y="112747"/>
                </a:lnTo>
                <a:lnTo>
                  <a:pt x="809860" y="107808"/>
                </a:lnTo>
                <a:close/>
              </a:path>
              <a:path w="1849755" h="505460">
                <a:moveTo>
                  <a:pt x="951426" y="449745"/>
                </a:moveTo>
                <a:lnTo>
                  <a:pt x="911679" y="449745"/>
                </a:lnTo>
                <a:lnTo>
                  <a:pt x="924746" y="497115"/>
                </a:lnTo>
                <a:lnTo>
                  <a:pt x="951426" y="497115"/>
                </a:lnTo>
                <a:lnTo>
                  <a:pt x="951426" y="449745"/>
                </a:lnTo>
                <a:close/>
              </a:path>
              <a:path w="1849755" h="505460">
                <a:moveTo>
                  <a:pt x="951426" y="302734"/>
                </a:moveTo>
                <a:lnTo>
                  <a:pt x="816928" y="302734"/>
                </a:lnTo>
                <a:lnTo>
                  <a:pt x="816928" y="343026"/>
                </a:lnTo>
                <a:lnTo>
                  <a:pt x="904056" y="343026"/>
                </a:lnTo>
                <a:lnTo>
                  <a:pt x="904056" y="400741"/>
                </a:lnTo>
                <a:lnTo>
                  <a:pt x="886754" y="427038"/>
                </a:lnTo>
                <a:lnTo>
                  <a:pt x="864505" y="446138"/>
                </a:lnTo>
                <a:lnTo>
                  <a:pt x="837665" y="457785"/>
                </a:lnTo>
                <a:lnTo>
                  <a:pt x="806593" y="461724"/>
                </a:lnTo>
                <a:lnTo>
                  <a:pt x="901559" y="461724"/>
                </a:lnTo>
                <a:lnTo>
                  <a:pt x="911679" y="449745"/>
                </a:lnTo>
                <a:lnTo>
                  <a:pt x="951426" y="449745"/>
                </a:lnTo>
                <a:lnTo>
                  <a:pt x="951426" y="302734"/>
                </a:lnTo>
                <a:close/>
              </a:path>
              <a:path w="1849755" h="505460">
                <a:moveTo>
                  <a:pt x="920541" y="151367"/>
                </a:moveTo>
                <a:lnTo>
                  <a:pt x="808771" y="151367"/>
                </a:lnTo>
                <a:lnTo>
                  <a:pt x="845633" y="156888"/>
                </a:lnTo>
                <a:lnTo>
                  <a:pt x="875807" y="173078"/>
                </a:lnTo>
                <a:lnTo>
                  <a:pt x="896284" y="199375"/>
                </a:lnTo>
                <a:lnTo>
                  <a:pt x="904056" y="235217"/>
                </a:lnTo>
                <a:lnTo>
                  <a:pt x="904056" y="238484"/>
                </a:lnTo>
                <a:lnTo>
                  <a:pt x="951426" y="238484"/>
                </a:lnTo>
                <a:lnTo>
                  <a:pt x="951426" y="235217"/>
                </a:lnTo>
                <a:lnTo>
                  <a:pt x="943547" y="188723"/>
                </a:lnTo>
                <a:lnTo>
                  <a:pt x="922525" y="152970"/>
                </a:lnTo>
                <a:lnTo>
                  <a:pt x="920541" y="151367"/>
                </a:lnTo>
                <a:close/>
              </a:path>
              <a:path w="1849755" h="505460">
                <a:moveTo>
                  <a:pt x="1094867" y="115975"/>
                </a:moveTo>
                <a:lnTo>
                  <a:pt x="1047496" y="115975"/>
                </a:lnTo>
                <a:lnTo>
                  <a:pt x="1047496" y="497115"/>
                </a:lnTo>
                <a:lnTo>
                  <a:pt x="1094867" y="497115"/>
                </a:lnTo>
                <a:lnTo>
                  <a:pt x="1094867" y="115975"/>
                </a:lnTo>
                <a:close/>
              </a:path>
              <a:path w="1849755" h="505460">
                <a:moveTo>
                  <a:pt x="1331414" y="107808"/>
                </a:moveTo>
                <a:lnTo>
                  <a:pt x="1280904" y="113767"/>
                </a:lnTo>
                <a:lnTo>
                  <a:pt x="1240298" y="131173"/>
                </a:lnTo>
                <a:lnTo>
                  <a:pt x="1210356" y="159320"/>
                </a:lnTo>
                <a:lnTo>
                  <a:pt x="1191834" y="197504"/>
                </a:lnTo>
                <a:lnTo>
                  <a:pt x="1185492" y="245018"/>
                </a:lnTo>
                <a:lnTo>
                  <a:pt x="1185492" y="368072"/>
                </a:lnTo>
                <a:lnTo>
                  <a:pt x="1191834" y="415586"/>
                </a:lnTo>
                <a:lnTo>
                  <a:pt x="1210356" y="453770"/>
                </a:lnTo>
                <a:lnTo>
                  <a:pt x="1240298" y="481918"/>
                </a:lnTo>
                <a:lnTo>
                  <a:pt x="1280904" y="499324"/>
                </a:lnTo>
                <a:lnTo>
                  <a:pt x="1331414" y="505283"/>
                </a:lnTo>
                <a:lnTo>
                  <a:pt x="1374080" y="500326"/>
                </a:lnTo>
                <a:lnTo>
                  <a:pt x="1412042" y="485228"/>
                </a:lnTo>
                <a:lnTo>
                  <a:pt x="1440081" y="461724"/>
                </a:lnTo>
                <a:lnTo>
                  <a:pt x="1330870" y="461724"/>
                </a:lnTo>
                <a:lnTo>
                  <a:pt x="1288451" y="455564"/>
                </a:lnTo>
                <a:lnTo>
                  <a:pt x="1257773" y="437766"/>
                </a:lnTo>
                <a:lnTo>
                  <a:pt x="1239141" y="409351"/>
                </a:lnTo>
                <a:lnTo>
                  <a:pt x="1232862" y="371339"/>
                </a:lnTo>
                <a:lnTo>
                  <a:pt x="1232862" y="241751"/>
                </a:lnTo>
                <a:lnTo>
                  <a:pt x="1239141" y="203739"/>
                </a:lnTo>
                <a:lnTo>
                  <a:pt x="1257773" y="175324"/>
                </a:lnTo>
                <a:lnTo>
                  <a:pt x="1288451" y="157526"/>
                </a:lnTo>
                <a:lnTo>
                  <a:pt x="1330870" y="151367"/>
                </a:lnTo>
                <a:lnTo>
                  <a:pt x="1440081" y="151367"/>
                </a:lnTo>
                <a:lnTo>
                  <a:pt x="1412042" y="127862"/>
                </a:lnTo>
                <a:lnTo>
                  <a:pt x="1374080" y="112765"/>
                </a:lnTo>
                <a:lnTo>
                  <a:pt x="1331414" y="107808"/>
                </a:lnTo>
                <a:close/>
              </a:path>
              <a:path w="1849755" h="505460">
                <a:moveTo>
                  <a:pt x="1470258" y="370250"/>
                </a:moveTo>
                <a:lnTo>
                  <a:pt x="1422888" y="370250"/>
                </a:lnTo>
                <a:lnTo>
                  <a:pt x="1422888" y="375695"/>
                </a:lnTo>
                <a:lnTo>
                  <a:pt x="1414712" y="414175"/>
                </a:lnTo>
                <a:lnTo>
                  <a:pt x="1393418" y="440965"/>
                </a:lnTo>
                <a:lnTo>
                  <a:pt x="1363854" y="456628"/>
                </a:lnTo>
                <a:lnTo>
                  <a:pt x="1330870" y="461724"/>
                </a:lnTo>
                <a:lnTo>
                  <a:pt x="1440081" y="461724"/>
                </a:lnTo>
                <a:lnTo>
                  <a:pt x="1442555" y="459650"/>
                </a:lnTo>
                <a:lnTo>
                  <a:pt x="1462875" y="423252"/>
                </a:lnTo>
                <a:lnTo>
                  <a:pt x="1470258" y="375695"/>
                </a:lnTo>
                <a:lnTo>
                  <a:pt x="1470258" y="370250"/>
                </a:lnTo>
                <a:close/>
              </a:path>
              <a:path w="1849755" h="505460">
                <a:moveTo>
                  <a:pt x="1440081" y="151367"/>
                </a:moveTo>
                <a:lnTo>
                  <a:pt x="1330870" y="151367"/>
                </a:lnTo>
                <a:lnTo>
                  <a:pt x="1363854" y="156463"/>
                </a:lnTo>
                <a:lnTo>
                  <a:pt x="1393418" y="172125"/>
                </a:lnTo>
                <a:lnTo>
                  <a:pt x="1414712" y="198916"/>
                </a:lnTo>
                <a:lnTo>
                  <a:pt x="1422888" y="237395"/>
                </a:lnTo>
                <a:lnTo>
                  <a:pt x="1422888" y="242840"/>
                </a:lnTo>
                <a:lnTo>
                  <a:pt x="1470258" y="242840"/>
                </a:lnTo>
                <a:lnTo>
                  <a:pt x="1470258" y="237395"/>
                </a:lnTo>
                <a:lnTo>
                  <a:pt x="1462875" y="189838"/>
                </a:lnTo>
                <a:lnTo>
                  <a:pt x="1442555" y="153440"/>
                </a:lnTo>
                <a:lnTo>
                  <a:pt x="1440081" y="151367"/>
                </a:lnTo>
                <a:close/>
              </a:path>
              <a:path w="1849755" h="505460">
                <a:moveTo>
                  <a:pt x="1706660" y="115975"/>
                </a:moveTo>
                <a:lnTo>
                  <a:pt x="1659289" y="115975"/>
                </a:lnTo>
                <a:lnTo>
                  <a:pt x="1517178" y="481325"/>
                </a:lnTo>
                <a:lnTo>
                  <a:pt x="1517178" y="497115"/>
                </a:lnTo>
                <a:lnTo>
                  <a:pt x="1560737" y="497115"/>
                </a:lnTo>
                <a:lnTo>
                  <a:pt x="1599940" y="395841"/>
                </a:lnTo>
                <a:lnTo>
                  <a:pt x="1815937" y="395841"/>
                </a:lnTo>
                <a:lnTo>
                  <a:pt x="1800204" y="355549"/>
                </a:lnTo>
                <a:lnTo>
                  <a:pt x="1614097" y="355549"/>
                </a:lnTo>
                <a:lnTo>
                  <a:pt x="1682158" y="179135"/>
                </a:lnTo>
                <a:lnTo>
                  <a:pt x="1731321" y="179135"/>
                </a:lnTo>
                <a:lnTo>
                  <a:pt x="1706660" y="115975"/>
                </a:lnTo>
                <a:close/>
              </a:path>
              <a:path w="1849755" h="505460">
                <a:moveTo>
                  <a:pt x="1815937" y="395841"/>
                </a:moveTo>
                <a:lnTo>
                  <a:pt x="1764375" y="395841"/>
                </a:lnTo>
                <a:lnTo>
                  <a:pt x="1802489" y="497115"/>
                </a:lnTo>
                <a:lnTo>
                  <a:pt x="1849315" y="497115"/>
                </a:lnTo>
                <a:lnTo>
                  <a:pt x="1849315" y="481325"/>
                </a:lnTo>
                <a:lnTo>
                  <a:pt x="1815937" y="395841"/>
                </a:lnTo>
                <a:close/>
              </a:path>
              <a:path w="1849755" h="505460">
                <a:moveTo>
                  <a:pt x="1731321" y="179135"/>
                </a:moveTo>
                <a:lnTo>
                  <a:pt x="1682158" y="179135"/>
                </a:lnTo>
                <a:lnTo>
                  <a:pt x="1749674" y="355549"/>
                </a:lnTo>
                <a:lnTo>
                  <a:pt x="1800204" y="355549"/>
                </a:lnTo>
                <a:lnTo>
                  <a:pt x="1731321" y="1791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2454" y="2720755"/>
            <a:ext cx="1224280" cy="183515"/>
          </a:xfrm>
          <a:custGeom>
            <a:avLst/>
            <a:gdLst/>
            <a:ahLst/>
            <a:cxnLst/>
            <a:rect l="l" t="t" r="r" b="b"/>
            <a:pathLst>
              <a:path w="1224280" h="183514">
                <a:moveTo>
                  <a:pt x="21863" y="3769"/>
                </a:moveTo>
                <a:lnTo>
                  <a:pt x="0" y="3769"/>
                </a:lnTo>
                <a:lnTo>
                  <a:pt x="0" y="179680"/>
                </a:lnTo>
                <a:lnTo>
                  <a:pt x="21863" y="179680"/>
                </a:lnTo>
                <a:lnTo>
                  <a:pt x="21863" y="3769"/>
                </a:lnTo>
                <a:close/>
              </a:path>
              <a:path w="1224280" h="183514">
                <a:moveTo>
                  <a:pt x="89829" y="3769"/>
                </a:moveTo>
                <a:lnTo>
                  <a:pt x="68720" y="3769"/>
                </a:lnTo>
                <a:lnTo>
                  <a:pt x="68720" y="179680"/>
                </a:lnTo>
                <a:lnTo>
                  <a:pt x="89829" y="179680"/>
                </a:lnTo>
                <a:lnTo>
                  <a:pt x="89829" y="42721"/>
                </a:lnTo>
                <a:lnTo>
                  <a:pt x="114627" y="42721"/>
                </a:lnTo>
                <a:lnTo>
                  <a:pt x="89829" y="3769"/>
                </a:lnTo>
                <a:close/>
              </a:path>
              <a:path w="1224280" h="183514">
                <a:moveTo>
                  <a:pt x="223773" y="42469"/>
                </a:moveTo>
                <a:lnTo>
                  <a:pt x="202663" y="42469"/>
                </a:lnTo>
                <a:lnTo>
                  <a:pt x="202663" y="179680"/>
                </a:lnTo>
                <a:lnTo>
                  <a:pt x="223773" y="179680"/>
                </a:lnTo>
                <a:lnTo>
                  <a:pt x="223773" y="42469"/>
                </a:lnTo>
                <a:close/>
              </a:path>
              <a:path w="1224280" h="183514">
                <a:moveTo>
                  <a:pt x="114627" y="42721"/>
                </a:moveTo>
                <a:lnTo>
                  <a:pt x="89829" y="42721"/>
                </a:lnTo>
                <a:lnTo>
                  <a:pt x="139084" y="119870"/>
                </a:lnTo>
                <a:lnTo>
                  <a:pt x="153398" y="119870"/>
                </a:lnTo>
                <a:lnTo>
                  <a:pt x="170513" y="92981"/>
                </a:lnTo>
                <a:lnTo>
                  <a:pt x="146623" y="92981"/>
                </a:lnTo>
                <a:lnTo>
                  <a:pt x="114627" y="42721"/>
                </a:lnTo>
                <a:close/>
              </a:path>
              <a:path w="1224280" h="183514">
                <a:moveTo>
                  <a:pt x="223773" y="3769"/>
                </a:moveTo>
                <a:lnTo>
                  <a:pt x="203417" y="3769"/>
                </a:lnTo>
                <a:lnTo>
                  <a:pt x="146623" y="92981"/>
                </a:lnTo>
                <a:lnTo>
                  <a:pt x="170513" y="92981"/>
                </a:lnTo>
                <a:lnTo>
                  <a:pt x="202663" y="42469"/>
                </a:lnTo>
                <a:lnTo>
                  <a:pt x="223773" y="42469"/>
                </a:lnTo>
                <a:lnTo>
                  <a:pt x="223773" y="3769"/>
                </a:lnTo>
                <a:close/>
              </a:path>
              <a:path w="1224280" h="183514">
                <a:moveTo>
                  <a:pt x="344073" y="3769"/>
                </a:moveTo>
                <a:lnTo>
                  <a:pt x="270442" y="3769"/>
                </a:lnTo>
                <a:lnTo>
                  <a:pt x="270442" y="179680"/>
                </a:lnTo>
                <a:lnTo>
                  <a:pt x="292305" y="179680"/>
                </a:lnTo>
                <a:lnTo>
                  <a:pt x="292305" y="109567"/>
                </a:lnTo>
                <a:lnTo>
                  <a:pt x="344073" y="109567"/>
                </a:lnTo>
                <a:lnTo>
                  <a:pt x="364479" y="105844"/>
                </a:lnTo>
                <a:lnTo>
                  <a:pt x="379726" y="95243"/>
                </a:lnTo>
                <a:lnTo>
                  <a:pt x="382611" y="90217"/>
                </a:lnTo>
                <a:lnTo>
                  <a:pt x="292305" y="90217"/>
                </a:lnTo>
                <a:lnTo>
                  <a:pt x="292305" y="23119"/>
                </a:lnTo>
                <a:lnTo>
                  <a:pt x="382580" y="23119"/>
                </a:lnTo>
                <a:lnTo>
                  <a:pt x="379726" y="18125"/>
                </a:lnTo>
                <a:lnTo>
                  <a:pt x="364479" y="7495"/>
                </a:lnTo>
                <a:lnTo>
                  <a:pt x="344073" y="3769"/>
                </a:lnTo>
                <a:close/>
              </a:path>
              <a:path w="1224280" h="183514">
                <a:moveTo>
                  <a:pt x="382580" y="23119"/>
                </a:moveTo>
                <a:lnTo>
                  <a:pt x="340303" y="23119"/>
                </a:lnTo>
                <a:lnTo>
                  <a:pt x="352397" y="25306"/>
                </a:lnTo>
                <a:lnTo>
                  <a:pt x="361852" y="31758"/>
                </a:lnTo>
                <a:lnTo>
                  <a:pt x="368009" y="42308"/>
                </a:lnTo>
                <a:lnTo>
                  <a:pt x="370208" y="56794"/>
                </a:lnTo>
                <a:lnTo>
                  <a:pt x="368009" y="71133"/>
                </a:lnTo>
                <a:lnTo>
                  <a:pt x="361852" y="81610"/>
                </a:lnTo>
                <a:lnTo>
                  <a:pt x="352397" y="88033"/>
                </a:lnTo>
                <a:lnTo>
                  <a:pt x="340303" y="90217"/>
                </a:lnTo>
                <a:lnTo>
                  <a:pt x="382611" y="90217"/>
                </a:lnTo>
                <a:lnTo>
                  <a:pt x="389272" y="78610"/>
                </a:lnTo>
                <a:lnTo>
                  <a:pt x="392574" y="56794"/>
                </a:lnTo>
                <a:lnTo>
                  <a:pt x="389272" y="34832"/>
                </a:lnTo>
                <a:lnTo>
                  <a:pt x="382580" y="23119"/>
                </a:lnTo>
                <a:close/>
              </a:path>
              <a:path w="1224280" h="183514">
                <a:moveTo>
                  <a:pt x="487796" y="3769"/>
                </a:moveTo>
                <a:lnTo>
                  <a:pt x="465933" y="3769"/>
                </a:lnTo>
                <a:lnTo>
                  <a:pt x="400343" y="172392"/>
                </a:lnTo>
                <a:lnTo>
                  <a:pt x="400343" y="179680"/>
                </a:lnTo>
                <a:lnTo>
                  <a:pt x="420447" y="179680"/>
                </a:lnTo>
                <a:lnTo>
                  <a:pt x="438541" y="132938"/>
                </a:lnTo>
                <a:lnTo>
                  <a:pt x="538232" y="132938"/>
                </a:lnTo>
                <a:lnTo>
                  <a:pt x="530971" y="114342"/>
                </a:lnTo>
                <a:lnTo>
                  <a:pt x="445075" y="114342"/>
                </a:lnTo>
                <a:lnTo>
                  <a:pt x="476488" y="32920"/>
                </a:lnTo>
                <a:lnTo>
                  <a:pt x="499179" y="32920"/>
                </a:lnTo>
                <a:lnTo>
                  <a:pt x="487796" y="3769"/>
                </a:lnTo>
                <a:close/>
              </a:path>
              <a:path w="1224280" h="183514">
                <a:moveTo>
                  <a:pt x="538232" y="132938"/>
                </a:moveTo>
                <a:lnTo>
                  <a:pt x="514434" y="132938"/>
                </a:lnTo>
                <a:lnTo>
                  <a:pt x="532025" y="179680"/>
                </a:lnTo>
                <a:lnTo>
                  <a:pt x="553637" y="179680"/>
                </a:lnTo>
                <a:lnTo>
                  <a:pt x="553637" y="172392"/>
                </a:lnTo>
                <a:lnTo>
                  <a:pt x="538232" y="132938"/>
                </a:lnTo>
                <a:close/>
              </a:path>
              <a:path w="1224280" h="183514">
                <a:moveTo>
                  <a:pt x="499179" y="32920"/>
                </a:moveTo>
                <a:lnTo>
                  <a:pt x="476488" y="32920"/>
                </a:lnTo>
                <a:lnTo>
                  <a:pt x="507649" y="114342"/>
                </a:lnTo>
                <a:lnTo>
                  <a:pt x="530971" y="114342"/>
                </a:lnTo>
                <a:lnTo>
                  <a:pt x="499179" y="32920"/>
                </a:lnTo>
                <a:close/>
              </a:path>
              <a:path w="1224280" h="183514">
                <a:moveTo>
                  <a:pt x="645174" y="0"/>
                </a:moveTo>
                <a:lnTo>
                  <a:pt x="616733" y="4276"/>
                </a:lnTo>
                <a:lnTo>
                  <a:pt x="595573" y="16680"/>
                </a:lnTo>
                <a:lnTo>
                  <a:pt x="582376" y="36576"/>
                </a:lnTo>
                <a:lnTo>
                  <a:pt x="577825" y="63327"/>
                </a:lnTo>
                <a:lnTo>
                  <a:pt x="577825" y="120121"/>
                </a:lnTo>
                <a:lnTo>
                  <a:pt x="582376" y="146873"/>
                </a:lnTo>
                <a:lnTo>
                  <a:pt x="595573" y="166769"/>
                </a:lnTo>
                <a:lnTo>
                  <a:pt x="616733" y="179173"/>
                </a:lnTo>
                <a:lnTo>
                  <a:pt x="645174" y="183449"/>
                </a:lnTo>
                <a:lnTo>
                  <a:pt x="669499" y="179864"/>
                </a:lnTo>
                <a:lnTo>
                  <a:pt x="689937" y="168905"/>
                </a:lnTo>
                <a:lnTo>
                  <a:pt x="694136" y="163345"/>
                </a:lnTo>
                <a:lnTo>
                  <a:pt x="644922" y="163345"/>
                </a:lnTo>
                <a:lnTo>
                  <a:pt x="625344" y="160502"/>
                </a:lnTo>
                <a:lnTo>
                  <a:pt x="611185" y="152288"/>
                </a:lnTo>
                <a:lnTo>
                  <a:pt x="602586" y="139173"/>
                </a:lnTo>
                <a:lnTo>
                  <a:pt x="599688" y="121629"/>
                </a:lnTo>
                <a:lnTo>
                  <a:pt x="599688" y="61820"/>
                </a:lnTo>
                <a:lnTo>
                  <a:pt x="602586" y="44276"/>
                </a:lnTo>
                <a:lnTo>
                  <a:pt x="611185" y="31161"/>
                </a:lnTo>
                <a:lnTo>
                  <a:pt x="625344" y="22946"/>
                </a:lnTo>
                <a:lnTo>
                  <a:pt x="644922" y="20104"/>
                </a:lnTo>
                <a:lnTo>
                  <a:pt x="694136" y="20104"/>
                </a:lnTo>
                <a:lnTo>
                  <a:pt x="689937" y="14544"/>
                </a:lnTo>
                <a:lnTo>
                  <a:pt x="669499" y="3584"/>
                </a:lnTo>
                <a:lnTo>
                  <a:pt x="645174" y="0"/>
                </a:lnTo>
                <a:close/>
              </a:path>
              <a:path w="1224280" h="183514">
                <a:moveTo>
                  <a:pt x="709255" y="121127"/>
                </a:moveTo>
                <a:lnTo>
                  <a:pt x="687392" y="121127"/>
                </a:lnTo>
                <a:lnTo>
                  <a:pt x="687392" y="123640"/>
                </a:lnTo>
                <a:lnTo>
                  <a:pt x="683619" y="141400"/>
                </a:lnTo>
                <a:lnTo>
                  <a:pt x="673791" y="153764"/>
                </a:lnTo>
                <a:lnTo>
                  <a:pt x="660146" y="160993"/>
                </a:lnTo>
                <a:lnTo>
                  <a:pt x="644922" y="163345"/>
                </a:lnTo>
                <a:lnTo>
                  <a:pt x="694136" y="163345"/>
                </a:lnTo>
                <a:lnTo>
                  <a:pt x="704013" y="150266"/>
                </a:lnTo>
                <a:lnTo>
                  <a:pt x="709255" y="123640"/>
                </a:lnTo>
                <a:lnTo>
                  <a:pt x="709255" y="121127"/>
                </a:lnTo>
                <a:close/>
              </a:path>
              <a:path w="1224280" h="183514">
                <a:moveTo>
                  <a:pt x="694136" y="20104"/>
                </a:moveTo>
                <a:lnTo>
                  <a:pt x="644922" y="20104"/>
                </a:lnTo>
                <a:lnTo>
                  <a:pt x="660146" y="22456"/>
                </a:lnTo>
                <a:lnTo>
                  <a:pt x="673791" y="29684"/>
                </a:lnTo>
                <a:lnTo>
                  <a:pt x="683619" y="42049"/>
                </a:lnTo>
                <a:lnTo>
                  <a:pt x="687392" y="59809"/>
                </a:lnTo>
                <a:lnTo>
                  <a:pt x="687392" y="62322"/>
                </a:lnTo>
                <a:lnTo>
                  <a:pt x="709255" y="62322"/>
                </a:lnTo>
                <a:lnTo>
                  <a:pt x="709255" y="59809"/>
                </a:lnTo>
                <a:lnTo>
                  <a:pt x="704013" y="33183"/>
                </a:lnTo>
                <a:lnTo>
                  <a:pt x="694136" y="20104"/>
                </a:lnTo>
                <a:close/>
              </a:path>
              <a:path w="1224280" h="183514">
                <a:moveTo>
                  <a:pt x="806300" y="23119"/>
                </a:moveTo>
                <a:lnTo>
                  <a:pt x="784436" y="23119"/>
                </a:lnTo>
                <a:lnTo>
                  <a:pt x="784436" y="179680"/>
                </a:lnTo>
                <a:lnTo>
                  <a:pt x="806300" y="179680"/>
                </a:lnTo>
                <a:lnTo>
                  <a:pt x="806300" y="23119"/>
                </a:lnTo>
                <a:close/>
              </a:path>
              <a:path w="1224280" h="183514">
                <a:moveTo>
                  <a:pt x="859575" y="3769"/>
                </a:moveTo>
                <a:lnTo>
                  <a:pt x="730909" y="3769"/>
                </a:lnTo>
                <a:lnTo>
                  <a:pt x="730909" y="23119"/>
                </a:lnTo>
                <a:lnTo>
                  <a:pt x="859575" y="23119"/>
                </a:lnTo>
                <a:lnTo>
                  <a:pt x="859575" y="3769"/>
                </a:lnTo>
                <a:close/>
              </a:path>
              <a:path w="1224280" h="183514">
                <a:moveTo>
                  <a:pt x="951206" y="0"/>
                </a:moveTo>
                <a:lnTo>
                  <a:pt x="923257" y="4236"/>
                </a:lnTo>
                <a:lnTo>
                  <a:pt x="901951" y="16554"/>
                </a:lnTo>
                <a:lnTo>
                  <a:pt x="888373" y="36364"/>
                </a:lnTo>
                <a:lnTo>
                  <a:pt x="883606" y="63076"/>
                </a:lnTo>
                <a:lnTo>
                  <a:pt x="883606" y="120373"/>
                </a:lnTo>
                <a:lnTo>
                  <a:pt x="888373" y="147085"/>
                </a:lnTo>
                <a:lnTo>
                  <a:pt x="901951" y="166895"/>
                </a:lnTo>
                <a:lnTo>
                  <a:pt x="923257" y="179213"/>
                </a:lnTo>
                <a:lnTo>
                  <a:pt x="951206" y="183449"/>
                </a:lnTo>
                <a:lnTo>
                  <a:pt x="979156" y="179213"/>
                </a:lnTo>
                <a:lnTo>
                  <a:pt x="1000461" y="166895"/>
                </a:lnTo>
                <a:lnTo>
                  <a:pt x="1002894" y="163345"/>
                </a:lnTo>
                <a:lnTo>
                  <a:pt x="951206" y="163345"/>
                </a:lnTo>
                <a:lnTo>
                  <a:pt x="931550" y="160251"/>
                </a:lnTo>
                <a:lnTo>
                  <a:pt x="917218" y="151597"/>
                </a:lnTo>
                <a:lnTo>
                  <a:pt x="908446" y="138325"/>
                </a:lnTo>
                <a:lnTo>
                  <a:pt x="905469" y="121378"/>
                </a:lnTo>
                <a:lnTo>
                  <a:pt x="905469" y="62071"/>
                </a:lnTo>
                <a:lnTo>
                  <a:pt x="908446" y="45124"/>
                </a:lnTo>
                <a:lnTo>
                  <a:pt x="917218" y="31852"/>
                </a:lnTo>
                <a:lnTo>
                  <a:pt x="931550" y="23198"/>
                </a:lnTo>
                <a:lnTo>
                  <a:pt x="951206" y="20104"/>
                </a:lnTo>
                <a:lnTo>
                  <a:pt x="1002894" y="20104"/>
                </a:lnTo>
                <a:lnTo>
                  <a:pt x="1000461" y="16554"/>
                </a:lnTo>
                <a:lnTo>
                  <a:pt x="979156" y="4236"/>
                </a:lnTo>
                <a:lnTo>
                  <a:pt x="951206" y="0"/>
                </a:lnTo>
                <a:close/>
              </a:path>
              <a:path w="1224280" h="183514">
                <a:moveTo>
                  <a:pt x="1002894" y="20104"/>
                </a:moveTo>
                <a:lnTo>
                  <a:pt x="951206" y="20104"/>
                </a:lnTo>
                <a:lnTo>
                  <a:pt x="970757" y="23198"/>
                </a:lnTo>
                <a:lnTo>
                  <a:pt x="985100" y="31852"/>
                </a:lnTo>
                <a:lnTo>
                  <a:pt x="993931" y="45124"/>
                </a:lnTo>
                <a:lnTo>
                  <a:pt x="996943" y="62071"/>
                </a:lnTo>
                <a:lnTo>
                  <a:pt x="996943" y="121378"/>
                </a:lnTo>
                <a:lnTo>
                  <a:pt x="993931" y="138325"/>
                </a:lnTo>
                <a:lnTo>
                  <a:pt x="985100" y="151597"/>
                </a:lnTo>
                <a:lnTo>
                  <a:pt x="970757" y="160251"/>
                </a:lnTo>
                <a:lnTo>
                  <a:pt x="951206" y="163345"/>
                </a:lnTo>
                <a:lnTo>
                  <a:pt x="1002894" y="163345"/>
                </a:lnTo>
                <a:lnTo>
                  <a:pt x="1014039" y="147085"/>
                </a:lnTo>
                <a:lnTo>
                  <a:pt x="1018806" y="120373"/>
                </a:lnTo>
                <a:lnTo>
                  <a:pt x="1018806" y="63076"/>
                </a:lnTo>
                <a:lnTo>
                  <a:pt x="1014039" y="36364"/>
                </a:lnTo>
                <a:lnTo>
                  <a:pt x="1002894" y="20104"/>
                </a:lnTo>
                <a:close/>
              </a:path>
              <a:path w="1224280" h="183514">
                <a:moveTo>
                  <a:pt x="1209679" y="18344"/>
                </a:moveTo>
                <a:lnTo>
                  <a:pt x="1167985" y="18344"/>
                </a:lnTo>
                <a:lnTo>
                  <a:pt x="1182470" y="20901"/>
                </a:lnTo>
                <a:lnTo>
                  <a:pt x="1193021" y="28051"/>
                </a:lnTo>
                <a:lnTo>
                  <a:pt x="1199472" y="39018"/>
                </a:lnTo>
                <a:lnTo>
                  <a:pt x="1201659" y="53024"/>
                </a:lnTo>
                <a:lnTo>
                  <a:pt x="1199028" y="67717"/>
                </a:lnTo>
                <a:lnTo>
                  <a:pt x="1191733" y="81233"/>
                </a:lnTo>
                <a:lnTo>
                  <a:pt x="1180668" y="94654"/>
                </a:lnTo>
                <a:lnTo>
                  <a:pt x="1166728" y="109064"/>
                </a:lnTo>
                <a:lnTo>
                  <a:pt x="1113704" y="163094"/>
                </a:lnTo>
                <a:lnTo>
                  <a:pt x="1113704" y="179680"/>
                </a:lnTo>
                <a:lnTo>
                  <a:pt x="1224025" y="179680"/>
                </a:lnTo>
                <a:lnTo>
                  <a:pt x="1224025" y="161335"/>
                </a:lnTo>
                <a:lnTo>
                  <a:pt x="1141096" y="161335"/>
                </a:lnTo>
                <a:lnTo>
                  <a:pt x="1181806" y="120373"/>
                </a:lnTo>
                <a:lnTo>
                  <a:pt x="1196531" y="105177"/>
                </a:lnTo>
                <a:lnTo>
                  <a:pt x="1209324" y="89463"/>
                </a:lnTo>
                <a:lnTo>
                  <a:pt x="1218347" y="72241"/>
                </a:lnTo>
                <a:lnTo>
                  <a:pt x="1221763" y="52521"/>
                </a:lnTo>
                <a:lnTo>
                  <a:pt x="1218163" y="31805"/>
                </a:lnTo>
                <a:lnTo>
                  <a:pt x="1209679" y="18344"/>
                </a:lnTo>
                <a:close/>
              </a:path>
              <a:path w="1224280" h="183514">
                <a:moveTo>
                  <a:pt x="1167734" y="0"/>
                </a:moveTo>
                <a:lnTo>
                  <a:pt x="1145957" y="3836"/>
                </a:lnTo>
                <a:lnTo>
                  <a:pt x="1128656" y="15046"/>
                </a:lnTo>
                <a:lnTo>
                  <a:pt x="1117198" y="33183"/>
                </a:lnTo>
                <a:lnTo>
                  <a:pt x="1112950" y="57799"/>
                </a:lnTo>
                <a:lnTo>
                  <a:pt x="1133054" y="57799"/>
                </a:lnTo>
                <a:lnTo>
                  <a:pt x="1135437" y="41562"/>
                </a:lnTo>
                <a:lnTo>
                  <a:pt x="1142132" y="29119"/>
                </a:lnTo>
                <a:lnTo>
                  <a:pt x="1153021" y="21152"/>
                </a:lnTo>
                <a:lnTo>
                  <a:pt x="1167985" y="18344"/>
                </a:lnTo>
                <a:lnTo>
                  <a:pt x="1209679" y="18344"/>
                </a:lnTo>
                <a:lnTo>
                  <a:pt x="1207659" y="15140"/>
                </a:lnTo>
                <a:lnTo>
                  <a:pt x="1190700" y="4036"/>
                </a:lnTo>
                <a:lnTo>
                  <a:pt x="1167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4860" y="1738166"/>
            <a:ext cx="5120262" cy="36111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34702" y="6827017"/>
            <a:ext cx="5256384" cy="29109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Personalizar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7" baseType="lpstr"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Luiz da Silva</dc:creator>
  <cp:lastModifiedBy>Felipe Luiz da Silva</cp:lastModifiedBy>
  <cp:revision>2</cp:revision>
  <dcterms:created xsi:type="dcterms:W3CDTF">2023-10-25T17:14:22Z</dcterms:created>
  <dcterms:modified xsi:type="dcterms:W3CDTF">2023-10-25T17:15:39Z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2023-10-25T00:00:00Z</vt:filetime>
  </property>
  <property fmtid="{D5CDD505-2E9C-101B-9397-08002B2CF9AE}" pid="3" name="LastSaved">
    <vt:filetime>2023-10-25T00:00:00Z</vt:filetime>
  </property>
</Properties>
</file>