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2" r:id="rId1"/>
    <p:sldMasterId id="2147484061" r:id="rId2"/>
    <p:sldMasterId id="2147484472" r:id="rId3"/>
    <p:sldMasterId id="2147484522" r:id="rId4"/>
    <p:sldMasterId id="2147484574" r:id="rId5"/>
    <p:sldMasterId id="2147484652" r:id="rId6"/>
  </p:sldMasterIdLst>
  <p:notesMasterIdLst>
    <p:notesMasterId r:id="rId37"/>
  </p:notesMasterIdLst>
  <p:handoutMasterIdLst>
    <p:handoutMasterId r:id="rId38"/>
  </p:handoutMasterIdLst>
  <p:sldIdLst>
    <p:sldId id="1019" r:id="rId7"/>
    <p:sldId id="1068" r:id="rId8"/>
    <p:sldId id="1117" r:id="rId9"/>
    <p:sldId id="1058" r:id="rId10"/>
    <p:sldId id="761" r:id="rId11"/>
    <p:sldId id="762" r:id="rId12"/>
    <p:sldId id="765" r:id="rId13"/>
    <p:sldId id="1097" r:id="rId14"/>
    <p:sldId id="1055" r:id="rId15"/>
    <p:sldId id="1098" r:id="rId16"/>
    <p:sldId id="1100" r:id="rId17"/>
    <p:sldId id="1061" r:id="rId18"/>
    <p:sldId id="904" r:id="rId19"/>
    <p:sldId id="1131" r:id="rId20"/>
    <p:sldId id="1132" r:id="rId21"/>
    <p:sldId id="1123" r:id="rId22"/>
    <p:sldId id="899" r:id="rId23"/>
    <p:sldId id="901" r:id="rId24"/>
    <p:sldId id="1094" r:id="rId25"/>
    <p:sldId id="1091" r:id="rId26"/>
    <p:sldId id="1047" r:id="rId27"/>
    <p:sldId id="1111" r:id="rId28"/>
    <p:sldId id="1110" r:id="rId29"/>
    <p:sldId id="1128" r:id="rId30"/>
    <p:sldId id="1129" r:id="rId31"/>
    <p:sldId id="1125" r:id="rId32"/>
    <p:sldId id="1126" r:id="rId33"/>
    <p:sldId id="862" r:id="rId34"/>
    <p:sldId id="1127" r:id="rId35"/>
    <p:sldId id="908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3FFA1"/>
    <a:srgbClr val="FFFF99"/>
    <a:srgbClr val="FFFFCC"/>
    <a:srgbClr val="FFCDAB"/>
    <a:srgbClr val="29A729"/>
    <a:srgbClr val="FF9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467" autoAdjust="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96205175078641"/>
          <c:y val="3.8717483363581363E-2"/>
          <c:w val="0.81936437293164388"/>
          <c:h val="0.93256704980842842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9BBB59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4347826086956527E-2"/>
                  <c:y val="-9.1954022988505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217391304347866E-2"/>
                  <c:y val="-6.1302681992337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59420289855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275362318840576E-2"/>
                  <c:y val="-3.0651340996168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1521739130434867E-2"/>
                  <c:y val="-3.0651340996168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956521739130543E-2"/>
                  <c:y val="-3.0651340996168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78260869565217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014492753623188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7391304347826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021739130434812"/>
                  <c:y val="5.6193476007812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1376811594202932"/>
                  <c:y val="5.6193476007812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23913043478260887"/>
                  <c:y val="-3.0651340996168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24275362318840579"/>
                  <c:y val="-3.0651340996168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29347826086956613"/>
                  <c:y val="-9.1954022988505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3061594202898557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.3532608695652179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3822463768115941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.39311594202898581"/>
                  <c:y val="7.024184500976582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EXP.TOT.ARI.AGGDP!$A$4:$A$21</c:f>
              <c:strCache>
                <c:ptCount val="18"/>
                <c:pt idx="0">
                  <c:v>Guatemala</c:v>
                </c:pt>
                <c:pt idx="1">
                  <c:v>Honduras</c:v>
                </c:pt>
                <c:pt idx="2">
                  <c:v>Equador</c:v>
                </c:pt>
                <c:pt idx="3">
                  <c:v>Paraguai</c:v>
                </c:pt>
                <c:pt idx="4">
                  <c:v>República Dominicana</c:v>
                </c:pt>
                <c:pt idx="5">
                  <c:v>Venezuela</c:v>
                </c:pt>
                <c:pt idx="6">
                  <c:v>Peru</c:v>
                </c:pt>
                <c:pt idx="7">
                  <c:v>Nicarágua</c:v>
                </c:pt>
                <c:pt idx="8">
                  <c:v>Panamá</c:v>
                </c:pt>
                <c:pt idx="9">
                  <c:v>Colômbia</c:v>
                </c:pt>
                <c:pt idx="10">
                  <c:v>Bolívia</c:v>
                </c:pt>
                <c:pt idx="11">
                  <c:v>México</c:v>
                </c:pt>
                <c:pt idx="12">
                  <c:v>Costa Rica</c:v>
                </c:pt>
                <c:pt idx="13">
                  <c:v>Argentina</c:v>
                </c:pt>
                <c:pt idx="14">
                  <c:v>Uruguai</c:v>
                </c:pt>
                <c:pt idx="15">
                  <c:v>Chile</c:v>
                </c:pt>
                <c:pt idx="16">
                  <c:v>Caribe Inglês</c:v>
                </c:pt>
                <c:pt idx="17">
                  <c:v>Brasil</c:v>
                </c:pt>
              </c:strCache>
            </c:strRef>
          </c:cat>
          <c:val>
            <c:numRef>
              <c:f>EXP.TOT.ARI.AGGDP!$B$4:$B$21</c:f>
              <c:numCache>
                <c:formatCode>#,##0.0</c:formatCode>
                <c:ptCount val="18"/>
                <c:pt idx="0">
                  <c:v>0.140033667740633</c:v>
                </c:pt>
                <c:pt idx="1">
                  <c:v>0.16904541937717502</c:v>
                </c:pt>
                <c:pt idx="2">
                  <c:v>0.18450599350955599</c:v>
                </c:pt>
                <c:pt idx="3">
                  <c:v>0.25630637590017807</c:v>
                </c:pt>
                <c:pt idx="4">
                  <c:v>0.29641008656198797</c:v>
                </c:pt>
                <c:pt idx="5">
                  <c:v>0.31357251086439808</c:v>
                </c:pt>
                <c:pt idx="6">
                  <c:v>0.35408166888867304</c:v>
                </c:pt>
                <c:pt idx="7">
                  <c:v>0.3793033337757461</c:v>
                </c:pt>
                <c:pt idx="8">
                  <c:v>0.74223283059971112</c:v>
                </c:pt>
                <c:pt idx="9">
                  <c:v>0.79367475794828113</c:v>
                </c:pt>
                <c:pt idx="10">
                  <c:v>0.9308310230770801</c:v>
                </c:pt>
                <c:pt idx="11">
                  <c:v>1.0492089724769</c:v>
                </c:pt>
                <c:pt idx="12">
                  <c:v>1.0625109270239301</c:v>
                </c:pt>
                <c:pt idx="13" formatCode="0.00">
                  <c:v>1.2928981344113502</c:v>
                </c:pt>
                <c:pt idx="14">
                  <c:v>1.39857435123805</c:v>
                </c:pt>
                <c:pt idx="15">
                  <c:v>1.6459711323443198</c:v>
                </c:pt>
                <c:pt idx="16">
                  <c:v>1.7728547166578599</c:v>
                </c:pt>
                <c:pt idx="17">
                  <c:v>1.8162081931440699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53274944"/>
        <c:axId val="453267888"/>
        <c:axId val="0"/>
      </c:bar3DChart>
      <c:catAx>
        <c:axId val="453274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53267888"/>
        <c:crosses val="autoZero"/>
        <c:auto val="1"/>
        <c:lblAlgn val="ctr"/>
        <c:lblOffset val="100"/>
        <c:noMultiLvlLbl val="0"/>
      </c:catAx>
      <c:valAx>
        <c:axId val="453267888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453274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Plan3!$B$2:$B$12</c:f>
              <c:strCache>
                <c:ptCount val="11"/>
                <c:pt idx="0">
                  <c:v>Alemanha (2009)</c:v>
                </c:pt>
                <c:pt idx="1">
                  <c:v>Argentina (2007)</c:v>
                </c:pt>
                <c:pt idx="2">
                  <c:v>Brasil (2010)</c:v>
                </c:pt>
                <c:pt idx="3">
                  <c:v>China (2008)</c:v>
                </c:pt>
                <c:pt idx="4">
                  <c:v>Coreia do Sul (2010)</c:v>
                </c:pt>
                <c:pt idx="5">
                  <c:v>Estados Unidos (2009)</c:v>
                </c:pt>
                <c:pt idx="6">
                  <c:v>França (2010)</c:v>
                </c:pt>
                <c:pt idx="7">
                  <c:v>Índia (2008)</c:v>
                </c:pt>
                <c:pt idx="8">
                  <c:v>Itália (2009)</c:v>
                </c:pt>
                <c:pt idx="9">
                  <c:v>México (2007)</c:v>
                </c:pt>
                <c:pt idx="10">
                  <c:v>Russia (2010)</c:v>
                </c:pt>
              </c:strCache>
            </c:strRef>
          </c:cat>
          <c:val>
            <c:numRef>
              <c:f>Plan3!$C$2:$C$12</c:f>
              <c:numCache>
                <c:formatCode>0%</c:formatCode>
                <c:ptCount val="11"/>
                <c:pt idx="0">
                  <c:v>0.66000000000000014</c:v>
                </c:pt>
                <c:pt idx="1">
                  <c:v>0.31000000000000005</c:v>
                </c:pt>
                <c:pt idx="2">
                  <c:v>0.47000000000000003</c:v>
                </c:pt>
                <c:pt idx="3">
                  <c:v>0.75000000000000011</c:v>
                </c:pt>
                <c:pt idx="4">
                  <c:v>0.73000000000000009</c:v>
                </c:pt>
                <c:pt idx="5">
                  <c:v>0.66000000000000014</c:v>
                </c:pt>
                <c:pt idx="6">
                  <c:v>0.56000000000000005</c:v>
                </c:pt>
                <c:pt idx="7">
                  <c:v>0.69000000000000006</c:v>
                </c:pt>
                <c:pt idx="8">
                  <c:v>0.51</c:v>
                </c:pt>
                <c:pt idx="9">
                  <c:v>0.47000000000000003</c:v>
                </c:pt>
                <c:pt idx="10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269456"/>
        <c:axId val="453271416"/>
      </c:barChart>
      <c:catAx>
        <c:axId val="453269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53271416"/>
        <c:crosses val="autoZero"/>
        <c:auto val="1"/>
        <c:lblAlgn val="ctr"/>
        <c:lblOffset val="100"/>
        <c:noMultiLvlLbl val="0"/>
      </c:catAx>
      <c:valAx>
        <c:axId val="453271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5326945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9CB89-DD76-4835-9B38-ECEF9B4DBC9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8247979-5197-4347-8154-DFD47C13595B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200 mil t </a:t>
          </a:r>
          <a:r>
            <a:rPr lang="pt-BR" sz="1400" dirty="0" smtClean="0">
              <a:solidFill>
                <a:schemeClr val="bg1"/>
              </a:solidFill>
              <a:latin typeface="Comic Sans MS" panose="030F0702030302020204" pitchFamily="66" charset="0"/>
            </a:rPr>
            <a:t>(média</a:t>
          </a:r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)</a:t>
          </a:r>
        </a:p>
      </dgm:t>
    </dgm:pt>
    <dgm:pt modelId="{D300355C-C342-43EF-814E-D93374A1EAFA}" type="par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B7B5F06-677D-479F-B31E-315BCF7BB8DC}" type="sib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26A9A87-A4EE-4E46-85B0-938B9A61547E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  <a:latin typeface="Comic Sans MS" panose="030F0702030302020204" pitchFamily="66" charset="0"/>
            </a:rPr>
            <a:t>300 mil t</a:t>
          </a:r>
        </a:p>
        <a:p>
          <a:r>
            <a:rPr lang="pt-BR" sz="1400" dirty="0" smtClean="0">
              <a:solidFill>
                <a:schemeClr val="bg1"/>
              </a:solidFill>
              <a:latin typeface="Comic Sans MS" panose="030F0702030302020204" pitchFamily="66" charset="0"/>
            </a:rPr>
            <a:t>(5 </a:t>
          </a:r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anos)</a:t>
          </a:r>
        </a:p>
      </dgm:t>
    </dgm:pt>
    <dgm:pt modelId="{8AB18084-B580-4CD0-84AA-DB469118FD62}" type="par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C3C34DC-567B-4982-ACE3-AEE117CB0C3C}" type="sib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752597F-F6ED-4319-944F-1277A50CCB41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400 mil t </a:t>
          </a:r>
        </a:p>
        <a:p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(10 anos)</a:t>
          </a:r>
        </a:p>
      </dgm:t>
    </dgm:pt>
    <dgm:pt modelId="{2C328F94-25B2-4971-9E9E-E24586171036}" type="par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D9EDB02-B1E6-4DF7-A3CA-CCC4284BCC4D}" type="sib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2A24B55-8564-4D0D-BB6D-4AB4AB5178C6}" type="pres">
      <dgm:prSet presAssocID="{7569CB89-DD76-4835-9B38-ECEF9B4DBC98}" presName="arrowDiagram" presStyleCnt="0">
        <dgm:presLayoutVars>
          <dgm:chMax val="5"/>
          <dgm:dir/>
          <dgm:resizeHandles val="exact"/>
        </dgm:presLayoutVars>
      </dgm:prSet>
      <dgm:spPr/>
    </dgm:pt>
    <dgm:pt modelId="{35D96C0D-4A85-4678-A74C-50EB4C894165}" type="pres">
      <dgm:prSet presAssocID="{7569CB89-DD76-4835-9B38-ECEF9B4DBC98}" presName="arrow" presStyleLbl="bgShp" presStyleIdx="0" presStyleCnt="1"/>
      <dgm:spPr>
        <a:solidFill>
          <a:srgbClr val="E27100"/>
        </a:solidFill>
      </dgm:spPr>
    </dgm:pt>
    <dgm:pt modelId="{39F7F7EA-723E-4378-8006-6936945985E1}" type="pres">
      <dgm:prSet presAssocID="{7569CB89-DD76-4835-9B38-ECEF9B4DBC98}" presName="arrowDiagram3" presStyleCnt="0"/>
      <dgm:spPr/>
    </dgm:pt>
    <dgm:pt modelId="{F4D471A0-24F9-486C-A429-0E4B1794FC86}" type="pres">
      <dgm:prSet presAssocID="{B8247979-5197-4347-8154-DFD47C13595B}" presName="bullet3a" presStyleLbl="node1" presStyleIdx="0" presStyleCnt="3"/>
      <dgm:spPr/>
    </dgm:pt>
    <dgm:pt modelId="{F4462F66-F2C9-4F60-9700-438FD928E290}" type="pres">
      <dgm:prSet presAssocID="{B8247979-5197-4347-8154-DFD47C13595B}" presName="textBox3a" presStyleLbl="revTx" presStyleIdx="0" presStyleCnt="3" custLinFactNeighborX="-3091" custLinFactNeighborY="214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08036C-38CF-40E7-8051-49564CAB2C1E}" type="pres">
      <dgm:prSet presAssocID="{B26A9A87-A4EE-4E46-85B0-938B9A61547E}" presName="bullet3b" presStyleLbl="node1" presStyleIdx="1" presStyleCnt="3"/>
      <dgm:spPr/>
    </dgm:pt>
    <dgm:pt modelId="{BC0F13C4-AECE-48F9-A678-B19485E6497F}" type="pres">
      <dgm:prSet presAssocID="{B26A9A87-A4EE-4E46-85B0-938B9A61547E}" presName="textBox3b" presStyleLbl="revTx" presStyleIdx="1" presStyleCnt="3" custScaleX="129578" custLinFactNeighborX="2584" custLinFactNeighborY="174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D84B71-E497-4CC6-8398-C8D1ADC2F835}" type="pres">
      <dgm:prSet presAssocID="{8752597F-F6ED-4319-944F-1277A50CCB41}" presName="bullet3c" presStyleLbl="node1" presStyleIdx="2" presStyleCnt="3"/>
      <dgm:spPr/>
    </dgm:pt>
    <dgm:pt modelId="{DED8ED2E-11BD-4972-8546-BC9E50A56E23}" type="pres">
      <dgm:prSet presAssocID="{8752597F-F6ED-4319-944F-1277A50CCB41}" presName="textBox3c" presStyleLbl="revTx" presStyleIdx="2" presStyleCnt="3" custScaleX="119172" custLinFactNeighborX="12112" custLinFactNeighborY="27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DE7E04-05CB-4D69-8A91-A39DBE11E688}" srcId="{7569CB89-DD76-4835-9B38-ECEF9B4DBC98}" destId="{B26A9A87-A4EE-4E46-85B0-938B9A61547E}" srcOrd="1" destOrd="0" parTransId="{8AB18084-B580-4CD0-84AA-DB469118FD62}" sibTransId="{DC3C34DC-567B-4982-ACE3-AEE117CB0C3C}"/>
    <dgm:cxn modelId="{56309218-25BE-4F13-942B-65D53DB0493F}" type="presOf" srcId="{B26A9A87-A4EE-4E46-85B0-938B9A61547E}" destId="{BC0F13C4-AECE-48F9-A678-B19485E6497F}" srcOrd="0" destOrd="0" presId="urn:microsoft.com/office/officeart/2005/8/layout/arrow2"/>
    <dgm:cxn modelId="{F4EDB65A-0394-4AF7-8F7A-D31E17555ACF}" type="presOf" srcId="{8752597F-F6ED-4319-944F-1277A50CCB41}" destId="{DED8ED2E-11BD-4972-8546-BC9E50A56E23}" srcOrd="0" destOrd="0" presId="urn:microsoft.com/office/officeart/2005/8/layout/arrow2"/>
    <dgm:cxn modelId="{9AC15ECA-E7A9-45C0-9CEC-FA32BA4E37B3}" srcId="{7569CB89-DD76-4835-9B38-ECEF9B4DBC98}" destId="{8752597F-F6ED-4319-944F-1277A50CCB41}" srcOrd="2" destOrd="0" parTransId="{2C328F94-25B2-4971-9E9E-E24586171036}" sibTransId="{9D9EDB02-B1E6-4DF7-A3CA-CCC4284BCC4D}"/>
    <dgm:cxn modelId="{1B724FCC-927C-4545-93F1-E5E46AC2790E}" type="presOf" srcId="{B8247979-5197-4347-8154-DFD47C13595B}" destId="{F4462F66-F2C9-4F60-9700-438FD928E290}" srcOrd="0" destOrd="0" presId="urn:microsoft.com/office/officeart/2005/8/layout/arrow2"/>
    <dgm:cxn modelId="{1F995715-F9FB-4FD8-8429-6347111DD177}" srcId="{7569CB89-DD76-4835-9B38-ECEF9B4DBC98}" destId="{B8247979-5197-4347-8154-DFD47C13595B}" srcOrd="0" destOrd="0" parTransId="{D300355C-C342-43EF-814E-D93374A1EAFA}" sibTransId="{BB7B5F06-677D-479F-B31E-315BCF7BB8DC}"/>
    <dgm:cxn modelId="{4226E40E-6F6A-4DF9-BCFD-6BD6360B4D23}" type="presOf" srcId="{7569CB89-DD76-4835-9B38-ECEF9B4DBC98}" destId="{C2A24B55-8564-4D0D-BB6D-4AB4AB5178C6}" srcOrd="0" destOrd="0" presId="urn:microsoft.com/office/officeart/2005/8/layout/arrow2"/>
    <dgm:cxn modelId="{FE80A8B4-6A02-46FB-947E-89E2AD5026E4}" type="presParOf" srcId="{C2A24B55-8564-4D0D-BB6D-4AB4AB5178C6}" destId="{35D96C0D-4A85-4678-A74C-50EB4C894165}" srcOrd="0" destOrd="0" presId="urn:microsoft.com/office/officeart/2005/8/layout/arrow2"/>
    <dgm:cxn modelId="{873CD644-0C4C-498A-8C91-8E9578978BD8}" type="presParOf" srcId="{C2A24B55-8564-4D0D-BB6D-4AB4AB5178C6}" destId="{39F7F7EA-723E-4378-8006-6936945985E1}" srcOrd="1" destOrd="0" presId="urn:microsoft.com/office/officeart/2005/8/layout/arrow2"/>
    <dgm:cxn modelId="{846DCC98-FC03-4E04-A4B2-4E2C9A0955BC}" type="presParOf" srcId="{39F7F7EA-723E-4378-8006-6936945985E1}" destId="{F4D471A0-24F9-486C-A429-0E4B1794FC86}" srcOrd="0" destOrd="0" presId="urn:microsoft.com/office/officeart/2005/8/layout/arrow2"/>
    <dgm:cxn modelId="{610EDFFC-7B13-4BD0-B9CB-FB41D362CFFD}" type="presParOf" srcId="{39F7F7EA-723E-4378-8006-6936945985E1}" destId="{F4462F66-F2C9-4F60-9700-438FD928E290}" srcOrd="1" destOrd="0" presId="urn:microsoft.com/office/officeart/2005/8/layout/arrow2"/>
    <dgm:cxn modelId="{DA326913-57F5-44CB-AFB1-94614530BB74}" type="presParOf" srcId="{39F7F7EA-723E-4378-8006-6936945985E1}" destId="{4008036C-38CF-40E7-8051-49564CAB2C1E}" srcOrd="2" destOrd="0" presId="urn:microsoft.com/office/officeart/2005/8/layout/arrow2"/>
    <dgm:cxn modelId="{44655367-CBB7-484F-BE12-DF3678B63AF6}" type="presParOf" srcId="{39F7F7EA-723E-4378-8006-6936945985E1}" destId="{BC0F13C4-AECE-48F9-A678-B19485E6497F}" srcOrd="3" destOrd="0" presId="urn:microsoft.com/office/officeart/2005/8/layout/arrow2"/>
    <dgm:cxn modelId="{4B69087D-135C-4B84-AEF7-FFF3D06053D6}" type="presParOf" srcId="{39F7F7EA-723E-4378-8006-6936945985E1}" destId="{9ED84B71-E497-4CC6-8398-C8D1ADC2F835}" srcOrd="4" destOrd="0" presId="urn:microsoft.com/office/officeart/2005/8/layout/arrow2"/>
    <dgm:cxn modelId="{22F2741E-610A-4041-BEE2-1137F22B52F0}" type="presParOf" srcId="{39F7F7EA-723E-4378-8006-6936945985E1}" destId="{DED8ED2E-11BD-4972-8546-BC9E50A56E2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20FE8-61AD-4357-9E51-B0837F3F24CA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672DF-A6F9-47D1-BE89-C60C67013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88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A002-0625-438F-81C2-5EE41807D3D6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AB86-3F52-403B-9F78-29C2921CFD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8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4" name="Imagem 9" descr="logceplac (Original vazado5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78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14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6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1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8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6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2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8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865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30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16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36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1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7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8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0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5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99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3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4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3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3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4" name="Imagem 9" descr="logceplac (Original vazado5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28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21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4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60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33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7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7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8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14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45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73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75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38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70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4" name="Imagem 9" descr="logceplac (Original vazado5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83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F22B5-22A3-4132-89DD-452FC239721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27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D622-1622-44CC-A942-6FF63C898B4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12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9D83-4D37-4AF5-B6F7-91A5D650C0C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39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785C-7766-4CC4-B4C6-D784B107C7B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58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CC84-FE79-4E76-BE94-786C0B9C61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79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48FB-2C4D-448A-9429-30FDFEDECC2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93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EA2C-D512-4029-A7E5-4A12A7BB4EA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8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F5D0-110D-4C0F-9963-48ECC425DD1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59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14FD-0A2E-412C-A486-055BCDC6163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2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E1593-4478-4C50-9129-5A550994414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50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F431-605D-40A7-A573-095BE63F292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47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9" descr="logceplac (Original vazado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1874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>
          <a:xfrm>
            <a:off x="685800" y="2130478"/>
            <a:ext cx="7772043" cy="146987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PlaceHolder 2"/>
          <p:cNvSpPr txBox="1">
            <a:spLocks noGrp="1"/>
          </p:cNvSpPr>
          <p:nvPr>
            <p:ph type="subTitle" idx="4294967295"/>
          </p:nvPr>
        </p:nvSpPr>
        <p:spPr>
          <a:xfrm>
            <a:off x="457200" y="1604515"/>
            <a:ext cx="8229243" cy="3977639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1668"/>
      </p:ext>
    </p:extLst>
  </p:cSld>
  <p:clrMapOvr>
    <a:masterClrMapping/>
  </p:clrMapOvr>
  <p:transition spd="slow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2" algn="ctr">
              <a:spcBef>
                <a:spcPts val="0"/>
              </a:spcBef>
              <a:buSzTx/>
              <a:buNone/>
              <a:defRPr sz="1800"/>
            </a:lvl2pPr>
            <a:lvl3pPr marL="0" indent="192024" algn="ctr">
              <a:spcBef>
                <a:spcPts val="0"/>
              </a:spcBef>
              <a:buSzTx/>
              <a:buNone/>
              <a:defRPr sz="1800"/>
            </a:lvl3pPr>
            <a:lvl4pPr marL="0" indent="288036" algn="ctr">
              <a:spcBef>
                <a:spcPts val="0"/>
              </a:spcBef>
              <a:buSzTx/>
              <a:buNone/>
              <a:defRPr sz="1800"/>
            </a:lvl4pPr>
            <a:lvl5pPr marL="0" indent="384048" algn="ctr">
              <a:spcBef>
                <a:spcPts val="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416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996901" y="464344"/>
            <a:ext cx="5145829" cy="4152305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812727" y="575964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2" algn="ctr">
              <a:spcBef>
                <a:spcPts val="0"/>
              </a:spcBef>
              <a:buSzTx/>
              <a:buNone/>
              <a:defRPr sz="1800"/>
            </a:lvl2pPr>
            <a:lvl3pPr marL="0" indent="192024" algn="ctr">
              <a:spcBef>
                <a:spcPts val="0"/>
              </a:spcBef>
              <a:buSzTx/>
              <a:buNone/>
              <a:defRPr sz="1800"/>
            </a:lvl3pPr>
            <a:lvl4pPr marL="0" indent="288036" algn="ctr">
              <a:spcBef>
                <a:spcPts val="0"/>
              </a:spcBef>
              <a:buSzTx/>
              <a:buNone/>
              <a:defRPr sz="1800"/>
            </a:lvl4pPr>
            <a:lvl5pPr marL="0" indent="384048" algn="ctr">
              <a:spcBef>
                <a:spcPts val="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2582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812727" y="2268141"/>
            <a:ext cx="5518547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9214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3" y="449241"/>
            <a:ext cx="2808511" cy="5777508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45295" y="3348633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2" algn="ctr">
              <a:spcBef>
                <a:spcPts val="0"/>
              </a:spcBef>
              <a:buSzTx/>
              <a:buNone/>
              <a:defRPr sz="1800"/>
            </a:lvl2pPr>
            <a:lvl3pPr marL="0" indent="192024" algn="ctr">
              <a:spcBef>
                <a:spcPts val="0"/>
              </a:spcBef>
              <a:buSzTx/>
              <a:buNone/>
              <a:defRPr sz="1800"/>
            </a:lvl3pPr>
            <a:lvl4pPr marL="0" indent="288036" algn="ctr">
              <a:spcBef>
                <a:spcPts val="0"/>
              </a:spcBef>
              <a:buSzTx/>
              <a:buNone/>
              <a:defRPr sz="1800"/>
            </a:lvl4pPr>
            <a:lvl5pPr marL="0" indent="384048" algn="ctr">
              <a:spcBef>
                <a:spcPts val="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346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2901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952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3" y="1821656"/>
            <a:ext cx="2812852" cy="4420196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1645295" y="1821656"/>
            <a:ext cx="2812852" cy="4420196"/>
          </a:xfrm>
          <a:prstGeom prst="rect">
            <a:avLst/>
          </a:prstGeom>
        </p:spPr>
        <p:txBody>
          <a:bodyPr/>
          <a:lstStyle>
            <a:lvl1pPr marL="195453" indent="-195453">
              <a:spcBef>
                <a:spcPts val="1890"/>
              </a:spcBef>
              <a:defRPr sz="1600"/>
            </a:lvl1pPr>
            <a:lvl2pPr marL="339471" indent="-195453">
              <a:spcBef>
                <a:spcPts val="1890"/>
              </a:spcBef>
              <a:defRPr sz="1600"/>
            </a:lvl2pPr>
            <a:lvl3pPr marL="568833" indent="-195453">
              <a:spcBef>
                <a:spcPts val="1890"/>
              </a:spcBef>
              <a:defRPr sz="1600"/>
            </a:lvl3pPr>
            <a:lvl4pPr marL="755523" indent="-195453">
              <a:spcBef>
                <a:spcPts val="1890"/>
              </a:spcBef>
              <a:defRPr sz="1600"/>
            </a:lvl4pPr>
            <a:lvl5pPr marL="942213" indent="-195453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238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98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92551" y="3491508"/>
            <a:ext cx="2812852" cy="2741415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92551" y="446484"/>
            <a:ext cx="2812852" cy="2741415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446484"/>
            <a:ext cx="2812852" cy="5786438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6201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2606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812727" y="3041903"/>
            <a:ext cx="5518547" cy="39914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945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22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1326" y="0"/>
            <a:ext cx="6858000" cy="685800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6673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237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B9BC-D929-4BAD-905F-67CF8F3B03BE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43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5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54791-874A-4134-8BE8-7849A6CFADFD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45295" y="178594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004" tIns="30004" rIns="30004" bIns="30004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45295" y="182165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004" tIns="30004" rIns="30004" bIns="30004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6564" y="6509742"/>
            <a:ext cx="264176" cy="214482"/>
          </a:xfrm>
          <a:prstGeom prst="rect">
            <a:avLst/>
          </a:prstGeom>
          <a:ln w="12700">
            <a:miter lim="400000"/>
          </a:ln>
        </p:spPr>
        <p:txBody>
          <a:bodyPr wrap="none" lIns="30004" tIns="30004" rIns="30004" bIns="30004">
            <a:spAutoFit/>
          </a:bodyPr>
          <a:lstStyle>
            <a:lvl1pPr>
              <a:defRPr sz="1000"/>
            </a:lvl1pPr>
          </a:lstStyle>
          <a:p>
            <a:pPr algn="ctr" defTabSz="345043" hangingPunct="0"/>
            <a:fld id="{86CB4B4D-7CA3-9044-876B-883B54F8677D}" type="slidenum">
              <a:rPr kern="0">
                <a:solidFill>
                  <a:srgbClr val="FFFFFF"/>
                </a:solidFill>
                <a:sym typeface="Helvetica Light"/>
              </a:rPr>
              <a:pPr algn="ctr" defTabSz="345043" hangingPunct="0"/>
              <a:t>‹nº›</a:t>
            </a:fld>
            <a:endParaRPr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6590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  <p:sldLayoutId id="2147484664" r:id="rId12"/>
  </p:sldLayoutIdLst>
  <p:transition spd="med"/>
  <p:txStyles>
    <p:titleStyle>
      <a:lvl1pPr marL="0" marR="0" indent="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9601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9202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8803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84048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8006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7607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7208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76809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5547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44216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62885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81554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00223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18892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137561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156230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174899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9601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9202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8803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84048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8006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7607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7208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76809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dmir..ferraz@agricultura.gov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5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1" y="1628800"/>
            <a:ext cx="74603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899592" y="4365104"/>
            <a:ext cx="7344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7" name="Picture 11" descr="C:\Users\Adonias\Documents\FOTOS PARA PALESTRA CEPLAC\DSC01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e 11"/>
          <p:cNvSpPr/>
          <p:nvPr/>
        </p:nvSpPr>
        <p:spPr bwMode="auto">
          <a:xfrm>
            <a:off x="611560" y="639987"/>
            <a:ext cx="4824537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u="sng" dirty="0" smtClean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MISSÃO</a:t>
            </a: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Promover 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o</a:t>
            </a:r>
            <a:r>
              <a:rPr lang="pt-BR" sz="1400" b="1" dirty="0"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 </a:t>
            </a:r>
            <a:r>
              <a:rPr lang="pt-BR" sz="1400" b="1" dirty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desenvolvimento rural 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sustentável</a:t>
            </a:r>
            <a:r>
              <a:rPr lang="pt-BR" sz="1400" b="1" dirty="0"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 </a:t>
            </a:r>
            <a:r>
              <a:rPr lang="pt-BR" sz="1400" b="1" dirty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das regiões 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produtoras de cacau do Brasil</a:t>
            </a:r>
          </a:p>
        </p:txBody>
      </p:sp>
      <p:sp>
        <p:nvSpPr>
          <p:cNvPr id="13" name="Elipse 12"/>
          <p:cNvSpPr/>
          <p:nvPr/>
        </p:nvSpPr>
        <p:spPr bwMode="auto">
          <a:xfrm>
            <a:off x="755576" y="5013176"/>
            <a:ext cx="8208913" cy="1352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u="sng" dirty="0" smtClean="0">
                <a:solidFill>
                  <a:prstClr val="black"/>
                </a:solidFill>
                <a:latin typeface="Comic Sans MS" pitchFamily="66" charset="0"/>
              </a:rPr>
              <a:t>VISÃO DE FUTURO</a:t>
            </a: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Ser 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reconhecida, até 2022, pela excelência </a:t>
            </a: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no </a:t>
            </a:r>
            <a:r>
              <a:rPr lang="pt-BR" sz="1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desenvolvimento </a:t>
            </a:r>
            <a:r>
              <a:rPr lang="pt-BR" sz="1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de modelos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competitivos e </a:t>
            </a:r>
            <a:r>
              <a:rPr lang="pt-BR" sz="1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sustentáveis de produção </a:t>
            </a:r>
            <a:r>
              <a:rPr lang="pt-BR" sz="14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para a agricultura tropical perene nas regiões cacaueiras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04248" y="12123"/>
            <a:ext cx="2160241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latin typeface="Comic Sans MS" pitchFamily="66" charset="0"/>
                <a:ea typeface="Tahoma" pitchFamily="34" charset="0"/>
                <a:cs typeface="Tahoma" pitchFamily="34" charset="0"/>
              </a:rPr>
              <a:t>Sistema Nacional de Pesquisa </a:t>
            </a:r>
            <a:r>
              <a:rPr lang="pt-BR" sz="1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Agropecuária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23.08.17 </a:t>
            </a:r>
            <a:endParaRPr 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731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" y="134074"/>
            <a:ext cx="572412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449580"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solidFill>
                  <a:prstClr val="black"/>
                </a:solidFill>
                <a:latin typeface="Comic Sans MS" pitchFamily="66" charset="0"/>
                <a:ea typeface="Times New Roman"/>
                <a:cs typeface="Calibri"/>
              </a:rPr>
              <a:t>                      </a:t>
            </a:r>
            <a:r>
              <a:rPr lang="pt-BR" sz="20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Calibri"/>
              </a:rPr>
              <a:t>Laboratórios = 20</a:t>
            </a:r>
          </a:p>
          <a:p>
            <a:pPr marL="449580" algn="ctr">
              <a:spcBef>
                <a:spcPts val="600"/>
              </a:spcBef>
              <a:spcAft>
                <a:spcPts val="600"/>
              </a:spcAft>
            </a:pPr>
            <a:endParaRPr lang="pt-BR" sz="2000" b="1" dirty="0">
              <a:solidFill>
                <a:prstClr val="black"/>
              </a:solidFill>
              <a:latin typeface="Comic Sans MS" pitchFamily="66" charset="0"/>
              <a:ea typeface="Times New Roman"/>
              <a:cs typeface="Calibri"/>
            </a:endParaRPr>
          </a:p>
          <a:p>
            <a:pPr marL="79248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>
                <a:latin typeface="Comic Sans MS" pitchFamily="66" charset="0"/>
                <a:ea typeface="Times New Roman"/>
                <a:cs typeface="Calibri"/>
              </a:rPr>
              <a:t>Laboratório de </a:t>
            </a:r>
            <a:r>
              <a:rPr lang="pt-BR" sz="2000" b="1" dirty="0" err="1">
                <a:latin typeface="Comic Sans MS" pitchFamily="66" charset="0"/>
                <a:ea typeface="Times New Roman"/>
                <a:cs typeface="Calibri"/>
              </a:rPr>
              <a:t>Bio</a:t>
            </a:r>
            <a:r>
              <a:rPr lang="pt-BR" sz="2000" b="1" dirty="0">
                <a:latin typeface="Comic Sans MS" pitchFamily="66" charset="0"/>
                <a:ea typeface="Times New Roman"/>
                <a:cs typeface="Calibri"/>
              </a:rPr>
              <a:t> - Controle</a:t>
            </a:r>
            <a:endParaRPr lang="pt-BR" sz="2000" dirty="0">
              <a:latin typeface="Comic Sans MS" pitchFamily="66" charset="0"/>
              <a:ea typeface="Times New Roman"/>
              <a:cs typeface="Calibri"/>
            </a:endParaRPr>
          </a:p>
          <a:p>
            <a:pPr marL="449580" algn="just">
              <a:spcBef>
                <a:spcPts val="600"/>
              </a:spcBef>
              <a:spcAft>
                <a:spcPts val="1200"/>
              </a:spcAft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Desenvolveu o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TRICOVAB, fungicida biológico que tem como princípio ativo o fungo </a:t>
            </a:r>
            <a:r>
              <a:rPr lang="pt-BR" i="1" dirty="0" err="1">
                <a:solidFill>
                  <a:prstClr val="black"/>
                </a:solidFill>
                <a:latin typeface="Comic Sans MS" pitchFamily="66" charset="0"/>
              </a:rPr>
              <a:t>Trichoderma</a:t>
            </a:r>
            <a:r>
              <a:rPr lang="pt-BR" i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omic Sans MS" pitchFamily="66" charset="0"/>
              </a:rPr>
              <a:t>stromaticum</a:t>
            </a:r>
            <a:r>
              <a:rPr lang="pt-BR" i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de alta eficiência no controle da vassoura-de-bruxa do cacaueiro. </a:t>
            </a:r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    </a:t>
            </a:r>
            <a:r>
              <a:rPr lang="pt-BR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Biofungicida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para o controle da </a:t>
            </a:r>
            <a:r>
              <a:rPr lang="pt-BR" dirty="0" err="1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vassoura-de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-  bruxa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reduz em até 99% a produção de basidiocarpos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em vassouras sobre a </a:t>
            </a:r>
            <a:r>
              <a:rPr lang="pt-BR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serrapilheira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, e em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56,7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% nas vassouras da copa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do cacaueiro.</a:t>
            </a:r>
          </a:p>
        </p:txBody>
      </p:sp>
      <p:grpSp>
        <p:nvGrpSpPr>
          <p:cNvPr id="12" name="Grupo 14"/>
          <p:cNvGrpSpPr/>
          <p:nvPr/>
        </p:nvGrpSpPr>
        <p:grpSpPr>
          <a:xfrm>
            <a:off x="2862065" y="34275"/>
            <a:ext cx="3654152" cy="514406"/>
            <a:chOff x="437423" y="-150481"/>
            <a:chExt cx="6123924" cy="492306"/>
          </a:xfrm>
          <a:solidFill>
            <a:srgbClr val="29A729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61921" y="-150481"/>
              <a:ext cx="6099426" cy="432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A </a:t>
              </a: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Pesquisa</a:t>
              </a:r>
              <a:endPara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9384" t="12590" r="17157" b="7535"/>
          <a:stretch>
            <a:fillRect/>
          </a:stretch>
        </p:blipFill>
        <p:spPr bwMode="auto">
          <a:xfrm>
            <a:off x="5868144" y="980728"/>
            <a:ext cx="3132984" cy="45260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67544" y="5754172"/>
            <a:ext cx="723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b="1" kern="0" dirty="0" err="1" smtClean="0">
                <a:solidFill>
                  <a:srgbClr val="FF0000"/>
                </a:solidFill>
                <a:latin typeface="Comic Sans MS" pitchFamily="66" charset="0"/>
              </a:rPr>
              <a:t>Micoteca</a:t>
            </a:r>
            <a:r>
              <a:rPr lang="pt-BR" b="1" kern="0" dirty="0" smtClean="0">
                <a:solidFill>
                  <a:srgbClr val="FF0000"/>
                </a:solidFill>
                <a:latin typeface="Comic Sans MS" pitchFamily="66" charset="0"/>
              </a:rPr>
              <a:t> com mais de 300 isolados </a:t>
            </a:r>
            <a:r>
              <a:rPr lang="pt-BR" b="1" kern="0" dirty="0" smtClean="0">
                <a:solidFill>
                  <a:sysClr val="windowText" lastClr="000000"/>
                </a:solidFill>
                <a:latin typeface="Comic Sans MS" pitchFamily="66" charset="0"/>
              </a:rPr>
              <a:t>coletados no sul da Bahia</a:t>
            </a:r>
            <a:endParaRPr lang="pt-BR" b="1" kern="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6546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34070"/>
            <a:ext cx="8712968" cy="676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1" indent="-342900" algn="ctr">
              <a:buFont typeface="Wingdings" pitchFamily="2" charset="2"/>
              <a:buChar char="Ø"/>
            </a:pPr>
            <a:r>
              <a:rPr lang="pt-BR" b="1" dirty="0">
                <a:solidFill>
                  <a:srgbClr val="FF0000"/>
                </a:solidFill>
                <a:latin typeface="Comic Sans MS" panose="030F0702030302020204" pitchFamily="66" charset="0"/>
              </a:rPr>
              <a:t>Centro de Desenvolvimento e Capacitação Tecnológica Agroindustrial</a:t>
            </a:r>
          </a:p>
          <a:p>
            <a:pPr algn="just"/>
            <a:endParaRPr lang="pt-BR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Atua na verticalização da produção e </a:t>
            </a:r>
            <a:r>
              <a:rPr lang="pt-B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agroindustrialização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produtos. </a:t>
            </a:r>
          </a:p>
          <a:p>
            <a:pPr lvl="1" algn="just"/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</a:t>
            </a:r>
          </a:p>
          <a:p>
            <a:pPr lvl="1" algn="just"/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Na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Bahia existem cerca de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40 marcas de chocolate</a:t>
            </a:r>
            <a:endParaRPr lang="pt-BR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           Modernas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técnicas de pós-colheita, fermentação e secagem</a:t>
            </a:r>
            <a:endParaRPr lang="pt-BR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Formulações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de chocolate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, com elevada percentagem de massa de cacau</a:t>
            </a:r>
            <a:endParaRPr lang="pt-BR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1" algn="just"/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Incubação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de Empresas</a:t>
            </a:r>
          </a:p>
          <a:p>
            <a:pPr lvl="1" algn="just"/>
            <a:r>
              <a:rPr 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>    Estágios e treinamentos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de estudantes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1" algn="just" eaLnBrk="0" hangingPunct="0">
              <a:defRPr/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Visitantes brasileiros  e </a:t>
            </a:r>
            <a:r>
              <a:rPr 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>estrangeiros </a:t>
            </a:r>
            <a:endParaRPr lang="pt-B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just" eaLnBrk="0" hangingPunct="0">
              <a:defRPr/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   Capacitação de associações, cooperativas e agricultores</a:t>
            </a:r>
            <a:endParaRPr lang="pt-B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endParaRPr lang="pt-BR" b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pt-BR" sz="1600" b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600" b="1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	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55775" y="36663"/>
            <a:ext cx="4134751" cy="437260"/>
          </a:xfrm>
          <a:prstGeom prst="rect">
            <a:avLst/>
          </a:prstGeom>
          <a:solidFill>
            <a:srgbClr val="29A72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A </a:t>
            </a:r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Pesquisa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9" name="Imagem 2" descr="DSC053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3" descr="DSC053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8260" y="3933056"/>
            <a:ext cx="3652847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82440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27634"/>
              </p:ext>
            </p:extLst>
          </p:nvPr>
        </p:nvGraphicFramePr>
        <p:xfrm>
          <a:off x="1039170" y="980728"/>
          <a:ext cx="7569718" cy="51259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66538"/>
                <a:gridCol w="1066110"/>
                <a:gridCol w="1737070"/>
              </a:tblGrid>
              <a:tr h="432048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indent="0" algn="ctr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pt-BR" sz="16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charset="0"/>
                        </a:rPr>
                        <a:t>Recursos</a:t>
                      </a:r>
                      <a:r>
                        <a:rPr lang="en-US" altLang="pt-BR" sz="1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lang="en-US" altLang="pt-BR" sz="16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charset="0"/>
                        </a:rPr>
                        <a:t>Genéticos</a:t>
                      </a:r>
                      <a:r>
                        <a:rPr lang="en-US" altLang="pt-BR" sz="1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charset="0"/>
                        </a:rPr>
                        <a:t> de </a:t>
                      </a:r>
                      <a:r>
                        <a:rPr lang="en-US" altLang="pt-BR" sz="16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charset="0"/>
                        </a:rPr>
                        <a:t>Cacau</a:t>
                      </a:r>
                      <a:r>
                        <a:rPr lang="en-US" altLang="pt-BR" sz="1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charset="0"/>
                        </a:rPr>
                        <a:t> no </a:t>
                      </a:r>
                      <a:r>
                        <a:rPr lang="en-US" altLang="pt-BR" sz="16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  <a:cs typeface="Arial" charset="0"/>
                        </a:rPr>
                        <a:t>Mundo</a:t>
                      </a:r>
                      <a:endParaRPr lang="pt-BR" sz="16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Acessos</a:t>
                      </a:r>
                      <a:endParaRPr kumimoji="0" lang="en-US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</a:p>
                  </a:txBody>
                  <a:tcPr anchor="ctr" horzOverflow="overflow"/>
                </a:tc>
              </a:tr>
              <a:tr h="207585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Brasil</a:t>
                      </a: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(ERJOH)  - </a:t>
                      </a: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Marituba</a:t>
                      </a: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-PA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2.220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232345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Brasil</a:t>
                      </a: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(ESARM) - </a:t>
                      </a: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Ilhéus</a:t>
                      </a: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-BA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1.302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2793">
                <a:tc>
                  <a:txBody>
                    <a:bodyPr/>
                    <a:lstStyle/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Brasil</a:t>
                      </a: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(ESEOP)  - </a:t>
                      </a:r>
                      <a:r>
                        <a:rPr kumimoji="0" lang="en-US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Ouro</a:t>
                      </a: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Preto</a:t>
                      </a: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do </a:t>
                      </a:r>
                      <a:r>
                        <a:rPr kumimoji="0" lang="en-US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Oeste</a:t>
                      </a: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-RO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841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2793">
                <a:tc>
                  <a:txBody>
                    <a:bodyPr/>
                    <a:lstStyle/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Brasil</a:t>
                      </a: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(ESPAM)  - </a:t>
                      </a:r>
                      <a:r>
                        <a:rPr kumimoji="0" lang="en-US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Medicilândia</a:t>
                      </a: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-PA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Arial"/>
                        </a:rPr>
                        <a:t>4.647 (70 ha)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9631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Trinidad - ICGT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2.400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9631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Equador</a:t>
                      </a: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(INIAP)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2332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9631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Malásia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2.263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9631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Costa do </a:t>
                      </a: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Marfim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1.605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9631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Ghana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1.366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290304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Costa Rica (CATIE)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1.146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290304">
                <a:tc>
                  <a:txBody>
                    <a:bodyPr/>
                    <a:lstStyle/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Nigéria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319631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Venezuela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872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195809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Indonésia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714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220569"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454025" marR="0" lvl="1" indent="0" algn="l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altLang="pt-BR" sz="16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Colômbia</a:t>
                      </a: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(CORPOICA)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defRPr sz="27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40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3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 sz="2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20800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 marL="1736725" algn="l" defTabSz="904875">
                        <a:spcBef>
                          <a:spcPct val="20000"/>
                        </a:spcBef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marL="21939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marL="26511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marL="31083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marL="3565525" defTabSz="904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defRPr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300</a:t>
                      </a: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F0E30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2195737" y="134070"/>
            <a:ext cx="5256584" cy="361405"/>
          </a:xfrm>
          <a:prstGeom prst="rect">
            <a:avLst/>
          </a:prstGeom>
          <a:solidFill>
            <a:srgbClr val="29A72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Guardiã de Bancos de </a:t>
            </a:r>
            <a:r>
              <a:rPr lang="pt-B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Germoplasma</a:t>
            </a:r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 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735226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3" y="1194343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prstClr val="black"/>
              </a:solidFill>
            </a:endParaRPr>
          </a:p>
          <a:p>
            <a:pPr algn="just"/>
            <a:endParaRPr lang="pt-BR" dirty="0">
              <a:solidFill>
                <a:prstClr val="black"/>
              </a:solidFill>
            </a:endParaRPr>
          </a:p>
          <a:p>
            <a:pPr algn="just"/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5254"/>
            <a:ext cx="8856984" cy="449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8227" y="1886840"/>
            <a:ext cx="2233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Preço da tonelada de cacau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52643" y="1905211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Demanda  de cacau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78064" y="1923481"/>
            <a:ext cx="1619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Produção de  cacau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308304" y="2025340"/>
            <a:ext cx="1835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60%  é quanto aumentará  o </a:t>
            </a:r>
            <a:r>
              <a:rPr lang="pt-BR" alt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preço até 2020</a:t>
            </a:r>
            <a:endParaRPr lang="pt-BR" alt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24328" y="3167390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01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milhão </a:t>
            </a:r>
            <a:r>
              <a:rPr 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 toneladas será o </a:t>
            </a:r>
            <a:r>
              <a:rPr lang="pt-BR" sz="1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défict</a:t>
            </a:r>
            <a:endParaRPr lang="pt-B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99592" y="2875499"/>
            <a:ext cx="1584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Milhões </a:t>
            </a:r>
            <a:r>
              <a:rPr lang="pt-BR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 toneladas</a:t>
            </a:r>
          </a:p>
          <a:p>
            <a:pPr algn="ctr">
              <a:defRPr/>
            </a:pPr>
            <a:endParaRPr 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3489" y="4600287"/>
            <a:ext cx="17402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Dólares</a:t>
            </a:r>
            <a:endParaRPr lang="pt-BR" alt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pt-BR" altLang="pt-BR" sz="1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3750" y="2303574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5000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76436" y="3028890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4000</a:t>
            </a:r>
            <a:endParaRPr lang="pt-BR" altLang="pt-BR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1999" y="3844754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3000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62000" y="4600287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2000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62001" y="5229198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1000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59" y="5500298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47" y="5499218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99218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0" y="5493372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39" y="5493372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84" y="5517149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0" y="5500298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31" y="5506197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2" y="5500298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5506197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2" y="5506197"/>
            <a:ext cx="738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" y="5507091"/>
            <a:ext cx="1036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6" y="5961649"/>
            <a:ext cx="43719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626467" y="825011"/>
            <a:ext cx="725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Perspectiva de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crescimento da demanda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 aumento de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preços</a:t>
            </a:r>
            <a:endParaRPr lang="pt-B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33" y="227659"/>
            <a:ext cx="7231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5031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67486" y="836712"/>
            <a:ext cx="8298667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PT" dirty="0" smtClean="0">
              <a:solidFill>
                <a:prstClr val="black"/>
              </a:solidFill>
              <a:latin typeface="Comic Sans MS" pitchFamily="66" charset="0"/>
              <a:ea typeface="Calibri"/>
              <a:cs typeface="Calibri"/>
            </a:endParaRP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O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aumento do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consumo no Japão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(alta renda)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Altas taxas de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crescimento do PIB na China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, com perspectivas de aumento no consumo de produtos ocidentais, entre eles o chocolate. </a:t>
            </a:r>
            <a:endParaRPr lang="pt-BR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O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crescimento da população mundial e o surgimento de novos mercados com o crescimento de economias emergentes, a exemplo do Brasil, Rússia, Índia e China-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BRIC, que nos últimos 10 anos incrementaram o consumo de chocolate e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cacau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crescente demanda mundial de chocolates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e a e</a:t>
            </a:r>
            <a:r>
              <a:rPr lang="pt-BR" dirty="0" err="1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xigência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do mercado por chocolates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considerados dark (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maior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teor de cacau, em torno de 70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%)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Crescimento do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consumo de chocolate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no mercado interno.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O Brasil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saiu de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400 gramas/pessoa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para em média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2,93 Kg/pessoa</a:t>
            </a: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endParaRPr lang="pt-BR" dirty="0" smtClean="0">
              <a:solidFill>
                <a:srgbClr val="FF0000"/>
              </a:solidFill>
              <a:latin typeface="Comic Sans MS" pitchFamily="66" charset="0"/>
              <a:ea typeface="Calibri"/>
              <a:cs typeface="Calibri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</a:t>
            </a:r>
            <a:endParaRPr lang="pt-BR" dirty="0">
              <a:solidFill>
                <a:prstClr val="black"/>
              </a:solidFill>
              <a:latin typeface="Comic Sans MS" pitchFamily="66" charset="0"/>
              <a:ea typeface="Calibri"/>
              <a:cs typeface="Calibri"/>
            </a:endParaRP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endParaRPr lang="pt-BR" sz="1400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1640" y="116632"/>
            <a:ext cx="7200800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Cenário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da </a:t>
            </a:r>
            <a:r>
              <a:rPr lang="pt-BR" b="1" dirty="0" err="1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cacauicultura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mundial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/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Oportunidades</a:t>
            </a: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8162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3" y="731503"/>
            <a:ext cx="7704856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 </a:t>
            </a:r>
          </a:p>
          <a:p>
            <a:pPr algn="just"/>
            <a:endParaRPr lang="pt-BR" dirty="0" smtClean="0">
              <a:solidFill>
                <a:prstClr val="black"/>
              </a:solidFill>
            </a:endParaRPr>
          </a:p>
          <a:p>
            <a:pPr algn="just"/>
            <a:endParaRPr lang="pt-BR" dirty="0">
              <a:solidFill>
                <a:prstClr val="black"/>
              </a:solidFill>
            </a:endParaRPr>
          </a:p>
          <a:p>
            <a:pPr algn="just"/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64848"/>
            <a:ext cx="5616624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Maiores Produtores de Chocolate no Mundo</a:t>
            </a: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05" y="836712"/>
            <a:ext cx="69127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33974" y="5785785"/>
            <a:ext cx="6500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Fonte: CAOBISCO – Elaboração: ABICAB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File: C:\chocolates\Dados estratégicos 2012. 2013\Produção mundial de chocolate sob todas as formas</a:t>
            </a:r>
            <a:endParaRPr lang="pt-BR" sz="9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7625" y="4701773"/>
            <a:ext cx="69066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Em 2011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a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indústria brasileira 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 setor teve um faturamento real de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US$ 12,6 bilhões 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 que garantiu pouco mais de 50% do faturamento em toda a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América Latina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que foi de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</a:t>
            </a:r>
            <a:r>
              <a:rPr 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$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24,9 bilhões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O volume produzido no país em 2011 indicou uma alta de 6% em relação ao ano anterior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5104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2" name="Grupo 14"/>
          <p:cNvGrpSpPr/>
          <p:nvPr/>
        </p:nvGrpSpPr>
        <p:grpSpPr>
          <a:xfrm>
            <a:off x="1606935" y="134071"/>
            <a:ext cx="6120680" cy="486616"/>
            <a:chOff x="437423" y="-90754"/>
            <a:chExt cx="6123924" cy="355444"/>
          </a:xfrm>
          <a:solidFill>
            <a:srgbClr val="29A729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37423" y="-90754"/>
              <a:ext cx="6123924" cy="3554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61921" y="-36972"/>
              <a:ext cx="6099426" cy="301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2000" b="1" dirty="0">
                  <a:solidFill>
                    <a:prstClr val="white"/>
                  </a:solidFill>
                  <a:latin typeface="Comic Sans MS" pitchFamily="66" charset="0"/>
                  <a:ea typeface="Calibri"/>
                  <a:cs typeface="Times New Roman"/>
                </a:rPr>
                <a:t>Produção Mundial de </a:t>
              </a:r>
              <a:r>
                <a:rPr lang="pt-BR" sz="2000" b="1" dirty="0" smtClean="0">
                  <a:solidFill>
                    <a:prstClr val="white"/>
                  </a:solidFill>
                  <a:latin typeface="Comic Sans MS" pitchFamily="66" charset="0"/>
                  <a:ea typeface="Calibri"/>
                  <a:cs typeface="Times New Roman"/>
                </a:rPr>
                <a:t>Cacau </a:t>
              </a:r>
              <a:r>
                <a:rPr lang="pt-BR" b="1" dirty="0" smtClean="0">
                  <a:solidFill>
                    <a:prstClr val="white"/>
                  </a:solidFill>
                  <a:latin typeface="Comic Sans MS" pitchFamily="66" charset="0"/>
                  <a:ea typeface="Calibri"/>
                  <a:cs typeface="Times New Roman"/>
                </a:rPr>
                <a:t>(2015/2016)</a:t>
              </a:r>
              <a:endParaRPr lang="pt-BR" dirty="0">
                <a:solidFill>
                  <a:prstClr val="white"/>
                </a:solidFill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631420" y="5661248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pt-BR" sz="1200" b="1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* </a:t>
            </a:r>
            <a:r>
              <a:rPr lang="pt-BR" altLang="pt-BR" sz="12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Fonte: ICCO. QBCS, Vol. </a:t>
            </a:r>
            <a:r>
              <a:rPr lang="pt-BR" altLang="pt-BR" sz="12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XLIII Nº 1</a:t>
            </a:r>
            <a:endParaRPr lang="pt-BR" sz="1200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BR" sz="1200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**</a:t>
            </a:r>
            <a:r>
              <a:rPr lang="pt-BR" sz="1200" b="1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  </a:t>
            </a:r>
            <a:r>
              <a:rPr lang="pt-BR" sz="1200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IBGE/SIDRA 2017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58101"/>
              </p:ext>
            </p:extLst>
          </p:nvPr>
        </p:nvGraphicFramePr>
        <p:xfrm>
          <a:off x="1691184" y="859684"/>
          <a:ext cx="5976665" cy="4882896"/>
        </p:xfrm>
        <a:graphic>
          <a:graphicData uri="http://schemas.openxmlformats.org/drawingml/2006/table">
            <a:tbl>
              <a:tblPr firstRow="1" firstCol="1" bandRow="1"/>
              <a:tblGrid>
                <a:gridCol w="2376263"/>
                <a:gridCol w="1728192"/>
                <a:gridCol w="18722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Países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Produção</a:t>
                      </a:r>
                      <a:endParaRPr lang="pt-BR" sz="16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 t </a:t>
                      </a:r>
                      <a:r>
                        <a:rPr lang="pt-BR" sz="14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pt-BR" sz="14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1.000 )</a:t>
                      </a:r>
                      <a:endParaRPr lang="pt-BR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Participação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(%)</a:t>
                      </a:r>
                      <a:endParaRPr lang="pt-BR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Costa do Marfim *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1.581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39,5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Ghana</a:t>
                      </a: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*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778</a:t>
                      </a:r>
                      <a:endParaRPr lang="pt-BR" sz="16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19,4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Indonésia *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320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8,0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Equador *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232</a:t>
                      </a:r>
                      <a:endParaRPr lang="pt-BR" sz="16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5,8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Brasil </a:t>
                      </a: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**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214</a:t>
                      </a:r>
                      <a:endParaRPr lang="pt-BR" sz="16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5,3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Camarões *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211</a:t>
                      </a:r>
                      <a:endParaRPr lang="pt-BR" sz="16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5,2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Nigéria *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200</a:t>
                      </a:r>
                      <a:endParaRPr lang="pt-BR" sz="16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5,0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Perú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95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2,3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República Dominicana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72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1,8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Colômbia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53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1,3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Outros *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209</a:t>
                      </a:r>
                      <a:endParaRPr lang="pt-BR" sz="16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5,2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3.965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xxx</a:t>
                      </a:r>
                      <a:endParaRPr lang="pt-B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278462" y="1219797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pt-BR" b="1" dirty="0">
                <a:solidFill>
                  <a:prstClr val="black"/>
                </a:solidFill>
                <a:latin typeface="Century Schoolbook"/>
                <a:ea typeface="Calibri"/>
                <a:cs typeface="Times New Roman"/>
              </a:rPr>
              <a:t> </a:t>
            </a: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675806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6725" y="314582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164848"/>
            <a:ext cx="7200800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Cenário da </a:t>
            </a:r>
            <a:r>
              <a:rPr lang="pt-BR" b="1" dirty="0" err="1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cacauicultura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 brasileira /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Oportunidades</a:t>
            </a:r>
            <a:endParaRPr lang="pt-BR" b="1" dirty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71739"/>
              </p:ext>
            </p:extLst>
          </p:nvPr>
        </p:nvGraphicFramePr>
        <p:xfrm>
          <a:off x="594724" y="4221088"/>
          <a:ext cx="5274331" cy="1675344"/>
        </p:xfrm>
        <a:graphic>
          <a:graphicData uri="http://schemas.openxmlformats.org/drawingml/2006/table">
            <a:tbl>
              <a:tblPr firstRow="1" bandRow="1"/>
              <a:tblGrid>
                <a:gridCol w="1313891"/>
                <a:gridCol w="1368152"/>
                <a:gridCol w="1440160"/>
                <a:gridCol w="1152128"/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Ano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Produção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(toneladas)</a:t>
                      </a:r>
                      <a:endParaRPr lang="pt-BR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Área (hectares)</a:t>
                      </a:r>
                      <a:endParaRPr lang="pt-BR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Produt</a:t>
                      </a:r>
                      <a:endParaRPr lang="pt-BR" sz="1600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(kg/ha)</a:t>
                      </a:r>
                      <a:endParaRPr lang="pt-BR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</a:tr>
              <a:tr h="270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2003 (a)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170.004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590.945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287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6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2015 (b)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272.980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676.902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403</a:t>
                      </a:r>
                      <a:endParaRPr lang="pt-BR" sz="16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4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b/a (%)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60,05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14,5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>
                          <a:latin typeface="Comic Sans MS" panose="030F0702030302020204" pitchFamily="66" charset="0"/>
                        </a:rPr>
                        <a:t>40,04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80648" y="3478106"/>
            <a:ext cx="774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Disponibilidade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modernas tecnologias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produção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especialmente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a utilização de clones produtivos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e tolerantes a doenças.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3754" y="5906427"/>
            <a:ext cx="1415772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Fonte: IBGE/SIDRA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8" y="4443287"/>
            <a:ext cx="2517775" cy="16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F:\DAN\FOTOS CABRUCA\CABRUCA + SEDE - Uruçuca.jpg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3843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-1406279" y="976442"/>
            <a:ext cx="7938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Aumento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de produção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em curto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prazo</a:t>
            </a:r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alt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</a:t>
            </a:r>
            <a:r>
              <a:rPr lang="pt-BR" alt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(Poder-se-á  </a:t>
            </a:r>
            <a:r>
              <a:rPr lang="pt-BR" alt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triplicar a produção </a:t>
            </a:r>
            <a:r>
              <a:rPr lang="pt-BR" alt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pt-BR" alt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FFC000">
                  <a:lumMod val="40000"/>
                  <a:lumOff val="6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2519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2601" y="264653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Implantação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sistemas agroflorestais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(seringueira/coco/açaí/madeira)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oferecendo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alternativas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de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produção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e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evitando o desmatamento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na Amazônia e Floresta Atlântica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Disponibilidade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áreas para  expansão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na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Amazônia e Espírito Santo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, especialmente em solos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degradados. </a:t>
            </a:r>
            <a:endParaRPr lang="pt-BR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 smtClean="0">
              <a:solidFill>
                <a:srgbClr val="FF0000"/>
              </a:solidFill>
              <a:latin typeface="Comic Sans MS" pitchFamily="66" charset="0"/>
              <a:ea typeface="Calibri"/>
              <a:cs typeface="Calibri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" y="908720"/>
            <a:ext cx="2520826" cy="15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27" y="740188"/>
            <a:ext cx="2663825" cy="16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02546"/>
            <a:ext cx="7231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039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2" y="349737"/>
            <a:ext cx="8226660" cy="264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	</a:t>
            </a:r>
          </a:p>
        </p:txBody>
      </p:sp>
      <p:grpSp>
        <p:nvGrpSpPr>
          <p:cNvPr id="5" name="Grupo 14"/>
          <p:cNvGrpSpPr/>
          <p:nvPr/>
        </p:nvGrpSpPr>
        <p:grpSpPr>
          <a:xfrm>
            <a:off x="1331642" y="134072"/>
            <a:ext cx="7056783" cy="414608"/>
            <a:chOff x="437423" y="-90755"/>
            <a:chExt cx="6123924" cy="43258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61921" y="-90754"/>
              <a:ext cx="6099426" cy="432579"/>
            </a:xfrm>
            <a:prstGeom prst="rect">
              <a:avLst/>
            </a:prstGeom>
            <a:solidFill>
              <a:srgbClr val="29A72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2800" b="1" dirty="0" smtClean="0">
                  <a:solidFill>
                    <a:prstClr val="white"/>
                  </a:solidFill>
                  <a:latin typeface="Comic Sans MS"/>
                  <a:ea typeface="Calibri"/>
                  <a:cs typeface="Times New Roman"/>
                </a:rPr>
                <a:t>O que fazer</a:t>
              </a:r>
              <a:endPara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-108518" y="834444"/>
            <a:ext cx="9145016" cy="505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b="1" dirty="0" smtClean="0"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b="1" dirty="0" smtClean="0"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Como </a:t>
            </a:r>
            <a:r>
              <a:rPr lang="pt-BR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requalificar a</a:t>
            </a:r>
            <a:r>
              <a:rPr lang="pt-BR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CEPLAC para responder ao potencial da lavoura e as tendências da </a:t>
            </a:r>
            <a:r>
              <a:rPr lang="pt-BR" dirty="0" err="1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cacauicultura</a:t>
            </a:r>
            <a:r>
              <a:rPr lang="pt-BR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mundial?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srgbClr val="0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30" y="1052736"/>
            <a:ext cx="1771970" cy="292240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8" y="1412776"/>
            <a:ext cx="593725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56831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0771" y="672740"/>
            <a:ext cx="8226658" cy="490595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Criação da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CEPLAC- 1957 </a:t>
            </a:r>
            <a:r>
              <a:rPr lang="pt-BR" sz="1600" dirty="0" smtClean="0">
                <a:solidFill>
                  <a:prstClr val="black"/>
                </a:solidFill>
                <a:latin typeface="Comic Sans MS" pitchFamily="66" charset="0"/>
              </a:rPr>
              <a:t>(Decreto 40.987 de 20.02.1957)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             Centro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Pesquisas – 1962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                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Departamento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Extensão Rural - 1964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             Departamento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Educação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- 1965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(EMARC-Uruçuca/BA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</a:pPr>
            <a:r>
              <a:rPr lang="pt-BR" sz="1600" dirty="0" smtClean="0">
                <a:latin typeface="Comic Sans MS" pitchFamily="66" charset="0"/>
              </a:rPr>
              <a:t>“ Modelo </a:t>
            </a:r>
            <a:r>
              <a:rPr lang="pt-BR" sz="1600" dirty="0">
                <a:latin typeface="Comic Sans MS" pitchFamily="66" charset="0"/>
              </a:rPr>
              <a:t>integrado </a:t>
            </a:r>
            <a:r>
              <a:rPr lang="pt-BR" sz="1600" dirty="0" smtClean="0">
                <a:latin typeface="Comic Sans MS" pitchFamily="66" charset="0"/>
              </a:rPr>
              <a:t>que </a:t>
            </a:r>
            <a:r>
              <a:rPr lang="pt-BR" sz="1600" dirty="0">
                <a:latin typeface="Comic Sans MS" pitchFamily="66" charset="0"/>
              </a:rPr>
              <a:t>reúne a </a:t>
            </a:r>
            <a:r>
              <a:rPr lang="pt-BR" sz="1600" dirty="0" smtClean="0">
                <a:latin typeface="Comic Sans MS" pitchFamily="66" charset="0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Comic Sans MS" pitchFamily="66" charset="0"/>
              </a:rPr>
              <a:t>pesquisa</a:t>
            </a:r>
            <a:r>
              <a:rPr lang="pt-BR" sz="16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extensão rural</a:t>
            </a:r>
            <a:r>
              <a:rPr lang="pt-BR" sz="16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pt-BR" sz="1600" dirty="0">
                <a:latin typeface="Comic Sans MS" pitchFamily="66" charset="0"/>
              </a:rPr>
              <a:t>transferência e difusão de tecnologia,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educação</a:t>
            </a:r>
            <a:r>
              <a:rPr lang="pt-BR" sz="1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1600" dirty="0">
                <a:latin typeface="Comic Sans MS" pitchFamily="66" charset="0"/>
              </a:rPr>
              <a:t>produtiva e ambiental, associativismo e cooperativismo, crédito rural e defesa vegetal,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exemplo ímpar na agricultura </a:t>
            </a:r>
            <a:r>
              <a:rPr lang="pt-BR" sz="1600" b="1" dirty="0" smtClean="0">
                <a:solidFill>
                  <a:srgbClr val="FF0000"/>
                </a:solidFill>
                <a:latin typeface="Comic Sans MS" pitchFamily="66" charset="0"/>
              </a:rPr>
              <a:t>brasileira “</a:t>
            </a:r>
            <a:endParaRPr lang="pt-BR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  <a:buFont typeface="Wingdings" pitchFamily="2" charset="2"/>
              <a:buChar char="Ø"/>
            </a:pPr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  <a:buFont typeface="Wingdings" pitchFamily="2" charset="2"/>
              <a:buChar char="Ø"/>
            </a:pPr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25661A"/>
              </a:buClr>
            </a:pP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endParaRPr lang="pt-BR" sz="2000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grpSp>
        <p:nvGrpSpPr>
          <p:cNvPr id="5" name="Grupo 476"/>
          <p:cNvGrpSpPr/>
          <p:nvPr/>
        </p:nvGrpSpPr>
        <p:grpSpPr>
          <a:xfrm>
            <a:off x="2339752" y="30067"/>
            <a:ext cx="4824536" cy="396790"/>
            <a:chOff x="437423" y="13384"/>
            <a:chExt cx="6123924" cy="501840"/>
          </a:xfrm>
          <a:solidFill>
            <a:srgbClr val="29A729"/>
          </a:solidFill>
        </p:grpSpPr>
        <p:sp>
          <p:nvSpPr>
            <p:cNvPr id="6" name="Retângulo de cantos arredondados 5"/>
            <p:cNvSpPr/>
            <p:nvPr/>
          </p:nvSpPr>
          <p:spPr>
            <a:xfrm>
              <a:off x="437423" y="13384"/>
              <a:ext cx="6123924" cy="5018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61921" y="37882"/>
              <a:ext cx="6074928" cy="4528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prstClr val="white"/>
                  </a:solidFill>
                  <a:latin typeface="Comic Sans MS" pitchFamily="66" charset="0"/>
                </a:rPr>
                <a:t>Marco Legal</a:t>
              </a:r>
              <a:endParaRPr lang="pt-BR" sz="2000" b="1" dirty="0">
                <a:solidFill>
                  <a:prstClr val="white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403647" y="4035837"/>
            <a:ext cx="3310453" cy="2104098"/>
            <a:chOff x="715966" y="2075057"/>
            <a:chExt cx="4000500" cy="2900357"/>
          </a:xfrm>
        </p:grpSpPr>
        <p:pic>
          <p:nvPicPr>
            <p:cNvPr id="10" name="Picture 3" descr="cepec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6" y="2075057"/>
              <a:ext cx="3786457" cy="2900357"/>
            </a:xfrm>
            <a:prstGeom prst="rect">
              <a:avLst/>
            </a:prstGeom>
            <a:noFill/>
            <a:ln w="38103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6" y="2117476"/>
              <a:ext cx="864098" cy="499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/>
            <p:nvPr/>
          </p:nvSpPr>
          <p:spPr>
            <a:xfrm>
              <a:off x="1287466" y="2117919"/>
              <a:ext cx="3429000" cy="721223"/>
            </a:xfrm>
            <a:prstGeom prst="rect">
              <a:avLst/>
            </a:prstGeom>
            <a:noFill/>
            <a:ln cap="flat">
              <a:noFill/>
            </a:ln>
          </p:spPr>
          <p:txBody>
            <a:bodyPr anchorCtr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kern="0" dirty="0">
                  <a:solidFill>
                    <a:srgbClr val="FFFF00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Comic Sans MS" pitchFamily="66"/>
                </a:rPr>
                <a:t>Centro de </a:t>
              </a:r>
              <a:r>
                <a:rPr lang="en-US" sz="1400" b="1" kern="0" dirty="0" err="1">
                  <a:solidFill>
                    <a:srgbClr val="FFFF00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Comic Sans MS" pitchFamily="66"/>
                </a:rPr>
                <a:t>Pesquisa</a:t>
              </a:r>
              <a:r>
                <a:rPr lang="en-US" sz="1400" b="1" kern="0" dirty="0">
                  <a:solidFill>
                    <a:srgbClr val="FFFF00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Comic Sans MS" pitchFamily="66"/>
                </a:rPr>
                <a:t> do </a:t>
              </a:r>
              <a:r>
                <a:rPr lang="en-US" sz="1400" b="1" kern="0" dirty="0" err="1">
                  <a:solidFill>
                    <a:srgbClr val="FFFF00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Comic Sans MS" pitchFamily="66"/>
                </a:rPr>
                <a:t>Cacau</a:t>
              </a:r>
              <a:endParaRPr lang="en-US" sz="1400" b="1" kern="0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1" kern="0" dirty="0" smtClean="0">
                  <a:solidFill>
                    <a:srgbClr val="FFFF00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Calibri"/>
                </a:rPr>
                <a:t>Bahia</a:t>
              </a:r>
              <a:endParaRPr lang="en-US" sz="1400" b="1" i="1" kern="0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endParaRPr>
            </a:p>
          </p:txBody>
        </p:sp>
      </p:grpSp>
      <p:pic>
        <p:nvPicPr>
          <p:cNvPr id="14" name="Picture 2" descr="DSC001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12160" y="3989301"/>
            <a:ext cx="2808311" cy="2031987"/>
          </a:xfrm>
          <a:prstGeom prst="rect">
            <a:avLst/>
          </a:prstGeom>
          <a:noFill/>
          <a:ln w="38103" cap="flat">
            <a:solidFill>
              <a:srgbClr val="FFFF00"/>
            </a:solidFill>
            <a:prstDash val="solid"/>
            <a:miter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81465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2" y="349737"/>
            <a:ext cx="8226660" cy="264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	</a:t>
            </a:r>
          </a:p>
        </p:txBody>
      </p:sp>
      <p:grpSp>
        <p:nvGrpSpPr>
          <p:cNvPr id="5" name="Grupo 14"/>
          <p:cNvGrpSpPr/>
          <p:nvPr/>
        </p:nvGrpSpPr>
        <p:grpSpPr>
          <a:xfrm>
            <a:off x="1331642" y="134072"/>
            <a:ext cx="7056783" cy="414608"/>
            <a:chOff x="437423" y="-90755"/>
            <a:chExt cx="6123924" cy="43258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61921" y="-90754"/>
              <a:ext cx="6099426" cy="432579"/>
            </a:xfrm>
            <a:prstGeom prst="rect">
              <a:avLst/>
            </a:prstGeom>
            <a:solidFill>
              <a:srgbClr val="29A72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2800" b="1" dirty="0" smtClean="0">
                  <a:solidFill>
                    <a:prstClr val="white"/>
                  </a:solidFill>
                  <a:latin typeface="Comic Sans MS"/>
                  <a:ea typeface="Calibri"/>
                  <a:cs typeface="Times New Roman"/>
                </a:rPr>
                <a:t>O que fazer</a:t>
              </a:r>
              <a:endPara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-108518" y="834444"/>
            <a:ext cx="9145016" cy="4067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b="1" dirty="0" smtClean="0"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b="1" dirty="0" smtClean="0"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srgbClr val="0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609600"/>
            <a:ext cx="63404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5980113"/>
            <a:ext cx="1511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9" y="1939419"/>
            <a:ext cx="1294260" cy="271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4430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593812" y="696259"/>
            <a:ext cx="82986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00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solidFill>
                <a:srgbClr val="00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00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42" y="836712"/>
            <a:ext cx="1280858" cy="2922404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27936"/>
              </p:ext>
            </p:extLst>
          </p:nvPr>
        </p:nvGraphicFramePr>
        <p:xfrm>
          <a:off x="1430112" y="65681"/>
          <a:ext cx="6408717" cy="6169152"/>
        </p:xfrm>
        <a:graphic>
          <a:graphicData uri="http://schemas.openxmlformats.org/drawingml/2006/table">
            <a:tbl>
              <a:tblPr firstRow="1" firstCol="1" bandRow="1"/>
              <a:tblGrid>
                <a:gridCol w="864101"/>
                <a:gridCol w="1675155"/>
                <a:gridCol w="2032129"/>
                <a:gridCol w="1837332"/>
              </a:tblGrid>
              <a:tr h="2336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aramond"/>
                          <a:ea typeface="Times New Roman"/>
                          <a:cs typeface="Calibri"/>
                        </a:rPr>
                        <a:t>Fontes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2011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6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aramond"/>
                          <a:ea typeface="Times New Roman"/>
                          <a:cs typeface="Calibri"/>
                        </a:rPr>
                        <a:t>LOA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aramond"/>
                          <a:ea typeface="Times New Roman"/>
                          <a:cs typeface="Calibri"/>
                        </a:rPr>
                        <a:t>Disponibilizado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aramond"/>
                          <a:ea typeface="Times New Roman"/>
                          <a:cs typeface="Calibri"/>
                        </a:rPr>
                        <a:t>Empenhado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Garamond"/>
                          <a:ea typeface="Times New Roman"/>
                          <a:cs typeface="Calibri"/>
                        </a:rPr>
                        <a:t>100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28.326.918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23.458.587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23.388.135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150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773.082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701.592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701.057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181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3.680.000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400.902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376.842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Total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32.780.000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24.561.081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24.466.034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2014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21.752.545,00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19.332.556,74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19.236.336,22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150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1.019.930,00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859.363,22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849.682,77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181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2.464.959,00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104.142,41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100.970,56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Total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25.237.434,00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20.296.062,37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20.186.989,55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2015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24.407.249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18.059.857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17.929.017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150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830.184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11.467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11.467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181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2.421.075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768.996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735.268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Total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27.658.508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18.840.320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18.675.753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2016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16.356.673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16.297.918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16.128.930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150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883.671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488.924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488.924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Garamond"/>
                          <a:ea typeface="Times New Roman"/>
                          <a:cs typeface="Calibri"/>
                        </a:rPr>
                        <a:t>181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700.000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351.470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351.353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163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xxx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286.440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286.077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Garamond"/>
                          <a:ea typeface="Times New Roman"/>
                          <a:cs typeface="Calibri"/>
                        </a:rPr>
                        <a:t>Total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17.940.344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17.424.752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Calibri"/>
                        </a:rPr>
                        <a:t>17.255.287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7936721" y="3791377"/>
            <a:ext cx="1140056" cy="395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Garamond"/>
                <a:ea typeface="Times New Roman"/>
                <a:cs typeface="Calibri"/>
              </a:rPr>
              <a:t>17.105.000</a:t>
            </a:r>
            <a:endParaRPr lang="pt-BR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484370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6178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Investimento em P&amp;D Agrícola (%) em relação ao PIB agropecuário</a:t>
            </a:r>
            <a:endParaRPr lang="pt-BR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5" y="548680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1" y="583752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Fontes: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Agricultural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Science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and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Technology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Indicators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-ASTI </a:t>
            </a:r>
          </a:p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            Internacional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Food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Policy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Research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Institute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-IFPRI (dados </a:t>
            </a:r>
            <a:r>
              <a:rPr lang="pt-BR" sz="1000" dirty="0">
                <a:solidFill>
                  <a:prstClr val="black"/>
                </a:solidFill>
                <a:latin typeface="Comic Sans MS" pitchFamily="66" charset="0"/>
              </a:rPr>
              <a:t>de 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2013</a:t>
            </a:r>
            <a:r>
              <a:rPr lang="pt-BR" sz="11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pt-BR" sz="11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91529688"/>
              </p:ext>
            </p:extLst>
          </p:nvPr>
        </p:nvGraphicFramePr>
        <p:xfrm>
          <a:off x="251520" y="871845"/>
          <a:ext cx="7416824" cy="501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42" y="1556792"/>
            <a:ext cx="1280858" cy="29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6764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5" y="548680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51643671"/>
              </p:ext>
            </p:extLst>
          </p:nvPr>
        </p:nvGraphicFramePr>
        <p:xfrm>
          <a:off x="1187625" y="1202095"/>
          <a:ext cx="6480720" cy="424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1331640" y="33370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Participação da Empresa Privada nos Investimentos </a:t>
            </a:r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em P&amp;D no </a:t>
            </a: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Mundo (</a:t>
            </a:r>
            <a:r>
              <a:rPr lang="pt-BR" sz="1400" b="1" dirty="0" smtClean="0">
                <a:solidFill>
                  <a:srgbClr val="FF0000"/>
                </a:solidFill>
                <a:latin typeface="Comic Sans MS" pitchFamily="66" charset="0"/>
              </a:rPr>
              <a:t>set 2012</a:t>
            </a: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pt-BR" sz="1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544522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Fontes: Rodrigo de Araújo Teixeira(Seminário Caminhos para a Inovação)</a:t>
            </a:r>
          </a:p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Confederação Nacional da Indústria com a UNESCO</a:t>
            </a:r>
          </a:p>
          <a:p>
            <a:r>
              <a:rPr lang="pt-BR" sz="1000" dirty="0">
                <a:solidFill>
                  <a:prstClr val="black"/>
                </a:solidFill>
                <a:latin typeface="Comic Sans MS" pitchFamily="66" charset="0"/>
              </a:rPr>
              <a:t>MCTI</a:t>
            </a:r>
          </a:p>
          <a:p>
            <a:endParaRPr lang="pt-BR" sz="1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sz="12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44824"/>
            <a:ext cx="1280858" cy="29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59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196752"/>
            <a:ext cx="72152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+mj-lt"/>
              <a:buAutoNum type="romanUcPeriod"/>
            </a:pP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449571" y="880434"/>
            <a:ext cx="8352929" cy="538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Efetividade nas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inter-relações dos segmentos da cadeia produtiva</a:t>
            </a:r>
          </a:p>
          <a:p>
            <a:pPr algn="ctr"/>
            <a:r>
              <a:rPr lang="pt-BR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pt-BR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Ampla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FRENTE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para viabilizar ações e mecanismos de promoção da </a:t>
            </a:r>
            <a:r>
              <a:rPr lang="pt-BR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cacauicultura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e cultivos associados - convergência de interesses entre os segmentos produtivo, agroindustrial e governamental</a:t>
            </a:r>
          </a:p>
          <a:p>
            <a:pPr algn="ctr"/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Governo Federal</a:t>
            </a:r>
          </a:p>
          <a:p>
            <a:pPr algn="ctr"/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Entes </a:t>
            </a:r>
            <a:r>
              <a:rPr lang="pt-B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sub-nacionais</a:t>
            </a:r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Setor privado</a:t>
            </a:r>
          </a:p>
          <a:p>
            <a:pPr algn="ctr"/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Ambiente produtivo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4637112" y="2852936"/>
            <a:ext cx="208211" cy="5534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62" y="3697085"/>
            <a:ext cx="259812" cy="66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2" y="4531621"/>
            <a:ext cx="259811" cy="6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65" y="2712511"/>
            <a:ext cx="1296144" cy="2977254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051719" y="151674"/>
            <a:ext cx="5360951" cy="395679"/>
          </a:xfrm>
          <a:prstGeom prst="rect">
            <a:avLst/>
          </a:prstGeom>
          <a:solidFill>
            <a:srgbClr val="29A72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white"/>
                </a:solidFill>
                <a:latin typeface="Comic Sans MS"/>
                <a:ea typeface="Calibri"/>
                <a:cs typeface="Times New Roman"/>
              </a:rPr>
              <a:t>O Caminho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94173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6511" y="6088582"/>
            <a:ext cx="9191514" cy="779661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16002" tIns="16002" rIns="16002" bIns="16002" anchor="ctr"/>
          <a:lstStyle/>
          <a:p>
            <a:pPr defTabSz="346702" hangingPunct="0"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sz="1300" b="1" kern="0" spc="-38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411761" y="92640"/>
            <a:ext cx="4617689" cy="368371"/>
          </a:xfrm>
          <a:prstGeom prst="rect">
            <a:avLst/>
          </a:prstGeom>
          <a:solidFill>
            <a:srgbClr val="FF9B57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004" tIns="30004" rIns="30004" bIns="30004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45035" hangingPunct="0"/>
            <a:r>
              <a:rPr lang="pt-BR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AIPC/Premissas</a:t>
            </a:r>
            <a:endParaRPr sz="20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5255086" y="2692306"/>
            <a:ext cx="3548728" cy="116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 sz="7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45035" hangingPunct="0"/>
            <a:r>
              <a:rPr kern="0" dirty="0">
                <a:solidFill>
                  <a:srgbClr val="FFFFFF"/>
                </a:solidFill>
              </a:rPr>
              <a:t>imagem</a:t>
            </a: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95" y="5636092"/>
            <a:ext cx="1568978" cy="1653709"/>
          </a:xfrm>
          <a:prstGeom prst="rect">
            <a:avLst/>
          </a:prstGeom>
        </p:spPr>
      </p:pic>
      <p:sp>
        <p:nvSpPr>
          <p:cNvPr id="14" name="Shape 132"/>
          <p:cNvSpPr/>
          <p:nvPr/>
        </p:nvSpPr>
        <p:spPr>
          <a:xfrm>
            <a:off x="345930" y="702148"/>
            <a:ext cx="4540866" cy="5462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0004" tIns="30004" rIns="30004" bIns="30004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Plano = PPT </a:t>
            </a: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  <a:sym typeface="Wingdings" panose="05000000000000000000" pitchFamily="2" charset="2"/>
              </a:rPr>
              <a:t> XLS  Mundo Real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  <a:sym typeface="Wingdings" panose="05000000000000000000" pitchFamily="2" charset="2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b="1" kern="0" dirty="0" smtClean="0">
                <a:solidFill>
                  <a:srgbClr val="FF0000"/>
                </a:solidFill>
                <a:latin typeface="Comic Sans MS" pitchFamily="66" charset="0"/>
              </a:rPr>
              <a:t>Safra insuficiente </a:t>
            </a: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– sequer para atender demanda interna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Plano com olhar para futuro, mas sem perder as conquistas do passado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b="1" kern="0" dirty="0" smtClean="0">
                <a:solidFill>
                  <a:srgbClr val="FF0000"/>
                </a:solidFill>
                <a:latin typeface="Comic Sans MS" pitchFamily="66" charset="0"/>
              </a:rPr>
              <a:t>Aumentar produção ajuda a cadeia toda</a:t>
            </a: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, todos tendem a ganhar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Desafiador, mas factível – mas</a:t>
            </a:r>
            <a:r>
              <a:rPr lang="pt-BR" sz="1800" kern="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1800" b="1" kern="0" dirty="0" smtClean="0">
                <a:solidFill>
                  <a:srgbClr val="FF0000"/>
                </a:solidFill>
                <a:latin typeface="Comic Sans MS" pitchFamily="66" charset="0"/>
              </a:rPr>
              <a:t>ninguém fará isso sozinho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Não está escrito em pedra!</a:t>
            </a:r>
            <a:endParaRPr sz="1800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24134907"/>
              </p:ext>
            </p:extLst>
          </p:nvPr>
        </p:nvGraphicFramePr>
        <p:xfrm>
          <a:off x="4655407" y="547524"/>
          <a:ext cx="4488594" cy="54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085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196752"/>
            <a:ext cx="72152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+mj-lt"/>
              <a:buAutoNum type="romanUcPeriod"/>
            </a:pP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179512" y="856879"/>
            <a:ext cx="8712968" cy="54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  <a:latin typeface="Comic Sans MS" pitchFamily="66" charset="0"/>
              </a:rPr>
              <a:t>Governo Federal</a:t>
            </a: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latin typeface="Comic Sans MS" panose="030F0702030302020204" pitchFamily="66" charset="0"/>
              </a:rPr>
              <a:t>Política pública para a </a:t>
            </a:r>
            <a:r>
              <a:rPr lang="pt-BR" b="1" dirty="0" err="1">
                <a:latin typeface="Comic Sans MS" panose="030F0702030302020204" pitchFamily="66" charset="0"/>
              </a:rPr>
              <a:t>cacauicultura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, que </a:t>
            </a:r>
            <a:r>
              <a:rPr lang="pt-BR" dirty="0">
                <a:solidFill>
                  <a:srgbClr val="FF0000"/>
                </a:solidFill>
                <a:latin typeface="Comic Sans MS" panose="030F0702030302020204" pitchFamily="66" charset="0"/>
              </a:rPr>
              <a:t>incentive a industrialização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, implementando um vigoroso programa de </a:t>
            </a:r>
            <a:r>
              <a:rPr lang="pt-BR" dirty="0">
                <a:solidFill>
                  <a:srgbClr val="FF0000"/>
                </a:solidFill>
                <a:latin typeface="Comic Sans MS" panose="030F0702030302020204" pitchFamily="66" charset="0"/>
              </a:rPr>
              <a:t>aumento da produtividade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 do </a:t>
            </a:r>
            <a:r>
              <a:rPr lang="pt-BR" i="1" dirty="0">
                <a:solidFill>
                  <a:prstClr val="black"/>
                </a:solidFill>
                <a:latin typeface="Comic Sans MS" panose="030F0702030302020204" pitchFamily="66" charset="0"/>
              </a:rPr>
              <a:t>stand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 nacional e de </a:t>
            </a:r>
            <a:r>
              <a:rPr lang="pt-BR" dirty="0">
                <a:solidFill>
                  <a:srgbClr val="FF0000"/>
                </a:solidFill>
                <a:latin typeface="Comic Sans MS" panose="030F0702030302020204" pitchFamily="66" charset="0"/>
              </a:rPr>
              <a:t>expansão da área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 plantada.</a:t>
            </a:r>
          </a:p>
          <a:p>
            <a:pPr algn="just"/>
            <a:endParaRPr lang="pt-BR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Incentivos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para o financiamento privado</a:t>
            </a:r>
          </a:p>
          <a:p>
            <a:pPr algn="just"/>
            <a:endParaRPr lang="pt-B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E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spécie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</a:t>
            </a:r>
            <a:r>
              <a:rPr 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Lei Rouanet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para a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C&amp;T– </a:t>
            </a:r>
            <a:r>
              <a:rPr 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incentivos </a:t>
            </a:r>
            <a:r>
              <a:rPr lang="pt-BR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fiscais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/dedução IR/apoio financeiro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Efetividade das </a:t>
            </a:r>
            <a:r>
              <a:rPr lang="pt-BR" alt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parcerias público – públicas</a:t>
            </a:r>
          </a:p>
          <a:p>
            <a:r>
              <a:rPr lang="pt-BR" alt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Para </a:t>
            </a:r>
            <a:r>
              <a:rPr lang="pt-BR" alt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Cada Real Federal, 1 Real do Estado ou </a:t>
            </a:r>
            <a:r>
              <a:rPr lang="pt-BR" alt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Município</a:t>
            </a:r>
          </a:p>
          <a:p>
            <a:endParaRPr lang="pt-BR" alt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altLang="pt-BR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pt-B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</a:pPr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51719" y="151674"/>
            <a:ext cx="5360951" cy="395679"/>
          </a:xfrm>
          <a:prstGeom prst="rect">
            <a:avLst/>
          </a:prstGeom>
          <a:solidFill>
            <a:srgbClr val="29A72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white"/>
                </a:solidFill>
                <a:latin typeface="Comic Sans MS"/>
                <a:ea typeface="Calibri"/>
                <a:cs typeface="Times New Roman"/>
              </a:rPr>
              <a:t>O Caminho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0007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349514"/>
            <a:ext cx="8424936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20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Entes </a:t>
            </a:r>
            <a:r>
              <a:rPr lang="pt-BR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sub-nacionais</a:t>
            </a:r>
            <a:endParaRPr lang="pt-BR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“Precisam </a:t>
            </a:r>
            <a:r>
              <a:rPr lang="pt-BR" alt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assumir a Agenda de </a:t>
            </a:r>
            <a:r>
              <a:rPr lang="pt-BR" alt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C&amp;T”</a:t>
            </a:r>
          </a:p>
          <a:p>
            <a:pPr algn="ctr"/>
            <a:endParaRPr lang="pt-BR" altLang="pt-BR" b="1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pt-BR" sz="1600" b="1" u="sng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Programas perenes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nas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ações e duradouros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no aporte de recursos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financeiros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volatilidade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</a:p>
          <a:p>
            <a:pPr algn="just"/>
            <a:endParaRPr lang="pt-B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. PAC/CACAU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. PAC/CACAU - PA </a:t>
            </a: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 pitchFamily="34" charset="0"/>
              </a:rPr>
              <a:t>Estímulo à criação de Fundos </a:t>
            </a: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Arial" pitchFamily="34" charset="0"/>
              </a:rPr>
              <a:t>Estaduais 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. Fundo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Baiano de Defesa da </a:t>
            </a:r>
            <a:r>
              <a:rPr lang="pt-BR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Cacauicultura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– FUNDECAU/BA nos idos de 1.990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. Fundo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Apoio à </a:t>
            </a:r>
            <a:r>
              <a:rPr lang="pt-BR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Cacauicultura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do Estado do Pará-FUNCACAU-PA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. Taxa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Modernização da </a:t>
            </a:r>
            <a:r>
              <a:rPr lang="pt-BR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Cacauicultura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 Paraense </a:t>
            </a:r>
            <a:endParaRPr lang="pt-BR" sz="1600" dirty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/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51719" y="151674"/>
            <a:ext cx="5360951" cy="395679"/>
          </a:xfrm>
          <a:prstGeom prst="rect">
            <a:avLst/>
          </a:prstGeom>
          <a:solidFill>
            <a:srgbClr val="29A72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white"/>
                </a:solidFill>
                <a:latin typeface="Comic Sans MS"/>
                <a:ea typeface="Calibri"/>
                <a:cs typeface="Times New Roman"/>
              </a:rPr>
              <a:t>O Caminho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84643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5" y="173039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349514"/>
            <a:ext cx="8784976" cy="652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20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Setor privado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BR" alt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Aumentar </a:t>
            </a:r>
            <a:r>
              <a:rPr lang="pt-BR" alt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o investimento do setor privado na </a:t>
            </a:r>
            <a:r>
              <a:rPr lang="pt-BR" alt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pesquisa </a:t>
            </a:r>
            <a:r>
              <a:rPr lang="pt-BR" alt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e </a:t>
            </a:r>
            <a:r>
              <a:rPr lang="pt-BR" alt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inovação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</a:t>
            </a:r>
            <a:r>
              <a:rPr lang="pt-BR" alt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Para cada Real público/1 real privado</a:t>
            </a:r>
            <a:endParaRPr lang="pt-BR" alt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Maior integração e participação</a:t>
            </a:r>
          </a:p>
          <a:p>
            <a:pPr algn="just"/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Redes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P&amp;D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Apoio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 cursos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 eventos técnicos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Apoio às atividades de previsão de safras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Instalação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unidades de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referência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tecnologias 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Programas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capacitação e treinamento de produtores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Concessão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bolsas de estímulo à iniciação científica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Criação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equipamentos com aplicação na </a:t>
            </a:r>
            <a:r>
              <a:rPr lang="pt-BR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cacauicultura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Unidades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observação em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novas fronteiras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Ações de fomento à produção de sementes e mudas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pt-BR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Decreto </a:t>
            </a:r>
            <a:r>
              <a:rPr lang="pt-BR" sz="1600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86.179  de </a:t>
            </a:r>
            <a:r>
              <a:rPr lang="pt-BR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06.07.1981</a:t>
            </a:r>
            <a:r>
              <a:rPr lang="pt-BR" sz="1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)</a:t>
            </a:r>
            <a:endParaRPr lang="pt-BR" sz="1600" b="1" dirty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Art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. 1º - Para efeito de autonomia financeira, fica instituído na </a:t>
            </a: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CEPLAC um 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Fundo especial de natureza contábil, </a:t>
            </a: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sob 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 denominação de "Fundo Geral do Cacau - </a:t>
            </a:r>
            <a:r>
              <a:rPr lang="pt-BR" sz="16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FUNGECAU</a:t>
            </a: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"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44824"/>
            <a:ext cx="1296144" cy="297725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581653" y="349514"/>
            <a:ext cx="5809314" cy="395679"/>
          </a:xfrm>
          <a:prstGeom prst="rect">
            <a:avLst/>
          </a:prstGeom>
          <a:solidFill>
            <a:srgbClr val="29A72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white"/>
                </a:solidFill>
                <a:latin typeface="Comic Sans MS"/>
                <a:ea typeface="Calibri"/>
                <a:cs typeface="Times New Roman"/>
              </a:rPr>
              <a:t>O Caminho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52563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39358" y="866753"/>
            <a:ext cx="85689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u="sng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Ambiente produtivo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algn="just"/>
            <a:endParaRPr lang="pt-B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Investimentos privados de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produtores -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similar ao "soja </a:t>
            </a:r>
            <a:r>
              <a:rPr lang="pt-BR" dirty="0" err="1">
                <a:solidFill>
                  <a:prstClr val="black"/>
                </a:solidFill>
                <a:latin typeface="Comic Sans MS" panose="030F0702030302020204" pitchFamily="66" charset="0"/>
              </a:rPr>
              <a:t>check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-off" (EUA). </a:t>
            </a:r>
            <a:r>
              <a:rPr lang="pt-BR" dirty="0">
                <a:solidFill>
                  <a:srgbClr val="FF0000"/>
                </a:solidFill>
                <a:latin typeface="Comic Sans MS" panose="030F0702030302020204" pitchFamily="66" charset="0"/>
              </a:rPr>
              <a:t>Taxação equivalente a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omic Sans MS" panose="030F0702030302020204" pitchFamily="66" charset="0"/>
              </a:rPr>
              <a:t>0,5% do preço de mercado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 soja. </a:t>
            </a:r>
          </a:p>
          <a:p>
            <a:pPr algn="just"/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678815"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 </a:t>
            </a:r>
            <a:endParaRPr lang="pt-BR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51719" y="151674"/>
            <a:ext cx="5360951" cy="395679"/>
          </a:xfrm>
          <a:prstGeom prst="rect">
            <a:avLst/>
          </a:prstGeom>
          <a:solidFill>
            <a:srgbClr val="29A72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white"/>
                </a:solidFill>
                <a:latin typeface="Comic Sans MS"/>
                <a:ea typeface="Calibri"/>
                <a:cs typeface="Times New Roman"/>
              </a:rPr>
              <a:t>O Caminho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679568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22"/>
          <p:cNvGrpSpPr>
            <a:grpSpLocks/>
          </p:cNvGrpSpPr>
          <p:nvPr/>
        </p:nvGrpSpPr>
        <p:grpSpPr bwMode="auto">
          <a:xfrm>
            <a:off x="189853" y="427384"/>
            <a:ext cx="9908905" cy="3833974"/>
            <a:chOff x="860619" y="1191545"/>
            <a:chExt cx="9908643" cy="3834801"/>
          </a:xfrm>
        </p:grpSpPr>
        <p:sp>
          <p:nvSpPr>
            <p:cNvPr id="18437" name="Freeform 16"/>
            <p:cNvSpPr>
              <a:spLocks noChangeArrowheads="1"/>
            </p:cNvSpPr>
            <p:nvPr/>
          </p:nvSpPr>
          <p:spPr bwMode="auto">
            <a:xfrm>
              <a:off x="1728947" y="1191545"/>
              <a:ext cx="4233187" cy="3834801"/>
            </a:xfrm>
            <a:custGeom>
              <a:avLst/>
              <a:gdLst>
                <a:gd name="T0" fmla="*/ 2073935 w 4664"/>
                <a:gd name="T1" fmla="*/ 3606028 h 4023"/>
                <a:gd name="T2" fmla="*/ 1818890 w 4664"/>
                <a:gd name="T3" fmla="*/ 3494502 h 4023"/>
                <a:gd name="T4" fmla="*/ 2048521 w 4664"/>
                <a:gd name="T5" fmla="*/ 3258104 h 4023"/>
                <a:gd name="T6" fmla="*/ 2116594 w 4664"/>
                <a:gd name="T7" fmla="*/ 3035050 h 4023"/>
                <a:gd name="T8" fmla="*/ 2089365 w 4664"/>
                <a:gd name="T9" fmla="*/ 2861564 h 4023"/>
                <a:gd name="T10" fmla="*/ 1970465 w 4664"/>
                <a:gd name="T11" fmla="*/ 2713815 h 4023"/>
                <a:gd name="T12" fmla="*/ 1761710 w 4664"/>
                <a:gd name="T13" fmla="*/ 2606102 h 4023"/>
                <a:gd name="T14" fmla="*/ 1782585 w 4664"/>
                <a:gd name="T15" fmla="*/ 2319183 h 4023"/>
                <a:gd name="T16" fmla="*/ 1489421 w 4664"/>
                <a:gd name="T17" fmla="*/ 2032264 h 4023"/>
                <a:gd name="T18" fmla="*/ 1411365 w 4664"/>
                <a:gd name="T19" fmla="*/ 1853058 h 4023"/>
                <a:gd name="T20" fmla="*/ 1187180 w 4664"/>
                <a:gd name="T21" fmla="*/ 1776801 h 4023"/>
                <a:gd name="T22" fmla="*/ 956642 w 4664"/>
                <a:gd name="T23" fmla="*/ 1684338 h 4023"/>
                <a:gd name="T24" fmla="*/ 783285 w 4664"/>
                <a:gd name="T25" fmla="*/ 1522291 h 4023"/>
                <a:gd name="T26" fmla="*/ 563638 w 4664"/>
                <a:gd name="T27" fmla="*/ 1635724 h 4023"/>
                <a:gd name="T28" fmla="*/ 314948 w 4664"/>
                <a:gd name="T29" fmla="*/ 1541356 h 4023"/>
                <a:gd name="T30" fmla="*/ 103470 w 4664"/>
                <a:gd name="T31" fmla="*/ 1450800 h 4023"/>
                <a:gd name="T32" fmla="*/ 6353 w 4664"/>
                <a:gd name="T33" fmla="*/ 1304957 h 4023"/>
                <a:gd name="T34" fmla="*/ 97116 w 4664"/>
                <a:gd name="T35" fmla="*/ 1095249 h 4023"/>
                <a:gd name="T36" fmla="*/ 394819 w 4664"/>
                <a:gd name="T37" fmla="*/ 981816 h 4023"/>
                <a:gd name="T38" fmla="*/ 393004 w 4664"/>
                <a:gd name="T39" fmla="*/ 554774 h 4023"/>
                <a:gd name="T40" fmla="*/ 475598 w 4664"/>
                <a:gd name="T41" fmla="*/ 443247 h 4023"/>
                <a:gd name="T42" fmla="*/ 608112 w 4664"/>
                <a:gd name="T43" fmla="*/ 362223 h 4023"/>
                <a:gd name="T44" fmla="*/ 853172 w 4664"/>
                <a:gd name="T45" fmla="*/ 443247 h 4023"/>
                <a:gd name="T46" fmla="*/ 1041052 w 4664"/>
                <a:gd name="T47" fmla="*/ 369849 h 4023"/>
                <a:gd name="T48" fmla="*/ 1056481 w 4664"/>
                <a:gd name="T49" fmla="*/ 283106 h 4023"/>
                <a:gd name="T50" fmla="*/ 1050128 w 4664"/>
                <a:gd name="T51" fmla="*/ 144889 h 4023"/>
                <a:gd name="T52" fmla="*/ 1250714 w 4664"/>
                <a:gd name="T53" fmla="*/ 120106 h 4023"/>
                <a:gd name="T54" fmla="*/ 1419533 w 4664"/>
                <a:gd name="T55" fmla="*/ 10485 h 4023"/>
                <a:gd name="T56" fmla="*/ 1523003 w 4664"/>
                <a:gd name="T57" fmla="*/ 156328 h 4023"/>
                <a:gd name="T58" fmla="*/ 1607413 w 4664"/>
                <a:gd name="T59" fmla="*/ 383194 h 4023"/>
                <a:gd name="T60" fmla="*/ 1782585 w 4664"/>
                <a:gd name="T61" fmla="*/ 326001 h 4023"/>
                <a:gd name="T62" fmla="*/ 2000417 w 4664"/>
                <a:gd name="T63" fmla="*/ 273574 h 4023"/>
                <a:gd name="T64" fmla="*/ 2250015 w 4664"/>
                <a:gd name="T65" fmla="*/ 296451 h 4023"/>
                <a:gd name="T66" fmla="*/ 2427003 w 4664"/>
                <a:gd name="T67" fmla="*/ 92462 h 4023"/>
                <a:gd name="T68" fmla="*/ 2543179 w 4664"/>
                <a:gd name="T69" fmla="*/ 326001 h 4023"/>
                <a:gd name="T70" fmla="*/ 2460585 w 4664"/>
                <a:gd name="T71" fmla="*/ 521411 h 4023"/>
                <a:gd name="T72" fmla="*/ 2496890 w 4664"/>
                <a:gd name="T73" fmla="*/ 600528 h 4023"/>
                <a:gd name="T74" fmla="*/ 2608529 w 4664"/>
                <a:gd name="T75" fmla="*/ 702523 h 4023"/>
                <a:gd name="T76" fmla="*/ 2661171 w 4664"/>
                <a:gd name="T77" fmla="*/ 739698 h 4023"/>
                <a:gd name="T78" fmla="*/ 2807300 w 4664"/>
                <a:gd name="T79" fmla="*/ 581464 h 4023"/>
                <a:gd name="T80" fmla="*/ 2999717 w 4664"/>
                <a:gd name="T81" fmla="*/ 611967 h 4023"/>
                <a:gd name="T82" fmla="*/ 3105002 w 4664"/>
                <a:gd name="T83" fmla="*/ 685365 h 4023"/>
                <a:gd name="T84" fmla="*/ 3200303 w 4664"/>
                <a:gd name="T85" fmla="*/ 737792 h 4023"/>
                <a:gd name="T86" fmla="*/ 3216641 w 4664"/>
                <a:gd name="T87" fmla="*/ 766388 h 4023"/>
                <a:gd name="T88" fmla="*/ 3316480 w 4664"/>
                <a:gd name="T89" fmla="*/ 762575 h 4023"/>
                <a:gd name="T90" fmla="*/ 3641412 w 4664"/>
                <a:gd name="T91" fmla="*/ 815956 h 4023"/>
                <a:gd name="T92" fmla="*/ 3986312 w 4664"/>
                <a:gd name="T93" fmla="*/ 1027571 h 4023"/>
                <a:gd name="T94" fmla="*/ 4225018 w 4664"/>
                <a:gd name="T95" fmla="*/ 1227747 h 4023"/>
                <a:gd name="T96" fmla="*/ 3964529 w 4664"/>
                <a:gd name="T97" fmla="*/ 1643350 h 4023"/>
                <a:gd name="T98" fmla="*/ 3785726 w 4664"/>
                <a:gd name="T99" fmla="*/ 1833994 h 4023"/>
                <a:gd name="T100" fmla="*/ 3749420 w 4664"/>
                <a:gd name="T101" fmla="*/ 1947427 h 4023"/>
                <a:gd name="T102" fmla="*/ 3637781 w 4664"/>
                <a:gd name="T103" fmla="*/ 2380189 h 4023"/>
                <a:gd name="T104" fmla="*/ 3411781 w 4664"/>
                <a:gd name="T105" fmla="*/ 2742412 h 4023"/>
                <a:gd name="T106" fmla="*/ 3246593 w 4664"/>
                <a:gd name="T107" fmla="*/ 2778634 h 4023"/>
                <a:gd name="T108" fmla="*/ 3052360 w 4664"/>
                <a:gd name="T109" fmla="*/ 2848219 h 4023"/>
                <a:gd name="T110" fmla="*/ 2756472 w 4664"/>
                <a:gd name="T111" fmla="*/ 2986436 h 4023"/>
                <a:gd name="T112" fmla="*/ 2680232 w 4664"/>
                <a:gd name="T113" fmla="*/ 3031237 h 4023"/>
                <a:gd name="T114" fmla="*/ 2703830 w 4664"/>
                <a:gd name="T115" fmla="*/ 3229507 h 4023"/>
                <a:gd name="T116" fmla="*/ 2344409 w 4664"/>
                <a:gd name="T117" fmla="*/ 3654643 h 4023"/>
                <a:gd name="T118" fmla="*/ 2444248 w 4664"/>
                <a:gd name="T119" fmla="*/ 3562180 h 4023"/>
                <a:gd name="T120" fmla="*/ 2444248 w 4664"/>
                <a:gd name="T121" fmla="*/ 3502128 h 4023"/>
                <a:gd name="T122" fmla="*/ 2376176 w 4664"/>
                <a:gd name="T123" fmla="*/ 3592683 h 4023"/>
                <a:gd name="T124" fmla="*/ 2298119 w 4664"/>
                <a:gd name="T125" fmla="*/ 3758543 h 40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64"/>
                <a:gd name="T190" fmla="*/ 0 h 4023"/>
                <a:gd name="T191" fmla="*/ 4664 w 4664"/>
                <a:gd name="T192" fmla="*/ 4023 h 40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64" h="4023">
                  <a:moveTo>
                    <a:pt x="2434" y="4023"/>
                  </a:moveTo>
                  <a:lnTo>
                    <a:pt x="2427" y="4001"/>
                  </a:lnTo>
                  <a:lnTo>
                    <a:pt x="2423" y="3977"/>
                  </a:lnTo>
                  <a:lnTo>
                    <a:pt x="2425" y="3965"/>
                  </a:lnTo>
                  <a:lnTo>
                    <a:pt x="2430" y="3957"/>
                  </a:lnTo>
                  <a:lnTo>
                    <a:pt x="2434" y="3951"/>
                  </a:lnTo>
                  <a:lnTo>
                    <a:pt x="2444" y="3945"/>
                  </a:lnTo>
                  <a:lnTo>
                    <a:pt x="2451" y="3939"/>
                  </a:lnTo>
                  <a:lnTo>
                    <a:pt x="2455" y="3933"/>
                  </a:lnTo>
                  <a:lnTo>
                    <a:pt x="2460" y="3924"/>
                  </a:lnTo>
                  <a:lnTo>
                    <a:pt x="2462" y="3914"/>
                  </a:lnTo>
                  <a:lnTo>
                    <a:pt x="2453" y="3910"/>
                  </a:lnTo>
                  <a:lnTo>
                    <a:pt x="2439" y="3902"/>
                  </a:lnTo>
                  <a:lnTo>
                    <a:pt x="2425" y="3894"/>
                  </a:lnTo>
                  <a:lnTo>
                    <a:pt x="2418" y="3886"/>
                  </a:lnTo>
                  <a:lnTo>
                    <a:pt x="2416" y="3876"/>
                  </a:lnTo>
                  <a:lnTo>
                    <a:pt x="2409" y="3864"/>
                  </a:lnTo>
                  <a:lnTo>
                    <a:pt x="2402" y="3852"/>
                  </a:lnTo>
                  <a:lnTo>
                    <a:pt x="2395" y="3844"/>
                  </a:lnTo>
                  <a:lnTo>
                    <a:pt x="2364" y="3834"/>
                  </a:lnTo>
                  <a:lnTo>
                    <a:pt x="2339" y="3824"/>
                  </a:lnTo>
                  <a:lnTo>
                    <a:pt x="2334" y="3811"/>
                  </a:lnTo>
                  <a:lnTo>
                    <a:pt x="2325" y="3799"/>
                  </a:lnTo>
                  <a:lnTo>
                    <a:pt x="2318" y="3795"/>
                  </a:lnTo>
                  <a:lnTo>
                    <a:pt x="2311" y="3789"/>
                  </a:lnTo>
                  <a:lnTo>
                    <a:pt x="2304" y="3787"/>
                  </a:lnTo>
                  <a:lnTo>
                    <a:pt x="2297" y="3785"/>
                  </a:lnTo>
                  <a:lnTo>
                    <a:pt x="2285" y="3783"/>
                  </a:lnTo>
                  <a:lnTo>
                    <a:pt x="2267" y="3775"/>
                  </a:lnTo>
                  <a:lnTo>
                    <a:pt x="2253" y="3767"/>
                  </a:lnTo>
                  <a:lnTo>
                    <a:pt x="2243" y="3759"/>
                  </a:lnTo>
                  <a:lnTo>
                    <a:pt x="2229" y="3743"/>
                  </a:lnTo>
                  <a:lnTo>
                    <a:pt x="2211" y="3727"/>
                  </a:lnTo>
                  <a:lnTo>
                    <a:pt x="2195" y="3741"/>
                  </a:lnTo>
                  <a:lnTo>
                    <a:pt x="2171" y="3753"/>
                  </a:lnTo>
                  <a:lnTo>
                    <a:pt x="2169" y="3751"/>
                  </a:lnTo>
                  <a:lnTo>
                    <a:pt x="2167" y="3747"/>
                  </a:lnTo>
                  <a:lnTo>
                    <a:pt x="2167" y="3741"/>
                  </a:lnTo>
                  <a:lnTo>
                    <a:pt x="2164" y="3733"/>
                  </a:lnTo>
                  <a:lnTo>
                    <a:pt x="2162" y="3723"/>
                  </a:lnTo>
                  <a:lnTo>
                    <a:pt x="2157" y="3712"/>
                  </a:lnTo>
                  <a:lnTo>
                    <a:pt x="2150" y="3702"/>
                  </a:lnTo>
                  <a:lnTo>
                    <a:pt x="2139" y="3692"/>
                  </a:lnTo>
                  <a:lnTo>
                    <a:pt x="2115" y="3680"/>
                  </a:lnTo>
                  <a:lnTo>
                    <a:pt x="2097" y="3664"/>
                  </a:lnTo>
                  <a:lnTo>
                    <a:pt x="2095" y="3662"/>
                  </a:lnTo>
                  <a:lnTo>
                    <a:pt x="2090" y="3656"/>
                  </a:lnTo>
                  <a:lnTo>
                    <a:pt x="2085" y="3654"/>
                  </a:lnTo>
                  <a:lnTo>
                    <a:pt x="2081" y="3650"/>
                  </a:lnTo>
                  <a:lnTo>
                    <a:pt x="2074" y="3650"/>
                  </a:lnTo>
                  <a:lnTo>
                    <a:pt x="2067" y="3650"/>
                  </a:lnTo>
                  <a:lnTo>
                    <a:pt x="2046" y="3660"/>
                  </a:lnTo>
                  <a:lnTo>
                    <a:pt x="2032" y="3670"/>
                  </a:lnTo>
                  <a:lnTo>
                    <a:pt x="2022" y="3668"/>
                  </a:lnTo>
                  <a:lnTo>
                    <a:pt x="2011" y="3668"/>
                  </a:lnTo>
                  <a:lnTo>
                    <a:pt x="2004" y="3666"/>
                  </a:lnTo>
                  <a:lnTo>
                    <a:pt x="2001" y="3664"/>
                  </a:lnTo>
                  <a:lnTo>
                    <a:pt x="1999" y="3664"/>
                  </a:lnTo>
                  <a:lnTo>
                    <a:pt x="1999" y="3662"/>
                  </a:lnTo>
                  <a:lnTo>
                    <a:pt x="2013" y="3646"/>
                  </a:lnTo>
                  <a:lnTo>
                    <a:pt x="2025" y="3630"/>
                  </a:lnTo>
                  <a:lnTo>
                    <a:pt x="2032" y="3622"/>
                  </a:lnTo>
                  <a:lnTo>
                    <a:pt x="2041" y="3614"/>
                  </a:lnTo>
                  <a:lnTo>
                    <a:pt x="2050" y="3606"/>
                  </a:lnTo>
                  <a:lnTo>
                    <a:pt x="2062" y="3601"/>
                  </a:lnTo>
                  <a:lnTo>
                    <a:pt x="2071" y="3595"/>
                  </a:lnTo>
                  <a:lnTo>
                    <a:pt x="2078" y="3589"/>
                  </a:lnTo>
                  <a:lnTo>
                    <a:pt x="2083" y="3583"/>
                  </a:lnTo>
                  <a:lnTo>
                    <a:pt x="2085" y="3575"/>
                  </a:lnTo>
                  <a:lnTo>
                    <a:pt x="2090" y="3567"/>
                  </a:lnTo>
                  <a:lnTo>
                    <a:pt x="2095" y="3559"/>
                  </a:lnTo>
                  <a:lnTo>
                    <a:pt x="2101" y="3551"/>
                  </a:lnTo>
                  <a:lnTo>
                    <a:pt x="2108" y="3545"/>
                  </a:lnTo>
                  <a:lnTo>
                    <a:pt x="2120" y="3535"/>
                  </a:lnTo>
                  <a:lnTo>
                    <a:pt x="2132" y="3523"/>
                  </a:lnTo>
                  <a:lnTo>
                    <a:pt x="2141" y="3509"/>
                  </a:lnTo>
                  <a:lnTo>
                    <a:pt x="2150" y="3497"/>
                  </a:lnTo>
                  <a:lnTo>
                    <a:pt x="2176" y="3476"/>
                  </a:lnTo>
                  <a:lnTo>
                    <a:pt x="2195" y="3456"/>
                  </a:lnTo>
                  <a:lnTo>
                    <a:pt x="2202" y="3448"/>
                  </a:lnTo>
                  <a:lnTo>
                    <a:pt x="2216" y="3438"/>
                  </a:lnTo>
                  <a:lnTo>
                    <a:pt x="2232" y="3430"/>
                  </a:lnTo>
                  <a:lnTo>
                    <a:pt x="2243" y="3422"/>
                  </a:lnTo>
                  <a:lnTo>
                    <a:pt x="2257" y="3418"/>
                  </a:lnTo>
                  <a:lnTo>
                    <a:pt x="2269" y="3414"/>
                  </a:lnTo>
                  <a:lnTo>
                    <a:pt x="2274" y="3410"/>
                  </a:lnTo>
                  <a:lnTo>
                    <a:pt x="2278" y="3406"/>
                  </a:lnTo>
                  <a:lnTo>
                    <a:pt x="2283" y="3400"/>
                  </a:lnTo>
                  <a:lnTo>
                    <a:pt x="2285" y="3394"/>
                  </a:lnTo>
                  <a:lnTo>
                    <a:pt x="2292" y="3388"/>
                  </a:lnTo>
                  <a:lnTo>
                    <a:pt x="2304" y="3383"/>
                  </a:lnTo>
                  <a:lnTo>
                    <a:pt x="2316" y="3379"/>
                  </a:lnTo>
                  <a:lnTo>
                    <a:pt x="2327" y="3377"/>
                  </a:lnTo>
                  <a:lnTo>
                    <a:pt x="2344" y="3369"/>
                  </a:lnTo>
                  <a:lnTo>
                    <a:pt x="2360" y="3359"/>
                  </a:lnTo>
                  <a:lnTo>
                    <a:pt x="2376" y="3353"/>
                  </a:lnTo>
                  <a:lnTo>
                    <a:pt x="2390" y="3345"/>
                  </a:lnTo>
                  <a:lnTo>
                    <a:pt x="2397" y="3339"/>
                  </a:lnTo>
                  <a:lnTo>
                    <a:pt x="2399" y="3335"/>
                  </a:lnTo>
                  <a:lnTo>
                    <a:pt x="2404" y="3329"/>
                  </a:lnTo>
                  <a:lnTo>
                    <a:pt x="2404" y="3323"/>
                  </a:lnTo>
                  <a:lnTo>
                    <a:pt x="2406" y="3305"/>
                  </a:lnTo>
                  <a:lnTo>
                    <a:pt x="2406" y="3291"/>
                  </a:lnTo>
                  <a:lnTo>
                    <a:pt x="2406" y="3274"/>
                  </a:lnTo>
                  <a:lnTo>
                    <a:pt x="2406" y="3254"/>
                  </a:lnTo>
                  <a:lnTo>
                    <a:pt x="2402" y="3234"/>
                  </a:lnTo>
                  <a:lnTo>
                    <a:pt x="2392" y="3208"/>
                  </a:lnTo>
                  <a:lnTo>
                    <a:pt x="2385" y="3198"/>
                  </a:lnTo>
                  <a:lnTo>
                    <a:pt x="2378" y="3188"/>
                  </a:lnTo>
                  <a:lnTo>
                    <a:pt x="2371" y="3180"/>
                  </a:lnTo>
                  <a:lnTo>
                    <a:pt x="2367" y="3178"/>
                  </a:lnTo>
                  <a:lnTo>
                    <a:pt x="2332" y="3184"/>
                  </a:lnTo>
                  <a:lnTo>
                    <a:pt x="2313" y="3188"/>
                  </a:lnTo>
                  <a:lnTo>
                    <a:pt x="2309" y="3184"/>
                  </a:lnTo>
                  <a:lnTo>
                    <a:pt x="2309" y="3174"/>
                  </a:lnTo>
                  <a:lnTo>
                    <a:pt x="2309" y="3170"/>
                  </a:lnTo>
                  <a:lnTo>
                    <a:pt x="2311" y="3163"/>
                  </a:lnTo>
                  <a:lnTo>
                    <a:pt x="2313" y="3159"/>
                  </a:lnTo>
                  <a:lnTo>
                    <a:pt x="2318" y="3155"/>
                  </a:lnTo>
                  <a:lnTo>
                    <a:pt x="2325" y="3151"/>
                  </a:lnTo>
                  <a:lnTo>
                    <a:pt x="2330" y="3145"/>
                  </a:lnTo>
                  <a:lnTo>
                    <a:pt x="2334" y="3125"/>
                  </a:lnTo>
                  <a:lnTo>
                    <a:pt x="2341" y="3081"/>
                  </a:lnTo>
                  <a:lnTo>
                    <a:pt x="2344" y="3073"/>
                  </a:lnTo>
                  <a:lnTo>
                    <a:pt x="2348" y="3065"/>
                  </a:lnTo>
                  <a:lnTo>
                    <a:pt x="2348" y="3058"/>
                  </a:lnTo>
                  <a:lnTo>
                    <a:pt x="2348" y="3054"/>
                  </a:lnTo>
                  <a:lnTo>
                    <a:pt x="2346" y="3050"/>
                  </a:lnTo>
                  <a:lnTo>
                    <a:pt x="2344" y="3046"/>
                  </a:lnTo>
                  <a:lnTo>
                    <a:pt x="2339" y="3036"/>
                  </a:lnTo>
                  <a:lnTo>
                    <a:pt x="2339" y="3028"/>
                  </a:lnTo>
                  <a:lnTo>
                    <a:pt x="2341" y="3022"/>
                  </a:lnTo>
                  <a:lnTo>
                    <a:pt x="2344" y="3020"/>
                  </a:lnTo>
                  <a:lnTo>
                    <a:pt x="2339" y="3018"/>
                  </a:lnTo>
                  <a:lnTo>
                    <a:pt x="2332" y="3010"/>
                  </a:lnTo>
                  <a:lnTo>
                    <a:pt x="2327" y="3006"/>
                  </a:lnTo>
                  <a:lnTo>
                    <a:pt x="2323" y="3004"/>
                  </a:lnTo>
                  <a:lnTo>
                    <a:pt x="2316" y="3002"/>
                  </a:lnTo>
                  <a:lnTo>
                    <a:pt x="2309" y="3000"/>
                  </a:lnTo>
                  <a:lnTo>
                    <a:pt x="2302" y="3002"/>
                  </a:lnTo>
                  <a:lnTo>
                    <a:pt x="2295" y="3004"/>
                  </a:lnTo>
                  <a:lnTo>
                    <a:pt x="2288" y="3008"/>
                  </a:lnTo>
                  <a:lnTo>
                    <a:pt x="2278" y="3012"/>
                  </a:lnTo>
                  <a:lnTo>
                    <a:pt x="2271" y="3016"/>
                  </a:lnTo>
                  <a:lnTo>
                    <a:pt x="2262" y="3020"/>
                  </a:lnTo>
                  <a:lnTo>
                    <a:pt x="2253" y="3020"/>
                  </a:lnTo>
                  <a:lnTo>
                    <a:pt x="2239" y="3020"/>
                  </a:lnTo>
                  <a:lnTo>
                    <a:pt x="2227" y="3018"/>
                  </a:lnTo>
                  <a:lnTo>
                    <a:pt x="2220" y="3014"/>
                  </a:lnTo>
                  <a:lnTo>
                    <a:pt x="2216" y="3008"/>
                  </a:lnTo>
                  <a:lnTo>
                    <a:pt x="2213" y="3002"/>
                  </a:lnTo>
                  <a:lnTo>
                    <a:pt x="2213" y="2994"/>
                  </a:lnTo>
                  <a:lnTo>
                    <a:pt x="2211" y="2986"/>
                  </a:lnTo>
                  <a:lnTo>
                    <a:pt x="2209" y="2980"/>
                  </a:lnTo>
                  <a:lnTo>
                    <a:pt x="2204" y="2976"/>
                  </a:lnTo>
                  <a:lnTo>
                    <a:pt x="2206" y="2962"/>
                  </a:lnTo>
                  <a:lnTo>
                    <a:pt x="2204" y="2933"/>
                  </a:lnTo>
                  <a:lnTo>
                    <a:pt x="2199" y="2929"/>
                  </a:lnTo>
                  <a:lnTo>
                    <a:pt x="2195" y="2923"/>
                  </a:lnTo>
                  <a:lnTo>
                    <a:pt x="2192" y="2917"/>
                  </a:lnTo>
                  <a:lnTo>
                    <a:pt x="2190" y="2909"/>
                  </a:lnTo>
                  <a:lnTo>
                    <a:pt x="2192" y="2897"/>
                  </a:lnTo>
                  <a:lnTo>
                    <a:pt x="2195" y="2885"/>
                  </a:lnTo>
                  <a:lnTo>
                    <a:pt x="2190" y="2875"/>
                  </a:lnTo>
                  <a:lnTo>
                    <a:pt x="2183" y="2867"/>
                  </a:lnTo>
                  <a:lnTo>
                    <a:pt x="2181" y="2859"/>
                  </a:lnTo>
                  <a:lnTo>
                    <a:pt x="2176" y="2853"/>
                  </a:lnTo>
                  <a:lnTo>
                    <a:pt x="2171" y="2847"/>
                  </a:lnTo>
                  <a:lnTo>
                    <a:pt x="2167" y="2845"/>
                  </a:lnTo>
                  <a:lnTo>
                    <a:pt x="2162" y="2843"/>
                  </a:lnTo>
                  <a:lnTo>
                    <a:pt x="2153" y="2840"/>
                  </a:lnTo>
                  <a:lnTo>
                    <a:pt x="2146" y="2840"/>
                  </a:lnTo>
                  <a:lnTo>
                    <a:pt x="2136" y="2840"/>
                  </a:lnTo>
                  <a:lnTo>
                    <a:pt x="2115" y="2830"/>
                  </a:lnTo>
                  <a:lnTo>
                    <a:pt x="2097" y="2820"/>
                  </a:lnTo>
                  <a:lnTo>
                    <a:pt x="2090" y="2828"/>
                  </a:lnTo>
                  <a:lnTo>
                    <a:pt x="2081" y="2836"/>
                  </a:lnTo>
                  <a:lnTo>
                    <a:pt x="2071" y="2840"/>
                  </a:lnTo>
                  <a:lnTo>
                    <a:pt x="2060" y="2843"/>
                  </a:lnTo>
                  <a:lnTo>
                    <a:pt x="2039" y="2838"/>
                  </a:lnTo>
                  <a:lnTo>
                    <a:pt x="2018" y="2834"/>
                  </a:lnTo>
                  <a:lnTo>
                    <a:pt x="2001" y="2836"/>
                  </a:lnTo>
                  <a:lnTo>
                    <a:pt x="1987" y="2836"/>
                  </a:lnTo>
                  <a:lnTo>
                    <a:pt x="1973" y="2832"/>
                  </a:lnTo>
                  <a:lnTo>
                    <a:pt x="1955" y="2826"/>
                  </a:lnTo>
                  <a:lnTo>
                    <a:pt x="1948" y="2826"/>
                  </a:lnTo>
                  <a:lnTo>
                    <a:pt x="1939" y="2826"/>
                  </a:lnTo>
                  <a:lnTo>
                    <a:pt x="1932" y="2826"/>
                  </a:lnTo>
                  <a:lnTo>
                    <a:pt x="1929" y="2824"/>
                  </a:lnTo>
                  <a:lnTo>
                    <a:pt x="1929" y="2820"/>
                  </a:lnTo>
                  <a:lnTo>
                    <a:pt x="1932" y="2814"/>
                  </a:lnTo>
                  <a:lnTo>
                    <a:pt x="1934" y="2800"/>
                  </a:lnTo>
                  <a:lnTo>
                    <a:pt x="1936" y="2784"/>
                  </a:lnTo>
                  <a:lnTo>
                    <a:pt x="1936" y="2768"/>
                  </a:lnTo>
                  <a:lnTo>
                    <a:pt x="1939" y="2750"/>
                  </a:lnTo>
                  <a:lnTo>
                    <a:pt x="1941" y="2734"/>
                  </a:lnTo>
                  <a:lnTo>
                    <a:pt x="1941" y="2715"/>
                  </a:lnTo>
                  <a:lnTo>
                    <a:pt x="1941" y="2699"/>
                  </a:lnTo>
                  <a:lnTo>
                    <a:pt x="1936" y="2685"/>
                  </a:lnTo>
                  <a:lnTo>
                    <a:pt x="1929" y="2675"/>
                  </a:lnTo>
                  <a:lnTo>
                    <a:pt x="1922" y="2665"/>
                  </a:lnTo>
                  <a:lnTo>
                    <a:pt x="1915" y="2655"/>
                  </a:lnTo>
                  <a:lnTo>
                    <a:pt x="1908" y="2645"/>
                  </a:lnTo>
                  <a:lnTo>
                    <a:pt x="1904" y="2631"/>
                  </a:lnTo>
                  <a:lnTo>
                    <a:pt x="1901" y="2612"/>
                  </a:lnTo>
                  <a:lnTo>
                    <a:pt x="1901" y="2602"/>
                  </a:lnTo>
                  <a:lnTo>
                    <a:pt x="1904" y="2596"/>
                  </a:lnTo>
                  <a:lnTo>
                    <a:pt x="1913" y="2608"/>
                  </a:lnTo>
                  <a:lnTo>
                    <a:pt x="1922" y="2618"/>
                  </a:lnTo>
                  <a:lnTo>
                    <a:pt x="1932" y="2614"/>
                  </a:lnTo>
                  <a:lnTo>
                    <a:pt x="1939" y="2608"/>
                  </a:lnTo>
                  <a:lnTo>
                    <a:pt x="1927" y="2596"/>
                  </a:lnTo>
                  <a:lnTo>
                    <a:pt x="1911" y="2582"/>
                  </a:lnTo>
                  <a:lnTo>
                    <a:pt x="1911" y="2574"/>
                  </a:lnTo>
                  <a:lnTo>
                    <a:pt x="1913" y="2566"/>
                  </a:lnTo>
                  <a:lnTo>
                    <a:pt x="1918" y="2558"/>
                  </a:lnTo>
                  <a:lnTo>
                    <a:pt x="1925" y="2548"/>
                  </a:lnTo>
                  <a:lnTo>
                    <a:pt x="1939" y="2528"/>
                  </a:lnTo>
                  <a:lnTo>
                    <a:pt x="1948" y="2507"/>
                  </a:lnTo>
                  <a:lnTo>
                    <a:pt x="1948" y="2493"/>
                  </a:lnTo>
                  <a:lnTo>
                    <a:pt x="1948" y="2481"/>
                  </a:lnTo>
                  <a:lnTo>
                    <a:pt x="1953" y="2467"/>
                  </a:lnTo>
                  <a:lnTo>
                    <a:pt x="1957" y="2455"/>
                  </a:lnTo>
                  <a:lnTo>
                    <a:pt x="1964" y="2433"/>
                  </a:lnTo>
                  <a:lnTo>
                    <a:pt x="1966" y="2417"/>
                  </a:lnTo>
                  <a:lnTo>
                    <a:pt x="1957" y="2398"/>
                  </a:lnTo>
                  <a:lnTo>
                    <a:pt x="1950" y="2378"/>
                  </a:lnTo>
                  <a:lnTo>
                    <a:pt x="1948" y="2368"/>
                  </a:lnTo>
                  <a:lnTo>
                    <a:pt x="1943" y="2360"/>
                  </a:lnTo>
                  <a:lnTo>
                    <a:pt x="1939" y="2352"/>
                  </a:lnTo>
                  <a:lnTo>
                    <a:pt x="1932" y="2346"/>
                  </a:lnTo>
                  <a:lnTo>
                    <a:pt x="1901" y="2334"/>
                  </a:lnTo>
                  <a:lnTo>
                    <a:pt x="1873" y="2324"/>
                  </a:lnTo>
                  <a:lnTo>
                    <a:pt x="1869" y="2318"/>
                  </a:lnTo>
                  <a:lnTo>
                    <a:pt x="1864" y="2304"/>
                  </a:lnTo>
                  <a:lnTo>
                    <a:pt x="1862" y="2289"/>
                  </a:lnTo>
                  <a:lnTo>
                    <a:pt x="1859" y="2279"/>
                  </a:lnTo>
                  <a:lnTo>
                    <a:pt x="1866" y="2255"/>
                  </a:lnTo>
                  <a:lnTo>
                    <a:pt x="1871" y="2245"/>
                  </a:lnTo>
                  <a:lnTo>
                    <a:pt x="1873" y="2227"/>
                  </a:lnTo>
                  <a:lnTo>
                    <a:pt x="1871" y="2227"/>
                  </a:lnTo>
                  <a:lnTo>
                    <a:pt x="1838" y="2227"/>
                  </a:lnTo>
                  <a:lnTo>
                    <a:pt x="1766" y="2229"/>
                  </a:lnTo>
                  <a:lnTo>
                    <a:pt x="1694" y="2229"/>
                  </a:lnTo>
                  <a:lnTo>
                    <a:pt x="1662" y="2225"/>
                  </a:lnTo>
                  <a:lnTo>
                    <a:pt x="1662" y="2213"/>
                  </a:lnTo>
                  <a:lnTo>
                    <a:pt x="1659" y="2189"/>
                  </a:lnTo>
                  <a:lnTo>
                    <a:pt x="1657" y="2164"/>
                  </a:lnTo>
                  <a:lnTo>
                    <a:pt x="1655" y="2146"/>
                  </a:lnTo>
                  <a:lnTo>
                    <a:pt x="1652" y="2140"/>
                  </a:lnTo>
                  <a:lnTo>
                    <a:pt x="1648" y="2136"/>
                  </a:lnTo>
                  <a:lnTo>
                    <a:pt x="1641" y="2132"/>
                  </a:lnTo>
                  <a:lnTo>
                    <a:pt x="1631" y="2126"/>
                  </a:lnTo>
                  <a:lnTo>
                    <a:pt x="1624" y="2122"/>
                  </a:lnTo>
                  <a:lnTo>
                    <a:pt x="1620" y="2118"/>
                  </a:lnTo>
                  <a:lnTo>
                    <a:pt x="1617" y="2112"/>
                  </a:lnTo>
                  <a:lnTo>
                    <a:pt x="1620" y="2106"/>
                  </a:lnTo>
                  <a:lnTo>
                    <a:pt x="1622" y="2106"/>
                  </a:lnTo>
                  <a:lnTo>
                    <a:pt x="1629" y="2104"/>
                  </a:lnTo>
                  <a:lnTo>
                    <a:pt x="1634" y="2102"/>
                  </a:lnTo>
                  <a:lnTo>
                    <a:pt x="1636" y="2098"/>
                  </a:lnTo>
                  <a:lnTo>
                    <a:pt x="1631" y="2084"/>
                  </a:lnTo>
                  <a:lnTo>
                    <a:pt x="1627" y="2069"/>
                  </a:lnTo>
                  <a:lnTo>
                    <a:pt x="1631" y="2059"/>
                  </a:lnTo>
                  <a:lnTo>
                    <a:pt x="1636" y="2047"/>
                  </a:lnTo>
                  <a:lnTo>
                    <a:pt x="1629" y="2029"/>
                  </a:lnTo>
                  <a:lnTo>
                    <a:pt x="1620" y="2013"/>
                  </a:lnTo>
                  <a:lnTo>
                    <a:pt x="1617" y="2005"/>
                  </a:lnTo>
                  <a:lnTo>
                    <a:pt x="1620" y="2001"/>
                  </a:lnTo>
                  <a:lnTo>
                    <a:pt x="1624" y="1999"/>
                  </a:lnTo>
                  <a:lnTo>
                    <a:pt x="1627" y="1997"/>
                  </a:lnTo>
                  <a:lnTo>
                    <a:pt x="1627" y="1993"/>
                  </a:lnTo>
                  <a:lnTo>
                    <a:pt x="1627" y="1989"/>
                  </a:lnTo>
                  <a:lnTo>
                    <a:pt x="1624" y="1985"/>
                  </a:lnTo>
                  <a:lnTo>
                    <a:pt x="1620" y="1981"/>
                  </a:lnTo>
                  <a:lnTo>
                    <a:pt x="1608" y="1971"/>
                  </a:lnTo>
                  <a:lnTo>
                    <a:pt x="1596" y="1962"/>
                  </a:lnTo>
                  <a:lnTo>
                    <a:pt x="1580" y="1954"/>
                  </a:lnTo>
                  <a:lnTo>
                    <a:pt x="1566" y="1948"/>
                  </a:lnTo>
                  <a:lnTo>
                    <a:pt x="1555" y="1944"/>
                  </a:lnTo>
                  <a:lnTo>
                    <a:pt x="1545" y="1942"/>
                  </a:lnTo>
                  <a:lnTo>
                    <a:pt x="1524" y="1944"/>
                  </a:lnTo>
                  <a:lnTo>
                    <a:pt x="1501" y="1946"/>
                  </a:lnTo>
                  <a:lnTo>
                    <a:pt x="1480" y="1948"/>
                  </a:lnTo>
                  <a:lnTo>
                    <a:pt x="1464" y="1948"/>
                  </a:lnTo>
                  <a:lnTo>
                    <a:pt x="1457" y="1944"/>
                  </a:lnTo>
                  <a:lnTo>
                    <a:pt x="1450" y="1940"/>
                  </a:lnTo>
                  <a:lnTo>
                    <a:pt x="1445" y="1934"/>
                  </a:lnTo>
                  <a:lnTo>
                    <a:pt x="1438" y="1926"/>
                  </a:lnTo>
                  <a:lnTo>
                    <a:pt x="1431" y="1922"/>
                  </a:lnTo>
                  <a:lnTo>
                    <a:pt x="1427" y="1916"/>
                  </a:lnTo>
                  <a:lnTo>
                    <a:pt x="1424" y="1912"/>
                  </a:lnTo>
                  <a:lnTo>
                    <a:pt x="1422" y="1910"/>
                  </a:lnTo>
                  <a:lnTo>
                    <a:pt x="1420" y="1908"/>
                  </a:lnTo>
                  <a:lnTo>
                    <a:pt x="1413" y="1908"/>
                  </a:lnTo>
                  <a:lnTo>
                    <a:pt x="1403" y="1910"/>
                  </a:lnTo>
                  <a:lnTo>
                    <a:pt x="1396" y="1910"/>
                  </a:lnTo>
                  <a:lnTo>
                    <a:pt x="1385" y="1904"/>
                  </a:lnTo>
                  <a:lnTo>
                    <a:pt x="1375" y="1900"/>
                  </a:lnTo>
                  <a:lnTo>
                    <a:pt x="1366" y="1898"/>
                  </a:lnTo>
                  <a:lnTo>
                    <a:pt x="1357" y="1896"/>
                  </a:lnTo>
                  <a:lnTo>
                    <a:pt x="1345" y="1894"/>
                  </a:lnTo>
                  <a:lnTo>
                    <a:pt x="1338" y="1892"/>
                  </a:lnTo>
                  <a:lnTo>
                    <a:pt x="1329" y="1888"/>
                  </a:lnTo>
                  <a:lnTo>
                    <a:pt x="1322" y="1880"/>
                  </a:lnTo>
                  <a:lnTo>
                    <a:pt x="1317" y="1876"/>
                  </a:lnTo>
                  <a:lnTo>
                    <a:pt x="1313" y="1870"/>
                  </a:lnTo>
                  <a:lnTo>
                    <a:pt x="1308" y="1864"/>
                  </a:lnTo>
                  <a:lnTo>
                    <a:pt x="1301" y="1862"/>
                  </a:lnTo>
                  <a:lnTo>
                    <a:pt x="1294" y="1864"/>
                  </a:lnTo>
                  <a:lnTo>
                    <a:pt x="1287" y="1866"/>
                  </a:lnTo>
                  <a:lnTo>
                    <a:pt x="1282" y="1868"/>
                  </a:lnTo>
                  <a:lnTo>
                    <a:pt x="1280" y="1868"/>
                  </a:lnTo>
                  <a:lnTo>
                    <a:pt x="1275" y="1866"/>
                  </a:lnTo>
                  <a:lnTo>
                    <a:pt x="1271" y="1864"/>
                  </a:lnTo>
                  <a:lnTo>
                    <a:pt x="1259" y="1855"/>
                  </a:lnTo>
                  <a:lnTo>
                    <a:pt x="1252" y="1847"/>
                  </a:lnTo>
                  <a:lnTo>
                    <a:pt x="1243" y="1845"/>
                  </a:lnTo>
                  <a:lnTo>
                    <a:pt x="1224" y="1843"/>
                  </a:lnTo>
                  <a:lnTo>
                    <a:pt x="1215" y="1845"/>
                  </a:lnTo>
                  <a:lnTo>
                    <a:pt x="1205" y="1849"/>
                  </a:lnTo>
                  <a:lnTo>
                    <a:pt x="1191" y="1851"/>
                  </a:lnTo>
                  <a:lnTo>
                    <a:pt x="1171" y="1849"/>
                  </a:lnTo>
                  <a:lnTo>
                    <a:pt x="1159" y="1847"/>
                  </a:lnTo>
                  <a:lnTo>
                    <a:pt x="1152" y="1843"/>
                  </a:lnTo>
                  <a:lnTo>
                    <a:pt x="1147" y="1839"/>
                  </a:lnTo>
                  <a:lnTo>
                    <a:pt x="1145" y="1835"/>
                  </a:lnTo>
                  <a:lnTo>
                    <a:pt x="1143" y="1829"/>
                  </a:lnTo>
                  <a:lnTo>
                    <a:pt x="1140" y="1825"/>
                  </a:lnTo>
                  <a:lnTo>
                    <a:pt x="1136" y="1823"/>
                  </a:lnTo>
                  <a:lnTo>
                    <a:pt x="1126" y="1821"/>
                  </a:lnTo>
                  <a:lnTo>
                    <a:pt x="1110" y="1813"/>
                  </a:lnTo>
                  <a:lnTo>
                    <a:pt x="1089" y="1801"/>
                  </a:lnTo>
                  <a:lnTo>
                    <a:pt x="1075" y="1789"/>
                  </a:lnTo>
                  <a:lnTo>
                    <a:pt x="1063" y="1773"/>
                  </a:lnTo>
                  <a:lnTo>
                    <a:pt x="1054" y="1767"/>
                  </a:lnTo>
                  <a:lnTo>
                    <a:pt x="1045" y="1757"/>
                  </a:lnTo>
                  <a:lnTo>
                    <a:pt x="1038" y="1744"/>
                  </a:lnTo>
                  <a:lnTo>
                    <a:pt x="1036" y="1730"/>
                  </a:lnTo>
                  <a:lnTo>
                    <a:pt x="1038" y="1710"/>
                  </a:lnTo>
                  <a:lnTo>
                    <a:pt x="1038" y="1690"/>
                  </a:lnTo>
                  <a:lnTo>
                    <a:pt x="1031" y="1674"/>
                  </a:lnTo>
                  <a:lnTo>
                    <a:pt x="1022" y="1654"/>
                  </a:lnTo>
                  <a:lnTo>
                    <a:pt x="1029" y="1633"/>
                  </a:lnTo>
                  <a:lnTo>
                    <a:pt x="1036" y="1617"/>
                  </a:lnTo>
                  <a:lnTo>
                    <a:pt x="1033" y="1609"/>
                  </a:lnTo>
                  <a:lnTo>
                    <a:pt x="1031" y="1597"/>
                  </a:lnTo>
                  <a:lnTo>
                    <a:pt x="1033" y="1589"/>
                  </a:lnTo>
                  <a:lnTo>
                    <a:pt x="1033" y="1581"/>
                  </a:lnTo>
                  <a:lnTo>
                    <a:pt x="1033" y="1577"/>
                  </a:lnTo>
                  <a:lnTo>
                    <a:pt x="1031" y="1571"/>
                  </a:lnTo>
                  <a:lnTo>
                    <a:pt x="1029" y="1567"/>
                  </a:lnTo>
                  <a:lnTo>
                    <a:pt x="1022" y="1561"/>
                  </a:lnTo>
                  <a:lnTo>
                    <a:pt x="1008" y="1567"/>
                  </a:lnTo>
                  <a:lnTo>
                    <a:pt x="991" y="1575"/>
                  </a:lnTo>
                  <a:lnTo>
                    <a:pt x="968" y="1575"/>
                  </a:lnTo>
                  <a:lnTo>
                    <a:pt x="942" y="1575"/>
                  </a:lnTo>
                  <a:lnTo>
                    <a:pt x="928" y="1577"/>
                  </a:lnTo>
                  <a:lnTo>
                    <a:pt x="917" y="1579"/>
                  </a:lnTo>
                  <a:lnTo>
                    <a:pt x="910" y="1583"/>
                  </a:lnTo>
                  <a:lnTo>
                    <a:pt x="896" y="1587"/>
                  </a:lnTo>
                  <a:lnTo>
                    <a:pt x="884" y="1591"/>
                  </a:lnTo>
                  <a:lnTo>
                    <a:pt x="875" y="1593"/>
                  </a:lnTo>
                  <a:lnTo>
                    <a:pt x="863" y="1597"/>
                  </a:lnTo>
                  <a:lnTo>
                    <a:pt x="854" y="1607"/>
                  </a:lnTo>
                  <a:lnTo>
                    <a:pt x="847" y="1615"/>
                  </a:lnTo>
                  <a:lnTo>
                    <a:pt x="840" y="1621"/>
                  </a:lnTo>
                  <a:lnTo>
                    <a:pt x="831" y="1625"/>
                  </a:lnTo>
                  <a:lnTo>
                    <a:pt x="819" y="1631"/>
                  </a:lnTo>
                  <a:lnTo>
                    <a:pt x="800" y="1637"/>
                  </a:lnTo>
                  <a:lnTo>
                    <a:pt x="780" y="1650"/>
                  </a:lnTo>
                  <a:lnTo>
                    <a:pt x="770" y="1658"/>
                  </a:lnTo>
                  <a:lnTo>
                    <a:pt x="763" y="1668"/>
                  </a:lnTo>
                  <a:lnTo>
                    <a:pt x="759" y="1672"/>
                  </a:lnTo>
                  <a:lnTo>
                    <a:pt x="754" y="1674"/>
                  </a:lnTo>
                  <a:lnTo>
                    <a:pt x="747" y="1676"/>
                  </a:lnTo>
                  <a:lnTo>
                    <a:pt x="740" y="1676"/>
                  </a:lnTo>
                  <a:lnTo>
                    <a:pt x="728" y="1678"/>
                  </a:lnTo>
                  <a:lnTo>
                    <a:pt x="721" y="1678"/>
                  </a:lnTo>
                  <a:lnTo>
                    <a:pt x="714" y="1682"/>
                  </a:lnTo>
                  <a:lnTo>
                    <a:pt x="707" y="1684"/>
                  </a:lnTo>
                  <a:lnTo>
                    <a:pt x="700" y="1692"/>
                  </a:lnTo>
                  <a:lnTo>
                    <a:pt x="693" y="1700"/>
                  </a:lnTo>
                  <a:lnTo>
                    <a:pt x="686" y="1710"/>
                  </a:lnTo>
                  <a:lnTo>
                    <a:pt x="677" y="1718"/>
                  </a:lnTo>
                  <a:lnTo>
                    <a:pt x="670" y="1720"/>
                  </a:lnTo>
                  <a:lnTo>
                    <a:pt x="663" y="1724"/>
                  </a:lnTo>
                  <a:lnTo>
                    <a:pt x="654" y="1726"/>
                  </a:lnTo>
                  <a:lnTo>
                    <a:pt x="645" y="1726"/>
                  </a:lnTo>
                  <a:lnTo>
                    <a:pt x="635" y="1724"/>
                  </a:lnTo>
                  <a:lnTo>
                    <a:pt x="628" y="1718"/>
                  </a:lnTo>
                  <a:lnTo>
                    <a:pt x="621" y="1716"/>
                  </a:lnTo>
                  <a:lnTo>
                    <a:pt x="612" y="1714"/>
                  </a:lnTo>
                  <a:lnTo>
                    <a:pt x="598" y="1712"/>
                  </a:lnTo>
                  <a:lnTo>
                    <a:pt x="582" y="1712"/>
                  </a:lnTo>
                  <a:lnTo>
                    <a:pt x="563" y="1714"/>
                  </a:lnTo>
                  <a:lnTo>
                    <a:pt x="540" y="1714"/>
                  </a:lnTo>
                  <a:lnTo>
                    <a:pt x="514" y="1712"/>
                  </a:lnTo>
                  <a:lnTo>
                    <a:pt x="493" y="1712"/>
                  </a:lnTo>
                  <a:lnTo>
                    <a:pt x="470" y="1722"/>
                  </a:lnTo>
                  <a:lnTo>
                    <a:pt x="449" y="1732"/>
                  </a:lnTo>
                  <a:lnTo>
                    <a:pt x="442" y="1732"/>
                  </a:lnTo>
                  <a:lnTo>
                    <a:pt x="437" y="1730"/>
                  </a:lnTo>
                  <a:lnTo>
                    <a:pt x="433" y="1730"/>
                  </a:lnTo>
                  <a:lnTo>
                    <a:pt x="430" y="1726"/>
                  </a:lnTo>
                  <a:lnTo>
                    <a:pt x="421" y="1724"/>
                  </a:lnTo>
                  <a:lnTo>
                    <a:pt x="414" y="1720"/>
                  </a:lnTo>
                  <a:lnTo>
                    <a:pt x="409" y="1714"/>
                  </a:lnTo>
                  <a:lnTo>
                    <a:pt x="407" y="1708"/>
                  </a:lnTo>
                  <a:lnTo>
                    <a:pt x="407" y="1692"/>
                  </a:lnTo>
                  <a:lnTo>
                    <a:pt x="407" y="1668"/>
                  </a:lnTo>
                  <a:lnTo>
                    <a:pt x="407" y="1642"/>
                  </a:lnTo>
                  <a:lnTo>
                    <a:pt x="409" y="1611"/>
                  </a:lnTo>
                  <a:lnTo>
                    <a:pt x="409" y="1583"/>
                  </a:lnTo>
                  <a:lnTo>
                    <a:pt x="407" y="1567"/>
                  </a:lnTo>
                  <a:lnTo>
                    <a:pt x="391" y="1575"/>
                  </a:lnTo>
                  <a:lnTo>
                    <a:pt x="379" y="1585"/>
                  </a:lnTo>
                  <a:lnTo>
                    <a:pt x="368" y="1597"/>
                  </a:lnTo>
                  <a:lnTo>
                    <a:pt x="358" y="1607"/>
                  </a:lnTo>
                  <a:lnTo>
                    <a:pt x="347" y="1617"/>
                  </a:lnTo>
                  <a:lnTo>
                    <a:pt x="333" y="1625"/>
                  </a:lnTo>
                  <a:lnTo>
                    <a:pt x="321" y="1629"/>
                  </a:lnTo>
                  <a:lnTo>
                    <a:pt x="309" y="1631"/>
                  </a:lnTo>
                  <a:lnTo>
                    <a:pt x="295" y="1633"/>
                  </a:lnTo>
                  <a:lnTo>
                    <a:pt x="279" y="1633"/>
                  </a:lnTo>
                  <a:lnTo>
                    <a:pt x="254" y="1633"/>
                  </a:lnTo>
                  <a:lnTo>
                    <a:pt x="223" y="1631"/>
                  </a:lnTo>
                  <a:lnTo>
                    <a:pt x="223" y="1617"/>
                  </a:lnTo>
                  <a:lnTo>
                    <a:pt x="219" y="1605"/>
                  </a:lnTo>
                  <a:lnTo>
                    <a:pt x="214" y="1595"/>
                  </a:lnTo>
                  <a:lnTo>
                    <a:pt x="205" y="1589"/>
                  </a:lnTo>
                  <a:lnTo>
                    <a:pt x="195" y="1585"/>
                  </a:lnTo>
                  <a:lnTo>
                    <a:pt x="184" y="1581"/>
                  </a:lnTo>
                  <a:lnTo>
                    <a:pt x="172" y="1579"/>
                  </a:lnTo>
                  <a:lnTo>
                    <a:pt x="160" y="1579"/>
                  </a:lnTo>
                  <a:lnTo>
                    <a:pt x="139" y="1579"/>
                  </a:lnTo>
                  <a:lnTo>
                    <a:pt x="121" y="1579"/>
                  </a:lnTo>
                  <a:lnTo>
                    <a:pt x="114" y="1581"/>
                  </a:lnTo>
                  <a:lnTo>
                    <a:pt x="109" y="1579"/>
                  </a:lnTo>
                  <a:lnTo>
                    <a:pt x="107" y="1579"/>
                  </a:lnTo>
                  <a:lnTo>
                    <a:pt x="107" y="1575"/>
                  </a:lnTo>
                  <a:lnTo>
                    <a:pt x="112" y="1569"/>
                  </a:lnTo>
                  <a:lnTo>
                    <a:pt x="121" y="1561"/>
                  </a:lnTo>
                  <a:lnTo>
                    <a:pt x="126" y="1553"/>
                  </a:lnTo>
                  <a:lnTo>
                    <a:pt x="128" y="1545"/>
                  </a:lnTo>
                  <a:lnTo>
                    <a:pt x="126" y="1537"/>
                  </a:lnTo>
                  <a:lnTo>
                    <a:pt x="121" y="1528"/>
                  </a:lnTo>
                  <a:lnTo>
                    <a:pt x="114" y="1522"/>
                  </a:lnTo>
                  <a:lnTo>
                    <a:pt x="105" y="1514"/>
                  </a:lnTo>
                  <a:lnTo>
                    <a:pt x="88" y="1504"/>
                  </a:lnTo>
                  <a:lnTo>
                    <a:pt x="79" y="1496"/>
                  </a:lnTo>
                  <a:lnTo>
                    <a:pt x="79" y="1488"/>
                  </a:lnTo>
                  <a:lnTo>
                    <a:pt x="77" y="1484"/>
                  </a:lnTo>
                  <a:lnTo>
                    <a:pt x="74" y="1482"/>
                  </a:lnTo>
                  <a:lnTo>
                    <a:pt x="70" y="1480"/>
                  </a:lnTo>
                  <a:lnTo>
                    <a:pt x="65" y="1478"/>
                  </a:lnTo>
                  <a:lnTo>
                    <a:pt x="63" y="1478"/>
                  </a:lnTo>
                  <a:lnTo>
                    <a:pt x="58" y="1476"/>
                  </a:lnTo>
                  <a:lnTo>
                    <a:pt x="56" y="1470"/>
                  </a:lnTo>
                  <a:lnTo>
                    <a:pt x="49" y="1452"/>
                  </a:lnTo>
                  <a:lnTo>
                    <a:pt x="44" y="1444"/>
                  </a:lnTo>
                  <a:lnTo>
                    <a:pt x="35" y="1438"/>
                  </a:lnTo>
                  <a:lnTo>
                    <a:pt x="23" y="1430"/>
                  </a:lnTo>
                  <a:lnTo>
                    <a:pt x="28" y="1426"/>
                  </a:lnTo>
                  <a:lnTo>
                    <a:pt x="30" y="1417"/>
                  </a:lnTo>
                  <a:lnTo>
                    <a:pt x="28" y="1411"/>
                  </a:lnTo>
                  <a:lnTo>
                    <a:pt x="25" y="1409"/>
                  </a:lnTo>
                  <a:lnTo>
                    <a:pt x="18" y="1405"/>
                  </a:lnTo>
                  <a:lnTo>
                    <a:pt x="14" y="1403"/>
                  </a:lnTo>
                  <a:lnTo>
                    <a:pt x="7" y="1401"/>
                  </a:lnTo>
                  <a:lnTo>
                    <a:pt x="2" y="1397"/>
                  </a:lnTo>
                  <a:lnTo>
                    <a:pt x="0" y="1391"/>
                  </a:lnTo>
                  <a:lnTo>
                    <a:pt x="0" y="1381"/>
                  </a:lnTo>
                  <a:lnTo>
                    <a:pt x="0" y="1375"/>
                  </a:lnTo>
                  <a:lnTo>
                    <a:pt x="2" y="1371"/>
                  </a:lnTo>
                  <a:lnTo>
                    <a:pt x="7" y="1369"/>
                  </a:lnTo>
                  <a:lnTo>
                    <a:pt x="11" y="1367"/>
                  </a:lnTo>
                  <a:lnTo>
                    <a:pt x="18" y="1367"/>
                  </a:lnTo>
                  <a:lnTo>
                    <a:pt x="21" y="1365"/>
                  </a:lnTo>
                  <a:lnTo>
                    <a:pt x="25" y="1363"/>
                  </a:lnTo>
                  <a:lnTo>
                    <a:pt x="25" y="1361"/>
                  </a:lnTo>
                  <a:lnTo>
                    <a:pt x="21" y="1347"/>
                  </a:lnTo>
                  <a:lnTo>
                    <a:pt x="16" y="1333"/>
                  </a:lnTo>
                  <a:lnTo>
                    <a:pt x="18" y="1325"/>
                  </a:lnTo>
                  <a:lnTo>
                    <a:pt x="21" y="1319"/>
                  </a:lnTo>
                  <a:lnTo>
                    <a:pt x="23" y="1312"/>
                  </a:lnTo>
                  <a:lnTo>
                    <a:pt x="28" y="1306"/>
                  </a:lnTo>
                  <a:lnTo>
                    <a:pt x="42" y="1298"/>
                  </a:lnTo>
                  <a:lnTo>
                    <a:pt x="56" y="1290"/>
                  </a:lnTo>
                  <a:lnTo>
                    <a:pt x="67" y="1284"/>
                  </a:lnTo>
                  <a:lnTo>
                    <a:pt x="79" y="1276"/>
                  </a:lnTo>
                  <a:lnTo>
                    <a:pt x="84" y="1272"/>
                  </a:lnTo>
                  <a:lnTo>
                    <a:pt x="86" y="1268"/>
                  </a:lnTo>
                  <a:lnTo>
                    <a:pt x="88" y="1264"/>
                  </a:lnTo>
                  <a:lnTo>
                    <a:pt x="88" y="1258"/>
                  </a:lnTo>
                  <a:lnTo>
                    <a:pt x="84" y="1254"/>
                  </a:lnTo>
                  <a:lnTo>
                    <a:pt x="84" y="1246"/>
                  </a:lnTo>
                  <a:lnTo>
                    <a:pt x="84" y="1236"/>
                  </a:lnTo>
                  <a:lnTo>
                    <a:pt x="84" y="1226"/>
                  </a:lnTo>
                  <a:lnTo>
                    <a:pt x="95" y="1206"/>
                  </a:lnTo>
                  <a:lnTo>
                    <a:pt x="109" y="1185"/>
                  </a:lnTo>
                  <a:lnTo>
                    <a:pt x="107" y="1171"/>
                  </a:lnTo>
                  <a:lnTo>
                    <a:pt x="105" y="1161"/>
                  </a:lnTo>
                  <a:lnTo>
                    <a:pt x="107" y="1149"/>
                  </a:lnTo>
                  <a:lnTo>
                    <a:pt x="112" y="1135"/>
                  </a:lnTo>
                  <a:lnTo>
                    <a:pt x="114" y="1127"/>
                  </a:lnTo>
                  <a:lnTo>
                    <a:pt x="121" y="1123"/>
                  </a:lnTo>
                  <a:lnTo>
                    <a:pt x="128" y="1119"/>
                  </a:lnTo>
                  <a:lnTo>
                    <a:pt x="135" y="1117"/>
                  </a:lnTo>
                  <a:lnTo>
                    <a:pt x="149" y="1111"/>
                  </a:lnTo>
                  <a:lnTo>
                    <a:pt x="158" y="1103"/>
                  </a:lnTo>
                  <a:lnTo>
                    <a:pt x="172" y="1090"/>
                  </a:lnTo>
                  <a:lnTo>
                    <a:pt x="191" y="1078"/>
                  </a:lnTo>
                  <a:lnTo>
                    <a:pt x="209" y="1066"/>
                  </a:lnTo>
                  <a:lnTo>
                    <a:pt x="230" y="1056"/>
                  </a:lnTo>
                  <a:lnTo>
                    <a:pt x="254" y="1048"/>
                  </a:lnTo>
                  <a:lnTo>
                    <a:pt x="277" y="1042"/>
                  </a:lnTo>
                  <a:lnTo>
                    <a:pt x="302" y="1038"/>
                  </a:lnTo>
                  <a:lnTo>
                    <a:pt x="328" y="1038"/>
                  </a:lnTo>
                  <a:lnTo>
                    <a:pt x="333" y="1036"/>
                  </a:lnTo>
                  <a:lnTo>
                    <a:pt x="337" y="1034"/>
                  </a:lnTo>
                  <a:lnTo>
                    <a:pt x="342" y="1030"/>
                  </a:lnTo>
                  <a:lnTo>
                    <a:pt x="344" y="1026"/>
                  </a:lnTo>
                  <a:lnTo>
                    <a:pt x="349" y="1020"/>
                  </a:lnTo>
                  <a:lnTo>
                    <a:pt x="356" y="1016"/>
                  </a:lnTo>
                  <a:lnTo>
                    <a:pt x="365" y="1012"/>
                  </a:lnTo>
                  <a:lnTo>
                    <a:pt x="377" y="1012"/>
                  </a:lnTo>
                  <a:lnTo>
                    <a:pt x="396" y="1012"/>
                  </a:lnTo>
                  <a:lnTo>
                    <a:pt x="407" y="1014"/>
                  </a:lnTo>
                  <a:lnTo>
                    <a:pt x="419" y="1020"/>
                  </a:lnTo>
                  <a:lnTo>
                    <a:pt x="428" y="1026"/>
                  </a:lnTo>
                  <a:lnTo>
                    <a:pt x="435" y="1030"/>
                  </a:lnTo>
                  <a:lnTo>
                    <a:pt x="440" y="1034"/>
                  </a:lnTo>
                  <a:lnTo>
                    <a:pt x="444" y="1034"/>
                  </a:lnTo>
                  <a:lnTo>
                    <a:pt x="449" y="1030"/>
                  </a:lnTo>
                  <a:lnTo>
                    <a:pt x="456" y="998"/>
                  </a:lnTo>
                  <a:lnTo>
                    <a:pt x="465" y="953"/>
                  </a:lnTo>
                  <a:lnTo>
                    <a:pt x="477" y="903"/>
                  </a:lnTo>
                  <a:lnTo>
                    <a:pt x="489" y="848"/>
                  </a:lnTo>
                  <a:lnTo>
                    <a:pt x="498" y="796"/>
                  </a:lnTo>
                  <a:lnTo>
                    <a:pt x="507" y="751"/>
                  </a:lnTo>
                  <a:lnTo>
                    <a:pt x="512" y="721"/>
                  </a:lnTo>
                  <a:lnTo>
                    <a:pt x="514" y="711"/>
                  </a:lnTo>
                  <a:lnTo>
                    <a:pt x="514" y="699"/>
                  </a:lnTo>
                  <a:lnTo>
                    <a:pt x="512" y="689"/>
                  </a:lnTo>
                  <a:lnTo>
                    <a:pt x="507" y="681"/>
                  </a:lnTo>
                  <a:lnTo>
                    <a:pt x="500" y="675"/>
                  </a:lnTo>
                  <a:lnTo>
                    <a:pt x="496" y="669"/>
                  </a:lnTo>
                  <a:lnTo>
                    <a:pt x="491" y="665"/>
                  </a:lnTo>
                  <a:lnTo>
                    <a:pt x="486" y="659"/>
                  </a:lnTo>
                  <a:lnTo>
                    <a:pt x="486" y="650"/>
                  </a:lnTo>
                  <a:lnTo>
                    <a:pt x="489" y="648"/>
                  </a:lnTo>
                  <a:lnTo>
                    <a:pt x="491" y="638"/>
                  </a:lnTo>
                  <a:lnTo>
                    <a:pt x="489" y="632"/>
                  </a:lnTo>
                  <a:lnTo>
                    <a:pt x="484" y="626"/>
                  </a:lnTo>
                  <a:lnTo>
                    <a:pt x="477" y="620"/>
                  </a:lnTo>
                  <a:lnTo>
                    <a:pt x="468" y="614"/>
                  </a:lnTo>
                  <a:lnTo>
                    <a:pt x="447" y="604"/>
                  </a:lnTo>
                  <a:lnTo>
                    <a:pt x="433" y="594"/>
                  </a:lnTo>
                  <a:lnTo>
                    <a:pt x="433" y="582"/>
                  </a:lnTo>
                  <a:lnTo>
                    <a:pt x="430" y="556"/>
                  </a:lnTo>
                  <a:lnTo>
                    <a:pt x="430" y="531"/>
                  </a:lnTo>
                  <a:lnTo>
                    <a:pt x="433" y="517"/>
                  </a:lnTo>
                  <a:lnTo>
                    <a:pt x="444" y="517"/>
                  </a:lnTo>
                  <a:lnTo>
                    <a:pt x="456" y="513"/>
                  </a:lnTo>
                  <a:lnTo>
                    <a:pt x="461" y="509"/>
                  </a:lnTo>
                  <a:lnTo>
                    <a:pt x="465" y="505"/>
                  </a:lnTo>
                  <a:lnTo>
                    <a:pt x="470" y="503"/>
                  </a:lnTo>
                  <a:lnTo>
                    <a:pt x="477" y="505"/>
                  </a:lnTo>
                  <a:lnTo>
                    <a:pt x="486" y="505"/>
                  </a:lnTo>
                  <a:lnTo>
                    <a:pt x="493" y="501"/>
                  </a:lnTo>
                  <a:lnTo>
                    <a:pt x="498" y="499"/>
                  </a:lnTo>
                  <a:lnTo>
                    <a:pt x="503" y="497"/>
                  </a:lnTo>
                  <a:lnTo>
                    <a:pt x="507" y="497"/>
                  </a:lnTo>
                  <a:lnTo>
                    <a:pt x="510" y="499"/>
                  </a:lnTo>
                  <a:lnTo>
                    <a:pt x="510" y="503"/>
                  </a:lnTo>
                  <a:lnTo>
                    <a:pt x="514" y="507"/>
                  </a:lnTo>
                  <a:lnTo>
                    <a:pt x="519" y="511"/>
                  </a:lnTo>
                  <a:lnTo>
                    <a:pt x="521" y="513"/>
                  </a:lnTo>
                  <a:lnTo>
                    <a:pt x="526" y="513"/>
                  </a:lnTo>
                  <a:lnTo>
                    <a:pt x="530" y="511"/>
                  </a:lnTo>
                  <a:lnTo>
                    <a:pt x="535" y="509"/>
                  </a:lnTo>
                  <a:lnTo>
                    <a:pt x="537" y="507"/>
                  </a:lnTo>
                  <a:lnTo>
                    <a:pt x="540" y="495"/>
                  </a:lnTo>
                  <a:lnTo>
                    <a:pt x="540" y="481"/>
                  </a:lnTo>
                  <a:lnTo>
                    <a:pt x="535" y="475"/>
                  </a:lnTo>
                  <a:lnTo>
                    <a:pt x="530" y="469"/>
                  </a:lnTo>
                  <a:lnTo>
                    <a:pt x="524" y="465"/>
                  </a:lnTo>
                  <a:lnTo>
                    <a:pt x="514" y="465"/>
                  </a:lnTo>
                  <a:lnTo>
                    <a:pt x="486" y="463"/>
                  </a:lnTo>
                  <a:lnTo>
                    <a:pt x="456" y="463"/>
                  </a:lnTo>
                  <a:lnTo>
                    <a:pt x="456" y="453"/>
                  </a:lnTo>
                  <a:lnTo>
                    <a:pt x="456" y="432"/>
                  </a:lnTo>
                  <a:lnTo>
                    <a:pt x="456" y="410"/>
                  </a:lnTo>
                  <a:lnTo>
                    <a:pt x="456" y="396"/>
                  </a:lnTo>
                  <a:lnTo>
                    <a:pt x="461" y="392"/>
                  </a:lnTo>
                  <a:lnTo>
                    <a:pt x="477" y="390"/>
                  </a:lnTo>
                  <a:lnTo>
                    <a:pt x="498" y="388"/>
                  </a:lnTo>
                  <a:lnTo>
                    <a:pt x="526" y="392"/>
                  </a:lnTo>
                  <a:lnTo>
                    <a:pt x="547" y="392"/>
                  </a:lnTo>
                  <a:lnTo>
                    <a:pt x="577" y="392"/>
                  </a:lnTo>
                  <a:lnTo>
                    <a:pt x="612" y="390"/>
                  </a:lnTo>
                  <a:lnTo>
                    <a:pt x="642" y="388"/>
                  </a:lnTo>
                  <a:lnTo>
                    <a:pt x="647" y="388"/>
                  </a:lnTo>
                  <a:lnTo>
                    <a:pt x="647" y="386"/>
                  </a:lnTo>
                  <a:lnTo>
                    <a:pt x="647" y="384"/>
                  </a:lnTo>
                  <a:lnTo>
                    <a:pt x="647" y="382"/>
                  </a:lnTo>
                  <a:lnTo>
                    <a:pt x="645" y="376"/>
                  </a:lnTo>
                  <a:lnTo>
                    <a:pt x="642" y="370"/>
                  </a:lnTo>
                  <a:lnTo>
                    <a:pt x="645" y="366"/>
                  </a:lnTo>
                  <a:lnTo>
                    <a:pt x="649" y="362"/>
                  </a:lnTo>
                  <a:lnTo>
                    <a:pt x="659" y="362"/>
                  </a:lnTo>
                  <a:lnTo>
                    <a:pt x="663" y="366"/>
                  </a:lnTo>
                  <a:lnTo>
                    <a:pt x="665" y="370"/>
                  </a:lnTo>
                  <a:lnTo>
                    <a:pt x="668" y="374"/>
                  </a:lnTo>
                  <a:lnTo>
                    <a:pt x="670" y="380"/>
                  </a:lnTo>
                  <a:lnTo>
                    <a:pt x="675" y="384"/>
                  </a:lnTo>
                  <a:lnTo>
                    <a:pt x="679" y="386"/>
                  </a:lnTo>
                  <a:lnTo>
                    <a:pt x="689" y="388"/>
                  </a:lnTo>
                  <a:lnTo>
                    <a:pt x="703" y="378"/>
                  </a:lnTo>
                  <a:lnTo>
                    <a:pt x="714" y="362"/>
                  </a:lnTo>
                  <a:lnTo>
                    <a:pt x="721" y="356"/>
                  </a:lnTo>
                  <a:lnTo>
                    <a:pt x="728" y="350"/>
                  </a:lnTo>
                  <a:lnTo>
                    <a:pt x="735" y="346"/>
                  </a:lnTo>
                  <a:lnTo>
                    <a:pt x="742" y="344"/>
                  </a:lnTo>
                  <a:lnTo>
                    <a:pt x="749" y="346"/>
                  </a:lnTo>
                  <a:lnTo>
                    <a:pt x="754" y="350"/>
                  </a:lnTo>
                  <a:lnTo>
                    <a:pt x="761" y="358"/>
                  </a:lnTo>
                  <a:lnTo>
                    <a:pt x="768" y="366"/>
                  </a:lnTo>
                  <a:lnTo>
                    <a:pt x="782" y="384"/>
                  </a:lnTo>
                  <a:lnTo>
                    <a:pt x="789" y="398"/>
                  </a:lnTo>
                  <a:lnTo>
                    <a:pt x="789" y="420"/>
                  </a:lnTo>
                  <a:lnTo>
                    <a:pt x="789" y="438"/>
                  </a:lnTo>
                  <a:lnTo>
                    <a:pt x="803" y="438"/>
                  </a:lnTo>
                  <a:lnTo>
                    <a:pt x="814" y="436"/>
                  </a:lnTo>
                  <a:lnTo>
                    <a:pt x="835" y="451"/>
                  </a:lnTo>
                  <a:lnTo>
                    <a:pt x="854" y="463"/>
                  </a:lnTo>
                  <a:lnTo>
                    <a:pt x="873" y="473"/>
                  </a:lnTo>
                  <a:lnTo>
                    <a:pt x="887" y="479"/>
                  </a:lnTo>
                  <a:lnTo>
                    <a:pt x="898" y="481"/>
                  </a:lnTo>
                  <a:lnTo>
                    <a:pt x="910" y="479"/>
                  </a:lnTo>
                  <a:lnTo>
                    <a:pt x="921" y="475"/>
                  </a:lnTo>
                  <a:lnTo>
                    <a:pt x="931" y="469"/>
                  </a:lnTo>
                  <a:lnTo>
                    <a:pt x="940" y="465"/>
                  </a:lnTo>
                  <a:lnTo>
                    <a:pt x="949" y="459"/>
                  </a:lnTo>
                  <a:lnTo>
                    <a:pt x="959" y="457"/>
                  </a:lnTo>
                  <a:lnTo>
                    <a:pt x="966" y="457"/>
                  </a:lnTo>
                  <a:lnTo>
                    <a:pt x="970" y="471"/>
                  </a:lnTo>
                  <a:lnTo>
                    <a:pt x="977" y="487"/>
                  </a:lnTo>
                  <a:lnTo>
                    <a:pt x="989" y="477"/>
                  </a:lnTo>
                  <a:lnTo>
                    <a:pt x="1010" y="459"/>
                  </a:lnTo>
                  <a:lnTo>
                    <a:pt x="1017" y="457"/>
                  </a:lnTo>
                  <a:lnTo>
                    <a:pt x="1022" y="453"/>
                  </a:lnTo>
                  <a:lnTo>
                    <a:pt x="1024" y="445"/>
                  </a:lnTo>
                  <a:lnTo>
                    <a:pt x="1024" y="438"/>
                  </a:lnTo>
                  <a:lnTo>
                    <a:pt x="1045" y="432"/>
                  </a:lnTo>
                  <a:lnTo>
                    <a:pt x="1061" y="424"/>
                  </a:lnTo>
                  <a:lnTo>
                    <a:pt x="1068" y="424"/>
                  </a:lnTo>
                  <a:lnTo>
                    <a:pt x="1075" y="422"/>
                  </a:lnTo>
                  <a:lnTo>
                    <a:pt x="1082" y="420"/>
                  </a:lnTo>
                  <a:lnTo>
                    <a:pt x="1087" y="418"/>
                  </a:lnTo>
                  <a:lnTo>
                    <a:pt x="1096" y="410"/>
                  </a:lnTo>
                  <a:lnTo>
                    <a:pt x="1105" y="400"/>
                  </a:lnTo>
                  <a:lnTo>
                    <a:pt x="1110" y="400"/>
                  </a:lnTo>
                  <a:lnTo>
                    <a:pt x="1112" y="406"/>
                  </a:lnTo>
                  <a:lnTo>
                    <a:pt x="1115" y="406"/>
                  </a:lnTo>
                  <a:lnTo>
                    <a:pt x="1117" y="408"/>
                  </a:lnTo>
                  <a:lnTo>
                    <a:pt x="1119" y="406"/>
                  </a:lnTo>
                  <a:lnTo>
                    <a:pt x="1124" y="402"/>
                  </a:lnTo>
                  <a:lnTo>
                    <a:pt x="1129" y="398"/>
                  </a:lnTo>
                  <a:lnTo>
                    <a:pt x="1138" y="394"/>
                  </a:lnTo>
                  <a:lnTo>
                    <a:pt x="1147" y="388"/>
                  </a:lnTo>
                  <a:lnTo>
                    <a:pt x="1150" y="382"/>
                  </a:lnTo>
                  <a:lnTo>
                    <a:pt x="1150" y="372"/>
                  </a:lnTo>
                  <a:lnTo>
                    <a:pt x="1152" y="362"/>
                  </a:lnTo>
                  <a:lnTo>
                    <a:pt x="1152" y="358"/>
                  </a:lnTo>
                  <a:lnTo>
                    <a:pt x="1154" y="354"/>
                  </a:lnTo>
                  <a:lnTo>
                    <a:pt x="1157" y="352"/>
                  </a:lnTo>
                  <a:lnTo>
                    <a:pt x="1161" y="350"/>
                  </a:lnTo>
                  <a:lnTo>
                    <a:pt x="1168" y="350"/>
                  </a:lnTo>
                  <a:lnTo>
                    <a:pt x="1175" y="350"/>
                  </a:lnTo>
                  <a:lnTo>
                    <a:pt x="1182" y="346"/>
                  </a:lnTo>
                  <a:lnTo>
                    <a:pt x="1189" y="344"/>
                  </a:lnTo>
                  <a:lnTo>
                    <a:pt x="1201" y="336"/>
                  </a:lnTo>
                  <a:lnTo>
                    <a:pt x="1212" y="327"/>
                  </a:lnTo>
                  <a:lnTo>
                    <a:pt x="1229" y="327"/>
                  </a:lnTo>
                  <a:lnTo>
                    <a:pt x="1233" y="325"/>
                  </a:lnTo>
                  <a:lnTo>
                    <a:pt x="1236" y="321"/>
                  </a:lnTo>
                  <a:lnTo>
                    <a:pt x="1238" y="315"/>
                  </a:lnTo>
                  <a:lnTo>
                    <a:pt x="1238" y="307"/>
                  </a:lnTo>
                  <a:lnTo>
                    <a:pt x="1238" y="303"/>
                  </a:lnTo>
                  <a:lnTo>
                    <a:pt x="1236" y="301"/>
                  </a:lnTo>
                  <a:lnTo>
                    <a:pt x="1233" y="301"/>
                  </a:lnTo>
                  <a:lnTo>
                    <a:pt x="1229" y="301"/>
                  </a:lnTo>
                  <a:lnTo>
                    <a:pt x="1222" y="301"/>
                  </a:lnTo>
                  <a:lnTo>
                    <a:pt x="1217" y="301"/>
                  </a:lnTo>
                  <a:lnTo>
                    <a:pt x="1203" y="301"/>
                  </a:lnTo>
                  <a:lnTo>
                    <a:pt x="1178" y="301"/>
                  </a:lnTo>
                  <a:lnTo>
                    <a:pt x="1168" y="299"/>
                  </a:lnTo>
                  <a:lnTo>
                    <a:pt x="1164" y="297"/>
                  </a:lnTo>
                  <a:lnTo>
                    <a:pt x="1159" y="289"/>
                  </a:lnTo>
                  <a:lnTo>
                    <a:pt x="1157" y="281"/>
                  </a:lnTo>
                  <a:lnTo>
                    <a:pt x="1157" y="269"/>
                  </a:lnTo>
                  <a:lnTo>
                    <a:pt x="1154" y="261"/>
                  </a:lnTo>
                  <a:lnTo>
                    <a:pt x="1152" y="255"/>
                  </a:lnTo>
                  <a:lnTo>
                    <a:pt x="1147" y="249"/>
                  </a:lnTo>
                  <a:lnTo>
                    <a:pt x="1140" y="245"/>
                  </a:lnTo>
                  <a:lnTo>
                    <a:pt x="1138" y="241"/>
                  </a:lnTo>
                  <a:lnTo>
                    <a:pt x="1133" y="235"/>
                  </a:lnTo>
                  <a:lnTo>
                    <a:pt x="1133" y="229"/>
                  </a:lnTo>
                  <a:lnTo>
                    <a:pt x="1133" y="214"/>
                  </a:lnTo>
                  <a:lnTo>
                    <a:pt x="1133" y="194"/>
                  </a:lnTo>
                  <a:lnTo>
                    <a:pt x="1133" y="186"/>
                  </a:lnTo>
                  <a:lnTo>
                    <a:pt x="1131" y="180"/>
                  </a:lnTo>
                  <a:lnTo>
                    <a:pt x="1131" y="174"/>
                  </a:lnTo>
                  <a:lnTo>
                    <a:pt x="1126" y="170"/>
                  </a:lnTo>
                  <a:lnTo>
                    <a:pt x="1112" y="160"/>
                  </a:lnTo>
                  <a:lnTo>
                    <a:pt x="1084" y="146"/>
                  </a:lnTo>
                  <a:lnTo>
                    <a:pt x="1075" y="140"/>
                  </a:lnTo>
                  <a:lnTo>
                    <a:pt x="1070" y="128"/>
                  </a:lnTo>
                  <a:lnTo>
                    <a:pt x="1068" y="118"/>
                  </a:lnTo>
                  <a:lnTo>
                    <a:pt x="1070" y="114"/>
                  </a:lnTo>
                  <a:lnTo>
                    <a:pt x="1082" y="120"/>
                  </a:lnTo>
                  <a:lnTo>
                    <a:pt x="1094" y="126"/>
                  </a:lnTo>
                  <a:lnTo>
                    <a:pt x="1112" y="126"/>
                  </a:lnTo>
                  <a:lnTo>
                    <a:pt x="1131" y="126"/>
                  </a:lnTo>
                  <a:lnTo>
                    <a:pt x="1145" y="138"/>
                  </a:lnTo>
                  <a:lnTo>
                    <a:pt x="1157" y="152"/>
                  </a:lnTo>
                  <a:lnTo>
                    <a:pt x="1168" y="148"/>
                  </a:lnTo>
                  <a:lnTo>
                    <a:pt x="1187" y="144"/>
                  </a:lnTo>
                  <a:lnTo>
                    <a:pt x="1201" y="146"/>
                  </a:lnTo>
                  <a:lnTo>
                    <a:pt x="1217" y="148"/>
                  </a:lnTo>
                  <a:lnTo>
                    <a:pt x="1226" y="146"/>
                  </a:lnTo>
                  <a:lnTo>
                    <a:pt x="1238" y="142"/>
                  </a:lnTo>
                  <a:lnTo>
                    <a:pt x="1264" y="160"/>
                  </a:lnTo>
                  <a:lnTo>
                    <a:pt x="1294" y="180"/>
                  </a:lnTo>
                  <a:lnTo>
                    <a:pt x="1301" y="178"/>
                  </a:lnTo>
                  <a:lnTo>
                    <a:pt x="1306" y="174"/>
                  </a:lnTo>
                  <a:lnTo>
                    <a:pt x="1310" y="168"/>
                  </a:lnTo>
                  <a:lnTo>
                    <a:pt x="1310" y="166"/>
                  </a:lnTo>
                  <a:lnTo>
                    <a:pt x="1310" y="162"/>
                  </a:lnTo>
                  <a:lnTo>
                    <a:pt x="1306" y="156"/>
                  </a:lnTo>
                  <a:lnTo>
                    <a:pt x="1306" y="148"/>
                  </a:lnTo>
                  <a:lnTo>
                    <a:pt x="1308" y="140"/>
                  </a:lnTo>
                  <a:lnTo>
                    <a:pt x="1310" y="134"/>
                  </a:lnTo>
                  <a:lnTo>
                    <a:pt x="1315" y="132"/>
                  </a:lnTo>
                  <a:lnTo>
                    <a:pt x="1317" y="130"/>
                  </a:lnTo>
                  <a:lnTo>
                    <a:pt x="1322" y="130"/>
                  </a:lnTo>
                  <a:lnTo>
                    <a:pt x="1331" y="132"/>
                  </a:lnTo>
                  <a:lnTo>
                    <a:pt x="1333" y="132"/>
                  </a:lnTo>
                  <a:lnTo>
                    <a:pt x="1333" y="130"/>
                  </a:lnTo>
                  <a:lnTo>
                    <a:pt x="1336" y="126"/>
                  </a:lnTo>
                  <a:lnTo>
                    <a:pt x="1340" y="120"/>
                  </a:lnTo>
                  <a:lnTo>
                    <a:pt x="1350" y="116"/>
                  </a:lnTo>
                  <a:lnTo>
                    <a:pt x="1364" y="120"/>
                  </a:lnTo>
                  <a:lnTo>
                    <a:pt x="1378" y="126"/>
                  </a:lnTo>
                  <a:lnTo>
                    <a:pt x="1389" y="122"/>
                  </a:lnTo>
                  <a:lnTo>
                    <a:pt x="1401" y="118"/>
                  </a:lnTo>
                  <a:lnTo>
                    <a:pt x="1408" y="118"/>
                  </a:lnTo>
                  <a:lnTo>
                    <a:pt x="1415" y="116"/>
                  </a:lnTo>
                  <a:lnTo>
                    <a:pt x="1429" y="111"/>
                  </a:lnTo>
                  <a:lnTo>
                    <a:pt x="1450" y="107"/>
                  </a:lnTo>
                  <a:lnTo>
                    <a:pt x="1454" y="103"/>
                  </a:lnTo>
                  <a:lnTo>
                    <a:pt x="1457" y="97"/>
                  </a:lnTo>
                  <a:lnTo>
                    <a:pt x="1459" y="93"/>
                  </a:lnTo>
                  <a:lnTo>
                    <a:pt x="1464" y="91"/>
                  </a:lnTo>
                  <a:lnTo>
                    <a:pt x="1468" y="89"/>
                  </a:lnTo>
                  <a:lnTo>
                    <a:pt x="1478" y="89"/>
                  </a:lnTo>
                  <a:lnTo>
                    <a:pt x="1485" y="83"/>
                  </a:lnTo>
                  <a:lnTo>
                    <a:pt x="1492" y="81"/>
                  </a:lnTo>
                  <a:lnTo>
                    <a:pt x="1501" y="79"/>
                  </a:lnTo>
                  <a:lnTo>
                    <a:pt x="1508" y="79"/>
                  </a:lnTo>
                  <a:lnTo>
                    <a:pt x="1520" y="81"/>
                  </a:lnTo>
                  <a:lnTo>
                    <a:pt x="1524" y="79"/>
                  </a:lnTo>
                  <a:lnTo>
                    <a:pt x="1534" y="67"/>
                  </a:lnTo>
                  <a:lnTo>
                    <a:pt x="1541" y="61"/>
                  </a:lnTo>
                  <a:lnTo>
                    <a:pt x="1550" y="57"/>
                  </a:lnTo>
                  <a:lnTo>
                    <a:pt x="1555" y="55"/>
                  </a:lnTo>
                  <a:lnTo>
                    <a:pt x="1562" y="53"/>
                  </a:lnTo>
                  <a:lnTo>
                    <a:pt x="1566" y="49"/>
                  </a:lnTo>
                  <a:lnTo>
                    <a:pt x="1571" y="43"/>
                  </a:lnTo>
                  <a:lnTo>
                    <a:pt x="1573" y="33"/>
                  </a:lnTo>
                  <a:lnTo>
                    <a:pt x="1566" y="21"/>
                  </a:lnTo>
                  <a:lnTo>
                    <a:pt x="1564" y="11"/>
                  </a:lnTo>
                  <a:lnTo>
                    <a:pt x="1578" y="9"/>
                  </a:lnTo>
                  <a:lnTo>
                    <a:pt x="1599" y="9"/>
                  </a:lnTo>
                  <a:lnTo>
                    <a:pt x="1613" y="5"/>
                  </a:lnTo>
                  <a:lnTo>
                    <a:pt x="1624" y="0"/>
                  </a:lnTo>
                  <a:lnTo>
                    <a:pt x="1629" y="2"/>
                  </a:lnTo>
                  <a:lnTo>
                    <a:pt x="1636" y="5"/>
                  </a:lnTo>
                  <a:lnTo>
                    <a:pt x="1638" y="9"/>
                  </a:lnTo>
                  <a:lnTo>
                    <a:pt x="1643" y="15"/>
                  </a:lnTo>
                  <a:lnTo>
                    <a:pt x="1645" y="21"/>
                  </a:lnTo>
                  <a:lnTo>
                    <a:pt x="1645" y="27"/>
                  </a:lnTo>
                  <a:lnTo>
                    <a:pt x="1645" y="33"/>
                  </a:lnTo>
                  <a:lnTo>
                    <a:pt x="1643" y="41"/>
                  </a:lnTo>
                  <a:lnTo>
                    <a:pt x="1636" y="57"/>
                  </a:lnTo>
                  <a:lnTo>
                    <a:pt x="1629" y="73"/>
                  </a:lnTo>
                  <a:lnTo>
                    <a:pt x="1631" y="77"/>
                  </a:lnTo>
                  <a:lnTo>
                    <a:pt x="1636" y="79"/>
                  </a:lnTo>
                  <a:lnTo>
                    <a:pt x="1643" y="79"/>
                  </a:lnTo>
                  <a:lnTo>
                    <a:pt x="1650" y="81"/>
                  </a:lnTo>
                  <a:lnTo>
                    <a:pt x="1666" y="81"/>
                  </a:lnTo>
                  <a:lnTo>
                    <a:pt x="1676" y="83"/>
                  </a:lnTo>
                  <a:lnTo>
                    <a:pt x="1680" y="95"/>
                  </a:lnTo>
                  <a:lnTo>
                    <a:pt x="1683" y="105"/>
                  </a:lnTo>
                  <a:lnTo>
                    <a:pt x="1690" y="126"/>
                  </a:lnTo>
                  <a:lnTo>
                    <a:pt x="1697" y="144"/>
                  </a:lnTo>
                  <a:lnTo>
                    <a:pt x="1692" y="152"/>
                  </a:lnTo>
                  <a:lnTo>
                    <a:pt x="1687" y="158"/>
                  </a:lnTo>
                  <a:lnTo>
                    <a:pt x="1683" y="162"/>
                  </a:lnTo>
                  <a:lnTo>
                    <a:pt x="1678" y="164"/>
                  </a:lnTo>
                  <a:lnTo>
                    <a:pt x="1673" y="166"/>
                  </a:lnTo>
                  <a:lnTo>
                    <a:pt x="1671" y="168"/>
                  </a:lnTo>
                  <a:lnTo>
                    <a:pt x="1666" y="170"/>
                  </a:lnTo>
                  <a:lnTo>
                    <a:pt x="1664" y="174"/>
                  </a:lnTo>
                  <a:lnTo>
                    <a:pt x="1664" y="188"/>
                  </a:lnTo>
                  <a:lnTo>
                    <a:pt x="1666" y="200"/>
                  </a:lnTo>
                  <a:lnTo>
                    <a:pt x="1664" y="212"/>
                  </a:lnTo>
                  <a:lnTo>
                    <a:pt x="1657" y="223"/>
                  </a:lnTo>
                  <a:lnTo>
                    <a:pt x="1652" y="227"/>
                  </a:lnTo>
                  <a:lnTo>
                    <a:pt x="1650" y="235"/>
                  </a:lnTo>
                  <a:lnTo>
                    <a:pt x="1648" y="245"/>
                  </a:lnTo>
                  <a:lnTo>
                    <a:pt x="1648" y="257"/>
                  </a:lnTo>
                  <a:lnTo>
                    <a:pt x="1650" y="275"/>
                  </a:lnTo>
                  <a:lnTo>
                    <a:pt x="1652" y="287"/>
                  </a:lnTo>
                  <a:lnTo>
                    <a:pt x="1657" y="293"/>
                  </a:lnTo>
                  <a:lnTo>
                    <a:pt x="1662" y="299"/>
                  </a:lnTo>
                  <a:lnTo>
                    <a:pt x="1673" y="303"/>
                  </a:lnTo>
                  <a:lnTo>
                    <a:pt x="1680" y="311"/>
                  </a:lnTo>
                  <a:lnTo>
                    <a:pt x="1678" y="329"/>
                  </a:lnTo>
                  <a:lnTo>
                    <a:pt x="1683" y="346"/>
                  </a:lnTo>
                  <a:lnTo>
                    <a:pt x="1694" y="358"/>
                  </a:lnTo>
                  <a:lnTo>
                    <a:pt x="1713" y="376"/>
                  </a:lnTo>
                  <a:lnTo>
                    <a:pt x="1731" y="390"/>
                  </a:lnTo>
                  <a:lnTo>
                    <a:pt x="1748" y="400"/>
                  </a:lnTo>
                  <a:lnTo>
                    <a:pt x="1757" y="400"/>
                  </a:lnTo>
                  <a:lnTo>
                    <a:pt x="1764" y="400"/>
                  </a:lnTo>
                  <a:lnTo>
                    <a:pt x="1766" y="400"/>
                  </a:lnTo>
                  <a:lnTo>
                    <a:pt x="1771" y="402"/>
                  </a:lnTo>
                  <a:lnTo>
                    <a:pt x="1773" y="406"/>
                  </a:lnTo>
                  <a:lnTo>
                    <a:pt x="1778" y="410"/>
                  </a:lnTo>
                  <a:lnTo>
                    <a:pt x="1780" y="414"/>
                  </a:lnTo>
                  <a:lnTo>
                    <a:pt x="1783" y="414"/>
                  </a:lnTo>
                  <a:lnTo>
                    <a:pt x="1787" y="414"/>
                  </a:lnTo>
                  <a:lnTo>
                    <a:pt x="1792" y="412"/>
                  </a:lnTo>
                  <a:lnTo>
                    <a:pt x="1804" y="408"/>
                  </a:lnTo>
                  <a:lnTo>
                    <a:pt x="1820" y="406"/>
                  </a:lnTo>
                  <a:lnTo>
                    <a:pt x="1825" y="404"/>
                  </a:lnTo>
                  <a:lnTo>
                    <a:pt x="1827" y="400"/>
                  </a:lnTo>
                  <a:lnTo>
                    <a:pt x="1829" y="396"/>
                  </a:lnTo>
                  <a:lnTo>
                    <a:pt x="1832" y="390"/>
                  </a:lnTo>
                  <a:lnTo>
                    <a:pt x="1836" y="384"/>
                  </a:lnTo>
                  <a:lnTo>
                    <a:pt x="1841" y="380"/>
                  </a:lnTo>
                  <a:lnTo>
                    <a:pt x="1848" y="378"/>
                  </a:lnTo>
                  <a:lnTo>
                    <a:pt x="1857" y="378"/>
                  </a:lnTo>
                  <a:lnTo>
                    <a:pt x="1864" y="380"/>
                  </a:lnTo>
                  <a:lnTo>
                    <a:pt x="1873" y="382"/>
                  </a:lnTo>
                  <a:lnTo>
                    <a:pt x="1880" y="382"/>
                  </a:lnTo>
                  <a:lnTo>
                    <a:pt x="1887" y="380"/>
                  </a:lnTo>
                  <a:lnTo>
                    <a:pt x="1892" y="378"/>
                  </a:lnTo>
                  <a:lnTo>
                    <a:pt x="1894" y="376"/>
                  </a:lnTo>
                  <a:lnTo>
                    <a:pt x="1901" y="368"/>
                  </a:lnTo>
                  <a:lnTo>
                    <a:pt x="1908" y="364"/>
                  </a:lnTo>
                  <a:lnTo>
                    <a:pt x="1929" y="362"/>
                  </a:lnTo>
                  <a:lnTo>
                    <a:pt x="1948" y="356"/>
                  </a:lnTo>
                  <a:lnTo>
                    <a:pt x="1957" y="348"/>
                  </a:lnTo>
                  <a:lnTo>
                    <a:pt x="1964" y="342"/>
                  </a:lnTo>
                  <a:lnTo>
                    <a:pt x="1969" y="338"/>
                  </a:lnTo>
                  <a:lnTo>
                    <a:pt x="1976" y="336"/>
                  </a:lnTo>
                  <a:lnTo>
                    <a:pt x="1983" y="334"/>
                  </a:lnTo>
                  <a:lnTo>
                    <a:pt x="1990" y="334"/>
                  </a:lnTo>
                  <a:lnTo>
                    <a:pt x="2008" y="338"/>
                  </a:lnTo>
                  <a:lnTo>
                    <a:pt x="2027" y="342"/>
                  </a:lnTo>
                  <a:lnTo>
                    <a:pt x="2046" y="340"/>
                  </a:lnTo>
                  <a:lnTo>
                    <a:pt x="2060" y="336"/>
                  </a:lnTo>
                  <a:lnTo>
                    <a:pt x="2092" y="342"/>
                  </a:lnTo>
                  <a:lnTo>
                    <a:pt x="2122" y="346"/>
                  </a:lnTo>
                  <a:lnTo>
                    <a:pt x="2129" y="348"/>
                  </a:lnTo>
                  <a:lnTo>
                    <a:pt x="2136" y="346"/>
                  </a:lnTo>
                  <a:lnTo>
                    <a:pt x="2139" y="346"/>
                  </a:lnTo>
                  <a:lnTo>
                    <a:pt x="2141" y="344"/>
                  </a:lnTo>
                  <a:lnTo>
                    <a:pt x="2143" y="342"/>
                  </a:lnTo>
                  <a:lnTo>
                    <a:pt x="2143" y="338"/>
                  </a:lnTo>
                  <a:lnTo>
                    <a:pt x="2134" y="319"/>
                  </a:lnTo>
                  <a:lnTo>
                    <a:pt x="2120" y="301"/>
                  </a:lnTo>
                  <a:lnTo>
                    <a:pt x="2125" y="295"/>
                  </a:lnTo>
                  <a:lnTo>
                    <a:pt x="2132" y="287"/>
                  </a:lnTo>
                  <a:lnTo>
                    <a:pt x="2136" y="283"/>
                  </a:lnTo>
                  <a:lnTo>
                    <a:pt x="2141" y="279"/>
                  </a:lnTo>
                  <a:lnTo>
                    <a:pt x="2146" y="279"/>
                  </a:lnTo>
                  <a:lnTo>
                    <a:pt x="2150" y="281"/>
                  </a:lnTo>
                  <a:lnTo>
                    <a:pt x="2162" y="285"/>
                  </a:lnTo>
                  <a:lnTo>
                    <a:pt x="2171" y="287"/>
                  </a:lnTo>
                  <a:lnTo>
                    <a:pt x="2192" y="287"/>
                  </a:lnTo>
                  <a:lnTo>
                    <a:pt x="2204" y="287"/>
                  </a:lnTo>
                  <a:lnTo>
                    <a:pt x="2213" y="285"/>
                  </a:lnTo>
                  <a:lnTo>
                    <a:pt x="2220" y="281"/>
                  </a:lnTo>
                  <a:lnTo>
                    <a:pt x="2227" y="277"/>
                  </a:lnTo>
                  <a:lnTo>
                    <a:pt x="2232" y="275"/>
                  </a:lnTo>
                  <a:lnTo>
                    <a:pt x="2241" y="273"/>
                  </a:lnTo>
                  <a:lnTo>
                    <a:pt x="2250" y="271"/>
                  </a:lnTo>
                  <a:lnTo>
                    <a:pt x="2262" y="275"/>
                  </a:lnTo>
                  <a:lnTo>
                    <a:pt x="2274" y="281"/>
                  </a:lnTo>
                  <a:lnTo>
                    <a:pt x="2281" y="283"/>
                  </a:lnTo>
                  <a:lnTo>
                    <a:pt x="2285" y="287"/>
                  </a:lnTo>
                  <a:lnTo>
                    <a:pt x="2288" y="291"/>
                  </a:lnTo>
                  <a:lnTo>
                    <a:pt x="2288" y="293"/>
                  </a:lnTo>
                  <a:lnTo>
                    <a:pt x="2320" y="301"/>
                  </a:lnTo>
                  <a:lnTo>
                    <a:pt x="2351" y="313"/>
                  </a:lnTo>
                  <a:lnTo>
                    <a:pt x="2362" y="315"/>
                  </a:lnTo>
                  <a:lnTo>
                    <a:pt x="2371" y="313"/>
                  </a:lnTo>
                  <a:lnTo>
                    <a:pt x="2378" y="311"/>
                  </a:lnTo>
                  <a:lnTo>
                    <a:pt x="2383" y="307"/>
                  </a:lnTo>
                  <a:lnTo>
                    <a:pt x="2388" y="303"/>
                  </a:lnTo>
                  <a:lnTo>
                    <a:pt x="2390" y="299"/>
                  </a:lnTo>
                  <a:lnTo>
                    <a:pt x="2397" y="297"/>
                  </a:lnTo>
                  <a:lnTo>
                    <a:pt x="2402" y="297"/>
                  </a:lnTo>
                  <a:lnTo>
                    <a:pt x="2416" y="301"/>
                  </a:lnTo>
                  <a:lnTo>
                    <a:pt x="2430" y="305"/>
                  </a:lnTo>
                  <a:lnTo>
                    <a:pt x="2444" y="301"/>
                  </a:lnTo>
                  <a:lnTo>
                    <a:pt x="2462" y="297"/>
                  </a:lnTo>
                  <a:lnTo>
                    <a:pt x="2469" y="309"/>
                  </a:lnTo>
                  <a:lnTo>
                    <a:pt x="2479" y="311"/>
                  </a:lnTo>
                  <a:lnTo>
                    <a:pt x="2495" y="311"/>
                  </a:lnTo>
                  <a:lnTo>
                    <a:pt x="2506" y="309"/>
                  </a:lnTo>
                  <a:lnTo>
                    <a:pt x="2520" y="303"/>
                  </a:lnTo>
                  <a:lnTo>
                    <a:pt x="2532" y="293"/>
                  </a:lnTo>
                  <a:lnTo>
                    <a:pt x="2544" y="281"/>
                  </a:lnTo>
                  <a:lnTo>
                    <a:pt x="2553" y="259"/>
                  </a:lnTo>
                  <a:lnTo>
                    <a:pt x="2567" y="241"/>
                  </a:lnTo>
                  <a:lnTo>
                    <a:pt x="2572" y="233"/>
                  </a:lnTo>
                  <a:lnTo>
                    <a:pt x="2576" y="223"/>
                  </a:lnTo>
                  <a:lnTo>
                    <a:pt x="2576" y="216"/>
                  </a:lnTo>
                  <a:lnTo>
                    <a:pt x="2581" y="210"/>
                  </a:lnTo>
                  <a:lnTo>
                    <a:pt x="2586" y="206"/>
                  </a:lnTo>
                  <a:lnTo>
                    <a:pt x="2593" y="200"/>
                  </a:lnTo>
                  <a:lnTo>
                    <a:pt x="2602" y="190"/>
                  </a:lnTo>
                  <a:lnTo>
                    <a:pt x="2614" y="168"/>
                  </a:lnTo>
                  <a:lnTo>
                    <a:pt x="2620" y="156"/>
                  </a:lnTo>
                  <a:lnTo>
                    <a:pt x="2630" y="146"/>
                  </a:lnTo>
                  <a:lnTo>
                    <a:pt x="2639" y="138"/>
                  </a:lnTo>
                  <a:lnTo>
                    <a:pt x="2651" y="134"/>
                  </a:lnTo>
                  <a:lnTo>
                    <a:pt x="2655" y="132"/>
                  </a:lnTo>
                  <a:lnTo>
                    <a:pt x="2655" y="124"/>
                  </a:lnTo>
                  <a:lnTo>
                    <a:pt x="2658" y="118"/>
                  </a:lnTo>
                  <a:lnTo>
                    <a:pt x="2660" y="109"/>
                  </a:lnTo>
                  <a:lnTo>
                    <a:pt x="2665" y="114"/>
                  </a:lnTo>
                  <a:lnTo>
                    <a:pt x="2669" y="116"/>
                  </a:lnTo>
                  <a:lnTo>
                    <a:pt x="2674" y="116"/>
                  </a:lnTo>
                  <a:lnTo>
                    <a:pt x="2672" y="103"/>
                  </a:lnTo>
                  <a:lnTo>
                    <a:pt x="2674" y="97"/>
                  </a:lnTo>
                  <a:lnTo>
                    <a:pt x="2672" y="93"/>
                  </a:lnTo>
                  <a:lnTo>
                    <a:pt x="2672" y="87"/>
                  </a:lnTo>
                  <a:lnTo>
                    <a:pt x="2672" y="85"/>
                  </a:lnTo>
                  <a:lnTo>
                    <a:pt x="2674" y="85"/>
                  </a:lnTo>
                  <a:lnTo>
                    <a:pt x="2676" y="85"/>
                  </a:lnTo>
                  <a:lnTo>
                    <a:pt x="2681" y="89"/>
                  </a:lnTo>
                  <a:lnTo>
                    <a:pt x="2688" y="89"/>
                  </a:lnTo>
                  <a:lnTo>
                    <a:pt x="2695" y="91"/>
                  </a:lnTo>
                  <a:lnTo>
                    <a:pt x="2700" y="95"/>
                  </a:lnTo>
                  <a:lnTo>
                    <a:pt x="2704" y="101"/>
                  </a:lnTo>
                  <a:lnTo>
                    <a:pt x="2714" y="114"/>
                  </a:lnTo>
                  <a:lnTo>
                    <a:pt x="2718" y="128"/>
                  </a:lnTo>
                  <a:lnTo>
                    <a:pt x="2728" y="162"/>
                  </a:lnTo>
                  <a:lnTo>
                    <a:pt x="2732" y="194"/>
                  </a:lnTo>
                  <a:lnTo>
                    <a:pt x="2735" y="210"/>
                  </a:lnTo>
                  <a:lnTo>
                    <a:pt x="2739" y="225"/>
                  </a:lnTo>
                  <a:lnTo>
                    <a:pt x="2744" y="237"/>
                  </a:lnTo>
                  <a:lnTo>
                    <a:pt x="2749" y="247"/>
                  </a:lnTo>
                  <a:lnTo>
                    <a:pt x="2760" y="269"/>
                  </a:lnTo>
                  <a:lnTo>
                    <a:pt x="2774" y="295"/>
                  </a:lnTo>
                  <a:lnTo>
                    <a:pt x="2776" y="307"/>
                  </a:lnTo>
                  <a:lnTo>
                    <a:pt x="2779" y="319"/>
                  </a:lnTo>
                  <a:lnTo>
                    <a:pt x="2786" y="319"/>
                  </a:lnTo>
                  <a:lnTo>
                    <a:pt x="2790" y="319"/>
                  </a:lnTo>
                  <a:lnTo>
                    <a:pt x="2793" y="325"/>
                  </a:lnTo>
                  <a:lnTo>
                    <a:pt x="2795" y="334"/>
                  </a:lnTo>
                  <a:lnTo>
                    <a:pt x="2797" y="338"/>
                  </a:lnTo>
                  <a:lnTo>
                    <a:pt x="2802" y="342"/>
                  </a:lnTo>
                  <a:lnTo>
                    <a:pt x="2807" y="346"/>
                  </a:lnTo>
                  <a:lnTo>
                    <a:pt x="2811" y="346"/>
                  </a:lnTo>
                  <a:lnTo>
                    <a:pt x="2832" y="350"/>
                  </a:lnTo>
                  <a:lnTo>
                    <a:pt x="2853" y="354"/>
                  </a:lnTo>
                  <a:lnTo>
                    <a:pt x="2860" y="360"/>
                  </a:lnTo>
                  <a:lnTo>
                    <a:pt x="2867" y="368"/>
                  </a:lnTo>
                  <a:lnTo>
                    <a:pt x="2872" y="378"/>
                  </a:lnTo>
                  <a:lnTo>
                    <a:pt x="2872" y="396"/>
                  </a:lnTo>
                  <a:lnTo>
                    <a:pt x="2867" y="416"/>
                  </a:lnTo>
                  <a:lnTo>
                    <a:pt x="2863" y="430"/>
                  </a:lnTo>
                  <a:lnTo>
                    <a:pt x="2858" y="434"/>
                  </a:lnTo>
                  <a:lnTo>
                    <a:pt x="2853" y="438"/>
                  </a:lnTo>
                  <a:lnTo>
                    <a:pt x="2846" y="438"/>
                  </a:lnTo>
                  <a:lnTo>
                    <a:pt x="2839" y="438"/>
                  </a:lnTo>
                  <a:lnTo>
                    <a:pt x="2832" y="441"/>
                  </a:lnTo>
                  <a:lnTo>
                    <a:pt x="2825" y="445"/>
                  </a:lnTo>
                  <a:lnTo>
                    <a:pt x="2821" y="451"/>
                  </a:lnTo>
                  <a:lnTo>
                    <a:pt x="2814" y="459"/>
                  </a:lnTo>
                  <a:lnTo>
                    <a:pt x="2800" y="479"/>
                  </a:lnTo>
                  <a:lnTo>
                    <a:pt x="2783" y="499"/>
                  </a:lnTo>
                  <a:lnTo>
                    <a:pt x="2776" y="505"/>
                  </a:lnTo>
                  <a:lnTo>
                    <a:pt x="2767" y="511"/>
                  </a:lnTo>
                  <a:lnTo>
                    <a:pt x="2758" y="513"/>
                  </a:lnTo>
                  <a:lnTo>
                    <a:pt x="2749" y="517"/>
                  </a:lnTo>
                  <a:lnTo>
                    <a:pt x="2737" y="521"/>
                  </a:lnTo>
                  <a:lnTo>
                    <a:pt x="2728" y="527"/>
                  </a:lnTo>
                  <a:lnTo>
                    <a:pt x="2718" y="535"/>
                  </a:lnTo>
                  <a:lnTo>
                    <a:pt x="2711" y="547"/>
                  </a:lnTo>
                  <a:lnTo>
                    <a:pt x="2702" y="560"/>
                  </a:lnTo>
                  <a:lnTo>
                    <a:pt x="2693" y="570"/>
                  </a:lnTo>
                  <a:lnTo>
                    <a:pt x="2683" y="576"/>
                  </a:lnTo>
                  <a:lnTo>
                    <a:pt x="2674" y="584"/>
                  </a:lnTo>
                  <a:lnTo>
                    <a:pt x="2667" y="592"/>
                  </a:lnTo>
                  <a:lnTo>
                    <a:pt x="2660" y="604"/>
                  </a:lnTo>
                  <a:lnTo>
                    <a:pt x="2658" y="620"/>
                  </a:lnTo>
                  <a:lnTo>
                    <a:pt x="2658" y="644"/>
                  </a:lnTo>
                  <a:lnTo>
                    <a:pt x="2655" y="648"/>
                  </a:lnTo>
                  <a:lnTo>
                    <a:pt x="2653" y="652"/>
                  </a:lnTo>
                  <a:lnTo>
                    <a:pt x="2646" y="654"/>
                  </a:lnTo>
                  <a:lnTo>
                    <a:pt x="2639" y="656"/>
                  </a:lnTo>
                  <a:lnTo>
                    <a:pt x="2632" y="659"/>
                  </a:lnTo>
                  <a:lnTo>
                    <a:pt x="2627" y="663"/>
                  </a:lnTo>
                  <a:lnTo>
                    <a:pt x="2623" y="671"/>
                  </a:lnTo>
                  <a:lnTo>
                    <a:pt x="2620" y="681"/>
                  </a:lnTo>
                  <a:lnTo>
                    <a:pt x="2623" y="687"/>
                  </a:lnTo>
                  <a:lnTo>
                    <a:pt x="2627" y="689"/>
                  </a:lnTo>
                  <a:lnTo>
                    <a:pt x="2632" y="691"/>
                  </a:lnTo>
                  <a:lnTo>
                    <a:pt x="2637" y="691"/>
                  </a:lnTo>
                  <a:lnTo>
                    <a:pt x="2648" y="689"/>
                  </a:lnTo>
                  <a:lnTo>
                    <a:pt x="2665" y="683"/>
                  </a:lnTo>
                  <a:lnTo>
                    <a:pt x="2679" y="675"/>
                  </a:lnTo>
                  <a:lnTo>
                    <a:pt x="2695" y="665"/>
                  </a:lnTo>
                  <a:lnTo>
                    <a:pt x="2723" y="644"/>
                  </a:lnTo>
                  <a:lnTo>
                    <a:pt x="2746" y="630"/>
                  </a:lnTo>
                  <a:lnTo>
                    <a:pt x="2749" y="630"/>
                  </a:lnTo>
                  <a:lnTo>
                    <a:pt x="2751" y="630"/>
                  </a:lnTo>
                  <a:lnTo>
                    <a:pt x="2753" y="632"/>
                  </a:lnTo>
                  <a:lnTo>
                    <a:pt x="2755" y="634"/>
                  </a:lnTo>
                  <a:lnTo>
                    <a:pt x="2755" y="638"/>
                  </a:lnTo>
                  <a:lnTo>
                    <a:pt x="2755" y="640"/>
                  </a:lnTo>
                  <a:lnTo>
                    <a:pt x="2753" y="644"/>
                  </a:lnTo>
                  <a:lnTo>
                    <a:pt x="2751" y="648"/>
                  </a:lnTo>
                  <a:lnTo>
                    <a:pt x="2749" y="652"/>
                  </a:lnTo>
                  <a:lnTo>
                    <a:pt x="2749" y="654"/>
                  </a:lnTo>
                  <a:lnTo>
                    <a:pt x="2751" y="656"/>
                  </a:lnTo>
                  <a:lnTo>
                    <a:pt x="2753" y="659"/>
                  </a:lnTo>
                  <a:lnTo>
                    <a:pt x="2758" y="663"/>
                  </a:lnTo>
                  <a:lnTo>
                    <a:pt x="2760" y="665"/>
                  </a:lnTo>
                  <a:lnTo>
                    <a:pt x="2762" y="677"/>
                  </a:lnTo>
                  <a:lnTo>
                    <a:pt x="2767" y="691"/>
                  </a:lnTo>
                  <a:lnTo>
                    <a:pt x="2774" y="705"/>
                  </a:lnTo>
                  <a:lnTo>
                    <a:pt x="2781" y="717"/>
                  </a:lnTo>
                  <a:lnTo>
                    <a:pt x="2790" y="729"/>
                  </a:lnTo>
                  <a:lnTo>
                    <a:pt x="2797" y="737"/>
                  </a:lnTo>
                  <a:lnTo>
                    <a:pt x="2804" y="741"/>
                  </a:lnTo>
                  <a:lnTo>
                    <a:pt x="2809" y="741"/>
                  </a:lnTo>
                  <a:lnTo>
                    <a:pt x="2818" y="735"/>
                  </a:lnTo>
                  <a:lnTo>
                    <a:pt x="2830" y="729"/>
                  </a:lnTo>
                  <a:lnTo>
                    <a:pt x="2842" y="725"/>
                  </a:lnTo>
                  <a:lnTo>
                    <a:pt x="2853" y="723"/>
                  </a:lnTo>
                  <a:lnTo>
                    <a:pt x="2860" y="727"/>
                  </a:lnTo>
                  <a:lnTo>
                    <a:pt x="2867" y="733"/>
                  </a:lnTo>
                  <a:lnTo>
                    <a:pt x="2872" y="735"/>
                  </a:lnTo>
                  <a:lnTo>
                    <a:pt x="2874" y="737"/>
                  </a:lnTo>
                  <a:lnTo>
                    <a:pt x="2877" y="737"/>
                  </a:lnTo>
                  <a:lnTo>
                    <a:pt x="2881" y="735"/>
                  </a:lnTo>
                  <a:lnTo>
                    <a:pt x="2886" y="731"/>
                  </a:lnTo>
                  <a:lnTo>
                    <a:pt x="2890" y="731"/>
                  </a:lnTo>
                  <a:lnTo>
                    <a:pt x="2897" y="729"/>
                  </a:lnTo>
                  <a:lnTo>
                    <a:pt x="2904" y="729"/>
                  </a:lnTo>
                  <a:lnTo>
                    <a:pt x="2911" y="723"/>
                  </a:lnTo>
                  <a:lnTo>
                    <a:pt x="2925" y="715"/>
                  </a:lnTo>
                  <a:lnTo>
                    <a:pt x="2935" y="713"/>
                  </a:lnTo>
                  <a:lnTo>
                    <a:pt x="2942" y="713"/>
                  </a:lnTo>
                  <a:lnTo>
                    <a:pt x="2946" y="713"/>
                  </a:lnTo>
                  <a:lnTo>
                    <a:pt x="2949" y="717"/>
                  </a:lnTo>
                  <a:lnTo>
                    <a:pt x="2949" y="725"/>
                  </a:lnTo>
                  <a:lnTo>
                    <a:pt x="2942" y="735"/>
                  </a:lnTo>
                  <a:lnTo>
                    <a:pt x="2935" y="749"/>
                  </a:lnTo>
                  <a:lnTo>
                    <a:pt x="2925" y="763"/>
                  </a:lnTo>
                  <a:lnTo>
                    <a:pt x="2916" y="778"/>
                  </a:lnTo>
                  <a:lnTo>
                    <a:pt x="2911" y="792"/>
                  </a:lnTo>
                  <a:lnTo>
                    <a:pt x="2909" y="796"/>
                  </a:lnTo>
                  <a:lnTo>
                    <a:pt x="2909" y="800"/>
                  </a:lnTo>
                  <a:lnTo>
                    <a:pt x="2909" y="802"/>
                  </a:lnTo>
                  <a:lnTo>
                    <a:pt x="2911" y="804"/>
                  </a:lnTo>
                  <a:lnTo>
                    <a:pt x="2914" y="804"/>
                  </a:lnTo>
                  <a:lnTo>
                    <a:pt x="2916" y="804"/>
                  </a:lnTo>
                  <a:lnTo>
                    <a:pt x="2918" y="802"/>
                  </a:lnTo>
                  <a:lnTo>
                    <a:pt x="2921" y="798"/>
                  </a:lnTo>
                  <a:lnTo>
                    <a:pt x="2928" y="788"/>
                  </a:lnTo>
                  <a:lnTo>
                    <a:pt x="2932" y="776"/>
                  </a:lnTo>
                  <a:lnTo>
                    <a:pt x="2937" y="763"/>
                  </a:lnTo>
                  <a:lnTo>
                    <a:pt x="2944" y="751"/>
                  </a:lnTo>
                  <a:lnTo>
                    <a:pt x="2949" y="743"/>
                  </a:lnTo>
                  <a:lnTo>
                    <a:pt x="2953" y="739"/>
                  </a:lnTo>
                  <a:lnTo>
                    <a:pt x="2972" y="733"/>
                  </a:lnTo>
                  <a:lnTo>
                    <a:pt x="2984" y="729"/>
                  </a:lnTo>
                  <a:lnTo>
                    <a:pt x="2991" y="725"/>
                  </a:lnTo>
                  <a:lnTo>
                    <a:pt x="2991" y="721"/>
                  </a:lnTo>
                  <a:lnTo>
                    <a:pt x="2991" y="717"/>
                  </a:lnTo>
                  <a:lnTo>
                    <a:pt x="2993" y="715"/>
                  </a:lnTo>
                  <a:lnTo>
                    <a:pt x="2993" y="711"/>
                  </a:lnTo>
                  <a:lnTo>
                    <a:pt x="3000" y="707"/>
                  </a:lnTo>
                  <a:lnTo>
                    <a:pt x="3009" y="699"/>
                  </a:lnTo>
                  <a:lnTo>
                    <a:pt x="3016" y="691"/>
                  </a:lnTo>
                  <a:lnTo>
                    <a:pt x="3021" y="687"/>
                  </a:lnTo>
                  <a:lnTo>
                    <a:pt x="3025" y="685"/>
                  </a:lnTo>
                  <a:lnTo>
                    <a:pt x="3035" y="683"/>
                  </a:lnTo>
                  <a:lnTo>
                    <a:pt x="3046" y="681"/>
                  </a:lnTo>
                  <a:lnTo>
                    <a:pt x="3046" y="675"/>
                  </a:lnTo>
                  <a:lnTo>
                    <a:pt x="3046" y="667"/>
                  </a:lnTo>
                  <a:lnTo>
                    <a:pt x="3049" y="661"/>
                  </a:lnTo>
                  <a:lnTo>
                    <a:pt x="3049" y="654"/>
                  </a:lnTo>
                  <a:lnTo>
                    <a:pt x="3053" y="648"/>
                  </a:lnTo>
                  <a:lnTo>
                    <a:pt x="3058" y="642"/>
                  </a:lnTo>
                  <a:lnTo>
                    <a:pt x="3067" y="634"/>
                  </a:lnTo>
                  <a:lnTo>
                    <a:pt x="3079" y="622"/>
                  </a:lnTo>
                  <a:lnTo>
                    <a:pt x="3086" y="616"/>
                  </a:lnTo>
                  <a:lnTo>
                    <a:pt x="3093" y="610"/>
                  </a:lnTo>
                  <a:lnTo>
                    <a:pt x="3098" y="608"/>
                  </a:lnTo>
                  <a:lnTo>
                    <a:pt x="3100" y="608"/>
                  </a:lnTo>
                  <a:lnTo>
                    <a:pt x="3112" y="610"/>
                  </a:lnTo>
                  <a:lnTo>
                    <a:pt x="3121" y="608"/>
                  </a:lnTo>
                  <a:lnTo>
                    <a:pt x="3133" y="602"/>
                  </a:lnTo>
                  <a:lnTo>
                    <a:pt x="3149" y="598"/>
                  </a:lnTo>
                  <a:lnTo>
                    <a:pt x="3151" y="600"/>
                  </a:lnTo>
                  <a:lnTo>
                    <a:pt x="3151" y="606"/>
                  </a:lnTo>
                  <a:lnTo>
                    <a:pt x="3151" y="608"/>
                  </a:lnTo>
                  <a:lnTo>
                    <a:pt x="3156" y="608"/>
                  </a:lnTo>
                  <a:lnTo>
                    <a:pt x="3163" y="608"/>
                  </a:lnTo>
                  <a:lnTo>
                    <a:pt x="3174" y="606"/>
                  </a:lnTo>
                  <a:lnTo>
                    <a:pt x="3188" y="606"/>
                  </a:lnTo>
                  <a:lnTo>
                    <a:pt x="3195" y="608"/>
                  </a:lnTo>
                  <a:lnTo>
                    <a:pt x="3202" y="612"/>
                  </a:lnTo>
                  <a:lnTo>
                    <a:pt x="3207" y="616"/>
                  </a:lnTo>
                  <a:lnTo>
                    <a:pt x="3219" y="614"/>
                  </a:lnTo>
                  <a:lnTo>
                    <a:pt x="3230" y="616"/>
                  </a:lnTo>
                  <a:lnTo>
                    <a:pt x="3235" y="622"/>
                  </a:lnTo>
                  <a:lnTo>
                    <a:pt x="3237" y="626"/>
                  </a:lnTo>
                  <a:lnTo>
                    <a:pt x="3249" y="626"/>
                  </a:lnTo>
                  <a:lnTo>
                    <a:pt x="3254" y="626"/>
                  </a:lnTo>
                  <a:lnTo>
                    <a:pt x="3263" y="626"/>
                  </a:lnTo>
                  <a:lnTo>
                    <a:pt x="3268" y="626"/>
                  </a:lnTo>
                  <a:lnTo>
                    <a:pt x="3270" y="628"/>
                  </a:lnTo>
                  <a:lnTo>
                    <a:pt x="3272" y="638"/>
                  </a:lnTo>
                  <a:lnTo>
                    <a:pt x="3295" y="640"/>
                  </a:lnTo>
                  <a:lnTo>
                    <a:pt x="3305" y="642"/>
                  </a:lnTo>
                  <a:lnTo>
                    <a:pt x="3305" y="640"/>
                  </a:lnTo>
                  <a:lnTo>
                    <a:pt x="3309" y="638"/>
                  </a:lnTo>
                  <a:lnTo>
                    <a:pt x="3321" y="640"/>
                  </a:lnTo>
                  <a:lnTo>
                    <a:pt x="3323" y="650"/>
                  </a:lnTo>
                  <a:lnTo>
                    <a:pt x="3326" y="654"/>
                  </a:lnTo>
                  <a:lnTo>
                    <a:pt x="3337" y="656"/>
                  </a:lnTo>
                  <a:lnTo>
                    <a:pt x="3347" y="661"/>
                  </a:lnTo>
                  <a:lnTo>
                    <a:pt x="3354" y="667"/>
                  </a:lnTo>
                  <a:lnTo>
                    <a:pt x="3361" y="671"/>
                  </a:lnTo>
                  <a:lnTo>
                    <a:pt x="3368" y="665"/>
                  </a:lnTo>
                  <a:lnTo>
                    <a:pt x="3370" y="667"/>
                  </a:lnTo>
                  <a:lnTo>
                    <a:pt x="3372" y="669"/>
                  </a:lnTo>
                  <a:lnTo>
                    <a:pt x="3372" y="673"/>
                  </a:lnTo>
                  <a:lnTo>
                    <a:pt x="3375" y="675"/>
                  </a:lnTo>
                  <a:lnTo>
                    <a:pt x="3377" y="673"/>
                  </a:lnTo>
                  <a:lnTo>
                    <a:pt x="3379" y="671"/>
                  </a:lnTo>
                  <a:lnTo>
                    <a:pt x="3384" y="671"/>
                  </a:lnTo>
                  <a:lnTo>
                    <a:pt x="3389" y="675"/>
                  </a:lnTo>
                  <a:lnTo>
                    <a:pt x="3393" y="681"/>
                  </a:lnTo>
                  <a:lnTo>
                    <a:pt x="3396" y="685"/>
                  </a:lnTo>
                  <a:lnTo>
                    <a:pt x="3405" y="683"/>
                  </a:lnTo>
                  <a:lnTo>
                    <a:pt x="3409" y="685"/>
                  </a:lnTo>
                  <a:lnTo>
                    <a:pt x="3414" y="687"/>
                  </a:lnTo>
                  <a:lnTo>
                    <a:pt x="3419" y="691"/>
                  </a:lnTo>
                  <a:lnTo>
                    <a:pt x="3419" y="699"/>
                  </a:lnTo>
                  <a:lnTo>
                    <a:pt x="3419" y="707"/>
                  </a:lnTo>
                  <a:lnTo>
                    <a:pt x="3419" y="715"/>
                  </a:lnTo>
                  <a:lnTo>
                    <a:pt x="3421" y="719"/>
                  </a:lnTo>
                  <a:lnTo>
                    <a:pt x="3423" y="721"/>
                  </a:lnTo>
                  <a:lnTo>
                    <a:pt x="3426" y="723"/>
                  </a:lnTo>
                  <a:lnTo>
                    <a:pt x="3428" y="721"/>
                  </a:lnTo>
                  <a:lnTo>
                    <a:pt x="3433" y="721"/>
                  </a:lnTo>
                  <a:lnTo>
                    <a:pt x="3437" y="717"/>
                  </a:lnTo>
                  <a:lnTo>
                    <a:pt x="3440" y="713"/>
                  </a:lnTo>
                  <a:lnTo>
                    <a:pt x="3442" y="707"/>
                  </a:lnTo>
                  <a:lnTo>
                    <a:pt x="3442" y="703"/>
                  </a:lnTo>
                  <a:lnTo>
                    <a:pt x="3454" y="701"/>
                  </a:lnTo>
                  <a:lnTo>
                    <a:pt x="3461" y="703"/>
                  </a:lnTo>
                  <a:lnTo>
                    <a:pt x="3465" y="707"/>
                  </a:lnTo>
                  <a:lnTo>
                    <a:pt x="3472" y="707"/>
                  </a:lnTo>
                  <a:lnTo>
                    <a:pt x="3482" y="711"/>
                  </a:lnTo>
                  <a:lnTo>
                    <a:pt x="3493" y="721"/>
                  </a:lnTo>
                  <a:lnTo>
                    <a:pt x="3507" y="735"/>
                  </a:lnTo>
                  <a:lnTo>
                    <a:pt x="3524" y="755"/>
                  </a:lnTo>
                  <a:lnTo>
                    <a:pt x="3526" y="759"/>
                  </a:lnTo>
                  <a:lnTo>
                    <a:pt x="3524" y="765"/>
                  </a:lnTo>
                  <a:lnTo>
                    <a:pt x="3519" y="772"/>
                  </a:lnTo>
                  <a:lnTo>
                    <a:pt x="3512" y="780"/>
                  </a:lnTo>
                  <a:lnTo>
                    <a:pt x="3507" y="784"/>
                  </a:lnTo>
                  <a:lnTo>
                    <a:pt x="3503" y="788"/>
                  </a:lnTo>
                  <a:lnTo>
                    <a:pt x="3503" y="790"/>
                  </a:lnTo>
                  <a:lnTo>
                    <a:pt x="3503" y="792"/>
                  </a:lnTo>
                  <a:lnTo>
                    <a:pt x="3505" y="792"/>
                  </a:lnTo>
                  <a:lnTo>
                    <a:pt x="3507" y="792"/>
                  </a:lnTo>
                  <a:lnTo>
                    <a:pt x="3519" y="778"/>
                  </a:lnTo>
                  <a:lnTo>
                    <a:pt x="3526" y="774"/>
                  </a:lnTo>
                  <a:lnTo>
                    <a:pt x="3531" y="774"/>
                  </a:lnTo>
                  <a:lnTo>
                    <a:pt x="3533" y="774"/>
                  </a:lnTo>
                  <a:lnTo>
                    <a:pt x="3533" y="776"/>
                  </a:lnTo>
                  <a:lnTo>
                    <a:pt x="3535" y="780"/>
                  </a:lnTo>
                  <a:lnTo>
                    <a:pt x="3535" y="786"/>
                  </a:lnTo>
                  <a:lnTo>
                    <a:pt x="3535" y="794"/>
                  </a:lnTo>
                  <a:lnTo>
                    <a:pt x="3535" y="796"/>
                  </a:lnTo>
                  <a:lnTo>
                    <a:pt x="3533" y="798"/>
                  </a:lnTo>
                  <a:lnTo>
                    <a:pt x="3531" y="800"/>
                  </a:lnTo>
                  <a:lnTo>
                    <a:pt x="3528" y="798"/>
                  </a:lnTo>
                  <a:lnTo>
                    <a:pt x="3521" y="816"/>
                  </a:lnTo>
                  <a:lnTo>
                    <a:pt x="3512" y="834"/>
                  </a:lnTo>
                  <a:lnTo>
                    <a:pt x="3517" y="836"/>
                  </a:lnTo>
                  <a:lnTo>
                    <a:pt x="3521" y="832"/>
                  </a:lnTo>
                  <a:lnTo>
                    <a:pt x="3524" y="830"/>
                  </a:lnTo>
                  <a:lnTo>
                    <a:pt x="3526" y="830"/>
                  </a:lnTo>
                  <a:lnTo>
                    <a:pt x="3528" y="830"/>
                  </a:lnTo>
                  <a:lnTo>
                    <a:pt x="3531" y="834"/>
                  </a:lnTo>
                  <a:lnTo>
                    <a:pt x="3531" y="850"/>
                  </a:lnTo>
                  <a:lnTo>
                    <a:pt x="3528" y="862"/>
                  </a:lnTo>
                  <a:lnTo>
                    <a:pt x="3533" y="862"/>
                  </a:lnTo>
                  <a:lnTo>
                    <a:pt x="3535" y="862"/>
                  </a:lnTo>
                  <a:lnTo>
                    <a:pt x="3537" y="858"/>
                  </a:lnTo>
                  <a:lnTo>
                    <a:pt x="3537" y="854"/>
                  </a:lnTo>
                  <a:lnTo>
                    <a:pt x="3540" y="844"/>
                  </a:lnTo>
                  <a:lnTo>
                    <a:pt x="3542" y="830"/>
                  </a:lnTo>
                  <a:lnTo>
                    <a:pt x="3542" y="816"/>
                  </a:lnTo>
                  <a:lnTo>
                    <a:pt x="3544" y="804"/>
                  </a:lnTo>
                  <a:lnTo>
                    <a:pt x="3547" y="800"/>
                  </a:lnTo>
                  <a:lnTo>
                    <a:pt x="3549" y="796"/>
                  </a:lnTo>
                  <a:lnTo>
                    <a:pt x="3551" y="794"/>
                  </a:lnTo>
                  <a:lnTo>
                    <a:pt x="3556" y="794"/>
                  </a:lnTo>
                  <a:lnTo>
                    <a:pt x="3558" y="794"/>
                  </a:lnTo>
                  <a:lnTo>
                    <a:pt x="3561" y="794"/>
                  </a:lnTo>
                  <a:lnTo>
                    <a:pt x="3563" y="794"/>
                  </a:lnTo>
                  <a:lnTo>
                    <a:pt x="3565" y="796"/>
                  </a:lnTo>
                  <a:lnTo>
                    <a:pt x="3565" y="802"/>
                  </a:lnTo>
                  <a:lnTo>
                    <a:pt x="3565" y="810"/>
                  </a:lnTo>
                  <a:lnTo>
                    <a:pt x="3563" y="818"/>
                  </a:lnTo>
                  <a:lnTo>
                    <a:pt x="3563" y="824"/>
                  </a:lnTo>
                  <a:lnTo>
                    <a:pt x="3565" y="830"/>
                  </a:lnTo>
                  <a:lnTo>
                    <a:pt x="3570" y="832"/>
                  </a:lnTo>
                  <a:lnTo>
                    <a:pt x="3577" y="830"/>
                  </a:lnTo>
                  <a:lnTo>
                    <a:pt x="3582" y="828"/>
                  </a:lnTo>
                  <a:lnTo>
                    <a:pt x="3586" y="824"/>
                  </a:lnTo>
                  <a:lnTo>
                    <a:pt x="3591" y="820"/>
                  </a:lnTo>
                  <a:lnTo>
                    <a:pt x="3598" y="816"/>
                  </a:lnTo>
                  <a:lnTo>
                    <a:pt x="3610" y="812"/>
                  </a:lnTo>
                  <a:lnTo>
                    <a:pt x="3624" y="810"/>
                  </a:lnTo>
                  <a:lnTo>
                    <a:pt x="3642" y="810"/>
                  </a:lnTo>
                  <a:lnTo>
                    <a:pt x="3649" y="812"/>
                  </a:lnTo>
                  <a:lnTo>
                    <a:pt x="3652" y="810"/>
                  </a:lnTo>
                  <a:lnTo>
                    <a:pt x="3649" y="808"/>
                  </a:lnTo>
                  <a:lnTo>
                    <a:pt x="3649" y="806"/>
                  </a:lnTo>
                  <a:lnTo>
                    <a:pt x="3649" y="802"/>
                  </a:lnTo>
                  <a:lnTo>
                    <a:pt x="3654" y="800"/>
                  </a:lnTo>
                  <a:lnTo>
                    <a:pt x="3661" y="798"/>
                  </a:lnTo>
                  <a:lnTo>
                    <a:pt x="3677" y="798"/>
                  </a:lnTo>
                  <a:lnTo>
                    <a:pt x="3691" y="800"/>
                  </a:lnTo>
                  <a:lnTo>
                    <a:pt x="3707" y="806"/>
                  </a:lnTo>
                  <a:lnTo>
                    <a:pt x="3726" y="814"/>
                  </a:lnTo>
                  <a:lnTo>
                    <a:pt x="3745" y="824"/>
                  </a:lnTo>
                  <a:lnTo>
                    <a:pt x="3761" y="834"/>
                  </a:lnTo>
                  <a:lnTo>
                    <a:pt x="3777" y="840"/>
                  </a:lnTo>
                  <a:lnTo>
                    <a:pt x="3789" y="844"/>
                  </a:lnTo>
                  <a:lnTo>
                    <a:pt x="3800" y="846"/>
                  </a:lnTo>
                  <a:lnTo>
                    <a:pt x="3803" y="846"/>
                  </a:lnTo>
                  <a:lnTo>
                    <a:pt x="3812" y="848"/>
                  </a:lnTo>
                  <a:lnTo>
                    <a:pt x="3824" y="848"/>
                  </a:lnTo>
                  <a:lnTo>
                    <a:pt x="3835" y="846"/>
                  </a:lnTo>
                  <a:lnTo>
                    <a:pt x="3842" y="842"/>
                  </a:lnTo>
                  <a:lnTo>
                    <a:pt x="3849" y="838"/>
                  </a:lnTo>
                  <a:lnTo>
                    <a:pt x="3854" y="840"/>
                  </a:lnTo>
                  <a:lnTo>
                    <a:pt x="3859" y="842"/>
                  </a:lnTo>
                  <a:lnTo>
                    <a:pt x="3859" y="844"/>
                  </a:lnTo>
                  <a:lnTo>
                    <a:pt x="3859" y="846"/>
                  </a:lnTo>
                  <a:lnTo>
                    <a:pt x="3859" y="852"/>
                  </a:lnTo>
                  <a:lnTo>
                    <a:pt x="3863" y="854"/>
                  </a:lnTo>
                  <a:lnTo>
                    <a:pt x="3880" y="858"/>
                  </a:lnTo>
                  <a:lnTo>
                    <a:pt x="3894" y="858"/>
                  </a:lnTo>
                  <a:lnTo>
                    <a:pt x="3910" y="858"/>
                  </a:lnTo>
                  <a:lnTo>
                    <a:pt x="3924" y="858"/>
                  </a:lnTo>
                  <a:lnTo>
                    <a:pt x="3991" y="858"/>
                  </a:lnTo>
                  <a:lnTo>
                    <a:pt x="4012" y="856"/>
                  </a:lnTo>
                  <a:lnTo>
                    <a:pt x="4031" y="856"/>
                  </a:lnTo>
                  <a:lnTo>
                    <a:pt x="4045" y="856"/>
                  </a:lnTo>
                  <a:lnTo>
                    <a:pt x="4054" y="860"/>
                  </a:lnTo>
                  <a:lnTo>
                    <a:pt x="4066" y="862"/>
                  </a:lnTo>
                  <a:lnTo>
                    <a:pt x="4075" y="868"/>
                  </a:lnTo>
                  <a:lnTo>
                    <a:pt x="4091" y="877"/>
                  </a:lnTo>
                  <a:lnTo>
                    <a:pt x="4105" y="887"/>
                  </a:lnTo>
                  <a:lnTo>
                    <a:pt x="4140" y="903"/>
                  </a:lnTo>
                  <a:lnTo>
                    <a:pt x="4173" y="923"/>
                  </a:lnTo>
                  <a:lnTo>
                    <a:pt x="4205" y="943"/>
                  </a:lnTo>
                  <a:lnTo>
                    <a:pt x="4238" y="961"/>
                  </a:lnTo>
                  <a:lnTo>
                    <a:pt x="4254" y="975"/>
                  </a:lnTo>
                  <a:lnTo>
                    <a:pt x="4266" y="986"/>
                  </a:lnTo>
                  <a:lnTo>
                    <a:pt x="4273" y="996"/>
                  </a:lnTo>
                  <a:lnTo>
                    <a:pt x="4278" y="1002"/>
                  </a:lnTo>
                  <a:lnTo>
                    <a:pt x="4280" y="1008"/>
                  </a:lnTo>
                  <a:lnTo>
                    <a:pt x="4285" y="1012"/>
                  </a:lnTo>
                  <a:lnTo>
                    <a:pt x="4292" y="1018"/>
                  </a:lnTo>
                  <a:lnTo>
                    <a:pt x="4303" y="1024"/>
                  </a:lnTo>
                  <a:lnTo>
                    <a:pt x="4313" y="1030"/>
                  </a:lnTo>
                  <a:lnTo>
                    <a:pt x="4322" y="1038"/>
                  </a:lnTo>
                  <a:lnTo>
                    <a:pt x="4331" y="1046"/>
                  </a:lnTo>
                  <a:lnTo>
                    <a:pt x="4338" y="1054"/>
                  </a:lnTo>
                  <a:lnTo>
                    <a:pt x="4350" y="1060"/>
                  </a:lnTo>
                  <a:lnTo>
                    <a:pt x="4368" y="1064"/>
                  </a:lnTo>
                  <a:lnTo>
                    <a:pt x="4375" y="1068"/>
                  </a:lnTo>
                  <a:lnTo>
                    <a:pt x="4385" y="1072"/>
                  </a:lnTo>
                  <a:lnTo>
                    <a:pt x="4392" y="1078"/>
                  </a:lnTo>
                  <a:lnTo>
                    <a:pt x="4396" y="1086"/>
                  </a:lnTo>
                  <a:lnTo>
                    <a:pt x="4415" y="1099"/>
                  </a:lnTo>
                  <a:lnTo>
                    <a:pt x="4436" y="1109"/>
                  </a:lnTo>
                  <a:lnTo>
                    <a:pt x="4447" y="1113"/>
                  </a:lnTo>
                  <a:lnTo>
                    <a:pt x="4459" y="1117"/>
                  </a:lnTo>
                  <a:lnTo>
                    <a:pt x="4473" y="1119"/>
                  </a:lnTo>
                  <a:lnTo>
                    <a:pt x="4487" y="1119"/>
                  </a:lnTo>
                  <a:lnTo>
                    <a:pt x="4517" y="1119"/>
                  </a:lnTo>
                  <a:lnTo>
                    <a:pt x="4543" y="1121"/>
                  </a:lnTo>
                  <a:lnTo>
                    <a:pt x="4569" y="1125"/>
                  </a:lnTo>
                  <a:lnTo>
                    <a:pt x="4587" y="1133"/>
                  </a:lnTo>
                  <a:lnTo>
                    <a:pt x="4596" y="1137"/>
                  </a:lnTo>
                  <a:lnTo>
                    <a:pt x="4603" y="1143"/>
                  </a:lnTo>
                  <a:lnTo>
                    <a:pt x="4610" y="1151"/>
                  </a:lnTo>
                  <a:lnTo>
                    <a:pt x="4617" y="1159"/>
                  </a:lnTo>
                  <a:lnTo>
                    <a:pt x="4622" y="1169"/>
                  </a:lnTo>
                  <a:lnTo>
                    <a:pt x="4627" y="1179"/>
                  </a:lnTo>
                  <a:lnTo>
                    <a:pt x="4629" y="1191"/>
                  </a:lnTo>
                  <a:lnTo>
                    <a:pt x="4631" y="1206"/>
                  </a:lnTo>
                  <a:lnTo>
                    <a:pt x="4636" y="1208"/>
                  </a:lnTo>
                  <a:lnTo>
                    <a:pt x="4638" y="1212"/>
                  </a:lnTo>
                  <a:lnTo>
                    <a:pt x="4641" y="1214"/>
                  </a:lnTo>
                  <a:lnTo>
                    <a:pt x="4641" y="1220"/>
                  </a:lnTo>
                  <a:lnTo>
                    <a:pt x="4643" y="1230"/>
                  </a:lnTo>
                  <a:lnTo>
                    <a:pt x="4645" y="1244"/>
                  </a:lnTo>
                  <a:lnTo>
                    <a:pt x="4648" y="1256"/>
                  </a:lnTo>
                  <a:lnTo>
                    <a:pt x="4650" y="1272"/>
                  </a:lnTo>
                  <a:lnTo>
                    <a:pt x="4655" y="1288"/>
                  </a:lnTo>
                  <a:lnTo>
                    <a:pt x="4655" y="1304"/>
                  </a:lnTo>
                  <a:lnTo>
                    <a:pt x="4659" y="1327"/>
                  </a:lnTo>
                  <a:lnTo>
                    <a:pt x="4664" y="1351"/>
                  </a:lnTo>
                  <a:lnTo>
                    <a:pt x="4662" y="1367"/>
                  </a:lnTo>
                  <a:lnTo>
                    <a:pt x="4659" y="1391"/>
                  </a:lnTo>
                  <a:lnTo>
                    <a:pt x="4659" y="1405"/>
                  </a:lnTo>
                  <a:lnTo>
                    <a:pt x="4659" y="1424"/>
                  </a:lnTo>
                  <a:lnTo>
                    <a:pt x="4659" y="1440"/>
                  </a:lnTo>
                  <a:lnTo>
                    <a:pt x="4657" y="1456"/>
                  </a:lnTo>
                  <a:lnTo>
                    <a:pt x="4655" y="1468"/>
                  </a:lnTo>
                  <a:lnTo>
                    <a:pt x="4648" y="1480"/>
                  </a:lnTo>
                  <a:lnTo>
                    <a:pt x="4638" y="1494"/>
                  </a:lnTo>
                  <a:lnTo>
                    <a:pt x="4629" y="1508"/>
                  </a:lnTo>
                  <a:lnTo>
                    <a:pt x="4610" y="1533"/>
                  </a:lnTo>
                  <a:lnTo>
                    <a:pt x="4592" y="1553"/>
                  </a:lnTo>
                  <a:lnTo>
                    <a:pt x="4562" y="1583"/>
                  </a:lnTo>
                  <a:lnTo>
                    <a:pt x="4529" y="1611"/>
                  </a:lnTo>
                  <a:lnTo>
                    <a:pt x="4501" y="1637"/>
                  </a:lnTo>
                  <a:lnTo>
                    <a:pt x="4473" y="1668"/>
                  </a:lnTo>
                  <a:lnTo>
                    <a:pt x="4466" y="1676"/>
                  </a:lnTo>
                  <a:lnTo>
                    <a:pt x="4459" y="1680"/>
                  </a:lnTo>
                  <a:lnTo>
                    <a:pt x="4450" y="1684"/>
                  </a:lnTo>
                  <a:lnTo>
                    <a:pt x="4443" y="1688"/>
                  </a:lnTo>
                  <a:lnTo>
                    <a:pt x="4424" y="1692"/>
                  </a:lnTo>
                  <a:lnTo>
                    <a:pt x="4403" y="1700"/>
                  </a:lnTo>
                  <a:lnTo>
                    <a:pt x="4392" y="1708"/>
                  </a:lnTo>
                  <a:lnTo>
                    <a:pt x="4380" y="1714"/>
                  </a:lnTo>
                  <a:lnTo>
                    <a:pt x="4368" y="1724"/>
                  </a:lnTo>
                  <a:lnTo>
                    <a:pt x="4361" y="1734"/>
                  </a:lnTo>
                  <a:lnTo>
                    <a:pt x="4345" y="1755"/>
                  </a:lnTo>
                  <a:lnTo>
                    <a:pt x="4331" y="1779"/>
                  </a:lnTo>
                  <a:lnTo>
                    <a:pt x="4319" y="1801"/>
                  </a:lnTo>
                  <a:lnTo>
                    <a:pt x="4306" y="1823"/>
                  </a:lnTo>
                  <a:lnTo>
                    <a:pt x="4289" y="1843"/>
                  </a:lnTo>
                  <a:lnTo>
                    <a:pt x="4273" y="1862"/>
                  </a:lnTo>
                  <a:lnTo>
                    <a:pt x="4252" y="1886"/>
                  </a:lnTo>
                  <a:lnTo>
                    <a:pt x="4226" y="1912"/>
                  </a:lnTo>
                  <a:lnTo>
                    <a:pt x="4215" y="1924"/>
                  </a:lnTo>
                  <a:lnTo>
                    <a:pt x="4205" y="1930"/>
                  </a:lnTo>
                  <a:lnTo>
                    <a:pt x="4198" y="1932"/>
                  </a:lnTo>
                  <a:lnTo>
                    <a:pt x="4194" y="1932"/>
                  </a:lnTo>
                  <a:lnTo>
                    <a:pt x="4191" y="1930"/>
                  </a:lnTo>
                  <a:lnTo>
                    <a:pt x="4187" y="1926"/>
                  </a:lnTo>
                  <a:lnTo>
                    <a:pt x="4182" y="1910"/>
                  </a:lnTo>
                  <a:lnTo>
                    <a:pt x="4178" y="1894"/>
                  </a:lnTo>
                  <a:lnTo>
                    <a:pt x="4171" y="1894"/>
                  </a:lnTo>
                  <a:lnTo>
                    <a:pt x="4164" y="1894"/>
                  </a:lnTo>
                  <a:lnTo>
                    <a:pt x="4161" y="1894"/>
                  </a:lnTo>
                  <a:lnTo>
                    <a:pt x="4157" y="1896"/>
                  </a:lnTo>
                  <a:lnTo>
                    <a:pt x="4152" y="1898"/>
                  </a:lnTo>
                  <a:lnTo>
                    <a:pt x="4150" y="1900"/>
                  </a:lnTo>
                  <a:lnTo>
                    <a:pt x="4150" y="1906"/>
                  </a:lnTo>
                  <a:lnTo>
                    <a:pt x="4152" y="1910"/>
                  </a:lnTo>
                  <a:lnTo>
                    <a:pt x="4157" y="1914"/>
                  </a:lnTo>
                  <a:lnTo>
                    <a:pt x="4166" y="1920"/>
                  </a:lnTo>
                  <a:lnTo>
                    <a:pt x="4171" y="1924"/>
                  </a:lnTo>
                  <a:lnTo>
                    <a:pt x="4171" y="1930"/>
                  </a:lnTo>
                  <a:lnTo>
                    <a:pt x="4168" y="1934"/>
                  </a:lnTo>
                  <a:lnTo>
                    <a:pt x="4164" y="1938"/>
                  </a:lnTo>
                  <a:lnTo>
                    <a:pt x="4157" y="1942"/>
                  </a:lnTo>
                  <a:lnTo>
                    <a:pt x="4150" y="1944"/>
                  </a:lnTo>
                  <a:lnTo>
                    <a:pt x="4145" y="1946"/>
                  </a:lnTo>
                  <a:lnTo>
                    <a:pt x="4143" y="1944"/>
                  </a:lnTo>
                  <a:lnTo>
                    <a:pt x="4140" y="1944"/>
                  </a:lnTo>
                  <a:lnTo>
                    <a:pt x="4138" y="1950"/>
                  </a:lnTo>
                  <a:lnTo>
                    <a:pt x="4136" y="1956"/>
                  </a:lnTo>
                  <a:lnTo>
                    <a:pt x="4136" y="1964"/>
                  </a:lnTo>
                  <a:lnTo>
                    <a:pt x="4140" y="1983"/>
                  </a:lnTo>
                  <a:lnTo>
                    <a:pt x="4138" y="1995"/>
                  </a:lnTo>
                  <a:lnTo>
                    <a:pt x="4138" y="1999"/>
                  </a:lnTo>
                  <a:lnTo>
                    <a:pt x="4136" y="2001"/>
                  </a:lnTo>
                  <a:lnTo>
                    <a:pt x="4131" y="2001"/>
                  </a:lnTo>
                  <a:lnTo>
                    <a:pt x="4126" y="2001"/>
                  </a:lnTo>
                  <a:lnTo>
                    <a:pt x="4126" y="2003"/>
                  </a:lnTo>
                  <a:lnTo>
                    <a:pt x="4124" y="2007"/>
                  </a:lnTo>
                  <a:lnTo>
                    <a:pt x="4124" y="2011"/>
                  </a:lnTo>
                  <a:lnTo>
                    <a:pt x="4124" y="2015"/>
                  </a:lnTo>
                  <a:lnTo>
                    <a:pt x="4126" y="2017"/>
                  </a:lnTo>
                  <a:lnTo>
                    <a:pt x="4129" y="2021"/>
                  </a:lnTo>
                  <a:lnTo>
                    <a:pt x="4133" y="2023"/>
                  </a:lnTo>
                  <a:lnTo>
                    <a:pt x="4136" y="2027"/>
                  </a:lnTo>
                  <a:lnTo>
                    <a:pt x="4136" y="2031"/>
                  </a:lnTo>
                  <a:lnTo>
                    <a:pt x="4136" y="2035"/>
                  </a:lnTo>
                  <a:lnTo>
                    <a:pt x="4131" y="2043"/>
                  </a:lnTo>
                  <a:lnTo>
                    <a:pt x="4126" y="2053"/>
                  </a:lnTo>
                  <a:lnTo>
                    <a:pt x="4119" y="2069"/>
                  </a:lnTo>
                  <a:lnTo>
                    <a:pt x="4112" y="2090"/>
                  </a:lnTo>
                  <a:lnTo>
                    <a:pt x="4112" y="2102"/>
                  </a:lnTo>
                  <a:lnTo>
                    <a:pt x="4112" y="2116"/>
                  </a:lnTo>
                  <a:lnTo>
                    <a:pt x="4112" y="2134"/>
                  </a:lnTo>
                  <a:lnTo>
                    <a:pt x="4115" y="2154"/>
                  </a:lnTo>
                  <a:lnTo>
                    <a:pt x="4119" y="2170"/>
                  </a:lnTo>
                  <a:lnTo>
                    <a:pt x="4122" y="2182"/>
                  </a:lnTo>
                  <a:lnTo>
                    <a:pt x="4122" y="2193"/>
                  </a:lnTo>
                  <a:lnTo>
                    <a:pt x="4122" y="2201"/>
                  </a:lnTo>
                  <a:lnTo>
                    <a:pt x="4122" y="2209"/>
                  </a:lnTo>
                  <a:lnTo>
                    <a:pt x="4126" y="2217"/>
                  </a:lnTo>
                  <a:lnTo>
                    <a:pt x="4112" y="2257"/>
                  </a:lnTo>
                  <a:lnTo>
                    <a:pt x="4096" y="2296"/>
                  </a:lnTo>
                  <a:lnTo>
                    <a:pt x="4089" y="2314"/>
                  </a:lnTo>
                  <a:lnTo>
                    <a:pt x="4082" y="2332"/>
                  </a:lnTo>
                  <a:lnTo>
                    <a:pt x="4077" y="2354"/>
                  </a:lnTo>
                  <a:lnTo>
                    <a:pt x="4070" y="2376"/>
                  </a:lnTo>
                  <a:lnTo>
                    <a:pt x="4075" y="2400"/>
                  </a:lnTo>
                  <a:lnTo>
                    <a:pt x="4075" y="2419"/>
                  </a:lnTo>
                  <a:lnTo>
                    <a:pt x="4061" y="2431"/>
                  </a:lnTo>
                  <a:lnTo>
                    <a:pt x="4045" y="2439"/>
                  </a:lnTo>
                  <a:lnTo>
                    <a:pt x="4031" y="2449"/>
                  </a:lnTo>
                  <a:lnTo>
                    <a:pt x="4019" y="2463"/>
                  </a:lnTo>
                  <a:lnTo>
                    <a:pt x="4015" y="2473"/>
                  </a:lnTo>
                  <a:lnTo>
                    <a:pt x="4010" y="2483"/>
                  </a:lnTo>
                  <a:lnTo>
                    <a:pt x="4008" y="2497"/>
                  </a:lnTo>
                  <a:lnTo>
                    <a:pt x="4008" y="2511"/>
                  </a:lnTo>
                  <a:lnTo>
                    <a:pt x="4001" y="2582"/>
                  </a:lnTo>
                  <a:lnTo>
                    <a:pt x="3994" y="2598"/>
                  </a:lnTo>
                  <a:lnTo>
                    <a:pt x="3987" y="2612"/>
                  </a:lnTo>
                  <a:lnTo>
                    <a:pt x="3970" y="2620"/>
                  </a:lnTo>
                  <a:lnTo>
                    <a:pt x="3956" y="2633"/>
                  </a:lnTo>
                  <a:lnTo>
                    <a:pt x="3949" y="2645"/>
                  </a:lnTo>
                  <a:lnTo>
                    <a:pt x="3942" y="2657"/>
                  </a:lnTo>
                  <a:lnTo>
                    <a:pt x="3928" y="2681"/>
                  </a:lnTo>
                  <a:lnTo>
                    <a:pt x="3912" y="2705"/>
                  </a:lnTo>
                  <a:lnTo>
                    <a:pt x="3901" y="2717"/>
                  </a:lnTo>
                  <a:lnTo>
                    <a:pt x="3894" y="2725"/>
                  </a:lnTo>
                  <a:lnTo>
                    <a:pt x="3884" y="2729"/>
                  </a:lnTo>
                  <a:lnTo>
                    <a:pt x="3870" y="2734"/>
                  </a:lnTo>
                  <a:lnTo>
                    <a:pt x="3861" y="2738"/>
                  </a:lnTo>
                  <a:lnTo>
                    <a:pt x="3856" y="2742"/>
                  </a:lnTo>
                  <a:lnTo>
                    <a:pt x="3856" y="2748"/>
                  </a:lnTo>
                  <a:lnTo>
                    <a:pt x="3856" y="2754"/>
                  </a:lnTo>
                  <a:lnTo>
                    <a:pt x="3847" y="2770"/>
                  </a:lnTo>
                  <a:lnTo>
                    <a:pt x="3835" y="2786"/>
                  </a:lnTo>
                  <a:lnTo>
                    <a:pt x="3835" y="2814"/>
                  </a:lnTo>
                  <a:lnTo>
                    <a:pt x="3835" y="2836"/>
                  </a:lnTo>
                  <a:lnTo>
                    <a:pt x="3835" y="2847"/>
                  </a:lnTo>
                  <a:lnTo>
                    <a:pt x="3831" y="2855"/>
                  </a:lnTo>
                  <a:lnTo>
                    <a:pt x="3821" y="2859"/>
                  </a:lnTo>
                  <a:lnTo>
                    <a:pt x="3812" y="2865"/>
                  </a:lnTo>
                  <a:lnTo>
                    <a:pt x="3789" y="2871"/>
                  </a:lnTo>
                  <a:lnTo>
                    <a:pt x="3759" y="2877"/>
                  </a:lnTo>
                  <a:lnTo>
                    <a:pt x="3749" y="2881"/>
                  </a:lnTo>
                  <a:lnTo>
                    <a:pt x="3738" y="2887"/>
                  </a:lnTo>
                  <a:lnTo>
                    <a:pt x="3728" y="2895"/>
                  </a:lnTo>
                  <a:lnTo>
                    <a:pt x="3721" y="2901"/>
                  </a:lnTo>
                  <a:lnTo>
                    <a:pt x="3717" y="2909"/>
                  </a:lnTo>
                  <a:lnTo>
                    <a:pt x="3714" y="2915"/>
                  </a:lnTo>
                  <a:lnTo>
                    <a:pt x="3714" y="2921"/>
                  </a:lnTo>
                  <a:lnTo>
                    <a:pt x="3717" y="2925"/>
                  </a:lnTo>
                  <a:lnTo>
                    <a:pt x="3719" y="2927"/>
                  </a:lnTo>
                  <a:lnTo>
                    <a:pt x="3719" y="2931"/>
                  </a:lnTo>
                  <a:lnTo>
                    <a:pt x="3717" y="2935"/>
                  </a:lnTo>
                  <a:lnTo>
                    <a:pt x="3712" y="2939"/>
                  </a:lnTo>
                  <a:lnTo>
                    <a:pt x="3707" y="2941"/>
                  </a:lnTo>
                  <a:lnTo>
                    <a:pt x="3698" y="2943"/>
                  </a:lnTo>
                  <a:lnTo>
                    <a:pt x="3686" y="2941"/>
                  </a:lnTo>
                  <a:lnTo>
                    <a:pt x="3672" y="2937"/>
                  </a:lnTo>
                  <a:lnTo>
                    <a:pt x="3656" y="2937"/>
                  </a:lnTo>
                  <a:lnTo>
                    <a:pt x="3628" y="2939"/>
                  </a:lnTo>
                  <a:lnTo>
                    <a:pt x="3614" y="2939"/>
                  </a:lnTo>
                  <a:lnTo>
                    <a:pt x="3603" y="2939"/>
                  </a:lnTo>
                  <a:lnTo>
                    <a:pt x="3591" y="2939"/>
                  </a:lnTo>
                  <a:lnTo>
                    <a:pt x="3584" y="2937"/>
                  </a:lnTo>
                  <a:lnTo>
                    <a:pt x="3589" y="2927"/>
                  </a:lnTo>
                  <a:lnTo>
                    <a:pt x="3591" y="2919"/>
                  </a:lnTo>
                  <a:lnTo>
                    <a:pt x="3591" y="2915"/>
                  </a:lnTo>
                  <a:lnTo>
                    <a:pt x="3589" y="2913"/>
                  </a:lnTo>
                  <a:lnTo>
                    <a:pt x="3584" y="2915"/>
                  </a:lnTo>
                  <a:lnTo>
                    <a:pt x="3577" y="2915"/>
                  </a:lnTo>
                  <a:lnTo>
                    <a:pt x="3572" y="2939"/>
                  </a:lnTo>
                  <a:lnTo>
                    <a:pt x="3554" y="2939"/>
                  </a:lnTo>
                  <a:lnTo>
                    <a:pt x="3533" y="2941"/>
                  </a:lnTo>
                  <a:lnTo>
                    <a:pt x="3510" y="2941"/>
                  </a:lnTo>
                  <a:lnTo>
                    <a:pt x="3491" y="2943"/>
                  </a:lnTo>
                  <a:lnTo>
                    <a:pt x="3491" y="2939"/>
                  </a:lnTo>
                  <a:lnTo>
                    <a:pt x="3493" y="2937"/>
                  </a:lnTo>
                  <a:lnTo>
                    <a:pt x="3498" y="2935"/>
                  </a:lnTo>
                  <a:lnTo>
                    <a:pt x="3500" y="2935"/>
                  </a:lnTo>
                  <a:lnTo>
                    <a:pt x="3510" y="2933"/>
                  </a:lnTo>
                  <a:lnTo>
                    <a:pt x="3512" y="2933"/>
                  </a:lnTo>
                  <a:lnTo>
                    <a:pt x="3507" y="2929"/>
                  </a:lnTo>
                  <a:lnTo>
                    <a:pt x="3498" y="2929"/>
                  </a:lnTo>
                  <a:lnTo>
                    <a:pt x="3479" y="2935"/>
                  </a:lnTo>
                  <a:lnTo>
                    <a:pt x="3465" y="2941"/>
                  </a:lnTo>
                  <a:lnTo>
                    <a:pt x="3451" y="2933"/>
                  </a:lnTo>
                  <a:lnTo>
                    <a:pt x="3442" y="2931"/>
                  </a:lnTo>
                  <a:lnTo>
                    <a:pt x="3428" y="2937"/>
                  </a:lnTo>
                  <a:lnTo>
                    <a:pt x="3419" y="2943"/>
                  </a:lnTo>
                  <a:lnTo>
                    <a:pt x="3426" y="2954"/>
                  </a:lnTo>
                  <a:lnTo>
                    <a:pt x="3433" y="2958"/>
                  </a:lnTo>
                  <a:lnTo>
                    <a:pt x="3430" y="2964"/>
                  </a:lnTo>
                  <a:lnTo>
                    <a:pt x="3426" y="2968"/>
                  </a:lnTo>
                  <a:lnTo>
                    <a:pt x="3421" y="2972"/>
                  </a:lnTo>
                  <a:lnTo>
                    <a:pt x="3414" y="2974"/>
                  </a:lnTo>
                  <a:lnTo>
                    <a:pt x="3400" y="2976"/>
                  </a:lnTo>
                  <a:lnTo>
                    <a:pt x="3391" y="2976"/>
                  </a:lnTo>
                  <a:lnTo>
                    <a:pt x="3363" y="2988"/>
                  </a:lnTo>
                  <a:lnTo>
                    <a:pt x="3333" y="2996"/>
                  </a:lnTo>
                  <a:lnTo>
                    <a:pt x="3330" y="2996"/>
                  </a:lnTo>
                  <a:lnTo>
                    <a:pt x="3326" y="3000"/>
                  </a:lnTo>
                  <a:lnTo>
                    <a:pt x="3321" y="3004"/>
                  </a:lnTo>
                  <a:lnTo>
                    <a:pt x="3321" y="3012"/>
                  </a:lnTo>
                  <a:lnTo>
                    <a:pt x="3316" y="3016"/>
                  </a:lnTo>
                  <a:lnTo>
                    <a:pt x="3312" y="3018"/>
                  </a:lnTo>
                  <a:lnTo>
                    <a:pt x="3309" y="3018"/>
                  </a:lnTo>
                  <a:lnTo>
                    <a:pt x="3305" y="3018"/>
                  </a:lnTo>
                  <a:lnTo>
                    <a:pt x="3298" y="3014"/>
                  </a:lnTo>
                  <a:lnTo>
                    <a:pt x="3288" y="3012"/>
                  </a:lnTo>
                  <a:lnTo>
                    <a:pt x="3277" y="3012"/>
                  </a:lnTo>
                  <a:lnTo>
                    <a:pt x="3268" y="3014"/>
                  </a:lnTo>
                  <a:lnTo>
                    <a:pt x="3251" y="3022"/>
                  </a:lnTo>
                  <a:lnTo>
                    <a:pt x="3233" y="3030"/>
                  </a:lnTo>
                  <a:lnTo>
                    <a:pt x="3216" y="3032"/>
                  </a:lnTo>
                  <a:lnTo>
                    <a:pt x="3202" y="3036"/>
                  </a:lnTo>
                  <a:lnTo>
                    <a:pt x="3191" y="3040"/>
                  </a:lnTo>
                  <a:lnTo>
                    <a:pt x="3179" y="3046"/>
                  </a:lnTo>
                  <a:lnTo>
                    <a:pt x="3160" y="3058"/>
                  </a:lnTo>
                  <a:lnTo>
                    <a:pt x="3137" y="3077"/>
                  </a:lnTo>
                  <a:lnTo>
                    <a:pt x="3123" y="3085"/>
                  </a:lnTo>
                  <a:lnTo>
                    <a:pt x="3114" y="3091"/>
                  </a:lnTo>
                  <a:lnTo>
                    <a:pt x="3105" y="3095"/>
                  </a:lnTo>
                  <a:lnTo>
                    <a:pt x="3088" y="3101"/>
                  </a:lnTo>
                  <a:lnTo>
                    <a:pt x="3065" y="3117"/>
                  </a:lnTo>
                  <a:lnTo>
                    <a:pt x="3044" y="3129"/>
                  </a:lnTo>
                  <a:lnTo>
                    <a:pt x="3037" y="3133"/>
                  </a:lnTo>
                  <a:lnTo>
                    <a:pt x="3035" y="3135"/>
                  </a:lnTo>
                  <a:lnTo>
                    <a:pt x="3035" y="3137"/>
                  </a:lnTo>
                  <a:lnTo>
                    <a:pt x="3037" y="3139"/>
                  </a:lnTo>
                  <a:lnTo>
                    <a:pt x="3039" y="3141"/>
                  </a:lnTo>
                  <a:lnTo>
                    <a:pt x="3042" y="3143"/>
                  </a:lnTo>
                  <a:lnTo>
                    <a:pt x="3039" y="3145"/>
                  </a:lnTo>
                  <a:lnTo>
                    <a:pt x="3035" y="3151"/>
                  </a:lnTo>
                  <a:lnTo>
                    <a:pt x="3035" y="3153"/>
                  </a:lnTo>
                  <a:lnTo>
                    <a:pt x="3023" y="3161"/>
                  </a:lnTo>
                  <a:lnTo>
                    <a:pt x="3009" y="3172"/>
                  </a:lnTo>
                  <a:lnTo>
                    <a:pt x="2995" y="3178"/>
                  </a:lnTo>
                  <a:lnTo>
                    <a:pt x="2993" y="3176"/>
                  </a:lnTo>
                  <a:lnTo>
                    <a:pt x="2995" y="3174"/>
                  </a:lnTo>
                  <a:lnTo>
                    <a:pt x="2998" y="3170"/>
                  </a:lnTo>
                  <a:lnTo>
                    <a:pt x="2998" y="3167"/>
                  </a:lnTo>
                  <a:lnTo>
                    <a:pt x="3000" y="3165"/>
                  </a:lnTo>
                  <a:lnTo>
                    <a:pt x="3000" y="3161"/>
                  </a:lnTo>
                  <a:lnTo>
                    <a:pt x="2995" y="3159"/>
                  </a:lnTo>
                  <a:lnTo>
                    <a:pt x="2986" y="3159"/>
                  </a:lnTo>
                  <a:lnTo>
                    <a:pt x="2984" y="3157"/>
                  </a:lnTo>
                  <a:lnTo>
                    <a:pt x="2979" y="3159"/>
                  </a:lnTo>
                  <a:lnTo>
                    <a:pt x="2977" y="3163"/>
                  </a:lnTo>
                  <a:lnTo>
                    <a:pt x="2974" y="3167"/>
                  </a:lnTo>
                  <a:lnTo>
                    <a:pt x="2972" y="3172"/>
                  </a:lnTo>
                  <a:lnTo>
                    <a:pt x="2967" y="3174"/>
                  </a:lnTo>
                  <a:lnTo>
                    <a:pt x="2963" y="3174"/>
                  </a:lnTo>
                  <a:lnTo>
                    <a:pt x="2953" y="3172"/>
                  </a:lnTo>
                  <a:lnTo>
                    <a:pt x="2953" y="3180"/>
                  </a:lnTo>
                  <a:lnTo>
                    <a:pt x="2958" y="3184"/>
                  </a:lnTo>
                  <a:lnTo>
                    <a:pt x="2963" y="3186"/>
                  </a:lnTo>
                  <a:lnTo>
                    <a:pt x="2970" y="3186"/>
                  </a:lnTo>
                  <a:lnTo>
                    <a:pt x="2977" y="3188"/>
                  </a:lnTo>
                  <a:lnTo>
                    <a:pt x="2981" y="3188"/>
                  </a:lnTo>
                  <a:lnTo>
                    <a:pt x="2986" y="3190"/>
                  </a:lnTo>
                  <a:lnTo>
                    <a:pt x="2986" y="3194"/>
                  </a:lnTo>
                  <a:lnTo>
                    <a:pt x="2974" y="3206"/>
                  </a:lnTo>
                  <a:lnTo>
                    <a:pt x="2967" y="3220"/>
                  </a:lnTo>
                  <a:lnTo>
                    <a:pt x="2967" y="3248"/>
                  </a:lnTo>
                  <a:lnTo>
                    <a:pt x="2970" y="3256"/>
                  </a:lnTo>
                  <a:lnTo>
                    <a:pt x="2965" y="3254"/>
                  </a:lnTo>
                  <a:lnTo>
                    <a:pt x="2960" y="3254"/>
                  </a:lnTo>
                  <a:lnTo>
                    <a:pt x="2958" y="3256"/>
                  </a:lnTo>
                  <a:lnTo>
                    <a:pt x="2953" y="3258"/>
                  </a:lnTo>
                  <a:lnTo>
                    <a:pt x="2953" y="3266"/>
                  </a:lnTo>
                  <a:lnTo>
                    <a:pt x="2956" y="3270"/>
                  </a:lnTo>
                  <a:lnTo>
                    <a:pt x="2958" y="3270"/>
                  </a:lnTo>
                  <a:lnTo>
                    <a:pt x="2963" y="3272"/>
                  </a:lnTo>
                  <a:lnTo>
                    <a:pt x="2965" y="3272"/>
                  </a:lnTo>
                  <a:lnTo>
                    <a:pt x="2965" y="3276"/>
                  </a:lnTo>
                  <a:lnTo>
                    <a:pt x="2960" y="3285"/>
                  </a:lnTo>
                  <a:lnTo>
                    <a:pt x="2951" y="3297"/>
                  </a:lnTo>
                  <a:lnTo>
                    <a:pt x="2953" y="3309"/>
                  </a:lnTo>
                  <a:lnTo>
                    <a:pt x="2958" y="3329"/>
                  </a:lnTo>
                  <a:lnTo>
                    <a:pt x="2970" y="3347"/>
                  </a:lnTo>
                  <a:lnTo>
                    <a:pt x="2981" y="3373"/>
                  </a:lnTo>
                  <a:lnTo>
                    <a:pt x="2979" y="3388"/>
                  </a:lnTo>
                  <a:lnTo>
                    <a:pt x="2977" y="3402"/>
                  </a:lnTo>
                  <a:lnTo>
                    <a:pt x="2972" y="3412"/>
                  </a:lnTo>
                  <a:lnTo>
                    <a:pt x="2965" y="3420"/>
                  </a:lnTo>
                  <a:lnTo>
                    <a:pt x="2956" y="3432"/>
                  </a:lnTo>
                  <a:lnTo>
                    <a:pt x="2951" y="3442"/>
                  </a:lnTo>
                  <a:lnTo>
                    <a:pt x="2949" y="3466"/>
                  </a:lnTo>
                  <a:lnTo>
                    <a:pt x="2946" y="3474"/>
                  </a:lnTo>
                  <a:lnTo>
                    <a:pt x="2939" y="3476"/>
                  </a:lnTo>
                  <a:lnTo>
                    <a:pt x="2935" y="3482"/>
                  </a:lnTo>
                  <a:lnTo>
                    <a:pt x="2932" y="3488"/>
                  </a:lnTo>
                  <a:lnTo>
                    <a:pt x="2930" y="3494"/>
                  </a:lnTo>
                  <a:lnTo>
                    <a:pt x="2921" y="3503"/>
                  </a:lnTo>
                  <a:lnTo>
                    <a:pt x="2902" y="3513"/>
                  </a:lnTo>
                  <a:lnTo>
                    <a:pt x="2877" y="3535"/>
                  </a:lnTo>
                  <a:lnTo>
                    <a:pt x="2844" y="3565"/>
                  </a:lnTo>
                  <a:lnTo>
                    <a:pt x="2830" y="3583"/>
                  </a:lnTo>
                  <a:lnTo>
                    <a:pt x="2814" y="3603"/>
                  </a:lnTo>
                  <a:lnTo>
                    <a:pt x="2800" y="3624"/>
                  </a:lnTo>
                  <a:lnTo>
                    <a:pt x="2786" y="3644"/>
                  </a:lnTo>
                  <a:lnTo>
                    <a:pt x="2755" y="3696"/>
                  </a:lnTo>
                  <a:lnTo>
                    <a:pt x="2728" y="3739"/>
                  </a:lnTo>
                  <a:lnTo>
                    <a:pt x="2711" y="3759"/>
                  </a:lnTo>
                  <a:lnTo>
                    <a:pt x="2688" y="3779"/>
                  </a:lnTo>
                  <a:lnTo>
                    <a:pt x="2658" y="3801"/>
                  </a:lnTo>
                  <a:lnTo>
                    <a:pt x="2616" y="3824"/>
                  </a:lnTo>
                  <a:lnTo>
                    <a:pt x="2600" y="3840"/>
                  </a:lnTo>
                  <a:lnTo>
                    <a:pt x="2586" y="3848"/>
                  </a:lnTo>
                  <a:lnTo>
                    <a:pt x="2583" y="3834"/>
                  </a:lnTo>
                  <a:lnTo>
                    <a:pt x="2579" y="3821"/>
                  </a:lnTo>
                  <a:lnTo>
                    <a:pt x="2583" y="3819"/>
                  </a:lnTo>
                  <a:lnTo>
                    <a:pt x="2586" y="3819"/>
                  </a:lnTo>
                  <a:lnTo>
                    <a:pt x="2588" y="3819"/>
                  </a:lnTo>
                  <a:lnTo>
                    <a:pt x="2588" y="3821"/>
                  </a:lnTo>
                  <a:lnTo>
                    <a:pt x="2590" y="3826"/>
                  </a:lnTo>
                  <a:lnTo>
                    <a:pt x="2595" y="3828"/>
                  </a:lnTo>
                  <a:lnTo>
                    <a:pt x="2607" y="3819"/>
                  </a:lnTo>
                  <a:lnTo>
                    <a:pt x="2620" y="3811"/>
                  </a:lnTo>
                  <a:lnTo>
                    <a:pt x="2627" y="3807"/>
                  </a:lnTo>
                  <a:lnTo>
                    <a:pt x="2634" y="3803"/>
                  </a:lnTo>
                  <a:lnTo>
                    <a:pt x="2639" y="3797"/>
                  </a:lnTo>
                  <a:lnTo>
                    <a:pt x="2641" y="3793"/>
                  </a:lnTo>
                  <a:lnTo>
                    <a:pt x="2648" y="3793"/>
                  </a:lnTo>
                  <a:lnTo>
                    <a:pt x="2655" y="3789"/>
                  </a:lnTo>
                  <a:lnTo>
                    <a:pt x="2662" y="3787"/>
                  </a:lnTo>
                  <a:lnTo>
                    <a:pt x="2665" y="3783"/>
                  </a:lnTo>
                  <a:lnTo>
                    <a:pt x="2669" y="3771"/>
                  </a:lnTo>
                  <a:lnTo>
                    <a:pt x="2669" y="3759"/>
                  </a:lnTo>
                  <a:lnTo>
                    <a:pt x="2672" y="3755"/>
                  </a:lnTo>
                  <a:lnTo>
                    <a:pt x="2674" y="3751"/>
                  </a:lnTo>
                  <a:lnTo>
                    <a:pt x="2681" y="3749"/>
                  </a:lnTo>
                  <a:lnTo>
                    <a:pt x="2690" y="3749"/>
                  </a:lnTo>
                  <a:lnTo>
                    <a:pt x="2693" y="3749"/>
                  </a:lnTo>
                  <a:lnTo>
                    <a:pt x="2693" y="3747"/>
                  </a:lnTo>
                  <a:lnTo>
                    <a:pt x="2695" y="3745"/>
                  </a:lnTo>
                  <a:lnTo>
                    <a:pt x="2695" y="3743"/>
                  </a:lnTo>
                  <a:lnTo>
                    <a:pt x="2693" y="3737"/>
                  </a:lnTo>
                  <a:lnTo>
                    <a:pt x="2693" y="3733"/>
                  </a:lnTo>
                  <a:lnTo>
                    <a:pt x="2695" y="3729"/>
                  </a:lnTo>
                  <a:lnTo>
                    <a:pt x="2700" y="3725"/>
                  </a:lnTo>
                  <a:lnTo>
                    <a:pt x="2702" y="3725"/>
                  </a:lnTo>
                  <a:lnTo>
                    <a:pt x="2707" y="3723"/>
                  </a:lnTo>
                  <a:lnTo>
                    <a:pt x="2716" y="3723"/>
                  </a:lnTo>
                  <a:lnTo>
                    <a:pt x="2723" y="3721"/>
                  </a:lnTo>
                  <a:lnTo>
                    <a:pt x="2723" y="3708"/>
                  </a:lnTo>
                  <a:lnTo>
                    <a:pt x="2721" y="3698"/>
                  </a:lnTo>
                  <a:lnTo>
                    <a:pt x="2721" y="3692"/>
                  </a:lnTo>
                  <a:lnTo>
                    <a:pt x="2721" y="3686"/>
                  </a:lnTo>
                  <a:lnTo>
                    <a:pt x="2723" y="3680"/>
                  </a:lnTo>
                  <a:lnTo>
                    <a:pt x="2730" y="3678"/>
                  </a:lnTo>
                  <a:lnTo>
                    <a:pt x="2735" y="3676"/>
                  </a:lnTo>
                  <a:lnTo>
                    <a:pt x="2737" y="3672"/>
                  </a:lnTo>
                  <a:lnTo>
                    <a:pt x="2737" y="3670"/>
                  </a:lnTo>
                  <a:lnTo>
                    <a:pt x="2737" y="3668"/>
                  </a:lnTo>
                  <a:lnTo>
                    <a:pt x="2728" y="3664"/>
                  </a:lnTo>
                  <a:lnTo>
                    <a:pt x="2718" y="3656"/>
                  </a:lnTo>
                  <a:lnTo>
                    <a:pt x="2714" y="3654"/>
                  </a:lnTo>
                  <a:lnTo>
                    <a:pt x="2707" y="3652"/>
                  </a:lnTo>
                  <a:lnTo>
                    <a:pt x="2702" y="3652"/>
                  </a:lnTo>
                  <a:lnTo>
                    <a:pt x="2695" y="3656"/>
                  </a:lnTo>
                  <a:lnTo>
                    <a:pt x="2693" y="3658"/>
                  </a:lnTo>
                  <a:lnTo>
                    <a:pt x="2690" y="3662"/>
                  </a:lnTo>
                  <a:lnTo>
                    <a:pt x="2690" y="3666"/>
                  </a:lnTo>
                  <a:lnTo>
                    <a:pt x="2690" y="3670"/>
                  </a:lnTo>
                  <a:lnTo>
                    <a:pt x="2693" y="3674"/>
                  </a:lnTo>
                  <a:lnTo>
                    <a:pt x="2693" y="3678"/>
                  </a:lnTo>
                  <a:lnTo>
                    <a:pt x="2683" y="3678"/>
                  </a:lnTo>
                  <a:lnTo>
                    <a:pt x="2676" y="3682"/>
                  </a:lnTo>
                  <a:lnTo>
                    <a:pt x="2672" y="3688"/>
                  </a:lnTo>
                  <a:lnTo>
                    <a:pt x="2667" y="3692"/>
                  </a:lnTo>
                  <a:lnTo>
                    <a:pt x="2665" y="3698"/>
                  </a:lnTo>
                  <a:lnTo>
                    <a:pt x="2665" y="3706"/>
                  </a:lnTo>
                  <a:lnTo>
                    <a:pt x="2662" y="3710"/>
                  </a:lnTo>
                  <a:lnTo>
                    <a:pt x="2662" y="3712"/>
                  </a:lnTo>
                  <a:lnTo>
                    <a:pt x="2660" y="3715"/>
                  </a:lnTo>
                  <a:lnTo>
                    <a:pt x="2658" y="3715"/>
                  </a:lnTo>
                  <a:lnTo>
                    <a:pt x="2658" y="3723"/>
                  </a:lnTo>
                  <a:lnTo>
                    <a:pt x="2655" y="3727"/>
                  </a:lnTo>
                  <a:lnTo>
                    <a:pt x="2653" y="3729"/>
                  </a:lnTo>
                  <a:lnTo>
                    <a:pt x="2648" y="3731"/>
                  </a:lnTo>
                  <a:lnTo>
                    <a:pt x="2644" y="3731"/>
                  </a:lnTo>
                  <a:lnTo>
                    <a:pt x="2641" y="3733"/>
                  </a:lnTo>
                  <a:lnTo>
                    <a:pt x="2641" y="3737"/>
                  </a:lnTo>
                  <a:lnTo>
                    <a:pt x="2639" y="3743"/>
                  </a:lnTo>
                  <a:lnTo>
                    <a:pt x="2639" y="3747"/>
                  </a:lnTo>
                  <a:lnTo>
                    <a:pt x="2637" y="3751"/>
                  </a:lnTo>
                  <a:lnTo>
                    <a:pt x="2634" y="3753"/>
                  </a:lnTo>
                  <a:lnTo>
                    <a:pt x="2630" y="3755"/>
                  </a:lnTo>
                  <a:lnTo>
                    <a:pt x="2625" y="3757"/>
                  </a:lnTo>
                  <a:lnTo>
                    <a:pt x="2625" y="3765"/>
                  </a:lnTo>
                  <a:lnTo>
                    <a:pt x="2625" y="3767"/>
                  </a:lnTo>
                  <a:lnTo>
                    <a:pt x="2623" y="3769"/>
                  </a:lnTo>
                  <a:lnTo>
                    <a:pt x="2618" y="3769"/>
                  </a:lnTo>
                  <a:lnTo>
                    <a:pt x="2611" y="3769"/>
                  </a:lnTo>
                  <a:lnTo>
                    <a:pt x="2604" y="3769"/>
                  </a:lnTo>
                  <a:lnTo>
                    <a:pt x="2595" y="3773"/>
                  </a:lnTo>
                  <a:lnTo>
                    <a:pt x="2590" y="3775"/>
                  </a:lnTo>
                  <a:lnTo>
                    <a:pt x="2586" y="3779"/>
                  </a:lnTo>
                  <a:lnTo>
                    <a:pt x="2581" y="3785"/>
                  </a:lnTo>
                  <a:lnTo>
                    <a:pt x="2581" y="3791"/>
                  </a:lnTo>
                  <a:lnTo>
                    <a:pt x="2583" y="3801"/>
                  </a:lnTo>
                  <a:lnTo>
                    <a:pt x="2581" y="3807"/>
                  </a:lnTo>
                  <a:lnTo>
                    <a:pt x="2574" y="3813"/>
                  </a:lnTo>
                  <a:lnTo>
                    <a:pt x="2565" y="3819"/>
                  </a:lnTo>
                  <a:lnTo>
                    <a:pt x="2567" y="3830"/>
                  </a:lnTo>
                  <a:lnTo>
                    <a:pt x="2562" y="3846"/>
                  </a:lnTo>
                  <a:lnTo>
                    <a:pt x="2562" y="3850"/>
                  </a:lnTo>
                  <a:lnTo>
                    <a:pt x="2565" y="3848"/>
                  </a:lnTo>
                  <a:lnTo>
                    <a:pt x="2569" y="3846"/>
                  </a:lnTo>
                  <a:lnTo>
                    <a:pt x="2572" y="3844"/>
                  </a:lnTo>
                  <a:lnTo>
                    <a:pt x="2576" y="3844"/>
                  </a:lnTo>
                  <a:lnTo>
                    <a:pt x="2579" y="3846"/>
                  </a:lnTo>
                  <a:lnTo>
                    <a:pt x="2581" y="3852"/>
                  </a:lnTo>
                  <a:lnTo>
                    <a:pt x="2576" y="3860"/>
                  </a:lnTo>
                  <a:lnTo>
                    <a:pt x="2562" y="3872"/>
                  </a:lnTo>
                  <a:lnTo>
                    <a:pt x="2555" y="3880"/>
                  </a:lnTo>
                  <a:lnTo>
                    <a:pt x="2551" y="3890"/>
                  </a:lnTo>
                  <a:lnTo>
                    <a:pt x="2546" y="3902"/>
                  </a:lnTo>
                  <a:lnTo>
                    <a:pt x="2544" y="3916"/>
                  </a:lnTo>
                  <a:lnTo>
                    <a:pt x="2539" y="3928"/>
                  </a:lnTo>
                  <a:lnTo>
                    <a:pt x="2532" y="3943"/>
                  </a:lnTo>
                  <a:lnTo>
                    <a:pt x="2523" y="3955"/>
                  </a:lnTo>
                  <a:lnTo>
                    <a:pt x="2513" y="3963"/>
                  </a:lnTo>
                  <a:lnTo>
                    <a:pt x="2509" y="3971"/>
                  </a:lnTo>
                  <a:lnTo>
                    <a:pt x="2497" y="3981"/>
                  </a:lnTo>
                  <a:lnTo>
                    <a:pt x="2486" y="3989"/>
                  </a:lnTo>
                  <a:lnTo>
                    <a:pt x="2479" y="3991"/>
                  </a:lnTo>
                  <a:lnTo>
                    <a:pt x="2455" y="4007"/>
                  </a:lnTo>
                  <a:lnTo>
                    <a:pt x="2434" y="4023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38" name="Freeform 17"/>
            <p:cNvSpPr>
              <a:spLocks noChangeArrowheads="1"/>
            </p:cNvSpPr>
            <p:nvPr/>
          </p:nvSpPr>
          <p:spPr bwMode="auto">
            <a:xfrm>
              <a:off x="1728947" y="1191545"/>
              <a:ext cx="4233187" cy="3834801"/>
            </a:xfrm>
            <a:custGeom>
              <a:avLst/>
              <a:gdLst>
                <a:gd name="T0" fmla="*/ 2073935 w 4664"/>
                <a:gd name="T1" fmla="*/ 3606028 h 4023"/>
                <a:gd name="T2" fmla="*/ 1818890 w 4664"/>
                <a:gd name="T3" fmla="*/ 3494502 h 4023"/>
                <a:gd name="T4" fmla="*/ 2048521 w 4664"/>
                <a:gd name="T5" fmla="*/ 3258104 h 4023"/>
                <a:gd name="T6" fmla="*/ 2116594 w 4664"/>
                <a:gd name="T7" fmla="*/ 3035050 h 4023"/>
                <a:gd name="T8" fmla="*/ 2089365 w 4664"/>
                <a:gd name="T9" fmla="*/ 2861564 h 4023"/>
                <a:gd name="T10" fmla="*/ 1970465 w 4664"/>
                <a:gd name="T11" fmla="*/ 2713815 h 4023"/>
                <a:gd name="T12" fmla="*/ 1761710 w 4664"/>
                <a:gd name="T13" fmla="*/ 2606102 h 4023"/>
                <a:gd name="T14" fmla="*/ 1782585 w 4664"/>
                <a:gd name="T15" fmla="*/ 2319183 h 4023"/>
                <a:gd name="T16" fmla="*/ 1489421 w 4664"/>
                <a:gd name="T17" fmla="*/ 2032264 h 4023"/>
                <a:gd name="T18" fmla="*/ 1411365 w 4664"/>
                <a:gd name="T19" fmla="*/ 1853058 h 4023"/>
                <a:gd name="T20" fmla="*/ 1187180 w 4664"/>
                <a:gd name="T21" fmla="*/ 1776801 h 4023"/>
                <a:gd name="T22" fmla="*/ 956642 w 4664"/>
                <a:gd name="T23" fmla="*/ 1684338 h 4023"/>
                <a:gd name="T24" fmla="*/ 783285 w 4664"/>
                <a:gd name="T25" fmla="*/ 1522291 h 4023"/>
                <a:gd name="T26" fmla="*/ 563638 w 4664"/>
                <a:gd name="T27" fmla="*/ 1635724 h 4023"/>
                <a:gd name="T28" fmla="*/ 314948 w 4664"/>
                <a:gd name="T29" fmla="*/ 1541356 h 4023"/>
                <a:gd name="T30" fmla="*/ 103470 w 4664"/>
                <a:gd name="T31" fmla="*/ 1450800 h 4023"/>
                <a:gd name="T32" fmla="*/ 6353 w 4664"/>
                <a:gd name="T33" fmla="*/ 1304957 h 4023"/>
                <a:gd name="T34" fmla="*/ 97116 w 4664"/>
                <a:gd name="T35" fmla="*/ 1095249 h 4023"/>
                <a:gd name="T36" fmla="*/ 394819 w 4664"/>
                <a:gd name="T37" fmla="*/ 981816 h 4023"/>
                <a:gd name="T38" fmla="*/ 393004 w 4664"/>
                <a:gd name="T39" fmla="*/ 554774 h 4023"/>
                <a:gd name="T40" fmla="*/ 475598 w 4664"/>
                <a:gd name="T41" fmla="*/ 443247 h 4023"/>
                <a:gd name="T42" fmla="*/ 608112 w 4664"/>
                <a:gd name="T43" fmla="*/ 362223 h 4023"/>
                <a:gd name="T44" fmla="*/ 853172 w 4664"/>
                <a:gd name="T45" fmla="*/ 443247 h 4023"/>
                <a:gd name="T46" fmla="*/ 1041052 w 4664"/>
                <a:gd name="T47" fmla="*/ 369849 h 4023"/>
                <a:gd name="T48" fmla="*/ 1056481 w 4664"/>
                <a:gd name="T49" fmla="*/ 283106 h 4023"/>
                <a:gd name="T50" fmla="*/ 1050128 w 4664"/>
                <a:gd name="T51" fmla="*/ 144889 h 4023"/>
                <a:gd name="T52" fmla="*/ 1250714 w 4664"/>
                <a:gd name="T53" fmla="*/ 120106 h 4023"/>
                <a:gd name="T54" fmla="*/ 1419533 w 4664"/>
                <a:gd name="T55" fmla="*/ 10485 h 4023"/>
                <a:gd name="T56" fmla="*/ 1523003 w 4664"/>
                <a:gd name="T57" fmla="*/ 156328 h 4023"/>
                <a:gd name="T58" fmla="*/ 1607413 w 4664"/>
                <a:gd name="T59" fmla="*/ 383194 h 4023"/>
                <a:gd name="T60" fmla="*/ 1782585 w 4664"/>
                <a:gd name="T61" fmla="*/ 326001 h 4023"/>
                <a:gd name="T62" fmla="*/ 2000417 w 4664"/>
                <a:gd name="T63" fmla="*/ 273574 h 4023"/>
                <a:gd name="T64" fmla="*/ 2250015 w 4664"/>
                <a:gd name="T65" fmla="*/ 296451 h 4023"/>
                <a:gd name="T66" fmla="*/ 2427003 w 4664"/>
                <a:gd name="T67" fmla="*/ 92462 h 4023"/>
                <a:gd name="T68" fmla="*/ 2543179 w 4664"/>
                <a:gd name="T69" fmla="*/ 326001 h 4023"/>
                <a:gd name="T70" fmla="*/ 2460585 w 4664"/>
                <a:gd name="T71" fmla="*/ 521411 h 4023"/>
                <a:gd name="T72" fmla="*/ 2496890 w 4664"/>
                <a:gd name="T73" fmla="*/ 600528 h 4023"/>
                <a:gd name="T74" fmla="*/ 2608529 w 4664"/>
                <a:gd name="T75" fmla="*/ 702523 h 4023"/>
                <a:gd name="T76" fmla="*/ 2661171 w 4664"/>
                <a:gd name="T77" fmla="*/ 739698 h 4023"/>
                <a:gd name="T78" fmla="*/ 2807300 w 4664"/>
                <a:gd name="T79" fmla="*/ 581464 h 4023"/>
                <a:gd name="T80" fmla="*/ 2999717 w 4664"/>
                <a:gd name="T81" fmla="*/ 611967 h 4023"/>
                <a:gd name="T82" fmla="*/ 3105002 w 4664"/>
                <a:gd name="T83" fmla="*/ 685365 h 4023"/>
                <a:gd name="T84" fmla="*/ 3200303 w 4664"/>
                <a:gd name="T85" fmla="*/ 737792 h 4023"/>
                <a:gd name="T86" fmla="*/ 3216641 w 4664"/>
                <a:gd name="T87" fmla="*/ 766388 h 4023"/>
                <a:gd name="T88" fmla="*/ 3316480 w 4664"/>
                <a:gd name="T89" fmla="*/ 762575 h 4023"/>
                <a:gd name="T90" fmla="*/ 3641412 w 4664"/>
                <a:gd name="T91" fmla="*/ 815956 h 4023"/>
                <a:gd name="T92" fmla="*/ 3986312 w 4664"/>
                <a:gd name="T93" fmla="*/ 1027571 h 4023"/>
                <a:gd name="T94" fmla="*/ 4225018 w 4664"/>
                <a:gd name="T95" fmla="*/ 1227747 h 4023"/>
                <a:gd name="T96" fmla="*/ 3964529 w 4664"/>
                <a:gd name="T97" fmla="*/ 1643350 h 4023"/>
                <a:gd name="T98" fmla="*/ 3785726 w 4664"/>
                <a:gd name="T99" fmla="*/ 1833994 h 4023"/>
                <a:gd name="T100" fmla="*/ 3749420 w 4664"/>
                <a:gd name="T101" fmla="*/ 1947427 h 4023"/>
                <a:gd name="T102" fmla="*/ 3637781 w 4664"/>
                <a:gd name="T103" fmla="*/ 2380189 h 4023"/>
                <a:gd name="T104" fmla="*/ 3411781 w 4664"/>
                <a:gd name="T105" fmla="*/ 2742412 h 4023"/>
                <a:gd name="T106" fmla="*/ 3246593 w 4664"/>
                <a:gd name="T107" fmla="*/ 2778634 h 4023"/>
                <a:gd name="T108" fmla="*/ 3052360 w 4664"/>
                <a:gd name="T109" fmla="*/ 2848219 h 4023"/>
                <a:gd name="T110" fmla="*/ 2756472 w 4664"/>
                <a:gd name="T111" fmla="*/ 2986436 h 4023"/>
                <a:gd name="T112" fmla="*/ 2680232 w 4664"/>
                <a:gd name="T113" fmla="*/ 3031237 h 4023"/>
                <a:gd name="T114" fmla="*/ 2703830 w 4664"/>
                <a:gd name="T115" fmla="*/ 3229507 h 4023"/>
                <a:gd name="T116" fmla="*/ 2344409 w 4664"/>
                <a:gd name="T117" fmla="*/ 3654643 h 4023"/>
                <a:gd name="T118" fmla="*/ 2444248 w 4664"/>
                <a:gd name="T119" fmla="*/ 3562180 h 4023"/>
                <a:gd name="T120" fmla="*/ 2444248 w 4664"/>
                <a:gd name="T121" fmla="*/ 3502128 h 4023"/>
                <a:gd name="T122" fmla="*/ 2376176 w 4664"/>
                <a:gd name="T123" fmla="*/ 3592683 h 4023"/>
                <a:gd name="T124" fmla="*/ 2298119 w 4664"/>
                <a:gd name="T125" fmla="*/ 3758543 h 40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64"/>
                <a:gd name="T190" fmla="*/ 0 h 4023"/>
                <a:gd name="T191" fmla="*/ 4664 w 4664"/>
                <a:gd name="T192" fmla="*/ 4023 h 40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64" h="4023">
                  <a:moveTo>
                    <a:pt x="2434" y="4023"/>
                  </a:moveTo>
                  <a:lnTo>
                    <a:pt x="2427" y="4001"/>
                  </a:lnTo>
                  <a:lnTo>
                    <a:pt x="2423" y="3977"/>
                  </a:lnTo>
                  <a:lnTo>
                    <a:pt x="2425" y="3965"/>
                  </a:lnTo>
                  <a:lnTo>
                    <a:pt x="2430" y="3957"/>
                  </a:lnTo>
                  <a:lnTo>
                    <a:pt x="2434" y="3951"/>
                  </a:lnTo>
                  <a:lnTo>
                    <a:pt x="2444" y="3945"/>
                  </a:lnTo>
                  <a:lnTo>
                    <a:pt x="2451" y="3939"/>
                  </a:lnTo>
                  <a:lnTo>
                    <a:pt x="2455" y="3933"/>
                  </a:lnTo>
                  <a:lnTo>
                    <a:pt x="2460" y="3924"/>
                  </a:lnTo>
                  <a:lnTo>
                    <a:pt x="2462" y="3914"/>
                  </a:lnTo>
                  <a:lnTo>
                    <a:pt x="2453" y="3910"/>
                  </a:lnTo>
                  <a:lnTo>
                    <a:pt x="2439" y="3902"/>
                  </a:lnTo>
                  <a:lnTo>
                    <a:pt x="2425" y="3894"/>
                  </a:lnTo>
                  <a:lnTo>
                    <a:pt x="2418" y="3886"/>
                  </a:lnTo>
                  <a:lnTo>
                    <a:pt x="2416" y="3876"/>
                  </a:lnTo>
                  <a:lnTo>
                    <a:pt x="2409" y="3864"/>
                  </a:lnTo>
                  <a:lnTo>
                    <a:pt x="2402" y="3852"/>
                  </a:lnTo>
                  <a:lnTo>
                    <a:pt x="2395" y="3844"/>
                  </a:lnTo>
                  <a:lnTo>
                    <a:pt x="2364" y="3834"/>
                  </a:lnTo>
                  <a:lnTo>
                    <a:pt x="2339" y="3824"/>
                  </a:lnTo>
                  <a:lnTo>
                    <a:pt x="2334" y="3811"/>
                  </a:lnTo>
                  <a:lnTo>
                    <a:pt x="2325" y="3799"/>
                  </a:lnTo>
                  <a:lnTo>
                    <a:pt x="2318" y="3795"/>
                  </a:lnTo>
                  <a:lnTo>
                    <a:pt x="2311" y="3789"/>
                  </a:lnTo>
                  <a:lnTo>
                    <a:pt x="2304" y="3787"/>
                  </a:lnTo>
                  <a:lnTo>
                    <a:pt x="2297" y="3785"/>
                  </a:lnTo>
                  <a:lnTo>
                    <a:pt x="2285" y="3783"/>
                  </a:lnTo>
                  <a:lnTo>
                    <a:pt x="2267" y="3775"/>
                  </a:lnTo>
                  <a:lnTo>
                    <a:pt x="2253" y="3767"/>
                  </a:lnTo>
                  <a:lnTo>
                    <a:pt x="2243" y="3759"/>
                  </a:lnTo>
                  <a:lnTo>
                    <a:pt x="2229" y="3743"/>
                  </a:lnTo>
                  <a:lnTo>
                    <a:pt x="2211" y="3727"/>
                  </a:lnTo>
                  <a:lnTo>
                    <a:pt x="2195" y="3741"/>
                  </a:lnTo>
                  <a:lnTo>
                    <a:pt x="2171" y="3753"/>
                  </a:lnTo>
                  <a:lnTo>
                    <a:pt x="2169" y="3751"/>
                  </a:lnTo>
                  <a:lnTo>
                    <a:pt x="2167" y="3747"/>
                  </a:lnTo>
                  <a:lnTo>
                    <a:pt x="2167" y="3741"/>
                  </a:lnTo>
                  <a:lnTo>
                    <a:pt x="2164" y="3733"/>
                  </a:lnTo>
                  <a:lnTo>
                    <a:pt x="2162" y="3723"/>
                  </a:lnTo>
                  <a:lnTo>
                    <a:pt x="2157" y="3712"/>
                  </a:lnTo>
                  <a:lnTo>
                    <a:pt x="2150" y="3702"/>
                  </a:lnTo>
                  <a:lnTo>
                    <a:pt x="2139" y="3692"/>
                  </a:lnTo>
                  <a:lnTo>
                    <a:pt x="2115" y="3680"/>
                  </a:lnTo>
                  <a:lnTo>
                    <a:pt x="2097" y="3664"/>
                  </a:lnTo>
                  <a:lnTo>
                    <a:pt x="2095" y="3662"/>
                  </a:lnTo>
                  <a:lnTo>
                    <a:pt x="2090" y="3656"/>
                  </a:lnTo>
                  <a:lnTo>
                    <a:pt x="2085" y="3654"/>
                  </a:lnTo>
                  <a:lnTo>
                    <a:pt x="2081" y="3650"/>
                  </a:lnTo>
                  <a:lnTo>
                    <a:pt x="2074" y="3650"/>
                  </a:lnTo>
                  <a:lnTo>
                    <a:pt x="2067" y="3650"/>
                  </a:lnTo>
                  <a:lnTo>
                    <a:pt x="2046" y="3660"/>
                  </a:lnTo>
                  <a:lnTo>
                    <a:pt x="2032" y="3670"/>
                  </a:lnTo>
                  <a:lnTo>
                    <a:pt x="2022" y="3668"/>
                  </a:lnTo>
                  <a:lnTo>
                    <a:pt x="2011" y="3668"/>
                  </a:lnTo>
                  <a:lnTo>
                    <a:pt x="2004" y="3666"/>
                  </a:lnTo>
                  <a:lnTo>
                    <a:pt x="2001" y="3664"/>
                  </a:lnTo>
                  <a:lnTo>
                    <a:pt x="1999" y="3664"/>
                  </a:lnTo>
                  <a:lnTo>
                    <a:pt x="1999" y="3662"/>
                  </a:lnTo>
                  <a:lnTo>
                    <a:pt x="2013" y="3646"/>
                  </a:lnTo>
                  <a:lnTo>
                    <a:pt x="2025" y="3630"/>
                  </a:lnTo>
                  <a:lnTo>
                    <a:pt x="2032" y="3622"/>
                  </a:lnTo>
                  <a:lnTo>
                    <a:pt x="2041" y="3614"/>
                  </a:lnTo>
                  <a:lnTo>
                    <a:pt x="2050" y="3606"/>
                  </a:lnTo>
                  <a:lnTo>
                    <a:pt x="2062" y="3601"/>
                  </a:lnTo>
                  <a:lnTo>
                    <a:pt x="2071" y="3595"/>
                  </a:lnTo>
                  <a:lnTo>
                    <a:pt x="2078" y="3589"/>
                  </a:lnTo>
                  <a:lnTo>
                    <a:pt x="2083" y="3583"/>
                  </a:lnTo>
                  <a:lnTo>
                    <a:pt x="2085" y="3575"/>
                  </a:lnTo>
                  <a:lnTo>
                    <a:pt x="2090" y="3567"/>
                  </a:lnTo>
                  <a:lnTo>
                    <a:pt x="2095" y="3559"/>
                  </a:lnTo>
                  <a:lnTo>
                    <a:pt x="2101" y="3551"/>
                  </a:lnTo>
                  <a:lnTo>
                    <a:pt x="2108" y="3545"/>
                  </a:lnTo>
                  <a:lnTo>
                    <a:pt x="2120" y="3535"/>
                  </a:lnTo>
                  <a:lnTo>
                    <a:pt x="2132" y="3523"/>
                  </a:lnTo>
                  <a:lnTo>
                    <a:pt x="2141" y="3509"/>
                  </a:lnTo>
                  <a:lnTo>
                    <a:pt x="2150" y="3497"/>
                  </a:lnTo>
                  <a:lnTo>
                    <a:pt x="2176" y="3476"/>
                  </a:lnTo>
                  <a:lnTo>
                    <a:pt x="2195" y="3456"/>
                  </a:lnTo>
                  <a:lnTo>
                    <a:pt x="2202" y="3448"/>
                  </a:lnTo>
                  <a:lnTo>
                    <a:pt x="2216" y="3438"/>
                  </a:lnTo>
                  <a:lnTo>
                    <a:pt x="2232" y="3430"/>
                  </a:lnTo>
                  <a:lnTo>
                    <a:pt x="2243" y="3422"/>
                  </a:lnTo>
                  <a:lnTo>
                    <a:pt x="2257" y="3418"/>
                  </a:lnTo>
                  <a:lnTo>
                    <a:pt x="2269" y="3414"/>
                  </a:lnTo>
                  <a:lnTo>
                    <a:pt x="2274" y="3410"/>
                  </a:lnTo>
                  <a:lnTo>
                    <a:pt x="2278" y="3406"/>
                  </a:lnTo>
                  <a:lnTo>
                    <a:pt x="2283" y="3400"/>
                  </a:lnTo>
                  <a:lnTo>
                    <a:pt x="2285" y="3394"/>
                  </a:lnTo>
                  <a:lnTo>
                    <a:pt x="2292" y="3388"/>
                  </a:lnTo>
                  <a:lnTo>
                    <a:pt x="2304" y="3383"/>
                  </a:lnTo>
                  <a:lnTo>
                    <a:pt x="2316" y="3379"/>
                  </a:lnTo>
                  <a:lnTo>
                    <a:pt x="2327" y="3377"/>
                  </a:lnTo>
                  <a:lnTo>
                    <a:pt x="2344" y="3369"/>
                  </a:lnTo>
                  <a:lnTo>
                    <a:pt x="2360" y="3359"/>
                  </a:lnTo>
                  <a:lnTo>
                    <a:pt x="2376" y="3353"/>
                  </a:lnTo>
                  <a:lnTo>
                    <a:pt x="2390" y="3345"/>
                  </a:lnTo>
                  <a:lnTo>
                    <a:pt x="2397" y="3339"/>
                  </a:lnTo>
                  <a:lnTo>
                    <a:pt x="2399" y="3335"/>
                  </a:lnTo>
                  <a:lnTo>
                    <a:pt x="2404" y="3329"/>
                  </a:lnTo>
                  <a:lnTo>
                    <a:pt x="2404" y="3323"/>
                  </a:lnTo>
                  <a:lnTo>
                    <a:pt x="2406" y="3305"/>
                  </a:lnTo>
                  <a:lnTo>
                    <a:pt x="2406" y="3291"/>
                  </a:lnTo>
                  <a:lnTo>
                    <a:pt x="2406" y="3274"/>
                  </a:lnTo>
                  <a:lnTo>
                    <a:pt x="2406" y="3254"/>
                  </a:lnTo>
                  <a:lnTo>
                    <a:pt x="2402" y="3234"/>
                  </a:lnTo>
                  <a:lnTo>
                    <a:pt x="2392" y="3208"/>
                  </a:lnTo>
                  <a:lnTo>
                    <a:pt x="2385" y="3198"/>
                  </a:lnTo>
                  <a:lnTo>
                    <a:pt x="2378" y="3188"/>
                  </a:lnTo>
                  <a:lnTo>
                    <a:pt x="2371" y="3180"/>
                  </a:lnTo>
                  <a:lnTo>
                    <a:pt x="2367" y="3178"/>
                  </a:lnTo>
                  <a:lnTo>
                    <a:pt x="2332" y="3184"/>
                  </a:lnTo>
                  <a:lnTo>
                    <a:pt x="2313" y="3188"/>
                  </a:lnTo>
                  <a:lnTo>
                    <a:pt x="2309" y="3184"/>
                  </a:lnTo>
                  <a:lnTo>
                    <a:pt x="2309" y="3174"/>
                  </a:lnTo>
                  <a:lnTo>
                    <a:pt x="2309" y="3170"/>
                  </a:lnTo>
                  <a:lnTo>
                    <a:pt x="2311" y="3163"/>
                  </a:lnTo>
                  <a:lnTo>
                    <a:pt x="2313" y="3159"/>
                  </a:lnTo>
                  <a:lnTo>
                    <a:pt x="2318" y="3155"/>
                  </a:lnTo>
                  <a:lnTo>
                    <a:pt x="2325" y="3151"/>
                  </a:lnTo>
                  <a:lnTo>
                    <a:pt x="2330" y="3145"/>
                  </a:lnTo>
                  <a:lnTo>
                    <a:pt x="2334" y="3125"/>
                  </a:lnTo>
                  <a:lnTo>
                    <a:pt x="2341" y="3081"/>
                  </a:lnTo>
                  <a:lnTo>
                    <a:pt x="2344" y="3073"/>
                  </a:lnTo>
                  <a:lnTo>
                    <a:pt x="2348" y="3065"/>
                  </a:lnTo>
                  <a:lnTo>
                    <a:pt x="2348" y="3058"/>
                  </a:lnTo>
                  <a:lnTo>
                    <a:pt x="2348" y="3054"/>
                  </a:lnTo>
                  <a:lnTo>
                    <a:pt x="2346" y="3050"/>
                  </a:lnTo>
                  <a:lnTo>
                    <a:pt x="2344" y="3046"/>
                  </a:lnTo>
                  <a:lnTo>
                    <a:pt x="2339" y="3036"/>
                  </a:lnTo>
                  <a:lnTo>
                    <a:pt x="2339" y="3028"/>
                  </a:lnTo>
                  <a:lnTo>
                    <a:pt x="2341" y="3022"/>
                  </a:lnTo>
                  <a:lnTo>
                    <a:pt x="2344" y="3020"/>
                  </a:lnTo>
                  <a:lnTo>
                    <a:pt x="2339" y="3018"/>
                  </a:lnTo>
                  <a:lnTo>
                    <a:pt x="2332" y="3010"/>
                  </a:lnTo>
                  <a:lnTo>
                    <a:pt x="2327" y="3006"/>
                  </a:lnTo>
                  <a:lnTo>
                    <a:pt x="2323" y="3004"/>
                  </a:lnTo>
                  <a:lnTo>
                    <a:pt x="2316" y="3002"/>
                  </a:lnTo>
                  <a:lnTo>
                    <a:pt x="2309" y="3000"/>
                  </a:lnTo>
                  <a:lnTo>
                    <a:pt x="2302" y="3002"/>
                  </a:lnTo>
                  <a:lnTo>
                    <a:pt x="2295" y="3004"/>
                  </a:lnTo>
                  <a:lnTo>
                    <a:pt x="2288" y="3008"/>
                  </a:lnTo>
                  <a:lnTo>
                    <a:pt x="2278" y="3012"/>
                  </a:lnTo>
                  <a:lnTo>
                    <a:pt x="2271" y="3016"/>
                  </a:lnTo>
                  <a:lnTo>
                    <a:pt x="2262" y="3020"/>
                  </a:lnTo>
                  <a:lnTo>
                    <a:pt x="2253" y="3020"/>
                  </a:lnTo>
                  <a:lnTo>
                    <a:pt x="2239" y="3020"/>
                  </a:lnTo>
                  <a:lnTo>
                    <a:pt x="2227" y="3018"/>
                  </a:lnTo>
                  <a:lnTo>
                    <a:pt x="2220" y="3014"/>
                  </a:lnTo>
                  <a:lnTo>
                    <a:pt x="2216" y="3008"/>
                  </a:lnTo>
                  <a:lnTo>
                    <a:pt x="2213" y="3002"/>
                  </a:lnTo>
                  <a:lnTo>
                    <a:pt x="2213" y="2994"/>
                  </a:lnTo>
                  <a:lnTo>
                    <a:pt x="2211" y="2986"/>
                  </a:lnTo>
                  <a:lnTo>
                    <a:pt x="2209" y="2980"/>
                  </a:lnTo>
                  <a:lnTo>
                    <a:pt x="2204" y="2976"/>
                  </a:lnTo>
                  <a:lnTo>
                    <a:pt x="2206" y="2962"/>
                  </a:lnTo>
                  <a:lnTo>
                    <a:pt x="2204" y="2933"/>
                  </a:lnTo>
                  <a:lnTo>
                    <a:pt x="2199" y="2929"/>
                  </a:lnTo>
                  <a:lnTo>
                    <a:pt x="2195" y="2923"/>
                  </a:lnTo>
                  <a:lnTo>
                    <a:pt x="2192" y="2917"/>
                  </a:lnTo>
                  <a:lnTo>
                    <a:pt x="2190" y="2909"/>
                  </a:lnTo>
                  <a:lnTo>
                    <a:pt x="2192" y="2897"/>
                  </a:lnTo>
                  <a:lnTo>
                    <a:pt x="2195" y="2885"/>
                  </a:lnTo>
                  <a:lnTo>
                    <a:pt x="2190" y="2875"/>
                  </a:lnTo>
                  <a:lnTo>
                    <a:pt x="2183" y="2867"/>
                  </a:lnTo>
                  <a:lnTo>
                    <a:pt x="2181" y="2859"/>
                  </a:lnTo>
                  <a:lnTo>
                    <a:pt x="2176" y="2853"/>
                  </a:lnTo>
                  <a:lnTo>
                    <a:pt x="2171" y="2847"/>
                  </a:lnTo>
                  <a:lnTo>
                    <a:pt x="2167" y="2845"/>
                  </a:lnTo>
                  <a:lnTo>
                    <a:pt x="2162" y="2843"/>
                  </a:lnTo>
                  <a:lnTo>
                    <a:pt x="2153" y="2840"/>
                  </a:lnTo>
                  <a:lnTo>
                    <a:pt x="2146" y="2840"/>
                  </a:lnTo>
                  <a:lnTo>
                    <a:pt x="2136" y="2840"/>
                  </a:lnTo>
                  <a:lnTo>
                    <a:pt x="2115" y="2830"/>
                  </a:lnTo>
                  <a:lnTo>
                    <a:pt x="2097" y="2820"/>
                  </a:lnTo>
                  <a:lnTo>
                    <a:pt x="2090" y="2828"/>
                  </a:lnTo>
                  <a:lnTo>
                    <a:pt x="2081" y="2836"/>
                  </a:lnTo>
                  <a:lnTo>
                    <a:pt x="2071" y="2840"/>
                  </a:lnTo>
                  <a:lnTo>
                    <a:pt x="2060" y="2843"/>
                  </a:lnTo>
                  <a:lnTo>
                    <a:pt x="2039" y="2838"/>
                  </a:lnTo>
                  <a:lnTo>
                    <a:pt x="2018" y="2834"/>
                  </a:lnTo>
                  <a:lnTo>
                    <a:pt x="2001" y="2836"/>
                  </a:lnTo>
                  <a:lnTo>
                    <a:pt x="1987" y="2836"/>
                  </a:lnTo>
                  <a:lnTo>
                    <a:pt x="1973" y="2832"/>
                  </a:lnTo>
                  <a:lnTo>
                    <a:pt x="1955" y="2826"/>
                  </a:lnTo>
                  <a:lnTo>
                    <a:pt x="1948" y="2826"/>
                  </a:lnTo>
                  <a:lnTo>
                    <a:pt x="1939" y="2826"/>
                  </a:lnTo>
                  <a:lnTo>
                    <a:pt x="1932" y="2826"/>
                  </a:lnTo>
                  <a:lnTo>
                    <a:pt x="1929" y="2824"/>
                  </a:lnTo>
                  <a:lnTo>
                    <a:pt x="1929" y="2820"/>
                  </a:lnTo>
                  <a:lnTo>
                    <a:pt x="1932" y="2814"/>
                  </a:lnTo>
                  <a:lnTo>
                    <a:pt x="1934" y="2800"/>
                  </a:lnTo>
                  <a:lnTo>
                    <a:pt x="1936" y="2784"/>
                  </a:lnTo>
                  <a:lnTo>
                    <a:pt x="1936" y="2768"/>
                  </a:lnTo>
                  <a:lnTo>
                    <a:pt x="1939" y="2750"/>
                  </a:lnTo>
                  <a:lnTo>
                    <a:pt x="1941" y="2734"/>
                  </a:lnTo>
                  <a:lnTo>
                    <a:pt x="1941" y="2715"/>
                  </a:lnTo>
                  <a:lnTo>
                    <a:pt x="1941" y="2699"/>
                  </a:lnTo>
                  <a:lnTo>
                    <a:pt x="1936" y="2685"/>
                  </a:lnTo>
                  <a:lnTo>
                    <a:pt x="1929" y="2675"/>
                  </a:lnTo>
                  <a:lnTo>
                    <a:pt x="1922" y="2665"/>
                  </a:lnTo>
                  <a:lnTo>
                    <a:pt x="1915" y="2655"/>
                  </a:lnTo>
                  <a:lnTo>
                    <a:pt x="1908" y="2645"/>
                  </a:lnTo>
                  <a:lnTo>
                    <a:pt x="1904" y="2631"/>
                  </a:lnTo>
                  <a:lnTo>
                    <a:pt x="1901" y="2612"/>
                  </a:lnTo>
                  <a:lnTo>
                    <a:pt x="1901" y="2602"/>
                  </a:lnTo>
                  <a:lnTo>
                    <a:pt x="1904" y="2596"/>
                  </a:lnTo>
                  <a:lnTo>
                    <a:pt x="1913" y="2608"/>
                  </a:lnTo>
                  <a:lnTo>
                    <a:pt x="1922" y="2618"/>
                  </a:lnTo>
                  <a:lnTo>
                    <a:pt x="1932" y="2614"/>
                  </a:lnTo>
                  <a:lnTo>
                    <a:pt x="1939" y="2608"/>
                  </a:lnTo>
                  <a:lnTo>
                    <a:pt x="1927" y="2596"/>
                  </a:lnTo>
                  <a:lnTo>
                    <a:pt x="1911" y="2582"/>
                  </a:lnTo>
                  <a:lnTo>
                    <a:pt x="1911" y="2574"/>
                  </a:lnTo>
                  <a:lnTo>
                    <a:pt x="1913" y="2566"/>
                  </a:lnTo>
                  <a:lnTo>
                    <a:pt x="1918" y="2558"/>
                  </a:lnTo>
                  <a:lnTo>
                    <a:pt x="1925" y="2548"/>
                  </a:lnTo>
                  <a:lnTo>
                    <a:pt x="1939" y="2528"/>
                  </a:lnTo>
                  <a:lnTo>
                    <a:pt x="1948" y="2507"/>
                  </a:lnTo>
                  <a:lnTo>
                    <a:pt x="1948" y="2493"/>
                  </a:lnTo>
                  <a:lnTo>
                    <a:pt x="1948" y="2481"/>
                  </a:lnTo>
                  <a:lnTo>
                    <a:pt x="1953" y="2467"/>
                  </a:lnTo>
                  <a:lnTo>
                    <a:pt x="1957" y="2455"/>
                  </a:lnTo>
                  <a:lnTo>
                    <a:pt x="1964" y="2433"/>
                  </a:lnTo>
                  <a:lnTo>
                    <a:pt x="1966" y="2417"/>
                  </a:lnTo>
                  <a:lnTo>
                    <a:pt x="1957" y="2398"/>
                  </a:lnTo>
                  <a:lnTo>
                    <a:pt x="1950" y="2378"/>
                  </a:lnTo>
                  <a:lnTo>
                    <a:pt x="1948" y="2368"/>
                  </a:lnTo>
                  <a:lnTo>
                    <a:pt x="1943" y="2360"/>
                  </a:lnTo>
                  <a:lnTo>
                    <a:pt x="1939" y="2352"/>
                  </a:lnTo>
                  <a:lnTo>
                    <a:pt x="1932" y="2346"/>
                  </a:lnTo>
                  <a:lnTo>
                    <a:pt x="1901" y="2334"/>
                  </a:lnTo>
                  <a:lnTo>
                    <a:pt x="1873" y="2324"/>
                  </a:lnTo>
                  <a:lnTo>
                    <a:pt x="1869" y="2318"/>
                  </a:lnTo>
                  <a:lnTo>
                    <a:pt x="1864" y="2304"/>
                  </a:lnTo>
                  <a:lnTo>
                    <a:pt x="1862" y="2289"/>
                  </a:lnTo>
                  <a:lnTo>
                    <a:pt x="1859" y="2279"/>
                  </a:lnTo>
                  <a:lnTo>
                    <a:pt x="1866" y="2255"/>
                  </a:lnTo>
                  <a:lnTo>
                    <a:pt x="1871" y="2245"/>
                  </a:lnTo>
                  <a:lnTo>
                    <a:pt x="1873" y="2227"/>
                  </a:lnTo>
                  <a:lnTo>
                    <a:pt x="1871" y="2227"/>
                  </a:lnTo>
                  <a:lnTo>
                    <a:pt x="1838" y="2227"/>
                  </a:lnTo>
                  <a:lnTo>
                    <a:pt x="1766" y="2229"/>
                  </a:lnTo>
                  <a:lnTo>
                    <a:pt x="1694" y="2229"/>
                  </a:lnTo>
                  <a:lnTo>
                    <a:pt x="1662" y="2225"/>
                  </a:lnTo>
                  <a:lnTo>
                    <a:pt x="1662" y="2213"/>
                  </a:lnTo>
                  <a:lnTo>
                    <a:pt x="1659" y="2189"/>
                  </a:lnTo>
                  <a:lnTo>
                    <a:pt x="1657" y="2164"/>
                  </a:lnTo>
                  <a:lnTo>
                    <a:pt x="1655" y="2146"/>
                  </a:lnTo>
                  <a:lnTo>
                    <a:pt x="1652" y="2140"/>
                  </a:lnTo>
                  <a:lnTo>
                    <a:pt x="1648" y="2136"/>
                  </a:lnTo>
                  <a:lnTo>
                    <a:pt x="1641" y="2132"/>
                  </a:lnTo>
                  <a:lnTo>
                    <a:pt x="1631" y="2126"/>
                  </a:lnTo>
                  <a:lnTo>
                    <a:pt x="1624" y="2122"/>
                  </a:lnTo>
                  <a:lnTo>
                    <a:pt x="1620" y="2118"/>
                  </a:lnTo>
                  <a:lnTo>
                    <a:pt x="1617" y="2112"/>
                  </a:lnTo>
                  <a:lnTo>
                    <a:pt x="1620" y="2106"/>
                  </a:lnTo>
                  <a:lnTo>
                    <a:pt x="1622" y="2106"/>
                  </a:lnTo>
                  <a:lnTo>
                    <a:pt x="1629" y="2104"/>
                  </a:lnTo>
                  <a:lnTo>
                    <a:pt x="1634" y="2102"/>
                  </a:lnTo>
                  <a:lnTo>
                    <a:pt x="1636" y="2098"/>
                  </a:lnTo>
                  <a:lnTo>
                    <a:pt x="1631" y="2084"/>
                  </a:lnTo>
                  <a:lnTo>
                    <a:pt x="1627" y="2069"/>
                  </a:lnTo>
                  <a:lnTo>
                    <a:pt x="1631" y="2059"/>
                  </a:lnTo>
                  <a:lnTo>
                    <a:pt x="1636" y="2047"/>
                  </a:lnTo>
                  <a:lnTo>
                    <a:pt x="1629" y="2029"/>
                  </a:lnTo>
                  <a:lnTo>
                    <a:pt x="1620" y="2013"/>
                  </a:lnTo>
                  <a:lnTo>
                    <a:pt x="1617" y="2005"/>
                  </a:lnTo>
                  <a:lnTo>
                    <a:pt x="1620" y="2001"/>
                  </a:lnTo>
                  <a:lnTo>
                    <a:pt x="1624" y="1999"/>
                  </a:lnTo>
                  <a:lnTo>
                    <a:pt x="1627" y="1997"/>
                  </a:lnTo>
                  <a:lnTo>
                    <a:pt x="1627" y="1993"/>
                  </a:lnTo>
                  <a:lnTo>
                    <a:pt x="1627" y="1989"/>
                  </a:lnTo>
                  <a:lnTo>
                    <a:pt x="1624" y="1985"/>
                  </a:lnTo>
                  <a:lnTo>
                    <a:pt x="1620" y="1981"/>
                  </a:lnTo>
                  <a:lnTo>
                    <a:pt x="1608" y="1971"/>
                  </a:lnTo>
                  <a:lnTo>
                    <a:pt x="1596" y="1962"/>
                  </a:lnTo>
                  <a:lnTo>
                    <a:pt x="1580" y="1954"/>
                  </a:lnTo>
                  <a:lnTo>
                    <a:pt x="1566" y="1948"/>
                  </a:lnTo>
                  <a:lnTo>
                    <a:pt x="1555" y="1944"/>
                  </a:lnTo>
                  <a:lnTo>
                    <a:pt x="1545" y="1942"/>
                  </a:lnTo>
                  <a:lnTo>
                    <a:pt x="1524" y="1944"/>
                  </a:lnTo>
                  <a:lnTo>
                    <a:pt x="1501" y="1946"/>
                  </a:lnTo>
                  <a:lnTo>
                    <a:pt x="1480" y="1948"/>
                  </a:lnTo>
                  <a:lnTo>
                    <a:pt x="1464" y="1948"/>
                  </a:lnTo>
                  <a:lnTo>
                    <a:pt x="1457" y="1944"/>
                  </a:lnTo>
                  <a:lnTo>
                    <a:pt x="1450" y="1940"/>
                  </a:lnTo>
                  <a:lnTo>
                    <a:pt x="1445" y="1934"/>
                  </a:lnTo>
                  <a:lnTo>
                    <a:pt x="1438" y="1926"/>
                  </a:lnTo>
                  <a:lnTo>
                    <a:pt x="1431" y="1922"/>
                  </a:lnTo>
                  <a:lnTo>
                    <a:pt x="1427" y="1916"/>
                  </a:lnTo>
                  <a:lnTo>
                    <a:pt x="1424" y="1912"/>
                  </a:lnTo>
                  <a:lnTo>
                    <a:pt x="1422" y="1910"/>
                  </a:lnTo>
                  <a:lnTo>
                    <a:pt x="1420" y="1908"/>
                  </a:lnTo>
                  <a:lnTo>
                    <a:pt x="1413" y="1908"/>
                  </a:lnTo>
                  <a:lnTo>
                    <a:pt x="1403" y="1910"/>
                  </a:lnTo>
                  <a:lnTo>
                    <a:pt x="1396" y="1910"/>
                  </a:lnTo>
                  <a:lnTo>
                    <a:pt x="1385" y="1904"/>
                  </a:lnTo>
                  <a:lnTo>
                    <a:pt x="1375" y="1900"/>
                  </a:lnTo>
                  <a:lnTo>
                    <a:pt x="1366" y="1898"/>
                  </a:lnTo>
                  <a:lnTo>
                    <a:pt x="1357" y="1896"/>
                  </a:lnTo>
                  <a:lnTo>
                    <a:pt x="1345" y="1894"/>
                  </a:lnTo>
                  <a:lnTo>
                    <a:pt x="1338" y="1892"/>
                  </a:lnTo>
                  <a:lnTo>
                    <a:pt x="1329" y="1888"/>
                  </a:lnTo>
                  <a:lnTo>
                    <a:pt x="1322" y="1880"/>
                  </a:lnTo>
                  <a:lnTo>
                    <a:pt x="1317" y="1876"/>
                  </a:lnTo>
                  <a:lnTo>
                    <a:pt x="1313" y="1870"/>
                  </a:lnTo>
                  <a:lnTo>
                    <a:pt x="1308" y="1864"/>
                  </a:lnTo>
                  <a:lnTo>
                    <a:pt x="1301" y="1862"/>
                  </a:lnTo>
                  <a:lnTo>
                    <a:pt x="1294" y="1864"/>
                  </a:lnTo>
                  <a:lnTo>
                    <a:pt x="1287" y="1866"/>
                  </a:lnTo>
                  <a:lnTo>
                    <a:pt x="1282" y="1868"/>
                  </a:lnTo>
                  <a:lnTo>
                    <a:pt x="1280" y="1868"/>
                  </a:lnTo>
                  <a:lnTo>
                    <a:pt x="1275" y="1866"/>
                  </a:lnTo>
                  <a:lnTo>
                    <a:pt x="1271" y="1864"/>
                  </a:lnTo>
                  <a:lnTo>
                    <a:pt x="1259" y="1855"/>
                  </a:lnTo>
                  <a:lnTo>
                    <a:pt x="1252" y="1847"/>
                  </a:lnTo>
                  <a:lnTo>
                    <a:pt x="1243" y="1845"/>
                  </a:lnTo>
                  <a:lnTo>
                    <a:pt x="1224" y="1843"/>
                  </a:lnTo>
                  <a:lnTo>
                    <a:pt x="1215" y="1845"/>
                  </a:lnTo>
                  <a:lnTo>
                    <a:pt x="1205" y="1849"/>
                  </a:lnTo>
                  <a:lnTo>
                    <a:pt x="1191" y="1851"/>
                  </a:lnTo>
                  <a:lnTo>
                    <a:pt x="1171" y="1849"/>
                  </a:lnTo>
                  <a:lnTo>
                    <a:pt x="1159" y="1847"/>
                  </a:lnTo>
                  <a:lnTo>
                    <a:pt x="1152" y="1843"/>
                  </a:lnTo>
                  <a:lnTo>
                    <a:pt x="1147" y="1839"/>
                  </a:lnTo>
                  <a:lnTo>
                    <a:pt x="1145" y="1835"/>
                  </a:lnTo>
                  <a:lnTo>
                    <a:pt x="1143" y="1829"/>
                  </a:lnTo>
                  <a:lnTo>
                    <a:pt x="1140" y="1825"/>
                  </a:lnTo>
                  <a:lnTo>
                    <a:pt x="1136" y="1823"/>
                  </a:lnTo>
                  <a:lnTo>
                    <a:pt x="1126" y="1821"/>
                  </a:lnTo>
                  <a:lnTo>
                    <a:pt x="1110" y="1813"/>
                  </a:lnTo>
                  <a:lnTo>
                    <a:pt x="1089" y="1801"/>
                  </a:lnTo>
                  <a:lnTo>
                    <a:pt x="1075" y="1789"/>
                  </a:lnTo>
                  <a:lnTo>
                    <a:pt x="1063" y="1773"/>
                  </a:lnTo>
                  <a:lnTo>
                    <a:pt x="1054" y="1767"/>
                  </a:lnTo>
                  <a:lnTo>
                    <a:pt x="1045" y="1757"/>
                  </a:lnTo>
                  <a:lnTo>
                    <a:pt x="1038" y="1744"/>
                  </a:lnTo>
                  <a:lnTo>
                    <a:pt x="1036" y="1730"/>
                  </a:lnTo>
                  <a:lnTo>
                    <a:pt x="1038" y="1710"/>
                  </a:lnTo>
                  <a:lnTo>
                    <a:pt x="1038" y="1690"/>
                  </a:lnTo>
                  <a:lnTo>
                    <a:pt x="1031" y="1674"/>
                  </a:lnTo>
                  <a:lnTo>
                    <a:pt x="1022" y="1654"/>
                  </a:lnTo>
                  <a:lnTo>
                    <a:pt x="1029" y="1633"/>
                  </a:lnTo>
                  <a:lnTo>
                    <a:pt x="1036" y="1617"/>
                  </a:lnTo>
                  <a:lnTo>
                    <a:pt x="1033" y="1609"/>
                  </a:lnTo>
                  <a:lnTo>
                    <a:pt x="1031" y="1597"/>
                  </a:lnTo>
                  <a:lnTo>
                    <a:pt x="1033" y="1589"/>
                  </a:lnTo>
                  <a:lnTo>
                    <a:pt x="1033" y="1581"/>
                  </a:lnTo>
                  <a:lnTo>
                    <a:pt x="1033" y="1577"/>
                  </a:lnTo>
                  <a:lnTo>
                    <a:pt x="1031" y="1571"/>
                  </a:lnTo>
                  <a:lnTo>
                    <a:pt x="1029" y="1567"/>
                  </a:lnTo>
                  <a:lnTo>
                    <a:pt x="1022" y="1561"/>
                  </a:lnTo>
                  <a:lnTo>
                    <a:pt x="1008" y="1567"/>
                  </a:lnTo>
                  <a:lnTo>
                    <a:pt x="991" y="1575"/>
                  </a:lnTo>
                  <a:lnTo>
                    <a:pt x="968" y="1575"/>
                  </a:lnTo>
                  <a:lnTo>
                    <a:pt x="942" y="1575"/>
                  </a:lnTo>
                  <a:lnTo>
                    <a:pt x="928" y="1577"/>
                  </a:lnTo>
                  <a:lnTo>
                    <a:pt x="917" y="1579"/>
                  </a:lnTo>
                  <a:lnTo>
                    <a:pt x="910" y="1583"/>
                  </a:lnTo>
                  <a:lnTo>
                    <a:pt x="896" y="1587"/>
                  </a:lnTo>
                  <a:lnTo>
                    <a:pt x="884" y="1591"/>
                  </a:lnTo>
                  <a:lnTo>
                    <a:pt x="875" y="1593"/>
                  </a:lnTo>
                  <a:lnTo>
                    <a:pt x="863" y="1597"/>
                  </a:lnTo>
                  <a:lnTo>
                    <a:pt x="854" y="1607"/>
                  </a:lnTo>
                  <a:lnTo>
                    <a:pt x="847" y="1615"/>
                  </a:lnTo>
                  <a:lnTo>
                    <a:pt x="840" y="1621"/>
                  </a:lnTo>
                  <a:lnTo>
                    <a:pt x="831" y="1625"/>
                  </a:lnTo>
                  <a:lnTo>
                    <a:pt x="819" y="1631"/>
                  </a:lnTo>
                  <a:lnTo>
                    <a:pt x="800" y="1637"/>
                  </a:lnTo>
                  <a:lnTo>
                    <a:pt x="780" y="1650"/>
                  </a:lnTo>
                  <a:lnTo>
                    <a:pt x="770" y="1658"/>
                  </a:lnTo>
                  <a:lnTo>
                    <a:pt x="763" y="1668"/>
                  </a:lnTo>
                  <a:lnTo>
                    <a:pt x="759" y="1672"/>
                  </a:lnTo>
                  <a:lnTo>
                    <a:pt x="754" y="1674"/>
                  </a:lnTo>
                  <a:lnTo>
                    <a:pt x="747" y="1676"/>
                  </a:lnTo>
                  <a:lnTo>
                    <a:pt x="740" y="1676"/>
                  </a:lnTo>
                  <a:lnTo>
                    <a:pt x="728" y="1678"/>
                  </a:lnTo>
                  <a:lnTo>
                    <a:pt x="721" y="1678"/>
                  </a:lnTo>
                  <a:lnTo>
                    <a:pt x="714" y="1682"/>
                  </a:lnTo>
                  <a:lnTo>
                    <a:pt x="707" y="1684"/>
                  </a:lnTo>
                  <a:lnTo>
                    <a:pt x="700" y="1692"/>
                  </a:lnTo>
                  <a:lnTo>
                    <a:pt x="693" y="1700"/>
                  </a:lnTo>
                  <a:lnTo>
                    <a:pt x="686" y="1710"/>
                  </a:lnTo>
                  <a:lnTo>
                    <a:pt x="677" y="1718"/>
                  </a:lnTo>
                  <a:lnTo>
                    <a:pt x="670" y="1720"/>
                  </a:lnTo>
                  <a:lnTo>
                    <a:pt x="663" y="1724"/>
                  </a:lnTo>
                  <a:lnTo>
                    <a:pt x="654" y="1726"/>
                  </a:lnTo>
                  <a:lnTo>
                    <a:pt x="645" y="1726"/>
                  </a:lnTo>
                  <a:lnTo>
                    <a:pt x="635" y="1724"/>
                  </a:lnTo>
                  <a:lnTo>
                    <a:pt x="628" y="1718"/>
                  </a:lnTo>
                  <a:lnTo>
                    <a:pt x="621" y="1716"/>
                  </a:lnTo>
                  <a:lnTo>
                    <a:pt x="612" y="1714"/>
                  </a:lnTo>
                  <a:lnTo>
                    <a:pt x="598" y="1712"/>
                  </a:lnTo>
                  <a:lnTo>
                    <a:pt x="582" y="1712"/>
                  </a:lnTo>
                  <a:lnTo>
                    <a:pt x="563" y="1714"/>
                  </a:lnTo>
                  <a:lnTo>
                    <a:pt x="540" y="1714"/>
                  </a:lnTo>
                  <a:lnTo>
                    <a:pt x="514" y="1712"/>
                  </a:lnTo>
                  <a:lnTo>
                    <a:pt x="493" y="1712"/>
                  </a:lnTo>
                  <a:lnTo>
                    <a:pt x="470" y="1722"/>
                  </a:lnTo>
                  <a:lnTo>
                    <a:pt x="449" y="1732"/>
                  </a:lnTo>
                  <a:lnTo>
                    <a:pt x="442" y="1732"/>
                  </a:lnTo>
                  <a:lnTo>
                    <a:pt x="437" y="1730"/>
                  </a:lnTo>
                  <a:lnTo>
                    <a:pt x="433" y="1730"/>
                  </a:lnTo>
                  <a:lnTo>
                    <a:pt x="430" y="1726"/>
                  </a:lnTo>
                  <a:lnTo>
                    <a:pt x="421" y="1724"/>
                  </a:lnTo>
                  <a:lnTo>
                    <a:pt x="414" y="1720"/>
                  </a:lnTo>
                  <a:lnTo>
                    <a:pt x="409" y="1714"/>
                  </a:lnTo>
                  <a:lnTo>
                    <a:pt x="407" y="1708"/>
                  </a:lnTo>
                  <a:lnTo>
                    <a:pt x="407" y="1692"/>
                  </a:lnTo>
                  <a:lnTo>
                    <a:pt x="407" y="1668"/>
                  </a:lnTo>
                  <a:lnTo>
                    <a:pt x="407" y="1642"/>
                  </a:lnTo>
                  <a:lnTo>
                    <a:pt x="409" y="1611"/>
                  </a:lnTo>
                  <a:lnTo>
                    <a:pt x="409" y="1583"/>
                  </a:lnTo>
                  <a:lnTo>
                    <a:pt x="407" y="1567"/>
                  </a:lnTo>
                  <a:lnTo>
                    <a:pt x="391" y="1575"/>
                  </a:lnTo>
                  <a:lnTo>
                    <a:pt x="379" y="1585"/>
                  </a:lnTo>
                  <a:lnTo>
                    <a:pt x="368" y="1597"/>
                  </a:lnTo>
                  <a:lnTo>
                    <a:pt x="358" y="1607"/>
                  </a:lnTo>
                  <a:lnTo>
                    <a:pt x="347" y="1617"/>
                  </a:lnTo>
                  <a:lnTo>
                    <a:pt x="333" y="1625"/>
                  </a:lnTo>
                  <a:lnTo>
                    <a:pt x="321" y="1629"/>
                  </a:lnTo>
                  <a:lnTo>
                    <a:pt x="309" y="1631"/>
                  </a:lnTo>
                  <a:lnTo>
                    <a:pt x="295" y="1633"/>
                  </a:lnTo>
                  <a:lnTo>
                    <a:pt x="279" y="1633"/>
                  </a:lnTo>
                  <a:lnTo>
                    <a:pt x="254" y="1633"/>
                  </a:lnTo>
                  <a:lnTo>
                    <a:pt x="223" y="1631"/>
                  </a:lnTo>
                  <a:lnTo>
                    <a:pt x="223" y="1617"/>
                  </a:lnTo>
                  <a:lnTo>
                    <a:pt x="219" y="1605"/>
                  </a:lnTo>
                  <a:lnTo>
                    <a:pt x="214" y="1595"/>
                  </a:lnTo>
                  <a:lnTo>
                    <a:pt x="205" y="1589"/>
                  </a:lnTo>
                  <a:lnTo>
                    <a:pt x="195" y="1585"/>
                  </a:lnTo>
                  <a:lnTo>
                    <a:pt x="184" y="1581"/>
                  </a:lnTo>
                  <a:lnTo>
                    <a:pt x="172" y="1579"/>
                  </a:lnTo>
                  <a:lnTo>
                    <a:pt x="160" y="1579"/>
                  </a:lnTo>
                  <a:lnTo>
                    <a:pt x="139" y="1579"/>
                  </a:lnTo>
                  <a:lnTo>
                    <a:pt x="121" y="1579"/>
                  </a:lnTo>
                  <a:lnTo>
                    <a:pt x="114" y="1581"/>
                  </a:lnTo>
                  <a:lnTo>
                    <a:pt x="109" y="1579"/>
                  </a:lnTo>
                  <a:lnTo>
                    <a:pt x="107" y="1579"/>
                  </a:lnTo>
                  <a:lnTo>
                    <a:pt x="107" y="1575"/>
                  </a:lnTo>
                  <a:lnTo>
                    <a:pt x="112" y="1569"/>
                  </a:lnTo>
                  <a:lnTo>
                    <a:pt x="121" y="1561"/>
                  </a:lnTo>
                  <a:lnTo>
                    <a:pt x="126" y="1553"/>
                  </a:lnTo>
                  <a:lnTo>
                    <a:pt x="128" y="1545"/>
                  </a:lnTo>
                  <a:lnTo>
                    <a:pt x="126" y="1537"/>
                  </a:lnTo>
                  <a:lnTo>
                    <a:pt x="121" y="1528"/>
                  </a:lnTo>
                  <a:lnTo>
                    <a:pt x="114" y="1522"/>
                  </a:lnTo>
                  <a:lnTo>
                    <a:pt x="105" y="1514"/>
                  </a:lnTo>
                  <a:lnTo>
                    <a:pt x="88" y="1504"/>
                  </a:lnTo>
                  <a:lnTo>
                    <a:pt x="79" y="1496"/>
                  </a:lnTo>
                  <a:lnTo>
                    <a:pt x="79" y="1488"/>
                  </a:lnTo>
                  <a:lnTo>
                    <a:pt x="77" y="1484"/>
                  </a:lnTo>
                  <a:lnTo>
                    <a:pt x="74" y="1482"/>
                  </a:lnTo>
                  <a:lnTo>
                    <a:pt x="70" y="1480"/>
                  </a:lnTo>
                  <a:lnTo>
                    <a:pt x="65" y="1478"/>
                  </a:lnTo>
                  <a:lnTo>
                    <a:pt x="63" y="1478"/>
                  </a:lnTo>
                  <a:lnTo>
                    <a:pt x="58" y="1476"/>
                  </a:lnTo>
                  <a:lnTo>
                    <a:pt x="56" y="1470"/>
                  </a:lnTo>
                  <a:lnTo>
                    <a:pt x="49" y="1452"/>
                  </a:lnTo>
                  <a:lnTo>
                    <a:pt x="44" y="1444"/>
                  </a:lnTo>
                  <a:lnTo>
                    <a:pt x="35" y="1438"/>
                  </a:lnTo>
                  <a:lnTo>
                    <a:pt x="23" y="1430"/>
                  </a:lnTo>
                  <a:lnTo>
                    <a:pt x="28" y="1426"/>
                  </a:lnTo>
                  <a:lnTo>
                    <a:pt x="30" y="1417"/>
                  </a:lnTo>
                  <a:lnTo>
                    <a:pt x="28" y="1411"/>
                  </a:lnTo>
                  <a:lnTo>
                    <a:pt x="25" y="1409"/>
                  </a:lnTo>
                  <a:lnTo>
                    <a:pt x="18" y="1405"/>
                  </a:lnTo>
                  <a:lnTo>
                    <a:pt x="14" y="1403"/>
                  </a:lnTo>
                  <a:lnTo>
                    <a:pt x="7" y="1401"/>
                  </a:lnTo>
                  <a:lnTo>
                    <a:pt x="2" y="1397"/>
                  </a:lnTo>
                  <a:lnTo>
                    <a:pt x="0" y="1391"/>
                  </a:lnTo>
                  <a:lnTo>
                    <a:pt x="0" y="1381"/>
                  </a:lnTo>
                  <a:lnTo>
                    <a:pt x="0" y="1375"/>
                  </a:lnTo>
                  <a:lnTo>
                    <a:pt x="2" y="1371"/>
                  </a:lnTo>
                  <a:lnTo>
                    <a:pt x="7" y="1369"/>
                  </a:lnTo>
                  <a:lnTo>
                    <a:pt x="11" y="1367"/>
                  </a:lnTo>
                  <a:lnTo>
                    <a:pt x="18" y="1367"/>
                  </a:lnTo>
                  <a:lnTo>
                    <a:pt x="21" y="1365"/>
                  </a:lnTo>
                  <a:lnTo>
                    <a:pt x="25" y="1363"/>
                  </a:lnTo>
                  <a:lnTo>
                    <a:pt x="25" y="1361"/>
                  </a:lnTo>
                  <a:lnTo>
                    <a:pt x="21" y="1347"/>
                  </a:lnTo>
                  <a:lnTo>
                    <a:pt x="16" y="1333"/>
                  </a:lnTo>
                  <a:lnTo>
                    <a:pt x="18" y="1325"/>
                  </a:lnTo>
                  <a:lnTo>
                    <a:pt x="21" y="1319"/>
                  </a:lnTo>
                  <a:lnTo>
                    <a:pt x="23" y="1312"/>
                  </a:lnTo>
                  <a:lnTo>
                    <a:pt x="28" y="1306"/>
                  </a:lnTo>
                  <a:lnTo>
                    <a:pt x="42" y="1298"/>
                  </a:lnTo>
                  <a:lnTo>
                    <a:pt x="56" y="1290"/>
                  </a:lnTo>
                  <a:lnTo>
                    <a:pt x="67" y="1284"/>
                  </a:lnTo>
                  <a:lnTo>
                    <a:pt x="79" y="1276"/>
                  </a:lnTo>
                  <a:lnTo>
                    <a:pt x="84" y="1272"/>
                  </a:lnTo>
                  <a:lnTo>
                    <a:pt x="86" y="1268"/>
                  </a:lnTo>
                  <a:lnTo>
                    <a:pt x="88" y="1264"/>
                  </a:lnTo>
                  <a:lnTo>
                    <a:pt x="88" y="1258"/>
                  </a:lnTo>
                  <a:lnTo>
                    <a:pt x="84" y="1254"/>
                  </a:lnTo>
                  <a:lnTo>
                    <a:pt x="84" y="1246"/>
                  </a:lnTo>
                  <a:lnTo>
                    <a:pt x="84" y="1236"/>
                  </a:lnTo>
                  <a:lnTo>
                    <a:pt x="84" y="1226"/>
                  </a:lnTo>
                  <a:lnTo>
                    <a:pt x="95" y="1206"/>
                  </a:lnTo>
                  <a:lnTo>
                    <a:pt x="109" y="1185"/>
                  </a:lnTo>
                  <a:lnTo>
                    <a:pt x="107" y="1171"/>
                  </a:lnTo>
                  <a:lnTo>
                    <a:pt x="105" y="1161"/>
                  </a:lnTo>
                  <a:lnTo>
                    <a:pt x="107" y="1149"/>
                  </a:lnTo>
                  <a:lnTo>
                    <a:pt x="112" y="1135"/>
                  </a:lnTo>
                  <a:lnTo>
                    <a:pt x="114" y="1127"/>
                  </a:lnTo>
                  <a:lnTo>
                    <a:pt x="121" y="1123"/>
                  </a:lnTo>
                  <a:lnTo>
                    <a:pt x="128" y="1119"/>
                  </a:lnTo>
                  <a:lnTo>
                    <a:pt x="135" y="1117"/>
                  </a:lnTo>
                  <a:lnTo>
                    <a:pt x="149" y="1111"/>
                  </a:lnTo>
                  <a:lnTo>
                    <a:pt x="158" y="1103"/>
                  </a:lnTo>
                  <a:lnTo>
                    <a:pt x="172" y="1090"/>
                  </a:lnTo>
                  <a:lnTo>
                    <a:pt x="191" y="1078"/>
                  </a:lnTo>
                  <a:lnTo>
                    <a:pt x="209" y="1066"/>
                  </a:lnTo>
                  <a:lnTo>
                    <a:pt x="230" y="1056"/>
                  </a:lnTo>
                  <a:lnTo>
                    <a:pt x="254" y="1048"/>
                  </a:lnTo>
                  <a:lnTo>
                    <a:pt x="277" y="1042"/>
                  </a:lnTo>
                  <a:lnTo>
                    <a:pt x="302" y="1038"/>
                  </a:lnTo>
                  <a:lnTo>
                    <a:pt x="328" y="1038"/>
                  </a:lnTo>
                  <a:lnTo>
                    <a:pt x="333" y="1036"/>
                  </a:lnTo>
                  <a:lnTo>
                    <a:pt x="337" y="1034"/>
                  </a:lnTo>
                  <a:lnTo>
                    <a:pt x="342" y="1030"/>
                  </a:lnTo>
                  <a:lnTo>
                    <a:pt x="344" y="1026"/>
                  </a:lnTo>
                  <a:lnTo>
                    <a:pt x="349" y="1020"/>
                  </a:lnTo>
                  <a:lnTo>
                    <a:pt x="356" y="1016"/>
                  </a:lnTo>
                  <a:lnTo>
                    <a:pt x="365" y="1012"/>
                  </a:lnTo>
                  <a:lnTo>
                    <a:pt x="377" y="1012"/>
                  </a:lnTo>
                  <a:lnTo>
                    <a:pt x="396" y="1012"/>
                  </a:lnTo>
                  <a:lnTo>
                    <a:pt x="407" y="1014"/>
                  </a:lnTo>
                  <a:lnTo>
                    <a:pt x="419" y="1020"/>
                  </a:lnTo>
                  <a:lnTo>
                    <a:pt x="428" y="1026"/>
                  </a:lnTo>
                  <a:lnTo>
                    <a:pt x="435" y="1030"/>
                  </a:lnTo>
                  <a:lnTo>
                    <a:pt x="440" y="1034"/>
                  </a:lnTo>
                  <a:lnTo>
                    <a:pt x="444" y="1034"/>
                  </a:lnTo>
                  <a:lnTo>
                    <a:pt x="449" y="1030"/>
                  </a:lnTo>
                  <a:lnTo>
                    <a:pt x="456" y="998"/>
                  </a:lnTo>
                  <a:lnTo>
                    <a:pt x="465" y="953"/>
                  </a:lnTo>
                  <a:lnTo>
                    <a:pt x="477" y="903"/>
                  </a:lnTo>
                  <a:lnTo>
                    <a:pt x="489" y="848"/>
                  </a:lnTo>
                  <a:lnTo>
                    <a:pt x="498" y="796"/>
                  </a:lnTo>
                  <a:lnTo>
                    <a:pt x="507" y="751"/>
                  </a:lnTo>
                  <a:lnTo>
                    <a:pt x="512" y="721"/>
                  </a:lnTo>
                  <a:lnTo>
                    <a:pt x="514" y="711"/>
                  </a:lnTo>
                  <a:lnTo>
                    <a:pt x="514" y="699"/>
                  </a:lnTo>
                  <a:lnTo>
                    <a:pt x="512" y="689"/>
                  </a:lnTo>
                  <a:lnTo>
                    <a:pt x="507" y="681"/>
                  </a:lnTo>
                  <a:lnTo>
                    <a:pt x="500" y="675"/>
                  </a:lnTo>
                  <a:lnTo>
                    <a:pt x="496" y="669"/>
                  </a:lnTo>
                  <a:lnTo>
                    <a:pt x="491" y="665"/>
                  </a:lnTo>
                  <a:lnTo>
                    <a:pt x="486" y="659"/>
                  </a:lnTo>
                  <a:lnTo>
                    <a:pt x="486" y="650"/>
                  </a:lnTo>
                  <a:lnTo>
                    <a:pt x="489" y="648"/>
                  </a:lnTo>
                  <a:lnTo>
                    <a:pt x="491" y="638"/>
                  </a:lnTo>
                  <a:lnTo>
                    <a:pt x="489" y="632"/>
                  </a:lnTo>
                  <a:lnTo>
                    <a:pt x="484" y="626"/>
                  </a:lnTo>
                  <a:lnTo>
                    <a:pt x="477" y="620"/>
                  </a:lnTo>
                  <a:lnTo>
                    <a:pt x="468" y="614"/>
                  </a:lnTo>
                  <a:lnTo>
                    <a:pt x="447" y="604"/>
                  </a:lnTo>
                  <a:lnTo>
                    <a:pt x="433" y="594"/>
                  </a:lnTo>
                  <a:lnTo>
                    <a:pt x="433" y="582"/>
                  </a:lnTo>
                  <a:lnTo>
                    <a:pt x="430" y="556"/>
                  </a:lnTo>
                  <a:lnTo>
                    <a:pt x="430" y="531"/>
                  </a:lnTo>
                  <a:lnTo>
                    <a:pt x="433" y="517"/>
                  </a:lnTo>
                  <a:lnTo>
                    <a:pt x="444" y="517"/>
                  </a:lnTo>
                  <a:lnTo>
                    <a:pt x="456" y="513"/>
                  </a:lnTo>
                  <a:lnTo>
                    <a:pt x="461" y="509"/>
                  </a:lnTo>
                  <a:lnTo>
                    <a:pt x="465" y="505"/>
                  </a:lnTo>
                  <a:lnTo>
                    <a:pt x="470" y="503"/>
                  </a:lnTo>
                  <a:lnTo>
                    <a:pt x="477" y="505"/>
                  </a:lnTo>
                  <a:lnTo>
                    <a:pt x="486" y="505"/>
                  </a:lnTo>
                  <a:lnTo>
                    <a:pt x="493" y="501"/>
                  </a:lnTo>
                  <a:lnTo>
                    <a:pt x="498" y="499"/>
                  </a:lnTo>
                  <a:lnTo>
                    <a:pt x="503" y="497"/>
                  </a:lnTo>
                  <a:lnTo>
                    <a:pt x="507" y="497"/>
                  </a:lnTo>
                  <a:lnTo>
                    <a:pt x="510" y="499"/>
                  </a:lnTo>
                  <a:lnTo>
                    <a:pt x="510" y="503"/>
                  </a:lnTo>
                  <a:lnTo>
                    <a:pt x="514" y="507"/>
                  </a:lnTo>
                  <a:lnTo>
                    <a:pt x="519" y="511"/>
                  </a:lnTo>
                  <a:lnTo>
                    <a:pt x="521" y="513"/>
                  </a:lnTo>
                  <a:lnTo>
                    <a:pt x="526" y="513"/>
                  </a:lnTo>
                  <a:lnTo>
                    <a:pt x="530" y="511"/>
                  </a:lnTo>
                  <a:lnTo>
                    <a:pt x="535" y="509"/>
                  </a:lnTo>
                  <a:lnTo>
                    <a:pt x="537" y="507"/>
                  </a:lnTo>
                  <a:lnTo>
                    <a:pt x="540" y="495"/>
                  </a:lnTo>
                  <a:lnTo>
                    <a:pt x="540" y="481"/>
                  </a:lnTo>
                  <a:lnTo>
                    <a:pt x="535" y="475"/>
                  </a:lnTo>
                  <a:lnTo>
                    <a:pt x="530" y="469"/>
                  </a:lnTo>
                  <a:lnTo>
                    <a:pt x="524" y="465"/>
                  </a:lnTo>
                  <a:lnTo>
                    <a:pt x="514" y="465"/>
                  </a:lnTo>
                  <a:lnTo>
                    <a:pt x="486" y="463"/>
                  </a:lnTo>
                  <a:lnTo>
                    <a:pt x="456" y="463"/>
                  </a:lnTo>
                  <a:lnTo>
                    <a:pt x="456" y="453"/>
                  </a:lnTo>
                  <a:lnTo>
                    <a:pt x="456" y="432"/>
                  </a:lnTo>
                  <a:lnTo>
                    <a:pt x="456" y="410"/>
                  </a:lnTo>
                  <a:lnTo>
                    <a:pt x="456" y="396"/>
                  </a:lnTo>
                  <a:lnTo>
                    <a:pt x="461" y="392"/>
                  </a:lnTo>
                  <a:lnTo>
                    <a:pt x="477" y="390"/>
                  </a:lnTo>
                  <a:lnTo>
                    <a:pt x="498" y="388"/>
                  </a:lnTo>
                  <a:lnTo>
                    <a:pt x="526" y="392"/>
                  </a:lnTo>
                  <a:lnTo>
                    <a:pt x="547" y="392"/>
                  </a:lnTo>
                  <a:lnTo>
                    <a:pt x="577" y="392"/>
                  </a:lnTo>
                  <a:lnTo>
                    <a:pt x="612" y="390"/>
                  </a:lnTo>
                  <a:lnTo>
                    <a:pt x="642" y="388"/>
                  </a:lnTo>
                  <a:lnTo>
                    <a:pt x="647" y="388"/>
                  </a:lnTo>
                  <a:lnTo>
                    <a:pt x="647" y="386"/>
                  </a:lnTo>
                  <a:lnTo>
                    <a:pt x="647" y="384"/>
                  </a:lnTo>
                  <a:lnTo>
                    <a:pt x="647" y="382"/>
                  </a:lnTo>
                  <a:lnTo>
                    <a:pt x="645" y="376"/>
                  </a:lnTo>
                  <a:lnTo>
                    <a:pt x="642" y="370"/>
                  </a:lnTo>
                  <a:lnTo>
                    <a:pt x="645" y="366"/>
                  </a:lnTo>
                  <a:lnTo>
                    <a:pt x="649" y="362"/>
                  </a:lnTo>
                  <a:lnTo>
                    <a:pt x="659" y="362"/>
                  </a:lnTo>
                  <a:lnTo>
                    <a:pt x="663" y="366"/>
                  </a:lnTo>
                  <a:lnTo>
                    <a:pt x="665" y="370"/>
                  </a:lnTo>
                  <a:lnTo>
                    <a:pt x="668" y="374"/>
                  </a:lnTo>
                  <a:lnTo>
                    <a:pt x="670" y="380"/>
                  </a:lnTo>
                  <a:lnTo>
                    <a:pt x="675" y="384"/>
                  </a:lnTo>
                  <a:lnTo>
                    <a:pt x="679" y="386"/>
                  </a:lnTo>
                  <a:lnTo>
                    <a:pt x="689" y="388"/>
                  </a:lnTo>
                  <a:lnTo>
                    <a:pt x="703" y="378"/>
                  </a:lnTo>
                  <a:lnTo>
                    <a:pt x="714" y="362"/>
                  </a:lnTo>
                  <a:lnTo>
                    <a:pt x="721" y="356"/>
                  </a:lnTo>
                  <a:lnTo>
                    <a:pt x="728" y="350"/>
                  </a:lnTo>
                  <a:lnTo>
                    <a:pt x="735" y="346"/>
                  </a:lnTo>
                  <a:lnTo>
                    <a:pt x="742" y="344"/>
                  </a:lnTo>
                  <a:lnTo>
                    <a:pt x="749" y="346"/>
                  </a:lnTo>
                  <a:lnTo>
                    <a:pt x="754" y="350"/>
                  </a:lnTo>
                  <a:lnTo>
                    <a:pt x="761" y="358"/>
                  </a:lnTo>
                  <a:lnTo>
                    <a:pt x="768" y="366"/>
                  </a:lnTo>
                  <a:lnTo>
                    <a:pt x="782" y="384"/>
                  </a:lnTo>
                  <a:lnTo>
                    <a:pt x="789" y="398"/>
                  </a:lnTo>
                  <a:lnTo>
                    <a:pt x="789" y="420"/>
                  </a:lnTo>
                  <a:lnTo>
                    <a:pt x="789" y="438"/>
                  </a:lnTo>
                  <a:lnTo>
                    <a:pt x="803" y="438"/>
                  </a:lnTo>
                  <a:lnTo>
                    <a:pt x="814" y="436"/>
                  </a:lnTo>
                  <a:lnTo>
                    <a:pt x="835" y="451"/>
                  </a:lnTo>
                  <a:lnTo>
                    <a:pt x="854" y="463"/>
                  </a:lnTo>
                  <a:lnTo>
                    <a:pt x="873" y="473"/>
                  </a:lnTo>
                  <a:lnTo>
                    <a:pt x="887" y="479"/>
                  </a:lnTo>
                  <a:lnTo>
                    <a:pt x="898" y="481"/>
                  </a:lnTo>
                  <a:lnTo>
                    <a:pt x="910" y="479"/>
                  </a:lnTo>
                  <a:lnTo>
                    <a:pt x="921" y="475"/>
                  </a:lnTo>
                  <a:lnTo>
                    <a:pt x="931" y="469"/>
                  </a:lnTo>
                  <a:lnTo>
                    <a:pt x="940" y="465"/>
                  </a:lnTo>
                  <a:lnTo>
                    <a:pt x="949" y="459"/>
                  </a:lnTo>
                  <a:lnTo>
                    <a:pt x="959" y="457"/>
                  </a:lnTo>
                  <a:lnTo>
                    <a:pt x="966" y="457"/>
                  </a:lnTo>
                  <a:lnTo>
                    <a:pt x="970" y="471"/>
                  </a:lnTo>
                  <a:lnTo>
                    <a:pt x="977" y="487"/>
                  </a:lnTo>
                  <a:lnTo>
                    <a:pt x="989" y="477"/>
                  </a:lnTo>
                  <a:lnTo>
                    <a:pt x="1010" y="459"/>
                  </a:lnTo>
                  <a:lnTo>
                    <a:pt x="1017" y="457"/>
                  </a:lnTo>
                  <a:lnTo>
                    <a:pt x="1022" y="453"/>
                  </a:lnTo>
                  <a:lnTo>
                    <a:pt x="1024" y="445"/>
                  </a:lnTo>
                  <a:lnTo>
                    <a:pt x="1024" y="438"/>
                  </a:lnTo>
                  <a:lnTo>
                    <a:pt x="1045" y="432"/>
                  </a:lnTo>
                  <a:lnTo>
                    <a:pt x="1061" y="424"/>
                  </a:lnTo>
                  <a:lnTo>
                    <a:pt x="1068" y="424"/>
                  </a:lnTo>
                  <a:lnTo>
                    <a:pt x="1075" y="422"/>
                  </a:lnTo>
                  <a:lnTo>
                    <a:pt x="1082" y="420"/>
                  </a:lnTo>
                  <a:lnTo>
                    <a:pt x="1087" y="418"/>
                  </a:lnTo>
                  <a:lnTo>
                    <a:pt x="1096" y="410"/>
                  </a:lnTo>
                  <a:lnTo>
                    <a:pt x="1105" y="400"/>
                  </a:lnTo>
                  <a:lnTo>
                    <a:pt x="1110" y="400"/>
                  </a:lnTo>
                  <a:lnTo>
                    <a:pt x="1112" y="406"/>
                  </a:lnTo>
                  <a:lnTo>
                    <a:pt x="1115" y="406"/>
                  </a:lnTo>
                  <a:lnTo>
                    <a:pt x="1117" y="408"/>
                  </a:lnTo>
                  <a:lnTo>
                    <a:pt x="1119" y="406"/>
                  </a:lnTo>
                  <a:lnTo>
                    <a:pt x="1124" y="402"/>
                  </a:lnTo>
                  <a:lnTo>
                    <a:pt x="1129" y="398"/>
                  </a:lnTo>
                  <a:lnTo>
                    <a:pt x="1138" y="394"/>
                  </a:lnTo>
                  <a:lnTo>
                    <a:pt x="1147" y="388"/>
                  </a:lnTo>
                  <a:lnTo>
                    <a:pt x="1150" y="382"/>
                  </a:lnTo>
                  <a:lnTo>
                    <a:pt x="1150" y="372"/>
                  </a:lnTo>
                  <a:lnTo>
                    <a:pt x="1152" y="362"/>
                  </a:lnTo>
                  <a:lnTo>
                    <a:pt x="1152" y="358"/>
                  </a:lnTo>
                  <a:lnTo>
                    <a:pt x="1154" y="354"/>
                  </a:lnTo>
                  <a:lnTo>
                    <a:pt x="1157" y="352"/>
                  </a:lnTo>
                  <a:lnTo>
                    <a:pt x="1161" y="350"/>
                  </a:lnTo>
                  <a:lnTo>
                    <a:pt x="1168" y="350"/>
                  </a:lnTo>
                  <a:lnTo>
                    <a:pt x="1175" y="350"/>
                  </a:lnTo>
                  <a:lnTo>
                    <a:pt x="1182" y="346"/>
                  </a:lnTo>
                  <a:lnTo>
                    <a:pt x="1189" y="344"/>
                  </a:lnTo>
                  <a:lnTo>
                    <a:pt x="1201" y="336"/>
                  </a:lnTo>
                  <a:lnTo>
                    <a:pt x="1212" y="327"/>
                  </a:lnTo>
                  <a:lnTo>
                    <a:pt x="1229" y="327"/>
                  </a:lnTo>
                  <a:lnTo>
                    <a:pt x="1233" y="325"/>
                  </a:lnTo>
                  <a:lnTo>
                    <a:pt x="1236" y="321"/>
                  </a:lnTo>
                  <a:lnTo>
                    <a:pt x="1238" y="315"/>
                  </a:lnTo>
                  <a:lnTo>
                    <a:pt x="1238" y="307"/>
                  </a:lnTo>
                  <a:lnTo>
                    <a:pt x="1238" y="303"/>
                  </a:lnTo>
                  <a:lnTo>
                    <a:pt x="1236" y="301"/>
                  </a:lnTo>
                  <a:lnTo>
                    <a:pt x="1233" y="301"/>
                  </a:lnTo>
                  <a:lnTo>
                    <a:pt x="1229" y="301"/>
                  </a:lnTo>
                  <a:lnTo>
                    <a:pt x="1222" y="301"/>
                  </a:lnTo>
                  <a:lnTo>
                    <a:pt x="1217" y="301"/>
                  </a:lnTo>
                  <a:lnTo>
                    <a:pt x="1203" y="301"/>
                  </a:lnTo>
                  <a:lnTo>
                    <a:pt x="1178" y="301"/>
                  </a:lnTo>
                  <a:lnTo>
                    <a:pt x="1168" y="299"/>
                  </a:lnTo>
                  <a:lnTo>
                    <a:pt x="1164" y="297"/>
                  </a:lnTo>
                  <a:lnTo>
                    <a:pt x="1159" y="289"/>
                  </a:lnTo>
                  <a:lnTo>
                    <a:pt x="1157" y="281"/>
                  </a:lnTo>
                  <a:lnTo>
                    <a:pt x="1157" y="269"/>
                  </a:lnTo>
                  <a:lnTo>
                    <a:pt x="1154" y="261"/>
                  </a:lnTo>
                  <a:lnTo>
                    <a:pt x="1152" y="255"/>
                  </a:lnTo>
                  <a:lnTo>
                    <a:pt x="1147" y="249"/>
                  </a:lnTo>
                  <a:lnTo>
                    <a:pt x="1140" y="245"/>
                  </a:lnTo>
                  <a:lnTo>
                    <a:pt x="1138" y="241"/>
                  </a:lnTo>
                  <a:lnTo>
                    <a:pt x="1133" y="235"/>
                  </a:lnTo>
                  <a:lnTo>
                    <a:pt x="1133" y="229"/>
                  </a:lnTo>
                  <a:lnTo>
                    <a:pt x="1133" y="214"/>
                  </a:lnTo>
                  <a:lnTo>
                    <a:pt x="1133" y="194"/>
                  </a:lnTo>
                  <a:lnTo>
                    <a:pt x="1133" y="186"/>
                  </a:lnTo>
                  <a:lnTo>
                    <a:pt x="1131" y="180"/>
                  </a:lnTo>
                  <a:lnTo>
                    <a:pt x="1131" y="174"/>
                  </a:lnTo>
                  <a:lnTo>
                    <a:pt x="1126" y="170"/>
                  </a:lnTo>
                  <a:lnTo>
                    <a:pt x="1112" y="160"/>
                  </a:lnTo>
                  <a:lnTo>
                    <a:pt x="1084" y="146"/>
                  </a:lnTo>
                  <a:lnTo>
                    <a:pt x="1075" y="140"/>
                  </a:lnTo>
                  <a:lnTo>
                    <a:pt x="1070" y="128"/>
                  </a:lnTo>
                  <a:lnTo>
                    <a:pt x="1068" y="118"/>
                  </a:lnTo>
                  <a:lnTo>
                    <a:pt x="1070" y="114"/>
                  </a:lnTo>
                  <a:lnTo>
                    <a:pt x="1082" y="120"/>
                  </a:lnTo>
                  <a:lnTo>
                    <a:pt x="1094" y="126"/>
                  </a:lnTo>
                  <a:lnTo>
                    <a:pt x="1112" y="126"/>
                  </a:lnTo>
                  <a:lnTo>
                    <a:pt x="1131" y="126"/>
                  </a:lnTo>
                  <a:lnTo>
                    <a:pt x="1145" y="138"/>
                  </a:lnTo>
                  <a:lnTo>
                    <a:pt x="1157" y="152"/>
                  </a:lnTo>
                  <a:lnTo>
                    <a:pt x="1168" y="148"/>
                  </a:lnTo>
                  <a:lnTo>
                    <a:pt x="1187" y="144"/>
                  </a:lnTo>
                  <a:lnTo>
                    <a:pt x="1201" y="146"/>
                  </a:lnTo>
                  <a:lnTo>
                    <a:pt x="1217" y="148"/>
                  </a:lnTo>
                  <a:lnTo>
                    <a:pt x="1226" y="146"/>
                  </a:lnTo>
                  <a:lnTo>
                    <a:pt x="1238" y="142"/>
                  </a:lnTo>
                  <a:lnTo>
                    <a:pt x="1264" y="160"/>
                  </a:lnTo>
                  <a:lnTo>
                    <a:pt x="1294" y="180"/>
                  </a:lnTo>
                  <a:lnTo>
                    <a:pt x="1301" y="178"/>
                  </a:lnTo>
                  <a:lnTo>
                    <a:pt x="1306" y="174"/>
                  </a:lnTo>
                  <a:lnTo>
                    <a:pt x="1310" y="168"/>
                  </a:lnTo>
                  <a:lnTo>
                    <a:pt x="1310" y="166"/>
                  </a:lnTo>
                  <a:lnTo>
                    <a:pt x="1310" y="162"/>
                  </a:lnTo>
                  <a:lnTo>
                    <a:pt x="1306" y="156"/>
                  </a:lnTo>
                  <a:lnTo>
                    <a:pt x="1306" y="148"/>
                  </a:lnTo>
                  <a:lnTo>
                    <a:pt x="1308" y="140"/>
                  </a:lnTo>
                  <a:lnTo>
                    <a:pt x="1310" y="134"/>
                  </a:lnTo>
                  <a:lnTo>
                    <a:pt x="1315" y="132"/>
                  </a:lnTo>
                  <a:lnTo>
                    <a:pt x="1317" y="130"/>
                  </a:lnTo>
                  <a:lnTo>
                    <a:pt x="1322" y="130"/>
                  </a:lnTo>
                  <a:lnTo>
                    <a:pt x="1331" y="132"/>
                  </a:lnTo>
                  <a:lnTo>
                    <a:pt x="1333" y="132"/>
                  </a:lnTo>
                  <a:lnTo>
                    <a:pt x="1333" y="130"/>
                  </a:lnTo>
                  <a:lnTo>
                    <a:pt x="1336" y="126"/>
                  </a:lnTo>
                  <a:lnTo>
                    <a:pt x="1340" y="120"/>
                  </a:lnTo>
                  <a:lnTo>
                    <a:pt x="1350" y="116"/>
                  </a:lnTo>
                  <a:lnTo>
                    <a:pt x="1364" y="120"/>
                  </a:lnTo>
                  <a:lnTo>
                    <a:pt x="1378" y="126"/>
                  </a:lnTo>
                  <a:lnTo>
                    <a:pt x="1389" y="122"/>
                  </a:lnTo>
                  <a:lnTo>
                    <a:pt x="1401" y="118"/>
                  </a:lnTo>
                  <a:lnTo>
                    <a:pt x="1408" y="118"/>
                  </a:lnTo>
                  <a:lnTo>
                    <a:pt x="1415" y="116"/>
                  </a:lnTo>
                  <a:lnTo>
                    <a:pt x="1429" y="111"/>
                  </a:lnTo>
                  <a:lnTo>
                    <a:pt x="1450" y="107"/>
                  </a:lnTo>
                  <a:lnTo>
                    <a:pt x="1454" y="103"/>
                  </a:lnTo>
                  <a:lnTo>
                    <a:pt x="1457" y="97"/>
                  </a:lnTo>
                  <a:lnTo>
                    <a:pt x="1459" y="93"/>
                  </a:lnTo>
                  <a:lnTo>
                    <a:pt x="1464" y="91"/>
                  </a:lnTo>
                  <a:lnTo>
                    <a:pt x="1468" y="89"/>
                  </a:lnTo>
                  <a:lnTo>
                    <a:pt x="1478" y="89"/>
                  </a:lnTo>
                  <a:lnTo>
                    <a:pt x="1485" y="83"/>
                  </a:lnTo>
                  <a:lnTo>
                    <a:pt x="1492" y="81"/>
                  </a:lnTo>
                  <a:lnTo>
                    <a:pt x="1501" y="79"/>
                  </a:lnTo>
                  <a:lnTo>
                    <a:pt x="1508" y="79"/>
                  </a:lnTo>
                  <a:lnTo>
                    <a:pt x="1520" y="81"/>
                  </a:lnTo>
                  <a:lnTo>
                    <a:pt x="1524" y="79"/>
                  </a:lnTo>
                  <a:lnTo>
                    <a:pt x="1534" y="67"/>
                  </a:lnTo>
                  <a:lnTo>
                    <a:pt x="1541" y="61"/>
                  </a:lnTo>
                  <a:lnTo>
                    <a:pt x="1550" y="57"/>
                  </a:lnTo>
                  <a:lnTo>
                    <a:pt x="1555" y="55"/>
                  </a:lnTo>
                  <a:lnTo>
                    <a:pt x="1562" y="53"/>
                  </a:lnTo>
                  <a:lnTo>
                    <a:pt x="1566" y="49"/>
                  </a:lnTo>
                  <a:lnTo>
                    <a:pt x="1571" y="43"/>
                  </a:lnTo>
                  <a:lnTo>
                    <a:pt x="1573" y="33"/>
                  </a:lnTo>
                  <a:lnTo>
                    <a:pt x="1566" y="21"/>
                  </a:lnTo>
                  <a:lnTo>
                    <a:pt x="1564" y="11"/>
                  </a:lnTo>
                  <a:lnTo>
                    <a:pt x="1578" y="9"/>
                  </a:lnTo>
                  <a:lnTo>
                    <a:pt x="1599" y="9"/>
                  </a:lnTo>
                  <a:lnTo>
                    <a:pt x="1613" y="5"/>
                  </a:lnTo>
                  <a:lnTo>
                    <a:pt x="1624" y="0"/>
                  </a:lnTo>
                  <a:lnTo>
                    <a:pt x="1629" y="2"/>
                  </a:lnTo>
                  <a:lnTo>
                    <a:pt x="1636" y="5"/>
                  </a:lnTo>
                  <a:lnTo>
                    <a:pt x="1638" y="9"/>
                  </a:lnTo>
                  <a:lnTo>
                    <a:pt x="1643" y="15"/>
                  </a:lnTo>
                  <a:lnTo>
                    <a:pt x="1645" y="21"/>
                  </a:lnTo>
                  <a:lnTo>
                    <a:pt x="1645" y="27"/>
                  </a:lnTo>
                  <a:lnTo>
                    <a:pt x="1645" y="33"/>
                  </a:lnTo>
                  <a:lnTo>
                    <a:pt x="1643" y="41"/>
                  </a:lnTo>
                  <a:lnTo>
                    <a:pt x="1636" y="57"/>
                  </a:lnTo>
                  <a:lnTo>
                    <a:pt x="1629" y="73"/>
                  </a:lnTo>
                  <a:lnTo>
                    <a:pt x="1631" y="77"/>
                  </a:lnTo>
                  <a:lnTo>
                    <a:pt x="1636" y="79"/>
                  </a:lnTo>
                  <a:lnTo>
                    <a:pt x="1643" y="79"/>
                  </a:lnTo>
                  <a:lnTo>
                    <a:pt x="1650" y="81"/>
                  </a:lnTo>
                  <a:lnTo>
                    <a:pt x="1666" y="81"/>
                  </a:lnTo>
                  <a:lnTo>
                    <a:pt x="1676" y="83"/>
                  </a:lnTo>
                  <a:lnTo>
                    <a:pt x="1680" y="95"/>
                  </a:lnTo>
                  <a:lnTo>
                    <a:pt x="1683" y="105"/>
                  </a:lnTo>
                  <a:lnTo>
                    <a:pt x="1690" y="126"/>
                  </a:lnTo>
                  <a:lnTo>
                    <a:pt x="1697" y="144"/>
                  </a:lnTo>
                  <a:lnTo>
                    <a:pt x="1692" y="152"/>
                  </a:lnTo>
                  <a:lnTo>
                    <a:pt x="1687" y="158"/>
                  </a:lnTo>
                  <a:lnTo>
                    <a:pt x="1683" y="162"/>
                  </a:lnTo>
                  <a:lnTo>
                    <a:pt x="1678" y="164"/>
                  </a:lnTo>
                  <a:lnTo>
                    <a:pt x="1673" y="166"/>
                  </a:lnTo>
                  <a:lnTo>
                    <a:pt x="1671" y="168"/>
                  </a:lnTo>
                  <a:lnTo>
                    <a:pt x="1666" y="170"/>
                  </a:lnTo>
                  <a:lnTo>
                    <a:pt x="1664" y="174"/>
                  </a:lnTo>
                  <a:lnTo>
                    <a:pt x="1664" y="188"/>
                  </a:lnTo>
                  <a:lnTo>
                    <a:pt x="1666" y="200"/>
                  </a:lnTo>
                  <a:lnTo>
                    <a:pt x="1664" y="212"/>
                  </a:lnTo>
                  <a:lnTo>
                    <a:pt x="1657" y="223"/>
                  </a:lnTo>
                  <a:lnTo>
                    <a:pt x="1652" y="227"/>
                  </a:lnTo>
                  <a:lnTo>
                    <a:pt x="1650" y="235"/>
                  </a:lnTo>
                  <a:lnTo>
                    <a:pt x="1648" y="245"/>
                  </a:lnTo>
                  <a:lnTo>
                    <a:pt x="1648" y="257"/>
                  </a:lnTo>
                  <a:lnTo>
                    <a:pt x="1650" y="275"/>
                  </a:lnTo>
                  <a:lnTo>
                    <a:pt x="1652" y="287"/>
                  </a:lnTo>
                  <a:lnTo>
                    <a:pt x="1657" y="293"/>
                  </a:lnTo>
                  <a:lnTo>
                    <a:pt x="1662" y="299"/>
                  </a:lnTo>
                  <a:lnTo>
                    <a:pt x="1673" y="303"/>
                  </a:lnTo>
                  <a:lnTo>
                    <a:pt x="1680" y="311"/>
                  </a:lnTo>
                  <a:lnTo>
                    <a:pt x="1678" y="329"/>
                  </a:lnTo>
                  <a:lnTo>
                    <a:pt x="1683" y="346"/>
                  </a:lnTo>
                  <a:lnTo>
                    <a:pt x="1694" y="358"/>
                  </a:lnTo>
                  <a:lnTo>
                    <a:pt x="1713" y="376"/>
                  </a:lnTo>
                  <a:lnTo>
                    <a:pt x="1731" y="390"/>
                  </a:lnTo>
                  <a:lnTo>
                    <a:pt x="1748" y="400"/>
                  </a:lnTo>
                  <a:lnTo>
                    <a:pt x="1757" y="400"/>
                  </a:lnTo>
                  <a:lnTo>
                    <a:pt x="1764" y="400"/>
                  </a:lnTo>
                  <a:lnTo>
                    <a:pt x="1766" y="400"/>
                  </a:lnTo>
                  <a:lnTo>
                    <a:pt x="1771" y="402"/>
                  </a:lnTo>
                  <a:lnTo>
                    <a:pt x="1773" y="406"/>
                  </a:lnTo>
                  <a:lnTo>
                    <a:pt x="1778" y="410"/>
                  </a:lnTo>
                  <a:lnTo>
                    <a:pt x="1780" y="414"/>
                  </a:lnTo>
                  <a:lnTo>
                    <a:pt x="1783" y="414"/>
                  </a:lnTo>
                  <a:lnTo>
                    <a:pt x="1787" y="414"/>
                  </a:lnTo>
                  <a:lnTo>
                    <a:pt x="1792" y="412"/>
                  </a:lnTo>
                  <a:lnTo>
                    <a:pt x="1804" y="408"/>
                  </a:lnTo>
                  <a:lnTo>
                    <a:pt x="1820" y="406"/>
                  </a:lnTo>
                  <a:lnTo>
                    <a:pt x="1825" y="404"/>
                  </a:lnTo>
                  <a:lnTo>
                    <a:pt x="1827" y="400"/>
                  </a:lnTo>
                  <a:lnTo>
                    <a:pt x="1829" y="396"/>
                  </a:lnTo>
                  <a:lnTo>
                    <a:pt x="1832" y="390"/>
                  </a:lnTo>
                  <a:lnTo>
                    <a:pt x="1836" y="384"/>
                  </a:lnTo>
                  <a:lnTo>
                    <a:pt x="1841" y="380"/>
                  </a:lnTo>
                  <a:lnTo>
                    <a:pt x="1848" y="378"/>
                  </a:lnTo>
                  <a:lnTo>
                    <a:pt x="1857" y="378"/>
                  </a:lnTo>
                  <a:lnTo>
                    <a:pt x="1864" y="380"/>
                  </a:lnTo>
                  <a:lnTo>
                    <a:pt x="1873" y="382"/>
                  </a:lnTo>
                  <a:lnTo>
                    <a:pt x="1880" y="382"/>
                  </a:lnTo>
                  <a:lnTo>
                    <a:pt x="1887" y="380"/>
                  </a:lnTo>
                  <a:lnTo>
                    <a:pt x="1892" y="378"/>
                  </a:lnTo>
                  <a:lnTo>
                    <a:pt x="1894" y="376"/>
                  </a:lnTo>
                  <a:lnTo>
                    <a:pt x="1901" y="368"/>
                  </a:lnTo>
                  <a:lnTo>
                    <a:pt x="1908" y="364"/>
                  </a:lnTo>
                  <a:lnTo>
                    <a:pt x="1929" y="362"/>
                  </a:lnTo>
                  <a:lnTo>
                    <a:pt x="1948" y="356"/>
                  </a:lnTo>
                  <a:lnTo>
                    <a:pt x="1957" y="348"/>
                  </a:lnTo>
                  <a:lnTo>
                    <a:pt x="1964" y="342"/>
                  </a:lnTo>
                  <a:lnTo>
                    <a:pt x="1969" y="338"/>
                  </a:lnTo>
                  <a:lnTo>
                    <a:pt x="1976" y="336"/>
                  </a:lnTo>
                  <a:lnTo>
                    <a:pt x="1983" y="334"/>
                  </a:lnTo>
                  <a:lnTo>
                    <a:pt x="1990" y="334"/>
                  </a:lnTo>
                  <a:lnTo>
                    <a:pt x="2008" y="338"/>
                  </a:lnTo>
                  <a:lnTo>
                    <a:pt x="2027" y="342"/>
                  </a:lnTo>
                  <a:lnTo>
                    <a:pt x="2046" y="340"/>
                  </a:lnTo>
                  <a:lnTo>
                    <a:pt x="2060" y="336"/>
                  </a:lnTo>
                  <a:lnTo>
                    <a:pt x="2092" y="342"/>
                  </a:lnTo>
                  <a:lnTo>
                    <a:pt x="2122" y="346"/>
                  </a:lnTo>
                  <a:lnTo>
                    <a:pt x="2129" y="348"/>
                  </a:lnTo>
                  <a:lnTo>
                    <a:pt x="2136" y="346"/>
                  </a:lnTo>
                  <a:lnTo>
                    <a:pt x="2139" y="346"/>
                  </a:lnTo>
                  <a:lnTo>
                    <a:pt x="2141" y="344"/>
                  </a:lnTo>
                  <a:lnTo>
                    <a:pt x="2143" y="342"/>
                  </a:lnTo>
                  <a:lnTo>
                    <a:pt x="2143" y="338"/>
                  </a:lnTo>
                  <a:lnTo>
                    <a:pt x="2134" y="319"/>
                  </a:lnTo>
                  <a:lnTo>
                    <a:pt x="2120" y="301"/>
                  </a:lnTo>
                  <a:lnTo>
                    <a:pt x="2125" y="295"/>
                  </a:lnTo>
                  <a:lnTo>
                    <a:pt x="2132" y="287"/>
                  </a:lnTo>
                  <a:lnTo>
                    <a:pt x="2136" y="283"/>
                  </a:lnTo>
                  <a:lnTo>
                    <a:pt x="2141" y="279"/>
                  </a:lnTo>
                  <a:lnTo>
                    <a:pt x="2146" y="279"/>
                  </a:lnTo>
                  <a:lnTo>
                    <a:pt x="2150" y="281"/>
                  </a:lnTo>
                  <a:lnTo>
                    <a:pt x="2162" y="285"/>
                  </a:lnTo>
                  <a:lnTo>
                    <a:pt x="2171" y="287"/>
                  </a:lnTo>
                  <a:lnTo>
                    <a:pt x="2192" y="287"/>
                  </a:lnTo>
                  <a:lnTo>
                    <a:pt x="2204" y="287"/>
                  </a:lnTo>
                  <a:lnTo>
                    <a:pt x="2213" y="285"/>
                  </a:lnTo>
                  <a:lnTo>
                    <a:pt x="2220" y="281"/>
                  </a:lnTo>
                  <a:lnTo>
                    <a:pt x="2227" y="277"/>
                  </a:lnTo>
                  <a:lnTo>
                    <a:pt x="2232" y="275"/>
                  </a:lnTo>
                  <a:lnTo>
                    <a:pt x="2241" y="273"/>
                  </a:lnTo>
                  <a:lnTo>
                    <a:pt x="2250" y="271"/>
                  </a:lnTo>
                  <a:lnTo>
                    <a:pt x="2262" y="275"/>
                  </a:lnTo>
                  <a:lnTo>
                    <a:pt x="2274" y="281"/>
                  </a:lnTo>
                  <a:lnTo>
                    <a:pt x="2281" y="283"/>
                  </a:lnTo>
                  <a:lnTo>
                    <a:pt x="2285" y="287"/>
                  </a:lnTo>
                  <a:lnTo>
                    <a:pt x="2288" y="291"/>
                  </a:lnTo>
                  <a:lnTo>
                    <a:pt x="2288" y="293"/>
                  </a:lnTo>
                  <a:lnTo>
                    <a:pt x="2320" y="301"/>
                  </a:lnTo>
                  <a:lnTo>
                    <a:pt x="2351" y="313"/>
                  </a:lnTo>
                  <a:lnTo>
                    <a:pt x="2362" y="315"/>
                  </a:lnTo>
                  <a:lnTo>
                    <a:pt x="2371" y="313"/>
                  </a:lnTo>
                  <a:lnTo>
                    <a:pt x="2378" y="311"/>
                  </a:lnTo>
                  <a:lnTo>
                    <a:pt x="2383" y="307"/>
                  </a:lnTo>
                  <a:lnTo>
                    <a:pt x="2388" y="303"/>
                  </a:lnTo>
                  <a:lnTo>
                    <a:pt x="2390" y="299"/>
                  </a:lnTo>
                  <a:lnTo>
                    <a:pt x="2397" y="297"/>
                  </a:lnTo>
                  <a:lnTo>
                    <a:pt x="2402" y="297"/>
                  </a:lnTo>
                  <a:lnTo>
                    <a:pt x="2416" y="301"/>
                  </a:lnTo>
                  <a:lnTo>
                    <a:pt x="2430" y="305"/>
                  </a:lnTo>
                  <a:lnTo>
                    <a:pt x="2444" y="301"/>
                  </a:lnTo>
                  <a:lnTo>
                    <a:pt x="2462" y="297"/>
                  </a:lnTo>
                  <a:lnTo>
                    <a:pt x="2469" y="309"/>
                  </a:lnTo>
                  <a:lnTo>
                    <a:pt x="2479" y="311"/>
                  </a:lnTo>
                  <a:lnTo>
                    <a:pt x="2495" y="311"/>
                  </a:lnTo>
                  <a:lnTo>
                    <a:pt x="2506" y="309"/>
                  </a:lnTo>
                  <a:lnTo>
                    <a:pt x="2520" y="303"/>
                  </a:lnTo>
                  <a:lnTo>
                    <a:pt x="2532" y="293"/>
                  </a:lnTo>
                  <a:lnTo>
                    <a:pt x="2544" y="281"/>
                  </a:lnTo>
                  <a:lnTo>
                    <a:pt x="2553" y="259"/>
                  </a:lnTo>
                  <a:lnTo>
                    <a:pt x="2567" y="241"/>
                  </a:lnTo>
                  <a:lnTo>
                    <a:pt x="2572" y="233"/>
                  </a:lnTo>
                  <a:lnTo>
                    <a:pt x="2576" y="223"/>
                  </a:lnTo>
                  <a:lnTo>
                    <a:pt x="2576" y="216"/>
                  </a:lnTo>
                  <a:lnTo>
                    <a:pt x="2581" y="210"/>
                  </a:lnTo>
                  <a:lnTo>
                    <a:pt x="2586" y="206"/>
                  </a:lnTo>
                  <a:lnTo>
                    <a:pt x="2593" y="200"/>
                  </a:lnTo>
                  <a:lnTo>
                    <a:pt x="2602" y="190"/>
                  </a:lnTo>
                  <a:lnTo>
                    <a:pt x="2614" y="168"/>
                  </a:lnTo>
                  <a:lnTo>
                    <a:pt x="2620" y="156"/>
                  </a:lnTo>
                  <a:lnTo>
                    <a:pt x="2630" y="146"/>
                  </a:lnTo>
                  <a:lnTo>
                    <a:pt x="2639" y="138"/>
                  </a:lnTo>
                  <a:lnTo>
                    <a:pt x="2651" y="134"/>
                  </a:lnTo>
                  <a:lnTo>
                    <a:pt x="2655" y="132"/>
                  </a:lnTo>
                  <a:lnTo>
                    <a:pt x="2655" y="124"/>
                  </a:lnTo>
                  <a:lnTo>
                    <a:pt x="2658" y="118"/>
                  </a:lnTo>
                  <a:lnTo>
                    <a:pt x="2660" y="109"/>
                  </a:lnTo>
                  <a:lnTo>
                    <a:pt x="2665" y="114"/>
                  </a:lnTo>
                  <a:lnTo>
                    <a:pt x="2669" y="116"/>
                  </a:lnTo>
                  <a:lnTo>
                    <a:pt x="2674" y="116"/>
                  </a:lnTo>
                  <a:lnTo>
                    <a:pt x="2672" y="103"/>
                  </a:lnTo>
                  <a:lnTo>
                    <a:pt x="2674" y="97"/>
                  </a:lnTo>
                  <a:lnTo>
                    <a:pt x="2672" y="93"/>
                  </a:lnTo>
                  <a:lnTo>
                    <a:pt x="2672" y="87"/>
                  </a:lnTo>
                  <a:lnTo>
                    <a:pt x="2672" y="85"/>
                  </a:lnTo>
                  <a:lnTo>
                    <a:pt x="2674" y="85"/>
                  </a:lnTo>
                  <a:lnTo>
                    <a:pt x="2676" y="85"/>
                  </a:lnTo>
                  <a:lnTo>
                    <a:pt x="2681" y="89"/>
                  </a:lnTo>
                  <a:lnTo>
                    <a:pt x="2688" y="89"/>
                  </a:lnTo>
                  <a:lnTo>
                    <a:pt x="2695" y="91"/>
                  </a:lnTo>
                  <a:lnTo>
                    <a:pt x="2700" y="95"/>
                  </a:lnTo>
                  <a:lnTo>
                    <a:pt x="2704" y="101"/>
                  </a:lnTo>
                  <a:lnTo>
                    <a:pt x="2714" y="114"/>
                  </a:lnTo>
                  <a:lnTo>
                    <a:pt x="2718" y="128"/>
                  </a:lnTo>
                  <a:lnTo>
                    <a:pt x="2728" y="162"/>
                  </a:lnTo>
                  <a:lnTo>
                    <a:pt x="2732" y="194"/>
                  </a:lnTo>
                  <a:lnTo>
                    <a:pt x="2735" y="210"/>
                  </a:lnTo>
                  <a:lnTo>
                    <a:pt x="2739" y="225"/>
                  </a:lnTo>
                  <a:lnTo>
                    <a:pt x="2744" y="237"/>
                  </a:lnTo>
                  <a:lnTo>
                    <a:pt x="2749" y="247"/>
                  </a:lnTo>
                  <a:lnTo>
                    <a:pt x="2760" y="269"/>
                  </a:lnTo>
                  <a:lnTo>
                    <a:pt x="2774" y="295"/>
                  </a:lnTo>
                  <a:lnTo>
                    <a:pt x="2776" y="307"/>
                  </a:lnTo>
                  <a:lnTo>
                    <a:pt x="2779" y="319"/>
                  </a:lnTo>
                  <a:lnTo>
                    <a:pt x="2786" y="319"/>
                  </a:lnTo>
                  <a:lnTo>
                    <a:pt x="2790" y="319"/>
                  </a:lnTo>
                  <a:lnTo>
                    <a:pt x="2793" y="325"/>
                  </a:lnTo>
                  <a:lnTo>
                    <a:pt x="2795" y="334"/>
                  </a:lnTo>
                  <a:lnTo>
                    <a:pt x="2797" y="338"/>
                  </a:lnTo>
                  <a:lnTo>
                    <a:pt x="2802" y="342"/>
                  </a:lnTo>
                  <a:lnTo>
                    <a:pt x="2807" y="346"/>
                  </a:lnTo>
                  <a:lnTo>
                    <a:pt x="2811" y="346"/>
                  </a:lnTo>
                  <a:lnTo>
                    <a:pt x="2832" y="350"/>
                  </a:lnTo>
                  <a:lnTo>
                    <a:pt x="2853" y="354"/>
                  </a:lnTo>
                  <a:lnTo>
                    <a:pt x="2860" y="360"/>
                  </a:lnTo>
                  <a:lnTo>
                    <a:pt x="2867" y="368"/>
                  </a:lnTo>
                  <a:lnTo>
                    <a:pt x="2872" y="378"/>
                  </a:lnTo>
                  <a:lnTo>
                    <a:pt x="2872" y="396"/>
                  </a:lnTo>
                  <a:lnTo>
                    <a:pt x="2867" y="416"/>
                  </a:lnTo>
                  <a:lnTo>
                    <a:pt x="2863" y="430"/>
                  </a:lnTo>
                  <a:lnTo>
                    <a:pt x="2858" y="434"/>
                  </a:lnTo>
                  <a:lnTo>
                    <a:pt x="2853" y="438"/>
                  </a:lnTo>
                  <a:lnTo>
                    <a:pt x="2846" y="438"/>
                  </a:lnTo>
                  <a:lnTo>
                    <a:pt x="2839" y="438"/>
                  </a:lnTo>
                  <a:lnTo>
                    <a:pt x="2832" y="441"/>
                  </a:lnTo>
                  <a:lnTo>
                    <a:pt x="2825" y="445"/>
                  </a:lnTo>
                  <a:lnTo>
                    <a:pt x="2821" y="451"/>
                  </a:lnTo>
                  <a:lnTo>
                    <a:pt x="2814" y="459"/>
                  </a:lnTo>
                  <a:lnTo>
                    <a:pt x="2800" y="479"/>
                  </a:lnTo>
                  <a:lnTo>
                    <a:pt x="2783" y="499"/>
                  </a:lnTo>
                  <a:lnTo>
                    <a:pt x="2776" y="505"/>
                  </a:lnTo>
                  <a:lnTo>
                    <a:pt x="2767" y="511"/>
                  </a:lnTo>
                  <a:lnTo>
                    <a:pt x="2758" y="513"/>
                  </a:lnTo>
                  <a:lnTo>
                    <a:pt x="2749" y="517"/>
                  </a:lnTo>
                  <a:lnTo>
                    <a:pt x="2737" y="521"/>
                  </a:lnTo>
                  <a:lnTo>
                    <a:pt x="2728" y="527"/>
                  </a:lnTo>
                  <a:lnTo>
                    <a:pt x="2718" y="535"/>
                  </a:lnTo>
                  <a:lnTo>
                    <a:pt x="2711" y="547"/>
                  </a:lnTo>
                  <a:lnTo>
                    <a:pt x="2702" y="560"/>
                  </a:lnTo>
                  <a:lnTo>
                    <a:pt x="2693" y="570"/>
                  </a:lnTo>
                  <a:lnTo>
                    <a:pt x="2683" y="576"/>
                  </a:lnTo>
                  <a:lnTo>
                    <a:pt x="2674" y="584"/>
                  </a:lnTo>
                  <a:lnTo>
                    <a:pt x="2667" y="592"/>
                  </a:lnTo>
                  <a:lnTo>
                    <a:pt x="2660" y="604"/>
                  </a:lnTo>
                  <a:lnTo>
                    <a:pt x="2658" y="620"/>
                  </a:lnTo>
                  <a:lnTo>
                    <a:pt x="2658" y="644"/>
                  </a:lnTo>
                  <a:lnTo>
                    <a:pt x="2655" y="648"/>
                  </a:lnTo>
                  <a:lnTo>
                    <a:pt x="2653" y="652"/>
                  </a:lnTo>
                  <a:lnTo>
                    <a:pt x="2646" y="654"/>
                  </a:lnTo>
                  <a:lnTo>
                    <a:pt x="2639" y="656"/>
                  </a:lnTo>
                  <a:lnTo>
                    <a:pt x="2632" y="659"/>
                  </a:lnTo>
                  <a:lnTo>
                    <a:pt x="2627" y="663"/>
                  </a:lnTo>
                  <a:lnTo>
                    <a:pt x="2623" y="671"/>
                  </a:lnTo>
                  <a:lnTo>
                    <a:pt x="2620" y="681"/>
                  </a:lnTo>
                  <a:lnTo>
                    <a:pt x="2623" y="687"/>
                  </a:lnTo>
                  <a:lnTo>
                    <a:pt x="2627" y="689"/>
                  </a:lnTo>
                  <a:lnTo>
                    <a:pt x="2632" y="691"/>
                  </a:lnTo>
                  <a:lnTo>
                    <a:pt x="2637" y="691"/>
                  </a:lnTo>
                  <a:lnTo>
                    <a:pt x="2648" y="689"/>
                  </a:lnTo>
                  <a:lnTo>
                    <a:pt x="2665" y="683"/>
                  </a:lnTo>
                  <a:lnTo>
                    <a:pt x="2679" y="675"/>
                  </a:lnTo>
                  <a:lnTo>
                    <a:pt x="2695" y="665"/>
                  </a:lnTo>
                  <a:lnTo>
                    <a:pt x="2723" y="644"/>
                  </a:lnTo>
                  <a:lnTo>
                    <a:pt x="2746" y="630"/>
                  </a:lnTo>
                  <a:lnTo>
                    <a:pt x="2749" y="630"/>
                  </a:lnTo>
                  <a:lnTo>
                    <a:pt x="2751" y="630"/>
                  </a:lnTo>
                  <a:lnTo>
                    <a:pt x="2753" y="632"/>
                  </a:lnTo>
                  <a:lnTo>
                    <a:pt x="2755" y="634"/>
                  </a:lnTo>
                  <a:lnTo>
                    <a:pt x="2755" y="638"/>
                  </a:lnTo>
                  <a:lnTo>
                    <a:pt x="2755" y="640"/>
                  </a:lnTo>
                  <a:lnTo>
                    <a:pt x="2753" y="644"/>
                  </a:lnTo>
                  <a:lnTo>
                    <a:pt x="2751" y="648"/>
                  </a:lnTo>
                  <a:lnTo>
                    <a:pt x="2749" y="652"/>
                  </a:lnTo>
                  <a:lnTo>
                    <a:pt x="2749" y="654"/>
                  </a:lnTo>
                  <a:lnTo>
                    <a:pt x="2751" y="656"/>
                  </a:lnTo>
                  <a:lnTo>
                    <a:pt x="2753" y="659"/>
                  </a:lnTo>
                  <a:lnTo>
                    <a:pt x="2758" y="663"/>
                  </a:lnTo>
                  <a:lnTo>
                    <a:pt x="2760" y="665"/>
                  </a:lnTo>
                  <a:lnTo>
                    <a:pt x="2762" y="677"/>
                  </a:lnTo>
                  <a:lnTo>
                    <a:pt x="2767" y="691"/>
                  </a:lnTo>
                  <a:lnTo>
                    <a:pt x="2774" y="705"/>
                  </a:lnTo>
                  <a:lnTo>
                    <a:pt x="2781" y="717"/>
                  </a:lnTo>
                  <a:lnTo>
                    <a:pt x="2790" y="729"/>
                  </a:lnTo>
                  <a:lnTo>
                    <a:pt x="2797" y="737"/>
                  </a:lnTo>
                  <a:lnTo>
                    <a:pt x="2804" y="741"/>
                  </a:lnTo>
                  <a:lnTo>
                    <a:pt x="2809" y="741"/>
                  </a:lnTo>
                  <a:lnTo>
                    <a:pt x="2818" y="735"/>
                  </a:lnTo>
                  <a:lnTo>
                    <a:pt x="2830" y="729"/>
                  </a:lnTo>
                  <a:lnTo>
                    <a:pt x="2842" y="725"/>
                  </a:lnTo>
                  <a:lnTo>
                    <a:pt x="2853" y="723"/>
                  </a:lnTo>
                  <a:lnTo>
                    <a:pt x="2860" y="727"/>
                  </a:lnTo>
                  <a:lnTo>
                    <a:pt x="2867" y="733"/>
                  </a:lnTo>
                  <a:lnTo>
                    <a:pt x="2872" y="735"/>
                  </a:lnTo>
                  <a:lnTo>
                    <a:pt x="2874" y="737"/>
                  </a:lnTo>
                  <a:lnTo>
                    <a:pt x="2877" y="737"/>
                  </a:lnTo>
                  <a:lnTo>
                    <a:pt x="2881" y="735"/>
                  </a:lnTo>
                  <a:lnTo>
                    <a:pt x="2886" y="731"/>
                  </a:lnTo>
                  <a:lnTo>
                    <a:pt x="2890" y="731"/>
                  </a:lnTo>
                  <a:lnTo>
                    <a:pt x="2897" y="729"/>
                  </a:lnTo>
                  <a:lnTo>
                    <a:pt x="2904" y="729"/>
                  </a:lnTo>
                  <a:lnTo>
                    <a:pt x="2911" y="723"/>
                  </a:lnTo>
                  <a:lnTo>
                    <a:pt x="2925" y="715"/>
                  </a:lnTo>
                  <a:lnTo>
                    <a:pt x="2935" y="713"/>
                  </a:lnTo>
                  <a:lnTo>
                    <a:pt x="2942" y="713"/>
                  </a:lnTo>
                  <a:lnTo>
                    <a:pt x="2946" y="713"/>
                  </a:lnTo>
                  <a:lnTo>
                    <a:pt x="2949" y="717"/>
                  </a:lnTo>
                  <a:lnTo>
                    <a:pt x="2949" y="725"/>
                  </a:lnTo>
                  <a:lnTo>
                    <a:pt x="2942" y="735"/>
                  </a:lnTo>
                  <a:lnTo>
                    <a:pt x="2935" y="749"/>
                  </a:lnTo>
                  <a:lnTo>
                    <a:pt x="2925" y="763"/>
                  </a:lnTo>
                  <a:lnTo>
                    <a:pt x="2916" y="778"/>
                  </a:lnTo>
                  <a:lnTo>
                    <a:pt x="2911" y="792"/>
                  </a:lnTo>
                  <a:lnTo>
                    <a:pt x="2909" y="796"/>
                  </a:lnTo>
                  <a:lnTo>
                    <a:pt x="2909" y="800"/>
                  </a:lnTo>
                  <a:lnTo>
                    <a:pt x="2909" y="802"/>
                  </a:lnTo>
                  <a:lnTo>
                    <a:pt x="2911" y="804"/>
                  </a:lnTo>
                  <a:lnTo>
                    <a:pt x="2914" y="804"/>
                  </a:lnTo>
                  <a:lnTo>
                    <a:pt x="2916" y="804"/>
                  </a:lnTo>
                  <a:lnTo>
                    <a:pt x="2918" y="802"/>
                  </a:lnTo>
                  <a:lnTo>
                    <a:pt x="2921" y="798"/>
                  </a:lnTo>
                  <a:lnTo>
                    <a:pt x="2928" y="788"/>
                  </a:lnTo>
                  <a:lnTo>
                    <a:pt x="2932" y="776"/>
                  </a:lnTo>
                  <a:lnTo>
                    <a:pt x="2937" y="763"/>
                  </a:lnTo>
                  <a:lnTo>
                    <a:pt x="2944" y="751"/>
                  </a:lnTo>
                  <a:lnTo>
                    <a:pt x="2949" y="743"/>
                  </a:lnTo>
                  <a:lnTo>
                    <a:pt x="2953" y="739"/>
                  </a:lnTo>
                  <a:lnTo>
                    <a:pt x="2972" y="733"/>
                  </a:lnTo>
                  <a:lnTo>
                    <a:pt x="2984" y="729"/>
                  </a:lnTo>
                  <a:lnTo>
                    <a:pt x="2991" y="725"/>
                  </a:lnTo>
                  <a:lnTo>
                    <a:pt x="2991" y="721"/>
                  </a:lnTo>
                  <a:lnTo>
                    <a:pt x="2991" y="717"/>
                  </a:lnTo>
                  <a:lnTo>
                    <a:pt x="2993" y="715"/>
                  </a:lnTo>
                  <a:lnTo>
                    <a:pt x="2993" y="711"/>
                  </a:lnTo>
                  <a:lnTo>
                    <a:pt x="3000" y="707"/>
                  </a:lnTo>
                  <a:lnTo>
                    <a:pt x="3009" y="699"/>
                  </a:lnTo>
                  <a:lnTo>
                    <a:pt x="3016" y="691"/>
                  </a:lnTo>
                  <a:lnTo>
                    <a:pt x="3021" y="687"/>
                  </a:lnTo>
                  <a:lnTo>
                    <a:pt x="3025" y="685"/>
                  </a:lnTo>
                  <a:lnTo>
                    <a:pt x="3035" y="683"/>
                  </a:lnTo>
                  <a:lnTo>
                    <a:pt x="3046" y="681"/>
                  </a:lnTo>
                  <a:lnTo>
                    <a:pt x="3046" y="675"/>
                  </a:lnTo>
                  <a:lnTo>
                    <a:pt x="3046" y="667"/>
                  </a:lnTo>
                  <a:lnTo>
                    <a:pt x="3049" y="661"/>
                  </a:lnTo>
                  <a:lnTo>
                    <a:pt x="3049" y="654"/>
                  </a:lnTo>
                  <a:lnTo>
                    <a:pt x="3053" y="648"/>
                  </a:lnTo>
                  <a:lnTo>
                    <a:pt x="3058" y="642"/>
                  </a:lnTo>
                  <a:lnTo>
                    <a:pt x="3067" y="634"/>
                  </a:lnTo>
                  <a:lnTo>
                    <a:pt x="3079" y="622"/>
                  </a:lnTo>
                  <a:lnTo>
                    <a:pt x="3086" y="616"/>
                  </a:lnTo>
                  <a:lnTo>
                    <a:pt x="3093" y="610"/>
                  </a:lnTo>
                  <a:lnTo>
                    <a:pt x="3098" y="608"/>
                  </a:lnTo>
                  <a:lnTo>
                    <a:pt x="3100" y="608"/>
                  </a:lnTo>
                  <a:lnTo>
                    <a:pt x="3112" y="610"/>
                  </a:lnTo>
                  <a:lnTo>
                    <a:pt x="3121" y="608"/>
                  </a:lnTo>
                  <a:lnTo>
                    <a:pt x="3133" y="602"/>
                  </a:lnTo>
                  <a:lnTo>
                    <a:pt x="3149" y="598"/>
                  </a:lnTo>
                  <a:lnTo>
                    <a:pt x="3151" y="600"/>
                  </a:lnTo>
                  <a:lnTo>
                    <a:pt x="3151" y="606"/>
                  </a:lnTo>
                  <a:lnTo>
                    <a:pt x="3151" y="608"/>
                  </a:lnTo>
                  <a:lnTo>
                    <a:pt x="3156" y="608"/>
                  </a:lnTo>
                  <a:lnTo>
                    <a:pt x="3163" y="608"/>
                  </a:lnTo>
                  <a:lnTo>
                    <a:pt x="3174" y="606"/>
                  </a:lnTo>
                  <a:lnTo>
                    <a:pt x="3188" y="606"/>
                  </a:lnTo>
                  <a:lnTo>
                    <a:pt x="3195" y="608"/>
                  </a:lnTo>
                  <a:lnTo>
                    <a:pt x="3202" y="612"/>
                  </a:lnTo>
                  <a:lnTo>
                    <a:pt x="3207" y="616"/>
                  </a:lnTo>
                  <a:lnTo>
                    <a:pt x="3219" y="614"/>
                  </a:lnTo>
                  <a:lnTo>
                    <a:pt x="3230" y="616"/>
                  </a:lnTo>
                  <a:lnTo>
                    <a:pt x="3235" y="622"/>
                  </a:lnTo>
                  <a:lnTo>
                    <a:pt x="3237" y="626"/>
                  </a:lnTo>
                  <a:lnTo>
                    <a:pt x="3249" y="626"/>
                  </a:lnTo>
                  <a:lnTo>
                    <a:pt x="3254" y="626"/>
                  </a:lnTo>
                  <a:lnTo>
                    <a:pt x="3263" y="626"/>
                  </a:lnTo>
                  <a:lnTo>
                    <a:pt x="3268" y="626"/>
                  </a:lnTo>
                  <a:lnTo>
                    <a:pt x="3270" y="628"/>
                  </a:lnTo>
                  <a:lnTo>
                    <a:pt x="3272" y="638"/>
                  </a:lnTo>
                  <a:lnTo>
                    <a:pt x="3295" y="640"/>
                  </a:lnTo>
                  <a:lnTo>
                    <a:pt x="3305" y="642"/>
                  </a:lnTo>
                  <a:lnTo>
                    <a:pt x="3305" y="640"/>
                  </a:lnTo>
                  <a:lnTo>
                    <a:pt x="3309" y="638"/>
                  </a:lnTo>
                  <a:lnTo>
                    <a:pt x="3321" y="640"/>
                  </a:lnTo>
                  <a:lnTo>
                    <a:pt x="3323" y="650"/>
                  </a:lnTo>
                  <a:lnTo>
                    <a:pt x="3326" y="654"/>
                  </a:lnTo>
                  <a:lnTo>
                    <a:pt x="3337" y="656"/>
                  </a:lnTo>
                  <a:lnTo>
                    <a:pt x="3347" y="661"/>
                  </a:lnTo>
                  <a:lnTo>
                    <a:pt x="3354" y="667"/>
                  </a:lnTo>
                  <a:lnTo>
                    <a:pt x="3361" y="671"/>
                  </a:lnTo>
                  <a:lnTo>
                    <a:pt x="3368" y="665"/>
                  </a:lnTo>
                  <a:lnTo>
                    <a:pt x="3370" y="667"/>
                  </a:lnTo>
                  <a:lnTo>
                    <a:pt x="3372" y="669"/>
                  </a:lnTo>
                  <a:lnTo>
                    <a:pt x="3372" y="673"/>
                  </a:lnTo>
                  <a:lnTo>
                    <a:pt x="3375" y="675"/>
                  </a:lnTo>
                  <a:lnTo>
                    <a:pt x="3377" y="673"/>
                  </a:lnTo>
                  <a:lnTo>
                    <a:pt x="3379" y="671"/>
                  </a:lnTo>
                  <a:lnTo>
                    <a:pt x="3384" y="671"/>
                  </a:lnTo>
                  <a:lnTo>
                    <a:pt x="3389" y="675"/>
                  </a:lnTo>
                  <a:lnTo>
                    <a:pt x="3393" y="681"/>
                  </a:lnTo>
                  <a:lnTo>
                    <a:pt x="3396" y="685"/>
                  </a:lnTo>
                  <a:lnTo>
                    <a:pt x="3405" y="683"/>
                  </a:lnTo>
                  <a:lnTo>
                    <a:pt x="3409" y="685"/>
                  </a:lnTo>
                  <a:lnTo>
                    <a:pt x="3414" y="687"/>
                  </a:lnTo>
                  <a:lnTo>
                    <a:pt x="3419" y="691"/>
                  </a:lnTo>
                  <a:lnTo>
                    <a:pt x="3419" y="699"/>
                  </a:lnTo>
                  <a:lnTo>
                    <a:pt x="3419" y="707"/>
                  </a:lnTo>
                  <a:lnTo>
                    <a:pt x="3419" y="715"/>
                  </a:lnTo>
                  <a:lnTo>
                    <a:pt x="3421" y="719"/>
                  </a:lnTo>
                  <a:lnTo>
                    <a:pt x="3423" y="721"/>
                  </a:lnTo>
                  <a:lnTo>
                    <a:pt x="3426" y="723"/>
                  </a:lnTo>
                  <a:lnTo>
                    <a:pt x="3428" y="721"/>
                  </a:lnTo>
                  <a:lnTo>
                    <a:pt x="3433" y="721"/>
                  </a:lnTo>
                  <a:lnTo>
                    <a:pt x="3437" y="717"/>
                  </a:lnTo>
                  <a:lnTo>
                    <a:pt x="3440" y="713"/>
                  </a:lnTo>
                  <a:lnTo>
                    <a:pt x="3442" y="707"/>
                  </a:lnTo>
                  <a:lnTo>
                    <a:pt x="3442" y="703"/>
                  </a:lnTo>
                  <a:lnTo>
                    <a:pt x="3454" y="701"/>
                  </a:lnTo>
                  <a:lnTo>
                    <a:pt x="3461" y="703"/>
                  </a:lnTo>
                  <a:lnTo>
                    <a:pt x="3465" y="707"/>
                  </a:lnTo>
                  <a:lnTo>
                    <a:pt x="3472" y="707"/>
                  </a:lnTo>
                  <a:lnTo>
                    <a:pt x="3482" y="711"/>
                  </a:lnTo>
                  <a:lnTo>
                    <a:pt x="3493" y="721"/>
                  </a:lnTo>
                  <a:lnTo>
                    <a:pt x="3507" y="735"/>
                  </a:lnTo>
                  <a:lnTo>
                    <a:pt x="3524" y="755"/>
                  </a:lnTo>
                  <a:lnTo>
                    <a:pt x="3526" y="759"/>
                  </a:lnTo>
                  <a:lnTo>
                    <a:pt x="3524" y="765"/>
                  </a:lnTo>
                  <a:lnTo>
                    <a:pt x="3519" y="772"/>
                  </a:lnTo>
                  <a:lnTo>
                    <a:pt x="3512" y="780"/>
                  </a:lnTo>
                  <a:lnTo>
                    <a:pt x="3507" y="784"/>
                  </a:lnTo>
                  <a:lnTo>
                    <a:pt x="3503" y="788"/>
                  </a:lnTo>
                  <a:lnTo>
                    <a:pt x="3503" y="790"/>
                  </a:lnTo>
                  <a:lnTo>
                    <a:pt x="3503" y="792"/>
                  </a:lnTo>
                  <a:lnTo>
                    <a:pt x="3505" y="792"/>
                  </a:lnTo>
                  <a:lnTo>
                    <a:pt x="3507" y="792"/>
                  </a:lnTo>
                  <a:lnTo>
                    <a:pt x="3519" y="778"/>
                  </a:lnTo>
                  <a:lnTo>
                    <a:pt x="3526" y="774"/>
                  </a:lnTo>
                  <a:lnTo>
                    <a:pt x="3531" y="774"/>
                  </a:lnTo>
                  <a:lnTo>
                    <a:pt x="3533" y="774"/>
                  </a:lnTo>
                  <a:lnTo>
                    <a:pt x="3533" y="776"/>
                  </a:lnTo>
                  <a:lnTo>
                    <a:pt x="3535" y="780"/>
                  </a:lnTo>
                  <a:lnTo>
                    <a:pt x="3535" y="786"/>
                  </a:lnTo>
                  <a:lnTo>
                    <a:pt x="3535" y="794"/>
                  </a:lnTo>
                  <a:lnTo>
                    <a:pt x="3535" y="796"/>
                  </a:lnTo>
                  <a:lnTo>
                    <a:pt x="3533" y="798"/>
                  </a:lnTo>
                  <a:lnTo>
                    <a:pt x="3531" y="800"/>
                  </a:lnTo>
                  <a:lnTo>
                    <a:pt x="3528" y="798"/>
                  </a:lnTo>
                  <a:lnTo>
                    <a:pt x="3521" y="816"/>
                  </a:lnTo>
                  <a:lnTo>
                    <a:pt x="3512" y="834"/>
                  </a:lnTo>
                  <a:lnTo>
                    <a:pt x="3517" y="836"/>
                  </a:lnTo>
                  <a:lnTo>
                    <a:pt x="3521" y="832"/>
                  </a:lnTo>
                  <a:lnTo>
                    <a:pt x="3524" y="830"/>
                  </a:lnTo>
                  <a:lnTo>
                    <a:pt x="3526" y="830"/>
                  </a:lnTo>
                  <a:lnTo>
                    <a:pt x="3528" y="830"/>
                  </a:lnTo>
                  <a:lnTo>
                    <a:pt x="3531" y="834"/>
                  </a:lnTo>
                  <a:lnTo>
                    <a:pt x="3531" y="850"/>
                  </a:lnTo>
                  <a:lnTo>
                    <a:pt x="3528" y="862"/>
                  </a:lnTo>
                  <a:lnTo>
                    <a:pt x="3533" y="862"/>
                  </a:lnTo>
                  <a:lnTo>
                    <a:pt x="3535" y="862"/>
                  </a:lnTo>
                  <a:lnTo>
                    <a:pt x="3537" y="858"/>
                  </a:lnTo>
                  <a:lnTo>
                    <a:pt x="3537" y="854"/>
                  </a:lnTo>
                  <a:lnTo>
                    <a:pt x="3540" y="844"/>
                  </a:lnTo>
                  <a:lnTo>
                    <a:pt x="3542" y="830"/>
                  </a:lnTo>
                  <a:lnTo>
                    <a:pt x="3542" y="816"/>
                  </a:lnTo>
                  <a:lnTo>
                    <a:pt x="3544" y="804"/>
                  </a:lnTo>
                  <a:lnTo>
                    <a:pt x="3547" y="800"/>
                  </a:lnTo>
                  <a:lnTo>
                    <a:pt x="3549" y="796"/>
                  </a:lnTo>
                  <a:lnTo>
                    <a:pt x="3551" y="794"/>
                  </a:lnTo>
                  <a:lnTo>
                    <a:pt x="3556" y="794"/>
                  </a:lnTo>
                  <a:lnTo>
                    <a:pt x="3558" y="794"/>
                  </a:lnTo>
                  <a:lnTo>
                    <a:pt x="3561" y="794"/>
                  </a:lnTo>
                  <a:lnTo>
                    <a:pt x="3563" y="794"/>
                  </a:lnTo>
                  <a:lnTo>
                    <a:pt x="3565" y="796"/>
                  </a:lnTo>
                  <a:lnTo>
                    <a:pt x="3565" y="802"/>
                  </a:lnTo>
                  <a:lnTo>
                    <a:pt x="3565" y="810"/>
                  </a:lnTo>
                  <a:lnTo>
                    <a:pt x="3563" y="818"/>
                  </a:lnTo>
                  <a:lnTo>
                    <a:pt x="3563" y="824"/>
                  </a:lnTo>
                  <a:lnTo>
                    <a:pt x="3565" y="830"/>
                  </a:lnTo>
                  <a:lnTo>
                    <a:pt x="3570" y="832"/>
                  </a:lnTo>
                  <a:lnTo>
                    <a:pt x="3577" y="830"/>
                  </a:lnTo>
                  <a:lnTo>
                    <a:pt x="3582" y="828"/>
                  </a:lnTo>
                  <a:lnTo>
                    <a:pt x="3586" y="824"/>
                  </a:lnTo>
                  <a:lnTo>
                    <a:pt x="3591" y="820"/>
                  </a:lnTo>
                  <a:lnTo>
                    <a:pt x="3598" y="816"/>
                  </a:lnTo>
                  <a:lnTo>
                    <a:pt x="3610" y="812"/>
                  </a:lnTo>
                  <a:lnTo>
                    <a:pt x="3624" y="810"/>
                  </a:lnTo>
                  <a:lnTo>
                    <a:pt x="3642" y="810"/>
                  </a:lnTo>
                  <a:lnTo>
                    <a:pt x="3649" y="812"/>
                  </a:lnTo>
                  <a:lnTo>
                    <a:pt x="3652" y="810"/>
                  </a:lnTo>
                  <a:lnTo>
                    <a:pt x="3649" y="808"/>
                  </a:lnTo>
                  <a:lnTo>
                    <a:pt x="3649" y="806"/>
                  </a:lnTo>
                  <a:lnTo>
                    <a:pt x="3649" y="802"/>
                  </a:lnTo>
                  <a:lnTo>
                    <a:pt x="3654" y="800"/>
                  </a:lnTo>
                  <a:lnTo>
                    <a:pt x="3661" y="798"/>
                  </a:lnTo>
                  <a:lnTo>
                    <a:pt x="3677" y="798"/>
                  </a:lnTo>
                  <a:lnTo>
                    <a:pt x="3691" y="800"/>
                  </a:lnTo>
                  <a:lnTo>
                    <a:pt x="3707" y="806"/>
                  </a:lnTo>
                  <a:lnTo>
                    <a:pt x="3726" y="814"/>
                  </a:lnTo>
                  <a:lnTo>
                    <a:pt x="3745" y="824"/>
                  </a:lnTo>
                  <a:lnTo>
                    <a:pt x="3761" y="834"/>
                  </a:lnTo>
                  <a:lnTo>
                    <a:pt x="3777" y="840"/>
                  </a:lnTo>
                  <a:lnTo>
                    <a:pt x="3789" y="844"/>
                  </a:lnTo>
                  <a:lnTo>
                    <a:pt x="3800" y="846"/>
                  </a:lnTo>
                  <a:lnTo>
                    <a:pt x="3803" y="846"/>
                  </a:lnTo>
                  <a:lnTo>
                    <a:pt x="3812" y="848"/>
                  </a:lnTo>
                  <a:lnTo>
                    <a:pt x="3824" y="848"/>
                  </a:lnTo>
                  <a:lnTo>
                    <a:pt x="3835" y="846"/>
                  </a:lnTo>
                  <a:lnTo>
                    <a:pt x="3842" y="842"/>
                  </a:lnTo>
                  <a:lnTo>
                    <a:pt x="3849" y="838"/>
                  </a:lnTo>
                  <a:lnTo>
                    <a:pt x="3854" y="840"/>
                  </a:lnTo>
                  <a:lnTo>
                    <a:pt x="3859" y="842"/>
                  </a:lnTo>
                  <a:lnTo>
                    <a:pt x="3859" y="844"/>
                  </a:lnTo>
                  <a:lnTo>
                    <a:pt x="3859" y="846"/>
                  </a:lnTo>
                  <a:lnTo>
                    <a:pt x="3859" y="852"/>
                  </a:lnTo>
                  <a:lnTo>
                    <a:pt x="3863" y="854"/>
                  </a:lnTo>
                  <a:lnTo>
                    <a:pt x="3880" y="858"/>
                  </a:lnTo>
                  <a:lnTo>
                    <a:pt x="3894" y="858"/>
                  </a:lnTo>
                  <a:lnTo>
                    <a:pt x="3910" y="858"/>
                  </a:lnTo>
                  <a:lnTo>
                    <a:pt x="3924" y="858"/>
                  </a:lnTo>
                  <a:lnTo>
                    <a:pt x="3991" y="858"/>
                  </a:lnTo>
                  <a:lnTo>
                    <a:pt x="4012" y="856"/>
                  </a:lnTo>
                  <a:lnTo>
                    <a:pt x="4031" y="856"/>
                  </a:lnTo>
                  <a:lnTo>
                    <a:pt x="4045" y="856"/>
                  </a:lnTo>
                  <a:lnTo>
                    <a:pt x="4054" y="860"/>
                  </a:lnTo>
                  <a:lnTo>
                    <a:pt x="4066" y="862"/>
                  </a:lnTo>
                  <a:lnTo>
                    <a:pt x="4075" y="868"/>
                  </a:lnTo>
                  <a:lnTo>
                    <a:pt x="4091" y="877"/>
                  </a:lnTo>
                  <a:lnTo>
                    <a:pt x="4105" y="887"/>
                  </a:lnTo>
                  <a:lnTo>
                    <a:pt x="4140" y="903"/>
                  </a:lnTo>
                  <a:lnTo>
                    <a:pt x="4173" y="923"/>
                  </a:lnTo>
                  <a:lnTo>
                    <a:pt x="4205" y="943"/>
                  </a:lnTo>
                  <a:lnTo>
                    <a:pt x="4238" y="961"/>
                  </a:lnTo>
                  <a:lnTo>
                    <a:pt x="4254" y="975"/>
                  </a:lnTo>
                  <a:lnTo>
                    <a:pt x="4266" y="986"/>
                  </a:lnTo>
                  <a:lnTo>
                    <a:pt x="4273" y="996"/>
                  </a:lnTo>
                  <a:lnTo>
                    <a:pt x="4278" y="1002"/>
                  </a:lnTo>
                  <a:lnTo>
                    <a:pt x="4280" y="1008"/>
                  </a:lnTo>
                  <a:lnTo>
                    <a:pt x="4285" y="1012"/>
                  </a:lnTo>
                  <a:lnTo>
                    <a:pt x="4292" y="1018"/>
                  </a:lnTo>
                  <a:lnTo>
                    <a:pt x="4303" y="1024"/>
                  </a:lnTo>
                  <a:lnTo>
                    <a:pt x="4313" y="1030"/>
                  </a:lnTo>
                  <a:lnTo>
                    <a:pt x="4322" y="1038"/>
                  </a:lnTo>
                  <a:lnTo>
                    <a:pt x="4331" y="1046"/>
                  </a:lnTo>
                  <a:lnTo>
                    <a:pt x="4338" y="1054"/>
                  </a:lnTo>
                  <a:lnTo>
                    <a:pt x="4350" y="1060"/>
                  </a:lnTo>
                  <a:lnTo>
                    <a:pt x="4368" y="1064"/>
                  </a:lnTo>
                  <a:lnTo>
                    <a:pt x="4375" y="1068"/>
                  </a:lnTo>
                  <a:lnTo>
                    <a:pt x="4385" y="1072"/>
                  </a:lnTo>
                  <a:lnTo>
                    <a:pt x="4392" y="1078"/>
                  </a:lnTo>
                  <a:lnTo>
                    <a:pt x="4396" y="1086"/>
                  </a:lnTo>
                  <a:lnTo>
                    <a:pt x="4415" y="1099"/>
                  </a:lnTo>
                  <a:lnTo>
                    <a:pt x="4436" y="1109"/>
                  </a:lnTo>
                  <a:lnTo>
                    <a:pt x="4447" y="1113"/>
                  </a:lnTo>
                  <a:lnTo>
                    <a:pt x="4459" y="1117"/>
                  </a:lnTo>
                  <a:lnTo>
                    <a:pt x="4473" y="1119"/>
                  </a:lnTo>
                  <a:lnTo>
                    <a:pt x="4487" y="1119"/>
                  </a:lnTo>
                  <a:lnTo>
                    <a:pt x="4517" y="1119"/>
                  </a:lnTo>
                  <a:lnTo>
                    <a:pt x="4543" y="1121"/>
                  </a:lnTo>
                  <a:lnTo>
                    <a:pt x="4569" y="1125"/>
                  </a:lnTo>
                  <a:lnTo>
                    <a:pt x="4587" y="1133"/>
                  </a:lnTo>
                  <a:lnTo>
                    <a:pt x="4596" y="1137"/>
                  </a:lnTo>
                  <a:lnTo>
                    <a:pt x="4603" y="1143"/>
                  </a:lnTo>
                  <a:lnTo>
                    <a:pt x="4610" y="1151"/>
                  </a:lnTo>
                  <a:lnTo>
                    <a:pt x="4617" y="1159"/>
                  </a:lnTo>
                  <a:lnTo>
                    <a:pt x="4622" y="1169"/>
                  </a:lnTo>
                  <a:lnTo>
                    <a:pt x="4627" y="1179"/>
                  </a:lnTo>
                  <a:lnTo>
                    <a:pt x="4629" y="1191"/>
                  </a:lnTo>
                  <a:lnTo>
                    <a:pt x="4631" y="1206"/>
                  </a:lnTo>
                  <a:lnTo>
                    <a:pt x="4636" y="1208"/>
                  </a:lnTo>
                  <a:lnTo>
                    <a:pt x="4638" y="1212"/>
                  </a:lnTo>
                  <a:lnTo>
                    <a:pt x="4641" y="1214"/>
                  </a:lnTo>
                  <a:lnTo>
                    <a:pt x="4641" y="1220"/>
                  </a:lnTo>
                  <a:lnTo>
                    <a:pt x="4643" y="1230"/>
                  </a:lnTo>
                  <a:lnTo>
                    <a:pt x="4645" y="1244"/>
                  </a:lnTo>
                  <a:lnTo>
                    <a:pt x="4648" y="1256"/>
                  </a:lnTo>
                  <a:lnTo>
                    <a:pt x="4650" y="1272"/>
                  </a:lnTo>
                  <a:lnTo>
                    <a:pt x="4655" y="1288"/>
                  </a:lnTo>
                  <a:lnTo>
                    <a:pt x="4655" y="1304"/>
                  </a:lnTo>
                  <a:lnTo>
                    <a:pt x="4659" y="1327"/>
                  </a:lnTo>
                  <a:lnTo>
                    <a:pt x="4664" y="1351"/>
                  </a:lnTo>
                  <a:lnTo>
                    <a:pt x="4662" y="1367"/>
                  </a:lnTo>
                  <a:lnTo>
                    <a:pt x="4659" y="1391"/>
                  </a:lnTo>
                  <a:lnTo>
                    <a:pt x="4659" y="1405"/>
                  </a:lnTo>
                  <a:lnTo>
                    <a:pt x="4659" y="1424"/>
                  </a:lnTo>
                  <a:lnTo>
                    <a:pt x="4659" y="1440"/>
                  </a:lnTo>
                  <a:lnTo>
                    <a:pt x="4657" y="1456"/>
                  </a:lnTo>
                  <a:lnTo>
                    <a:pt x="4655" y="1468"/>
                  </a:lnTo>
                  <a:lnTo>
                    <a:pt x="4648" y="1480"/>
                  </a:lnTo>
                  <a:lnTo>
                    <a:pt x="4638" y="1494"/>
                  </a:lnTo>
                  <a:lnTo>
                    <a:pt x="4629" y="1508"/>
                  </a:lnTo>
                  <a:lnTo>
                    <a:pt x="4610" y="1533"/>
                  </a:lnTo>
                  <a:lnTo>
                    <a:pt x="4592" y="1553"/>
                  </a:lnTo>
                  <a:lnTo>
                    <a:pt x="4562" y="1583"/>
                  </a:lnTo>
                  <a:lnTo>
                    <a:pt x="4529" y="1611"/>
                  </a:lnTo>
                  <a:lnTo>
                    <a:pt x="4501" y="1637"/>
                  </a:lnTo>
                  <a:lnTo>
                    <a:pt x="4473" y="1668"/>
                  </a:lnTo>
                  <a:lnTo>
                    <a:pt x="4466" y="1676"/>
                  </a:lnTo>
                  <a:lnTo>
                    <a:pt x="4459" y="1680"/>
                  </a:lnTo>
                  <a:lnTo>
                    <a:pt x="4450" y="1684"/>
                  </a:lnTo>
                  <a:lnTo>
                    <a:pt x="4443" y="1688"/>
                  </a:lnTo>
                  <a:lnTo>
                    <a:pt x="4424" y="1692"/>
                  </a:lnTo>
                  <a:lnTo>
                    <a:pt x="4403" y="1700"/>
                  </a:lnTo>
                  <a:lnTo>
                    <a:pt x="4392" y="1708"/>
                  </a:lnTo>
                  <a:lnTo>
                    <a:pt x="4380" y="1714"/>
                  </a:lnTo>
                  <a:lnTo>
                    <a:pt x="4368" y="1724"/>
                  </a:lnTo>
                  <a:lnTo>
                    <a:pt x="4361" y="1734"/>
                  </a:lnTo>
                  <a:lnTo>
                    <a:pt x="4345" y="1755"/>
                  </a:lnTo>
                  <a:lnTo>
                    <a:pt x="4331" y="1779"/>
                  </a:lnTo>
                  <a:lnTo>
                    <a:pt x="4319" y="1801"/>
                  </a:lnTo>
                  <a:lnTo>
                    <a:pt x="4306" y="1823"/>
                  </a:lnTo>
                  <a:lnTo>
                    <a:pt x="4289" y="1843"/>
                  </a:lnTo>
                  <a:lnTo>
                    <a:pt x="4273" y="1862"/>
                  </a:lnTo>
                  <a:lnTo>
                    <a:pt x="4252" y="1886"/>
                  </a:lnTo>
                  <a:lnTo>
                    <a:pt x="4226" y="1912"/>
                  </a:lnTo>
                  <a:lnTo>
                    <a:pt x="4215" y="1924"/>
                  </a:lnTo>
                  <a:lnTo>
                    <a:pt x="4205" y="1930"/>
                  </a:lnTo>
                  <a:lnTo>
                    <a:pt x="4198" y="1932"/>
                  </a:lnTo>
                  <a:lnTo>
                    <a:pt x="4194" y="1932"/>
                  </a:lnTo>
                  <a:lnTo>
                    <a:pt x="4191" y="1930"/>
                  </a:lnTo>
                  <a:lnTo>
                    <a:pt x="4187" y="1926"/>
                  </a:lnTo>
                  <a:lnTo>
                    <a:pt x="4182" y="1910"/>
                  </a:lnTo>
                  <a:lnTo>
                    <a:pt x="4178" y="1894"/>
                  </a:lnTo>
                  <a:lnTo>
                    <a:pt x="4171" y="1894"/>
                  </a:lnTo>
                  <a:lnTo>
                    <a:pt x="4164" y="1894"/>
                  </a:lnTo>
                  <a:lnTo>
                    <a:pt x="4161" y="1894"/>
                  </a:lnTo>
                  <a:lnTo>
                    <a:pt x="4157" y="1896"/>
                  </a:lnTo>
                  <a:lnTo>
                    <a:pt x="4152" y="1898"/>
                  </a:lnTo>
                  <a:lnTo>
                    <a:pt x="4150" y="1900"/>
                  </a:lnTo>
                  <a:lnTo>
                    <a:pt x="4150" y="1906"/>
                  </a:lnTo>
                  <a:lnTo>
                    <a:pt x="4152" y="1910"/>
                  </a:lnTo>
                  <a:lnTo>
                    <a:pt x="4157" y="1914"/>
                  </a:lnTo>
                  <a:lnTo>
                    <a:pt x="4166" y="1920"/>
                  </a:lnTo>
                  <a:lnTo>
                    <a:pt x="4171" y="1924"/>
                  </a:lnTo>
                  <a:lnTo>
                    <a:pt x="4171" y="1930"/>
                  </a:lnTo>
                  <a:lnTo>
                    <a:pt x="4168" y="1934"/>
                  </a:lnTo>
                  <a:lnTo>
                    <a:pt x="4164" y="1938"/>
                  </a:lnTo>
                  <a:lnTo>
                    <a:pt x="4157" y="1942"/>
                  </a:lnTo>
                  <a:lnTo>
                    <a:pt x="4150" y="1944"/>
                  </a:lnTo>
                  <a:lnTo>
                    <a:pt x="4145" y="1946"/>
                  </a:lnTo>
                  <a:lnTo>
                    <a:pt x="4143" y="1944"/>
                  </a:lnTo>
                  <a:lnTo>
                    <a:pt x="4140" y="1944"/>
                  </a:lnTo>
                  <a:lnTo>
                    <a:pt x="4138" y="1950"/>
                  </a:lnTo>
                  <a:lnTo>
                    <a:pt x="4136" y="1956"/>
                  </a:lnTo>
                  <a:lnTo>
                    <a:pt x="4136" y="1964"/>
                  </a:lnTo>
                  <a:lnTo>
                    <a:pt x="4140" y="1983"/>
                  </a:lnTo>
                  <a:lnTo>
                    <a:pt x="4138" y="1995"/>
                  </a:lnTo>
                  <a:lnTo>
                    <a:pt x="4138" y="1999"/>
                  </a:lnTo>
                  <a:lnTo>
                    <a:pt x="4136" y="2001"/>
                  </a:lnTo>
                  <a:lnTo>
                    <a:pt x="4131" y="2001"/>
                  </a:lnTo>
                  <a:lnTo>
                    <a:pt x="4126" y="2001"/>
                  </a:lnTo>
                  <a:lnTo>
                    <a:pt x="4126" y="2003"/>
                  </a:lnTo>
                  <a:lnTo>
                    <a:pt x="4124" y="2007"/>
                  </a:lnTo>
                  <a:lnTo>
                    <a:pt x="4124" y="2011"/>
                  </a:lnTo>
                  <a:lnTo>
                    <a:pt x="4124" y="2015"/>
                  </a:lnTo>
                  <a:lnTo>
                    <a:pt x="4126" y="2017"/>
                  </a:lnTo>
                  <a:lnTo>
                    <a:pt x="4129" y="2021"/>
                  </a:lnTo>
                  <a:lnTo>
                    <a:pt x="4133" y="2023"/>
                  </a:lnTo>
                  <a:lnTo>
                    <a:pt x="4136" y="2027"/>
                  </a:lnTo>
                  <a:lnTo>
                    <a:pt x="4136" y="2031"/>
                  </a:lnTo>
                  <a:lnTo>
                    <a:pt x="4136" y="2035"/>
                  </a:lnTo>
                  <a:lnTo>
                    <a:pt x="4131" y="2043"/>
                  </a:lnTo>
                  <a:lnTo>
                    <a:pt x="4126" y="2053"/>
                  </a:lnTo>
                  <a:lnTo>
                    <a:pt x="4119" y="2069"/>
                  </a:lnTo>
                  <a:lnTo>
                    <a:pt x="4112" y="2090"/>
                  </a:lnTo>
                  <a:lnTo>
                    <a:pt x="4112" y="2102"/>
                  </a:lnTo>
                  <a:lnTo>
                    <a:pt x="4112" y="2116"/>
                  </a:lnTo>
                  <a:lnTo>
                    <a:pt x="4112" y="2134"/>
                  </a:lnTo>
                  <a:lnTo>
                    <a:pt x="4115" y="2154"/>
                  </a:lnTo>
                  <a:lnTo>
                    <a:pt x="4119" y="2170"/>
                  </a:lnTo>
                  <a:lnTo>
                    <a:pt x="4122" y="2182"/>
                  </a:lnTo>
                  <a:lnTo>
                    <a:pt x="4122" y="2193"/>
                  </a:lnTo>
                  <a:lnTo>
                    <a:pt x="4122" y="2201"/>
                  </a:lnTo>
                  <a:lnTo>
                    <a:pt x="4122" y="2209"/>
                  </a:lnTo>
                  <a:lnTo>
                    <a:pt x="4126" y="2217"/>
                  </a:lnTo>
                  <a:lnTo>
                    <a:pt x="4112" y="2257"/>
                  </a:lnTo>
                  <a:lnTo>
                    <a:pt x="4096" y="2296"/>
                  </a:lnTo>
                  <a:lnTo>
                    <a:pt x="4089" y="2314"/>
                  </a:lnTo>
                  <a:lnTo>
                    <a:pt x="4082" y="2332"/>
                  </a:lnTo>
                  <a:lnTo>
                    <a:pt x="4077" y="2354"/>
                  </a:lnTo>
                  <a:lnTo>
                    <a:pt x="4070" y="2376"/>
                  </a:lnTo>
                  <a:lnTo>
                    <a:pt x="4075" y="2400"/>
                  </a:lnTo>
                  <a:lnTo>
                    <a:pt x="4075" y="2419"/>
                  </a:lnTo>
                  <a:lnTo>
                    <a:pt x="4061" y="2431"/>
                  </a:lnTo>
                  <a:lnTo>
                    <a:pt x="4045" y="2439"/>
                  </a:lnTo>
                  <a:lnTo>
                    <a:pt x="4031" y="2449"/>
                  </a:lnTo>
                  <a:lnTo>
                    <a:pt x="4019" y="2463"/>
                  </a:lnTo>
                  <a:lnTo>
                    <a:pt x="4015" y="2473"/>
                  </a:lnTo>
                  <a:lnTo>
                    <a:pt x="4010" y="2483"/>
                  </a:lnTo>
                  <a:lnTo>
                    <a:pt x="4008" y="2497"/>
                  </a:lnTo>
                  <a:lnTo>
                    <a:pt x="4008" y="2511"/>
                  </a:lnTo>
                  <a:lnTo>
                    <a:pt x="4001" y="2582"/>
                  </a:lnTo>
                  <a:lnTo>
                    <a:pt x="3994" y="2598"/>
                  </a:lnTo>
                  <a:lnTo>
                    <a:pt x="3987" y="2612"/>
                  </a:lnTo>
                  <a:lnTo>
                    <a:pt x="3970" y="2620"/>
                  </a:lnTo>
                  <a:lnTo>
                    <a:pt x="3956" y="2633"/>
                  </a:lnTo>
                  <a:lnTo>
                    <a:pt x="3949" y="2645"/>
                  </a:lnTo>
                  <a:lnTo>
                    <a:pt x="3942" y="2657"/>
                  </a:lnTo>
                  <a:lnTo>
                    <a:pt x="3928" y="2681"/>
                  </a:lnTo>
                  <a:lnTo>
                    <a:pt x="3912" y="2705"/>
                  </a:lnTo>
                  <a:lnTo>
                    <a:pt x="3901" y="2717"/>
                  </a:lnTo>
                  <a:lnTo>
                    <a:pt x="3894" y="2725"/>
                  </a:lnTo>
                  <a:lnTo>
                    <a:pt x="3884" y="2729"/>
                  </a:lnTo>
                  <a:lnTo>
                    <a:pt x="3870" y="2734"/>
                  </a:lnTo>
                  <a:lnTo>
                    <a:pt x="3861" y="2738"/>
                  </a:lnTo>
                  <a:lnTo>
                    <a:pt x="3856" y="2742"/>
                  </a:lnTo>
                  <a:lnTo>
                    <a:pt x="3856" y="2748"/>
                  </a:lnTo>
                  <a:lnTo>
                    <a:pt x="3856" y="2754"/>
                  </a:lnTo>
                  <a:lnTo>
                    <a:pt x="3847" y="2770"/>
                  </a:lnTo>
                  <a:lnTo>
                    <a:pt x="3835" y="2786"/>
                  </a:lnTo>
                  <a:lnTo>
                    <a:pt x="3835" y="2814"/>
                  </a:lnTo>
                  <a:lnTo>
                    <a:pt x="3835" y="2836"/>
                  </a:lnTo>
                  <a:lnTo>
                    <a:pt x="3835" y="2847"/>
                  </a:lnTo>
                  <a:lnTo>
                    <a:pt x="3831" y="2855"/>
                  </a:lnTo>
                  <a:lnTo>
                    <a:pt x="3821" y="2859"/>
                  </a:lnTo>
                  <a:lnTo>
                    <a:pt x="3812" y="2865"/>
                  </a:lnTo>
                  <a:lnTo>
                    <a:pt x="3789" y="2871"/>
                  </a:lnTo>
                  <a:lnTo>
                    <a:pt x="3759" y="2877"/>
                  </a:lnTo>
                  <a:lnTo>
                    <a:pt x="3749" y="2881"/>
                  </a:lnTo>
                  <a:lnTo>
                    <a:pt x="3738" y="2887"/>
                  </a:lnTo>
                  <a:lnTo>
                    <a:pt x="3728" y="2895"/>
                  </a:lnTo>
                  <a:lnTo>
                    <a:pt x="3721" y="2901"/>
                  </a:lnTo>
                  <a:lnTo>
                    <a:pt x="3717" y="2909"/>
                  </a:lnTo>
                  <a:lnTo>
                    <a:pt x="3714" y="2915"/>
                  </a:lnTo>
                  <a:lnTo>
                    <a:pt x="3714" y="2921"/>
                  </a:lnTo>
                  <a:lnTo>
                    <a:pt x="3717" y="2925"/>
                  </a:lnTo>
                  <a:lnTo>
                    <a:pt x="3719" y="2927"/>
                  </a:lnTo>
                  <a:lnTo>
                    <a:pt x="3719" y="2931"/>
                  </a:lnTo>
                  <a:lnTo>
                    <a:pt x="3717" y="2935"/>
                  </a:lnTo>
                  <a:lnTo>
                    <a:pt x="3712" y="2939"/>
                  </a:lnTo>
                  <a:lnTo>
                    <a:pt x="3707" y="2941"/>
                  </a:lnTo>
                  <a:lnTo>
                    <a:pt x="3698" y="2943"/>
                  </a:lnTo>
                  <a:lnTo>
                    <a:pt x="3686" y="2941"/>
                  </a:lnTo>
                  <a:lnTo>
                    <a:pt x="3672" y="2937"/>
                  </a:lnTo>
                  <a:lnTo>
                    <a:pt x="3656" y="2937"/>
                  </a:lnTo>
                  <a:lnTo>
                    <a:pt x="3628" y="2939"/>
                  </a:lnTo>
                  <a:lnTo>
                    <a:pt x="3614" y="2939"/>
                  </a:lnTo>
                  <a:lnTo>
                    <a:pt x="3603" y="2939"/>
                  </a:lnTo>
                  <a:lnTo>
                    <a:pt x="3591" y="2939"/>
                  </a:lnTo>
                  <a:lnTo>
                    <a:pt x="3584" y="2937"/>
                  </a:lnTo>
                  <a:lnTo>
                    <a:pt x="3589" y="2927"/>
                  </a:lnTo>
                  <a:lnTo>
                    <a:pt x="3591" y="2919"/>
                  </a:lnTo>
                  <a:lnTo>
                    <a:pt x="3591" y="2915"/>
                  </a:lnTo>
                  <a:lnTo>
                    <a:pt x="3589" y="2913"/>
                  </a:lnTo>
                  <a:lnTo>
                    <a:pt x="3584" y="2915"/>
                  </a:lnTo>
                  <a:lnTo>
                    <a:pt x="3577" y="2915"/>
                  </a:lnTo>
                  <a:lnTo>
                    <a:pt x="3572" y="2939"/>
                  </a:lnTo>
                  <a:lnTo>
                    <a:pt x="3554" y="2939"/>
                  </a:lnTo>
                  <a:lnTo>
                    <a:pt x="3533" y="2941"/>
                  </a:lnTo>
                  <a:lnTo>
                    <a:pt x="3510" y="2941"/>
                  </a:lnTo>
                  <a:lnTo>
                    <a:pt x="3491" y="2943"/>
                  </a:lnTo>
                  <a:lnTo>
                    <a:pt x="3491" y="2939"/>
                  </a:lnTo>
                  <a:lnTo>
                    <a:pt x="3493" y="2937"/>
                  </a:lnTo>
                  <a:lnTo>
                    <a:pt x="3498" y="2935"/>
                  </a:lnTo>
                  <a:lnTo>
                    <a:pt x="3500" y="2935"/>
                  </a:lnTo>
                  <a:lnTo>
                    <a:pt x="3510" y="2933"/>
                  </a:lnTo>
                  <a:lnTo>
                    <a:pt x="3512" y="2933"/>
                  </a:lnTo>
                  <a:lnTo>
                    <a:pt x="3507" y="2929"/>
                  </a:lnTo>
                  <a:lnTo>
                    <a:pt x="3498" y="2929"/>
                  </a:lnTo>
                  <a:lnTo>
                    <a:pt x="3479" y="2935"/>
                  </a:lnTo>
                  <a:lnTo>
                    <a:pt x="3465" y="2941"/>
                  </a:lnTo>
                  <a:lnTo>
                    <a:pt x="3451" y="2933"/>
                  </a:lnTo>
                  <a:lnTo>
                    <a:pt x="3442" y="2931"/>
                  </a:lnTo>
                  <a:lnTo>
                    <a:pt x="3428" y="2937"/>
                  </a:lnTo>
                  <a:lnTo>
                    <a:pt x="3419" y="2943"/>
                  </a:lnTo>
                  <a:lnTo>
                    <a:pt x="3426" y="2954"/>
                  </a:lnTo>
                  <a:lnTo>
                    <a:pt x="3433" y="2958"/>
                  </a:lnTo>
                  <a:lnTo>
                    <a:pt x="3430" y="2964"/>
                  </a:lnTo>
                  <a:lnTo>
                    <a:pt x="3426" y="2968"/>
                  </a:lnTo>
                  <a:lnTo>
                    <a:pt x="3421" y="2972"/>
                  </a:lnTo>
                  <a:lnTo>
                    <a:pt x="3414" y="2974"/>
                  </a:lnTo>
                  <a:lnTo>
                    <a:pt x="3400" y="2976"/>
                  </a:lnTo>
                  <a:lnTo>
                    <a:pt x="3391" y="2976"/>
                  </a:lnTo>
                  <a:lnTo>
                    <a:pt x="3363" y="2988"/>
                  </a:lnTo>
                  <a:lnTo>
                    <a:pt x="3333" y="2996"/>
                  </a:lnTo>
                  <a:lnTo>
                    <a:pt x="3330" y="2996"/>
                  </a:lnTo>
                  <a:lnTo>
                    <a:pt x="3326" y="3000"/>
                  </a:lnTo>
                  <a:lnTo>
                    <a:pt x="3321" y="3004"/>
                  </a:lnTo>
                  <a:lnTo>
                    <a:pt x="3321" y="3012"/>
                  </a:lnTo>
                  <a:lnTo>
                    <a:pt x="3316" y="3016"/>
                  </a:lnTo>
                  <a:lnTo>
                    <a:pt x="3312" y="3018"/>
                  </a:lnTo>
                  <a:lnTo>
                    <a:pt x="3309" y="3018"/>
                  </a:lnTo>
                  <a:lnTo>
                    <a:pt x="3305" y="3018"/>
                  </a:lnTo>
                  <a:lnTo>
                    <a:pt x="3298" y="3014"/>
                  </a:lnTo>
                  <a:lnTo>
                    <a:pt x="3288" y="3012"/>
                  </a:lnTo>
                  <a:lnTo>
                    <a:pt x="3277" y="3012"/>
                  </a:lnTo>
                  <a:lnTo>
                    <a:pt x="3268" y="3014"/>
                  </a:lnTo>
                  <a:lnTo>
                    <a:pt x="3251" y="3022"/>
                  </a:lnTo>
                  <a:lnTo>
                    <a:pt x="3233" y="3030"/>
                  </a:lnTo>
                  <a:lnTo>
                    <a:pt x="3216" y="3032"/>
                  </a:lnTo>
                  <a:lnTo>
                    <a:pt x="3202" y="3036"/>
                  </a:lnTo>
                  <a:lnTo>
                    <a:pt x="3191" y="3040"/>
                  </a:lnTo>
                  <a:lnTo>
                    <a:pt x="3179" y="3046"/>
                  </a:lnTo>
                  <a:lnTo>
                    <a:pt x="3160" y="3058"/>
                  </a:lnTo>
                  <a:lnTo>
                    <a:pt x="3137" y="3077"/>
                  </a:lnTo>
                  <a:lnTo>
                    <a:pt x="3123" y="3085"/>
                  </a:lnTo>
                  <a:lnTo>
                    <a:pt x="3114" y="3091"/>
                  </a:lnTo>
                  <a:lnTo>
                    <a:pt x="3105" y="3095"/>
                  </a:lnTo>
                  <a:lnTo>
                    <a:pt x="3088" y="3101"/>
                  </a:lnTo>
                  <a:lnTo>
                    <a:pt x="3065" y="3117"/>
                  </a:lnTo>
                  <a:lnTo>
                    <a:pt x="3044" y="3129"/>
                  </a:lnTo>
                  <a:lnTo>
                    <a:pt x="3037" y="3133"/>
                  </a:lnTo>
                  <a:lnTo>
                    <a:pt x="3035" y="3135"/>
                  </a:lnTo>
                  <a:lnTo>
                    <a:pt x="3035" y="3137"/>
                  </a:lnTo>
                  <a:lnTo>
                    <a:pt x="3037" y="3139"/>
                  </a:lnTo>
                  <a:lnTo>
                    <a:pt x="3039" y="3141"/>
                  </a:lnTo>
                  <a:lnTo>
                    <a:pt x="3042" y="3143"/>
                  </a:lnTo>
                  <a:lnTo>
                    <a:pt x="3039" y="3145"/>
                  </a:lnTo>
                  <a:lnTo>
                    <a:pt x="3035" y="3151"/>
                  </a:lnTo>
                  <a:lnTo>
                    <a:pt x="3035" y="3153"/>
                  </a:lnTo>
                  <a:lnTo>
                    <a:pt x="3023" y="3161"/>
                  </a:lnTo>
                  <a:lnTo>
                    <a:pt x="3009" y="3172"/>
                  </a:lnTo>
                  <a:lnTo>
                    <a:pt x="2995" y="3178"/>
                  </a:lnTo>
                  <a:lnTo>
                    <a:pt x="2993" y="3176"/>
                  </a:lnTo>
                  <a:lnTo>
                    <a:pt x="2995" y="3174"/>
                  </a:lnTo>
                  <a:lnTo>
                    <a:pt x="2998" y="3170"/>
                  </a:lnTo>
                  <a:lnTo>
                    <a:pt x="2998" y="3167"/>
                  </a:lnTo>
                  <a:lnTo>
                    <a:pt x="3000" y="3165"/>
                  </a:lnTo>
                  <a:lnTo>
                    <a:pt x="3000" y="3161"/>
                  </a:lnTo>
                  <a:lnTo>
                    <a:pt x="2995" y="3159"/>
                  </a:lnTo>
                  <a:lnTo>
                    <a:pt x="2986" y="3159"/>
                  </a:lnTo>
                  <a:lnTo>
                    <a:pt x="2984" y="3157"/>
                  </a:lnTo>
                  <a:lnTo>
                    <a:pt x="2979" y="3159"/>
                  </a:lnTo>
                  <a:lnTo>
                    <a:pt x="2977" y="3163"/>
                  </a:lnTo>
                  <a:lnTo>
                    <a:pt x="2974" y="3167"/>
                  </a:lnTo>
                  <a:lnTo>
                    <a:pt x="2972" y="3172"/>
                  </a:lnTo>
                  <a:lnTo>
                    <a:pt x="2967" y="3174"/>
                  </a:lnTo>
                  <a:lnTo>
                    <a:pt x="2963" y="3174"/>
                  </a:lnTo>
                  <a:lnTo>
                    <a:pt x="2953" y="3172"/>
                  </a:lnTo>
                  <a:lnTo>
                    <a:pt x="2953" y="3180"/>
                  </a:lnTo>
                  <a:lnTo>
                    <a:pt x="2958" y="3184"/>
                  </a:lnTo>
                  <a:lnTo>
                    <a:pt x="2963" y="3186"/>
                  </a:lnTo>
                  <a:lnTo>
                    <a:pt x="2970" y="3186"/>
                  </a:lnTo>
                  <a:lnTo>
                    <a:pt x="2977" y="3188"/>
                  </a:lnTo>
                  <a:lnTo>
                    <a:pt x="2981" y="3188"/>
                  </a:lnTo>
                  <a:lnTo>
                    <a:pt x="2986" y="3190"/>
                  </a:lnTo>
                  <a:lnTo>
                    <a:pt x="2986" y="3194"/>
                  </a:lnTo>
                  <a:lnTo>
                    <a:pt x="2974" y="3206"/>
                  </a:lnTo>
                  <a:lnTo>
                    <a:pt x="2967" y="3220"/>
                  </a:lnTo>
                  <a:lnTo>
                    <a:pt x="2967" y="3248"/>
                  </a:lnTo>
                  <a:lnTo>
                    <a:pt x="2970" y="3256"/>
                  </a:lnTo>
                  <a:lnTo>
                    <a:pt x="2965" y="3254"/>
                  </a:lnTo>
                  <a:lnTo>
                    <a:pt x="2960" y="3254"/>
                  </a:lnTo>
                  <a:lnTo>
                    <a:pt x="2958" y="3256"/>
                  </a:lnTo>
                  <a:lnTo>
                    <a:pt x="2953" y="3258"/>
                  </a:lnTo>
                  <a:lnTo>
                    <a:pt x="2953" y="3266"/>
                  </a:lnTo>
                  <a:lnTo>
                    <a:pt x="2956" y="3270"/>
                  </a:lnTo>
                  <a:lnTo>
                    <a:pt x="2958" y="3270"/>
                  </a:lnTo>
                  <a:lnTo>
                    <a:pt x="2963" y="3272"/>
                  </a:lnTo>
                  <a:lnTo>
                    <a:pt x="2965" y="3272"/>
                  </a:lnTo>
                  <a:lnTo>
                    <a:pt x="2965" y="3276"/>
                  </a:lnTo>
                  <a:lnTo>
                    <a:pt x="2960" y="3285"/>
                  </a:lnTo>
                  <a:lnTo>
                    <a:pt x="2951" y="3297"/>
                  </a:lnTo>
                  <a:lnTo>
                    <a:pt x="2953" y="3309"/>
                  </a:lnTo>
                  <a:lnTo>
                    <a:pt x="2958" y="3329"/>
                  </a:lnTo>
                  <a:lnTo>
                    <a:pt x="2970" y="3347"/>
                  </a:lnTo>
                  <a:lnTo>
                    <a:pt x="2981" y="3373"/>
                  </a:lnTo>
                  <a:lnTo>
                    <a:pt x="2979" y="3388"/>
                  </a:lnTo>
                  <a:lnTo>
                    <a:pt x="2977" y="3402"/>
                  </a:lnTo>
                  <a:lnTo>
                    <a:pt x="2972" y="3412"/>
                  </a:lnTo>
                  <a:lnTo>
                    <a:pt x="2965" y="3420"/>
                  </a:lnTo>
                  <a:lnTo>
                    <a:pt x="2956" y="3432"/>
                  </a:lnTo>
                  <a:lnTo>
                    <a:pt x="2951" y="3442"/>
                  </a:lnTo>
                  <a:lnTo>
                    <a:pt x="2949" y="3466"/>
                  </a:lnTo>
                  <a:lnTo>
                    <a:pt x="2946" y="3474"/>
                  </a:lnTo>
                  <a:lnTo>
                    <a:pt x="2939" y="3476"/>
                  </a:lnTo>
                  <a:lnTo>
                    <a:pt x="2935" y="3482"/>
                  </a:lnTo>
                  <a:lnTo>
                    <a:pt x="2932" y="3488"/>
                  </a:lnTo>
                  <a:lnTo>
                    <a:pt x="2930" y="3494"/>
                  </a:lnTo>
                  <a:lnTo>
                    <a:pt x="2921" y="3503"/>
                  </a:lnTo>
                  <a:lnTo>
                    <a:pt x="2902" y="3513"/>
                  </a:lnTo>
                  <a:lnTo>
                    <a:pt x="2877" y="3535"/>
                  </a:lnTo>
                  <a:lnTo>
                    <a:pt x="2844" y="3565"/>
                  </a:lnTo>
                  <a:lnTo>
                    <a:pt x="2830" y="3583"/>
                  </a:lnTo>
                  <a:lnTo>
                    <a:pt x="2814" y="3603"/>
                  </a:lnTo>
                  <a:lnTo>
                    <a:pt x="2800" y="3624"/>
                  </a:lnTo>
                  <a:lnTo>
                    <a:pt x="2786" y="3644"/>
                  </a:lnTo>
                  <a:lnTo>
                    <a:pt x="2755" y="3696"/>
                  </a:lnTo>
                  <a:lnTo>
                    <a:pt x="2728" y="3739"/>
                  </a:lnTo>
                  <a:lnTo>
                    <a:pt x="2711" y="3759"/>
                  </a:lnTo>
                  <a:lnTo>
                    <a:pt x="2688" y="3779"/>
                  </a:lnTo>
                  <a:lnTo>
                    <a:pt x="2658" y="3801"/>
                  </a:lnTo>
                  <a:lnTo>
                    <a:pt x="2616" y="3824"/>
                  </a:lnTo>
                  <a:lnTo>
                    <a:pt x="2600" y="3840"/>
                  </a:lnTo>
                  <a:lnTo>
                    <a:pt x="2586" y="3848"/>
                  </a:lnTo>
                  <a:lnTo>
                    <a:pt x="2583" y="3834"/>
                  </a:lnTo>
                  <a:lnTo>
                    <a:pt x="2579" y="3821"/>
                  </a:lnTo>
                  <a:lnTo>
                    <a:pt x="2583" y="3819"/>
                  </a:lnTo>
                  <a:lnTo>
                    <a:pt x="2586" y="3819"/>
                  </a:lnTo>
                  <a:lnTo>
                    <a:pt x="2588" y="3819"/>
                  </a:lnTo>
                  <a:lnTo>
                    <a:pt x="2588" y="3821"/>
                  </a:lnTo>
                  <a:lnTo>
                    <a:pt x="2590" y="3826"/>
                  </a:lnTo>
                  <a:lnTo>
                    <a:pt x="2595" y="3828"/>
                  </a:lnTo>
                  <a:lnTo>
                    <a:pt x="2607" y="3819"/>
                  </a:lnTo>
                  <a:lnTo>
                    <a:pt x="2620" y="3811"/>
                  </a:lnTo>
                  <a:lnTo>
                    <a:pt x="2627" y="3807"/>
                  </a:lnTo>
                  <a:lnTo>
                    <a:pt x="2634" y="3803"/>
                  </a:lnTo>
                  <a:lnTo>
                    <a:pt x="2639" y="3797"/>
                  </a:lnTo>
                  <a:lnTo>
                    <a:pt x="2641" y="3793"/>
                  </a:lnTo>
                  <a:lnTo>
                    <a:pt x="2648" y="3793"/>
                  </a:lnTo>
                  <a:lnTo>
                    <a:pt x="2655" y="3789"/>
                  </a:lnTo>
                  <a:lnTo>
                    <a:pt x="2662" y="3787"/>
                  </a:lnTo>
                  <a:lnTo>
                    <a:pt x="2665" y="3783"/>
                  </a:lnTo>
                  <a:lnTo>
                    <a:pt x="2669" y="3771"/>
                  </a:lnTo>
                  <a:lnTo>
                    <a:pt x="2669" y="3759"/>
                  </a:lnTo>
                  <a:lnTo>
                    <a:pt x="2672" y="3755"/>
                  </a:lnTo>
                  <a:lnTo>
                    <a:pt x="2674" y="3751"/>
                  </a:lnTo>
                  <a:lnTo>
                    <a:pt x="2681" y="3749"/>
                  </a:lnTo>
                  <a:lnTo>
                    <a:pt x="2690" y="3749"/>
                  </a:lnTo>
                  <a:lnTo>
                    <a:pt x="2693" y="3749"/>
                  </a:lnTo>
                  <a:lnTo>
                    <a:pt x="2693" y="3747"/>
                  </a:lnTo>
                  <a:lnTo>
                    <a:pt x="2695" y="3745"/>
                  </a:lnTo>
                  <a:lnTo>
                    <a:pt x="2695" y="3743"/>
                  </a:lnTo>
                  <a:lnTo>
                    <a:pt x="2693" y="3737"/>
                  </a:lnTo>
                  <a:lnTo>
                    <a:pt x="2693" y="3733"/>
                  </a:lnTo>
                  <a:lnTo>
                    <a:pt x="2695" y="3729"/>
                  </a:lnTo>
                  <a:lnTo>
                    <a:pt x="2700" y="3725"/>
                  </a:lnTo>
                  <a:lnTo>
                    <a:pt x="2702" y="3725"/>
                  </a:lnTo>
                  <a:lnTo>
                    <a:pt x="2707" y="3723"/>
                  </a:lnTo>
                  <a:lnTo>
                    <a:pt x="2716" y="3723"/>
                  </a:lnTo>
                  <a:lnTo>
                    <a:pt x="2723" y="3721"/>
                  </a:lnTo>
                  <a:lnTo>
                    <a:pt x="2723" y="3708"/>
                  </a:lnTo>
                  <a:lnTo>
                    <a:pt x="2721" y="3698"/>
                  </a:lnTo>
                  <a:lnTo>
                    <a:pt x="2721" y="3692"/>
                  </a:lnTo>
                  <a:lnTo>
                    <a:pt x="2721" y="3686"/>
                  </a:lnTo>
                  <a:lnTo>
                    <a:pt x="2723" y="3680"/>
                  </a:lnTo>
                  <a:lnTo>
                    <a:pt x="2730" y="3678"/>
                  </a:lnTo>
                  <a:lnTo>
                    <a:pt x="2735" y="3676"/>
                  </a:lnTo>
                  <a:lnTo>
                    <a:pt x="2737" y="3672"/>
                  </a:lnTo>
                  <a:lnTo>
                    <a:pt x="2737" y="3670"/>
                  </a:lnTo>
                  <a:lnTo>
                    <a:pt x="2737" y="3668"/>
                  </a:lnTo>
                  <a:lnTo>
                    <a:pt x="2728" y="3664"/>
                  </a:lnTo>
                  <a:lnTo>
                    <a:pt x="2718" y="3656"/>
                  </a:lnTo>
                  <a:lnTo>
                    <a:pt x="2714" y="3654"/>
                  </a:lnTo>
                  <a:lnTo>
                    <a:pt x="2707" y="3652"/>
                  </a:lnTo>
                  <a:lnTo>
                    <a:pt x="2702" y="3652"/>
                  </a:lnTo>
                  <a:lnTo>
                    <a:pt x="2695" y="3656"/>
                  </a:lnTo>
                  <a:lnTo>
                    <a:pt x="2693" y="3658"/>
                  </a:lnTo>
                  <a:lnTo>
                    <a:pt x="2690" y="3662"/>
                  </a:lnTo>
                  <a:lnTo>
                    <a:pt x="2690" y="3666"/>
                  </a:lnTo>
                  <a:lnTo>
                    <a:pt x="2690" y="3670"/>
                  </a:lnTo>
                  <a:lnTo>
                    <a:pt x="2693" y="3674"/>
                  </a:lnTo>
                  <a:lnTo>
                    <a:pt x="2693" y="3678"/>
                  </a:lnTo>
                  <a:lnTo>
                    <a:pt x="2683" y="3678"/>
                  </a:lnTo>
                  <a:lnTo>
                    <a:pt x="2676" y="3682"/>
                  </a:lnTo>
                  <a:lnTo>
                    <a:pt x="2672" y="3688"/>
                  </a:lnTo>
                  <a:lnTo>
                    <a:pt x="2667" y="3692"/>
                  </a:lnTo>
                  <a:lnTo>
                    <a:pt x="2665" y="3698"/>
                  </a:lnTo>
                  <a:lnTo>
                    <a:pt x="2665" y="3706"/>
                  </a:lnTo>
                  <a:lnTo>
                    <a:pt x="2662" y="3710"/>
                  </a:lnTo>
                  <a:lnTo>
                    <a:pt x="2662" y="3712"/>
                  </a:lnTo>
                  <a:lnTo>
                    <a:pt x="2660" y="3715"/>
                  </a:lnTo>
                  <a:lnTo>
                    <a:pt x="2658" y="3715"/>
                  </a:lnTo>
                  <a:lnTo>
                    <a:pt x="2658" y="3723"/>
                  </a:lnTo>
                  <a:lnTo>
                    <a:pt x="2655" y="3727"/>
                  </a:lnTo>
                  <a:lnTo>
                    <a:pt x="2653" y="3729"/>
                  </a:lnTo>
                  <a:lnTo>
                    <a:pt x="2648" y="3731"/>
                  </a:lnTo>
                  <a:lnTo>
                    <a:pt x="2644" y="3731"/>
                  </a:lnTo>
                  <a:lnTo>
                    <a:pt x="2641" y="3733"/>
                  </a:lnTo>
                  <a:lnTo>
                    <a:pt x="2641" y="3737"/>
                  </a:lnTo>
                  <a:lnTo>
                    <a:pt x="2639" y="3743"/>
                  </a:lnTo>
                  <a:lnTo>
                    <a:pt x="2639" y="3747"/>
                  </a:lnTo>
                  <a:lnTo>
                    <a:pt x="2637" y="3751"/>
                  </a:lnTo>
                  <a:lnTo>
                    <a:pt x="2634" y="3753"/>
                  </a:lnTo>
                  <a:lnTo>
                    <a:pt x="2630" y="3755"/>
                  </a:lnTo>
                  <a:lnTo>
                    <a:pt x="2625" y="3757"/>
                  </a:lnTo>
                  <a:lnTo>
                    <a:pt x="2625" y="3765"/>
                  </a:lnTo>
                  <a:lnTo>
                    <a:pt x="2625" y="3767"/>
                  </a:lnTo>
                  <a:lnTo>
                    <a:pt x="2623" y="3769"/>
                  </a:lnTo>
                  <a:lnTo>
                    <a:pt x="2618" y="3769"/>
                  </a:lnTo>
                  <a:lnTo>
                    <a:pt x="2611" y="3769"/>
                  </a:lnTo>
                  <a:lnTo>
                    <a:pt x="2604" y="3769"/>
                  </a:lnTo>
                  <a:lnTo>
                    <a:pt x="2595" y="3773"/>
                  </a:lnTo>
                  <a:lnTo>
                    <a:pt x="2590" y="3775"/>
                  </a:lnTo>
                  <a:lnTo>
                    <a:pt x="2586" y="3779"/>
                  </a:lnTo>
                  <a:lnTo>
                    <a:pt x="2581" y="3785"/>
                  </a:lnTo>
                  <a:lnTo>
                    <a:pt x="2581" y="3791"/>
                  </a:lnTo>
                  <a:lnTo>
                    <a:pt x="2583" y="3801"/>
                  </a:lnTo>
                  <a:lnTo>
                    <a:pt x="2581" y="3807"/>
                  </a:lnTo>
                  <a:lnTo>
                    <a:pt x="2574" y="3813"/>
                  </a:lnTo>
                  <a:lnTo>
                    <a:pt x="2565" y="3819"/>
                  </a:lnTo>
                  <a:lnTo>
                    <a:pt x="2567" y="3830"/>
                  </a:lnTo>
                  <a:lnTo>
                    <a:pt x="2562" y="3846"/>
                  </a:lnTo>
                  <a:lnTo>
                    <a:pt x="2562" y="3850"/>
                  </a:lnTo>
                  <a:lnTo>
                    <a:pt x="2565" y="3848"/>
                  </a:lnTo>
                  <a:lnTo>
                    <a:pt x="2569" y="3846"/>
                  </a:lnTo>
                  <a:lnTo>
                    <a:pt x="2572" y="3844"/>
                  </a:lnTo>
                  <a:lnTo>
                    <a:pt x="2576" y="3844"/>
                  </a:lnTo>
                  <a:lnTo>
                    <a:pt x="2579" y="3846"/>
                  </a:lnTo>
                  <a:lnTo>
                    <a:pt x="2581" y="3852"/>
                  </a:lnTo>
                  <a:lnTo>
                    <a:pt x="2576" y="3860"/>
                  </a:lnTo>
                  <a:lnTo>
                    <a:pt x="2562" y="3872"/>
                  </a:lnTo>
                  <a:lnTo>
                    <a:pt x="2555" y="3880"/>
                  </a:lnTo>
                  <a:lnTo>
                    <a:pt x="2551" y="3890"/>
                  </a:lnTo>
                  <a:lnTo>
                    <a:pt x="2546" y="3902"/>
                  </a:lnTo>
                  <a:lnTo>
                    <a:pt x="2544" y="3916"/>
                  </a:lnTo>
                  <a:lnTo>
                    <a:pt x="2539" y="3928"/>
                  </a:lnTo>
                  <a:lnTo>
                    <a:pt x="2532" y="3943"/>
                  </a:lnTo>
                  <a:lnTo>
                    <a:pt x="2523" y="3955"/>
                  </a:lnTo>
                  <a:lnTo>
                    <a:pt x="2513" y="3963"/>
                  </a:lnTo>
                  <a:lnTo>
                    <a:pt x="2509" y="3971"/>
                  </a:lnTo>
                  <a:lnTo>
                    <a:pt x="2497" y="3981"/>
                  </a:lnTo>
                  <a:lnTo>
                    <a:pt x="2486" y="3989"/>
                  </a:lnTo>
                  <a:lnTo>
                    <a:pt x="2479" y="3991"/>
                  </a:lnTo>
                  <a:lnTo>
                    <a:pt x="2455" y="4007"/>
                  </a:lnTo>
                  <a:lnTo>
                    <a:pt x="2434" y="4023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39" name="Freeform 18"/>
            <p:cNvSpPr>
              <a:spLocks noChangeArrowheads="1"/>
            </p:cNvSpPr>
            <p:nvPr/>
          </p:nvSpPr>
          <p:spPr bwMode="auto">
            <a:xfrm>
              <a:off x="1728947" y="2462744"/>
              <a:ext cx="812106" cy="380125"/>
            </a:xfrm>
            <a:custGeom>
              <a:avLst/>
              <a:gdLst>
                <a:gd name="T0" fmla="*/ 2147483647 w 896"/>
                <a:gd name="T1" fmla="*/ 0 h 399"/>
                <a:gd name="T2" fmla="*/ 2147483647 w 896"/>
                <a:gd name="T3" fmla="*/ 2147483647 h 399"/>
                <a:gd name="T4" fmla="*/ 2147483647 w 896"/>
                <a:gd name="T5" fmla="*/ 2147483647 h 399"/>
                <a:gd name="T6" fmla="*/ 0 w 896"/>
                <a:gd name="T7" fmla="*/ 2147483647 h 399"/>
                <a:gd name="T8" fmla="*/ 2147483647 w 896"/>
                <a:gd name="T9" fmla="*/ 2147483647 h 399"/>
                <a:gd name="T10" fmla="*/ 2147483647 w 896"/>
                <a:gd name="T11" fmla="*/ 2147483647 h 399"/>
                <a:gd name="T12" fmla="*/ 2147483647 w 896"/>
                <a:gd name="T13" fmla="*/ 2147483647 h 399"/>
                <a:gd name="T14" fmla="*/ 2147483647 w 896"/>
                <a:gd name="T15" fmla="*/ 2147483647 h 399"/>
                <a:gd name="T16" fmla="*/ 2147483647 w 896"/>
                <a:gd name="T17" fmla="*/ 2147483647 h 399"/>
                <a:gd name="T18" fmla="*/ 2147483647 w 896"/>
                <a:gd name="T19" fmla="*/ 2147483647 h 399"/>
                <a:gd name="T20" fmla="*/ 2147483647 w 896"/>
                <a:gd name="T21" fmla="*/ 2147483647 h 399"/>
                <a:gd name="T22" fmla="*/ 2147483647 w 896"/>
                <a:gd name="T23" fmla="*/ 2147483647 h 399"/>
                <a:gd name="T24" fmla="*/ 2147483647 w 896"/>
                <a:gd name="T25" fmla="*/ 2147483647 h 399"/>
                <a:gd name="T26" fmla="*/ 2147483647 w 896"/>
                <a:gd name="T27" fmla="*/ 2147483647 h 399"/>
                <a:gd name="T28" fmla="*/ 2147483647 w 896"/>
                <a:gd name="T29" fmla="*/ 2147483647 h 399"/>
                <a:gd name="T30" fmla="*/ 2147483647 w 896"/>
                <a:gd name="T31" fmla="*/ 2147483647 h 399"/>
                <a:gd name="T32" fmla="*/ 2147483647 w 896"/>
                <a:gd name="T33" fmla="*/ 2147483647 h 399"/>
                <a:gd name="T34" fmla="*/ 2147483647 w 896"/>
                <a:gd name="T35" fmla="*/ 2147483647 h 399"/>
                <a:gd name="T36" fmla="*/ 2147483647 w 896"/>
                <a:gd name="T37" fmla="*/ 2147483647 h 399"/>
                <a:gd name="T38" fmla="*/ 2147483647 w 896"/>
                <a:gd name="T39" fmla="*/ 2147483647 h 399"/>
                <a:gd name="T40" fmla="*/ 2147483647 w 896"/>
                <a:gd name="T41" fmla="*/ 2147483647 h 399"/>
                <a:gd name="T42" fmla="*/ 2147483647 w 896"/>
                <a:gd name="T43" fmla="*/ 2147483647 h 399"/>
                <a:gd name="T44" fmla="*/ 2147483647 w 896"/>
                <a:gd name="T45" fmla="*/ 2147483647 h 399"/>
                <a:gd name="T46" fmla="*/ 2147483647 w 896"/>
                <a:gd name="T47" fmla="*/ 2147483647 h 399"/>
                <a:gd name="T48" fmla="*/ 2147483647 w 896"/>
                <a:gd name="T49" fmla="*/ 2147483647 h 399"/>
                <a:gd name="T50" fmla="*/ 2147483647 w 896"/>
                <a:gd name="T51" fmla="*/ 2147483647 h 399"/>
                <a:gd name="T52" fmla="*/ 2147483647 w 896"/>
                <a:gd name="T53" fmla="*/ 2147483647 h 399"/>
                <a:gd name="T54" fmla="*/ 2147483647 w 896"/>
                <a:gd name="T55" fmla="*/ 2147483647 h 399"/>
                <a:gd name="T56" fmla="*/ 2147483647 w 896"/>
                <a:gd name="T57" fmla="*/ 2147483647 h 399"/>
                <a:gd name="T58" fmla="*/ 2147483647 w 896"/>
                <a:gd name="T59" fmla="*/ 2147483647 h 399"/>
                <a:gd name="T60" fmla="*/ 2147483647 w 896"/>
                <a:gd name="T61" fmla="*/ 2147483647 h 399"/>
                <a:gd name="T62" fmla="*/ 2147483647 w 896"/>
                <a:gd name="T63" fmla="*/ 2147483647 h 399"/>
                <a:gd name="T64" fmla="*/ 2147483647 w 896"/>
                <a:gd name="T65" fmla="*/ 2147483647 h 399"/>
                <a:gd name="T66" fmla="*/ 2147483647 w 896"/>
                <a:gd name="T67" fmla="*/ 2147483647 h 399"/>
                <a:gd name="T68" fmla="*/ 2147483647 w 896"/>
                <a:gd name="T69" fmla="*/ 2147483647 h 399"/>
                <a:gd name="T70" fmla="*/ 2147483647 w 896"/>
                <a:gd name="T71" fmla="*/ 2147483647 h 399"/>
                <a:gd name="T72" fmla="*/ 2147483647 w 896"/>
                <a:gd name="T73" fmla="*/ 2147483647 h 399"/>
                <a:gd name="T74" fmla="*/ 2147483647 w 896"/>
                <a:gd name="T75" fmla="*/ 2147483647 h 399"/>
                <a:gd name="T76" fmla="*/ 2147483647 w 896"/>
                <a:gd name="T77" fmla="*/ 2147483647 h 399"/>
                <a:gd name="T78" fmla="*/ 2147483647 w 896"/>
                <a:gd name="T79" fmla="*/ 2147483647 h 399"/>
                <a:gd name="T80" fmla="*/ 2147483647 w 896"/>
                <a:gd name="T81" fmla="*/ 2147483647 h 399"/>
                <a:gd name="T82" fmla="*/ 0 w 896"/>
                <a:gd name="T83" fmla="*/ 2147483647 h 399"/>
                <a:gd name="T84" fmla="*/ 2147483647 w 896"/>
                <a:gd name="T85" fmla="*/ 2147483647 h 399"/>
                <a:gd name="T86" fmla="*/ 2147483647 w 896"/>
                <a:gd name="T87" fmla="*/ 2147483647 h 399"/>
                <a:gd name="T88" fmla="*/ 2147483647 w 896"/>
                <a:gd name="T89" fmla="*/ 2147483647 h 399"/>
                <a:gd name="T90" fmla="*/ 2147483647 w 896"/>
                <a:gd name="T91" fmla="*/ 2147483647 h 399"/>
                <a:gd name="T92" fmla="*/ 2147483647 w 896"/>
                <a:gd name="T93" fmla="*/ 2147483647 h 399"/>
                <a:gd name="T94" fmla="*/ 2147483647 w 896"/>
                <a:gd name="T95" fmla="*/ 2147483647 h 399"/>
                <a:gd name="T96" fmla="*/ 2147483647 w 896"/>
                <a:gd name="T97" fmla="*/ 2147483647 h 399"/>
                <a:gd name="T98" fmla="*/ 2147483647 w 896"/>
                <a:gd name="T99" fmla="*/ 2147483647 h 399"/>
                <a:gd name="T100" fmla="*/ 2147483647 w 896"/>
                <a:gd name="T101" fmla="*/ 2147483647 h 399"/>
                <a:gd name="T102" fmla="*/ 2147483647 w 896"/>
                <a:gd name="T103" fmla="*/ 2147483647 h 399"/>
                <a:gd name="T104" fmla="*/ 17694720 60000 65536"/>
                <a:gd name="T105" fmla="*/ 0 60000 65536"/>
                <a:gd name="T106" fmla="*/ 5898240 60000 65536"/>
                <a:gd name="T107" fmla="*/ 1179648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6"/>
                <a:gd name="T157" fmla="*/ 0 h 399"/>
                <a:gd name="T158" fmla="*/ 896 w 896"/>
                <a:gd name="T159" fmla="*/ 399 h 3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6" h="399">
                  <a:moveTo>
                    <a:pt x="847" y="240"/>
                  </a:moveTo>
                  <a:lnTo>
                    <a:pt x="896" y="254"/>
                  </a:lnTo>
                  <a:lnTo>
                    <a:pt x="884" y="258"/>
                  </a:lnTo>
                  <a:lnTo>
                    <a:pt x="875" y="260"/>
                  </a:lnTo>
                  <a:lnTo>
                    <a:pt x="863" y="264"/>
                  </a:lnTo>
                  <a:lnTo>
                    <a:pt x="854" y="274"/>
                  </a:lnTo>
                  <a:lnTo>
                    <a:pt x="847" y="282"/>
                  </a:lnTo>
                  <a:lnTo>
                    <a:pt x="840" y="288"/>
                  </a:lnTo>
                  <a:lnTo>
                    <a:pt x="831" y="292"/>
                  </a:lnTo>
                  <a:lnTo>
                    <a:pt x="819" y="298"/>
                  </a:lnTo>
                  <a:lnTo>
                    <a:pt x="800" y="304"/>
                  </a:lnTo>
                  <a:lnTo>
                    <a:pt x="780" y="317"/>
                  </a:lnTo>
                  <a:lnTo>
                    <a:pt x="770" y="325"/>
                  </a:lnTo>
                  <a:lnTo>
                    <a:pt x="763" y="335"/>
                  </a:lnTo>
                  <a:lnTo>
                    <a:pt x="759" y="339"/>
                  </a:lnTo>
                  <a:lnTo>
                    <a:pt x="754" y="341"/>
                  </a:lnTo>
                  <a:lnTo>
                    <a:pt x="747" y="343"/>
                  </a:lnTo>
                  <a:lnTo>
                    <a:pt x="740" y="343"/>
                  </a:lnTo>
                  <a:lnTo>
                    <a:pt x="728" y="345"/>
                  </a:lnTo>
                  <a:lnTo>
                    <a:pt x="721" y="345"/>
                  </a:lnTo>
                  <a:lnTo>
                    <a:pt x="714" y="349"/>
                  </a:lnTo>
                  <a:lnTo>
                    <a:pt x="707" y="351"/>
                  </a:lnTo>
                  <a:lnTo>
                    <a:pt x="700" y="359"/>
                  </a:lnTo>
                  <a:lnTo>
                    <a:pt x="693" y="367"/>
                  </a:lnTo>
                  <a:lnTo>
                    <a:pt x="686" y="377"/>
                  </a:lnTo>
                  <a:lnTo>
                    <a:pt x="677" y="385"/>
                  </a:lnTo>
                  <a:lnTo>
                    <a:pt x="670" y="387"/>
                  </a:lnTo>
                  <a:lnTo>
                    <a:pt x="663" y="391"/>
                  </a:lnTo>
                  <a:lnTo>
                    <a:pt x="654" y="393"/>
                  </a:lnTo>
                  <a:lnTo>
                    <a:pt x="645" y="393"/>
                  </a:lnTo>
                  <a:lnTo>
                    <a:pt x="635" y="391"/>
                  </a:lnTo>
                  <a:lnTo>
                    <a:pt x="628" y="385"/>
                  </a:lnTo>
                  <a:lnTo>
                    <a:pt x="621" y="383"/>
                  </a:lnTo>
                  <a:lnTo>
                    <a:pt x="612" y="381"/>
                  </a:lnTo>
                  <a:lnTo>
                    <a:pt x="598" y="379"/>
                  </a:lnTo>
                  <a:lnTo>
                    <a:pt x="582" y="379"/>
                  </a:lnTo>
                  <a:lnTo>
                    <a:pt x="563" y="381"/>
                  </a:lnTo>
                  <a:lnTo>
                    <a:pt x="540" y="381"/>
                  </a:lnTo>
                  <a:lnTo>
                    <a:pt x="514" y="379"/>
                  </a:lnTo>
                  <a:lnTo>
                    <a:pt x="493" y="379"/>
                  </a:lnTo>
                  <a:lnTo>
                    <a:pt x="470" y="389"/>
                  </a:lnTo>
                  <a:lnTo>
                    <a:pt x="449" y="399"/>
                  </a:lnTo>
                  <a:lnTo>
                    <a:pt x="442" y="399"/>
                  </a:lnTo>
                  <a:lnTo>
                    <a:pt x="437" y="397"/>
                  </a:lnTo>
                  <a:lnTo>
                    <a:pt x="433" y="397"/>
                  </a:lnTo>
                  <a:lnTo>
                    <a:pt x="430" y="393"/>
                  </a:lnTo>
                  <a:lnTo>
                    <a:pt x="421" y="391"/>
                  </a:lnTo>
                  <a:lnTo>
                    <a:pt x="414" y="387"/>
                  </a:lnTo>
                  <a:lnTo>
                    <a:pt x="409" y="381"/>
                  </a:lnTo>
                  <a:lnTo>
                    <a:pt x="407" y="375"/>
                  </a:lnTo>
                  <a:lnTo>
                    <a:pt x="407" y="359"/>
                  </a:lnTo>
                  <a:lnTo>
                    <a:pt x="407" y="335"/>
                  </a:lnTo>
                  <a:lnTo>
                    <a:pt x="407" y="309"/>
                  </a:lnTo>
                  <a:lnTo>
                    <a:pt x="409" y="278"/>
                  </a:lnTo>
                  <a:lnTo>
                    <a:pt x="409" y="250"/>
                  </a:lnTo>
                  <a:lnTo>
                    <a:pt x="407" y="234"/>
                  </a:lnTo>
                  <a:lnTo>
                    <a:pt x="391" y="242"/>
                  </a:lnTo>
                  <a:lnTo>
                    <a:pt x="379" y="252"/>
                  </a:lnTo>
                  <a:lnTo>
                    <a:pt x="368" y="264"/>
                  </a:lnTo>
                  <a:lnTo>
                    <a:pt x="358" y="274"/>
                  </a:lnTo>
                  <a:lnTo>
                    <a:pt x="347" y="284"/>
                  </a:lnTo>
                  <a:lnTo>
                    <a:pt x="333" y="292"/>
                  </a:lnTo>
                  <a:lnTo>
                    <a:pt x="321" y="296"/>
                  </a:lnTo>
                  <a:lnTo>
                    <a:pt x="309" y="298"/>
                  </a:lnTo>
                  <a:lnTo>
                    <a:pt x="295" y="300"/>
                  </a:lnTo>
                  <a:lnTo>
                    <a:pt x="279" y="300"/>
                  </a:lnTo>
                  <a:lnTo>
                    <a:pt x="254" y="300"/>
                  </a:lnTo>
                  <a:lnTo>
                    <a:pt x="223" y="298"/>
                  </a:lnTo>
                  <a:lnTo>
                    <a:pt x="223" y="284"/>
                  </a:lnTo>
                  <a:lnTo>
                    <a:pt x="219" y="272"/>
                  </a:lnTo>
                  <a:lnTo>
                    <a:pt x="214" y="262"/>
                  </a:lnTo>
                  <a:lnTo>
                    <a:pt x="205" y="256"/>
                  </a:lnTo>
                  <a:lnTo>
                    <a:pt x="195" y="252"/>
                  </a:lnTo>
                  <a:lnTo>
                    <a:pt x="184" y="248"/>
                  </a:lnTo>
                  <a:lnTo>
                    <a:pt x="172" y="246"/>
                  </a:lnTo>
                  <a:lnTo>
                    <a:pt x="160" y="246"/>
                  </a:lnTo>
                  <a:lnTo>
                    <a:pt x="139" y="246"/>
                  </a:lnTo>
                  <a:lnTo>
                    <a:pt x="121" y="246"/>
                  </a:lnTo>
                  <a:lnTo>
                    <a:pt x="114" y="248"/>
                  </a:lnTo>
                  <a:lnTo>
                    <a:pt x="109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12" y="236"/>
                  </a:lnTo>
                  <a:lnTo>
                    <a:pt x="121" y="228"/>
                  </a:lnTo>
                  <a:lnTo>
                    <a:pt x="126" y="220"/>
                  </a:lnTo>
                  <a:lnTo>
                    <a:pt x="128" y="212"/>
                  </a:lnTo>
                  <a:lnTo>
                    <a:pt x="126" y="204"/>
                  </a:lnTo>
                  <a:lnTo>
                    <a:pt x="121" y="195"/>
                  </a:lnTo>
                  <a:lnTo>
                    <a:pt x="114" y="189"/>
                  </a:lnTo>
                  <a:lnTo>
                    <a:pt x="105" y="181"/>
                  </a:lnTo>
                  <a:lnTo>
                    <a:pt x="88" y="171"/>
                  </a:lnTo>
                  <a:lnTo>
                    <a:pt x="79" y="163"/>
                  </a:lnTo>
                  <a:lnTo>
                    <a:pt x="79" y="155"/>
                  </a:lnTo>
                  <a:lnTo>
                    <a:pt x="77" y="151"/>
                  </a:lnTo>
                  <a:lnTo>
                    <a:pt x="74" y="149"/>
                  </a:lnTo>
                  <a:lnTo>
                    <a:pt x="70" y="147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58" y="143"/>
                  </a:lnTo>
                  <a:lnTo>
                    <a:pt x="56" y="137"/>
                  </a:lnTo>
                  <a:lnTo>
                    <a:pt x="49" y="119"/>
                  </a:lnTo>
                  <a:lnTo>
                    <a:pt x="44" y="111"/>
                  </a:lnTo>
                  <a:lnTo>
                    <a:pt x="35" y="105"/>
                  </a:lnTo>
                  <a:lnTo>
                    <a:pt x="23" y="97"/>
                  </a:lnTo>
                  <a:lnTo>
                    <a:pt x="28" y="93"/>
                  </a:lnTo>
                  <a:lnTo>
                    <a:pt x="30" y="84"/>
                  </a:lnTo>
                  <a:lnTo>
                    <a:pt x="28" y="78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7" y="68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7" y="36"/>
                  </a:lnTo>
                  <a:lnTo>
                    <a:pt x="11" y="34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1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3" y="6"/>
                  </a:lnTo>
                  <a:lnTo>
                    <a:pt x="72" y="14"/>
                  </a:lnTo>
                  <a:lnTo>
                    <a:pt x="91" y="22"/>
                  </a:lnTo>
                  <a:lnTo>
                    <a:pt x="112" y="30"/>
                  </a:lnTo>
                  <a:lnTo>
                    <a:pt x="133" y="38"/>
                  </a:lnTo>
                  <a:lnTo>
                    <a:pt x="156" y="44"/>
                  </a:lnTo>
                  <a:lnTo>
                    <a:pt x="184" y="48"/>
                  </a:lnTo>
                  <a:lnTo>
                    <a:pt x="251" y="56"/>
                  </a:lnTo>
                  <a:lnTo>
                    <a:pt x="300" y="64"/>
                  </a:lnTo>
                  <a:lnTo>
                    <a:pt x="337" y="72"/>
                  </a:lnTo>
                  <a:lnTo>
                    <a:pt x="361" y="74"/>
                  </a:lnTo>
                  <a:lnTo>
                    <a:pt x="384" y="78"/>
                  </a:lnTo>
                  <a:lnTo>
                    <a:pt x="405" y="82"/>
                  </a:lnTo>
                  <a:lnTo>
                    <a:pt x="423" y="86"/>
                  </a:lnTo>
                  <a:lnTo>
                    <a:pt x="440" y="93"/>
                  </a:lnTo>
                  <a:lnTo>
                    <a:pt x="477" y="107"/>
                  </a:lnTo>
                  <a:lnTo>
                    <a:pt x="524" y="127"/>
                  </a:lnTo>
                  <a:lnTo>
                    <a:pt x="586" y="153"/>
                  </a:lnTo>
                  <a:lnTo>
                    <a:pt x="665" y="181"/>
                  </a:lnTo>
                  <a:lnTo>
                    <a:pt x="754" y="212"/>
                  </a:lnTo>
                  <a:lnTo>
                    <a:pt x="847" y="24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0" name="Freeform 19"/>
            <p:cNvSpPr>
              <a:spLocks noChangeArrowheads="1"/>
            </p:cNvSpPr>
            <p:nvPr/>
          </p:nvSpPr>
          <p:spPr bwMode="auto">
            <a:xfrm>
              <a:off x="1728947" y="2462744"/>
              <a:ext cx="812106" cy="380125"/>
            </a:xfrm>
            <a:custGeom>
              <a:avLst/>
              <a:gdLst>
                <a:gd name="T0" fmla="*/ 2147483647 w 896"/>
                <a:gd name="T1" fmla="*/ 0 h 399"/>
                <a:gd name="T2" fmla="*/ 2147483647 w 896"/>
                <a:gd name="T3" fmla="*/ 2147483647 h 399"/>
                <a:gd name="T4" fmla="*/ 2147483647 w 896"/>
                <a:gd name="T5" fmla="*/ 2147483647 h 399"/>
                <a:gd name="T6" fmla="*/ 0 w 896"/>
                <a:gd name="T7" fmla="*/ 2147483647 h 399"/>
                <a:gd name="T8" fmla="*/ 2147483647 w 896"/>
                <a:gd name="T9" fmla="*/ 2147483647 h 399"/>
                <a:gd name="T10" fmla="*/ 2147483647 w 896"/>
                <a:gd name="T11" fmla="*/ 2147483647 h 399"/>
                <a:gd name="T12" fmla="*/ 2147483647 w 896"/>
                <a:gd name="T13" fmla="*/ 2147483647 h 399"/>
                <a:gd name="T14" fmla="*/ 2147483647 w 896"/>
                <a:gd name="T15" fmla="*/ 2147483647 h 399"/>
                <a:gd name="T16" fmla="*/ 2147483647 w 896"/>
                <a:gd name="T17" fmla="*/ 2147483647 h 399"/>
                <a:gd name="T18" fmla="*/ 2147483647 w 896"/>
                <a:gd name="T19" fmla="*/ 2147483647 h 399"/>
                <a:gd name="T20" fmla="*/ 2147483647 w 896"/>
                <a:gd name="T21" fmla="*/ 2147483647 h 399"/>
                <a:gd name="T22" fmla="*/ 2147483647 w 896"/>
                <a:gd name="T23" fmla="*/ 2147483647 h 399"/>
                <a:gd name="T24" fmla="*/ 2147483647 w 896"/>
                <a:gd name="T25" fmla="*/ 2147483647 h 399"/>
                <a:gd name="T26" fmla="*/ 2147483647 w 896"/>
                <a:gd name="T27" fmla="*/ 2147483647 h 399"/>
                <a:gd name="T28" fmla="*/ 2147483647 w 896"/>
                <a:gd name="T29" fmla="*/ 2147483647 h 399"/>
                <a:gd name="T30" fmla="*/ 2147483647 w 896"/>
                <a:gd name="T31" fmla="*/ 2147483647 h 399"/>
                <a:gd name="T32" fmla="*/ 2147483647 w 896"/>
                <a:gd name="T33" fmla="*/ 2147483647 h 399"/>
                <a:gd name="T34" fmla="*/ 2147483647 w 896"/>
                <a:gd name="T35" fmla="*/ 2147483647 h 399"/>
                <a:gd name="T36" fmla="*/ 2147483647 w 896"/>
                <a:gd name="T37" fmla="*/ 2147483647 h 399"/>
                <a:gd name="T38" fmla="*/ 2147483647 w 896"/>
                <a:gd name="T39" fmla="*/ 2147483647 h 399"/>
                <a:gd name="T40" fmla="*/ 2147483647 w 896"/>
                <a:gd name="T41" fmla="*/ 2147483647 h 399"/>
                <a:gd name="T42" fmla="*/ 2147483647 w 896"/>
                <a:gd name="T43" fmla="*/ 2147483647 h 399"/>
                <a:gd name="T44" fmla="*/ 2147483647 w 896"/>
                <a:gd name="T45" fmla="*/ 2147483647 h 399"/>
                <a:gd name="T46" fmla="*/ 2147483647 w 896"/>
                <a:gd name="T47" fmla="*/ 2147483647 h 399"/>
                <a:gd name="T48" fmla="*/ 2147483647 w 896"/>
                <a:gd name="T49" fmla="*/ 2147483647 h 399"/>
                <a:gd name="T50" fmla="*/ 2147483647 w 896"/>
                <a:gd name="T51" fmla="*/ 2147483647 h 399"/>
                <a:gd name="T52" fmla="*/ 2147483647 w 896"/>
                <a:gd name="T53" fmla="*/ 2147483647 h 399"/>
                <a:gd name="T54" fmla="*/ 2147483647 w 896"/>
                <a:gd name="T55" fmla="*/ 2147483647 h 399"/>
                <a:gd name="T56" fmla="*/ 2147483647 w 896"/>
                <a:gd name="T57" fmla="*/ 2147483647 h 399"/>
                <a:gd name="T58" fmla="*/ 2147483647 w 896"/>
                <a:gd name="T59" fmla="*/ 2147483647 h 399"/>
                <a:gd name="T60" fmla="*/ 2147483647 w 896"/>
                <a:gd name="T61" fmla="*/ 2147483647 h 399"/>
                <a:gd name="T62" fmla="*/ 2147483647 w 896"/>
                <a:gd name="T63" fmla="*/ 2147483647 h 399"/>
                <a:gd name="T64" fmla="*/ 2147483647 w 896"/>
                <a:gd name="T65" fmla="*/ 2147483647 h 399"/>
                <a:gd name="T66" fmla="*/ 2147483647 w 896"/>
                <a:gd name="T67" fmla="*/ 2147483647 h 399"/>
                <a:gd name="T68" fmla="*/ 2147483647 w 896"/>
                <a:gd name="T69" fmla="*/ 2147483647 h 399"/>
                <a:gd name="T70" fmla="*/ 2147483647 w 896"/>
                <a:gd name="T71" fmla="*/ 2147483647 h 399"/>
                <a:gd name="T72" fmla="*/ 2147483647 w 896"/>
                <a:gd name="T73" fmla="*/ 2147483647 h 399"/>
                <a:gd name="T74" fmla="*/ 2147483647 w 896"/>
                <a:gd name="T75" fmla="*/ 2147483647 h 399"/>
                <a:gd name="T76" fmla="*/ 2147483647 w 896"/>
                <a:gd name="T77" fmla="*/ 2147483647 h 399"/>
                <a:gd name="T78" fmla="*/ 2147483647 w 896"/>
                <a:gd name="T79" fmla="*/ 2147483647 h 399"/>
                <a:gd name="T80" fmla="*/ 2147483647 w 896"/>
                <a:gd name="T81" fmla="*/ 2147483647 h 399"/>
                <a:gd name="T82" fmla="*/ 0 w 896"/>
                <a:gd name="T83" fmla="*/ 2147483647 h 399"/>
                <a:gd name="T84" fmla="*/ 2147483647 w 896"/>
                <a:gd name="T85" fmla="*/ 2147483647 h 399"/>
                <a:gd name="T86" fmla="*/ 2147483647 w 896"/>
                <a:gd name="T87" fmla="*/ 2147483647 h 399"/>
                <a:gd name="T88" fmla="*/ 2147483647 w 896"/>
                <a:gd name="T89" fmla="*/ 2147483647 h 399"/>
                <a:gd name="T90" fmla="*/ 2147483647 w 896"/>
                <a:gd name="T91" fmla="*/ 2147483647 h 399"/>
                <a:gd name="T92" fmla="*/ 2147483647 w 896"/>
                <a:gd name="T93" fmla="*/ 2147483647 h 399"/>
                <a:gd name="T94" fmla="*/ 2147483647 w 896"/>
                <a:gd name="T95" fmla="*/ 2147483647 h 399"/>
                <a:gd name="T96" fmla="*/ 2147483647 w 896"/>
                <a:gd name="T97" fmla="*/ 2147483647 h 399"/>
                <a:gd name="T98" fmla="*/ 2147483647 w 896"/>
                <a:gd name="T99" fmla="*/ 2147483647 h 399"/>
                <a:gd name="T100" fmla="*/ 2147483647 w 896"/>
                <a:gd name="T101" fmla="*/ 2147483647 h 399"/>
                <a:gd name="T102" fmla="*/ 2147483647 w 896"/>
                <a:gd name="T103" fmla="*/ 2147483647 h 399"/>
                <a:gd name="T104" fmla="*/ 2147483647 w 896"/>
                <a:gd name="T105" fmla="*/ 2147483647 h 399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6"/>
                <a:gd name="T160" fmla="*/ 0 h 399"/>
                <a:gd name="T161" fmla="*/ 896 w 896"/>
                <a:gd name="T162" fmla="*/ 399 h 3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6" h="399">
                  <a:moveTo>
                    <a:pt x="847" y="240"/>
                  </a:moveTo>
                  <a:lnTo>
                    <a:pt x="896" y="254"/>
                  </a:lnTo>
                  <a:lnTo>
                    <a:pt x="884" y="258"/>
                  </a:lnTo>
                  <a:lnTo>
                    <a:pt x="875" y="260"/>
                  </a:lnTo>
                  <a:lnTo>
                    <a:pt x="863" y="264"/>
                  </a:lnTo>
                  <a:lnTo>
                    <a:pt x="854" y="274"/>
                  </a:lnTo>
                  <a:lnTo>
                    <a:pt x="847" y="282"/>
                  </a:lnTo>
                  <a:lnTo>
                    <a:pt x="840" y="288"/>
                  </a:lnTo>
                  <a:lnTo>
                    <a:pt x="831" y="292"/>
                  </a:lnTo>
                  <a:lnTo>
                    <a:pt x="819" y="298"/>
                  </a:lnTo>
                  <a:lnTo>
                    <a:pt x="800" y="304"/>
                  </a:lnTo>
                  <a:lnTo>
                    <a:pt x="780" y="317"/>
                  </a:lnTo>
                  <a:lnTo>
                    <a:pt x="770" y="325"/>
                  </a:lnTo>
                  <a:lnTo>
                    <a:pt x="763" y="335"/>
                  </a:lnTo>
                  <a:lnTo>
                    <a:pt x="759" y="339"/>
                  </a:lnTo>
                  <a:lnTo>
                    <a:pt x="754" y="341"/>
                  </a:lnTo>
                  <a:lnTo>
                    <a:pt x="747" y="343"/>
                  </a:lnTo>
                  <a:lnTo>
                    <a:pt x="740" y="343"/>
                  </a:lnTo>
                  <a:lnTo>
                    <a:pt x="728" y="345"/>
                  </a:lnTo>
                  <a:lnTo>
                    <a:pt x="721" y="345"/>
                  </a:lnTo>
                  <a:lnTo>
                    <a:pt x="714" y="349"/>
                  </a:lnTo>
                  <a:lnTo>
                    <a:pt x="707" y="351"/>
                  </a:lnTo>
                  <a:lnTo>
                    <a:pt x="700" y="359"/>
                  </a:lnTo>
                  <a:lnTo>
                    <a:pt x="693" y="367"/>
                  </a:lnTo>
                  <a:lnTo>
                    <a:pt x="686" y="377"/>
                  </a:lnTo>
                  <a:lnTo>
                    <a:pt x="677" y="385"/>
                  </a:lnTo>
                  <a:lnTo>
                    <a:pt x="670" y="387"/>
                  </a:lnTo>
                  <a:lnTo>
                    <a:pt x="663" y="391"/>
                  </a:lnTo>
                  <a:lnTo>
                    <a:pt x="654" y="393"/>
                  </a:lnTo>
                  <a:lnTo>
                    <a:pt x="645" y="393"/>
                  </a:lnTo>
                  <a:lnTo>
                    <a:pt x="635" y="391"/>
                  </a:lnTo>
                  <a:lnTo>
                    <a:pt x="628" y="385"/>
                  </a:lnTo>
                  <a:lnTo>
                    <a:pt x="621" y="383"/>
                  </a:lnTo>
                  <a:lnTo>
                    <a:pt x="612" y="381"/>
                  </a:lnTo>
                  <a:lnTo>
                    <a:pt x="598" y="379"/>
                  </a:lnTo>
                  <a:lnTo>
                    <a:pt x="582" y="379"/>
                  </a:lnTo>
                  <a:lnTo>
                    <a:pt x="563" y="381"/>
                  </a:lnTo>
                  <a:lnTo>
                    <a:pt x="540" y="381"/>
                  </a:lnTo>
                  <a:lnTo>
                    <a:pt x="514" y="379"/>
                  </a:lnTo>
                  <a:lnTo>
                    <a:pt x="493" y="379"/>
                  </a:lnTo>
                  <a:lnTo>
                    <a:pt x="470" y="389"/>
                  </a:lnTo>
                  <a:lnTo>
                    <a:pt x="449" y="399"/>
                  </a:lnTo>
                  <a:lnTo>
                    <a:pt x="442" y="399"/>
                  </a:lnTo>
                  <a:lnTo>
                    <a:pt x="437" y="397"/>
                  </a:lnTo>
                  <a:lnTo>
                    <a:pt x="433" y="397"/>
                  </a:lnTo>
                  <a:lnTo>
                    <a:pt x="430" y="393"/>
                  </a:lnTo>
                  <a:lnTo>
                    <a:pt x="421" y="391"/>
                  </a:lnTo>
                  <a:lnTo>
                    <a:pt x="414" y="387"/>
                  </a:lnTo>
                  <a:lnTo>
                    <a:pt x="409" y="381"/>
                  </a:lnTo>
                  <a:lnTo>
                    <a:pt x="407" y="375"/>
                  </a:lnTo>
                  <a:lnTo>
                    <a:pt x="407" y="359"/>
                  </a:lnTo>
                  <a:lnTo>
                    <a:pt x="407" y="335"/>
                  </a:lnTo>
                  <a:lnTo>
                    <a:pt x="407" y="309"/>
                  </a:lnTo>
                  <a:lnTo>
                    <a:pt x="409" y="278"/>
                  </a:lnTo>
                  <a:lnTo>
                    <a:pt x="409" y="250"/>
                  </a:lnTo>
                  <a:lnTo>
                    <a:pt x="407" y="234"/>
                  </a:lnTo>
                  <a:lnTo>
                    <a:pt x="391" y="242"/>
                  </a:lnTo>
                  <a:lnTo>
                    <a:pt x="379" y="252"/>
                  </a:lnTo>
                  <a:lnTo>
                    <a:pt x="368" y="264"/>
                  </a:lnTo>
                  <a:lnTo>
                    <a:pt x="358" y="274"/>
                  </a:lnTo>
                  <a:lnTo>
                    <a:pt x="347" y="284"/>
                  </a:lnTo>
                  <a:lnTo>
                    <a:pt x="333" y="292"/>
                  </a:lnTo>
                  <a:lnTo>
                    <a:pt x="321" y="296"/>
                  </a:lnTo>
                  <a:lnTo>
                    <a:pt x="309" y="298"/>
                  </a:lnTo>
                  <a:lnTo>
                    <a:pt x="295" y="300"/>
                  </a:lnTo>
                  <a:lnTo>
                    <a:pt x="279" y="300"/>
                  </a:lnTo>
                  <a:lnTo>
                    <a:pt x="254" y="300"/>
                  </a:lnTo>
                  <a:lnTo>
                    <a:pt x="223" y="298"/>
                  </a:lnTo>
                  <a:lnTo>
                    <a:pt x="223" y="284"/>
                  </a:lnTo>
                  <a:lnTo>
                    <a:pt x="219" y="272"/>
                  </a:lnTo>
                  <a:lnTo>
                    <a:pt x="214" y="262"/>
                  </a:lnTo>
                  <a:lnTo>
                    <a:pt x="205" y="256"/>
                  </a:lnTo>
                  <a:lnTo>
                    <a:pt x="195" y="252"/>
                  </a:lnTo>
                  <a:lnTo>
                    <a:pt x="184" y="248"/>
                  </a:lnTo>
                  <a:lnTo>
                    <a:pt x="172" y="246"/>
                  </a:lnTo>
                  <a:lnTo>
                    <a:pt x="160" y="246"/>
                  </a:lnTo>
                  <a:lnTo>
                    <a:pt x="139" y="246"/>
                  </a:lnTo>
                  <a:lnTo>
                    <a:pt x="121" y="246"/>
                  </a:lnTo>
                  <a:lnTo>
                    <a:pt x="114" y="248"/>
                  </a:lnTo>
                  <a:lnTo>
                    <a:pt x="109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12" y="236"/>
                  </a:lnTo>
                  <a:lnTo>
                    <a:pt x="121" y="228"/>
                  </a:lnTo>
                  <a:lnTo>
                    <a:pt x="126" y="220"/>
                  </a:lnTo>
                  <a:lnTo>
                    <a:pt x="128" y="212"/>
                  </a:lnTo>
                  <a:lnTo>
                    <a:pt x="126" y="204"/>
                  </a:lnTo>
                  <a:lnTo>
                    <a:pt x="121" y="195"/>
                  </a:lnTo>
                  <a:lnTo>
                    <a:pt x="114" y="189"/>
                  </a:lnTo>
                  <a:lnTo>
                    <a:pt x="105" y="181"/>
                  </a:lnTo>
                  <a:lnTo>
                    <a:pt x="88" y="171"/>
                  </a:lnTo>
                  <a:lnTo>
                    <a:pt x="79" y="163"/>
                  </a:lnTo>
                  <a:lnTo>
                    <a:pt x="79" y="155"/>
                  </a:lnTo>
                  <a:lnTo>
                    <a:pt x="77" y="151"/>
                  </a:lnTo>
                  <a:lnTo>
                    <a:pt x="74" y="149"/>
                  </a:lnTo>
                  <a:lnTo>
                    <a:pt x="70" y="147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58" y="143"/>
                  </a:lnTo>
                  <a:lnTo>
                    <a:pt x="56" y="137"/>
                  </a:lnTo>
                  <a:lnTo>
                    <a:pt x="49" y="119"/>
                  </a:lnTo>
                  <a:lnTo>
                    <a:pt x="44" y="111"/>
                  </a:lnTo>
                  <a:lnTo>
                    <a:pt x="35" y="105"/>
                  </a:lnTo>
                  <a:lnTo>
                    <a:pt x="23" y="97"/>
                  </a:lnTo>
                  <a:lnTo>
                    <a:pt x="28" y="93"/>
                  </a:lnTo>
                  <a:lnTo>
                    <a:pt x="30" y="84"/>
                  </a:lnTo>
                  <a:lnTo>
                    <a:pt x="28" y="78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7" y="68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7" y="36"/>
                  </a:lnTo>
                  <a:lnTo>
                    <a:pt x="11" y="34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1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3" y="6"/>
                  </a:lnTo>
                  <a:lnTo>
                    <a:pt x="72" y="14"/>
                  </a:lnTo>
                  <a:lnTo>
                    <a:pt x="91" y="22"/>
                  </a:lnTo>
                  <a:lnTo>
                    <a:pt x="112" y="30"/>
                  </a:lnTo>
                  <a:lnTo>
                    <a:pt x="133" y="38"/>
                  </a:lnTo>
                  <a:lnTo>
                    <a:pt x="156" y="44"/>
                  </a:lnTo>
                  <a:lnTo>
                    <a:pt x="184" y="48"/>
                  </a:lnTo>
                  <a:lnTo>
                    <a:pt x="251" y="56"/>
                  </a:lnTo>
                  <a:lnTo>
                    <a:pt x="300" y="64"/>
                  </a:lnTo>
                  <a:lnTo>
                    <a:pt x="337" y="72"/>
                  </a:lnTo>
                  <a:lnTo>
                    <a:pt x="361" y="74"/>
                  </a:lnTo>
                  <a:lnTo>
                    <a:pt x="384" y="78"/>
                  </a:lnTo>
                  <a:lnTo>
                    <a:pt x="405" y="82"/>
                  </a:lnTo>
                  <a:lnTo>
                    <a:pt x="423" y="86"/>
                  </a:lnTo>
                  <a:lnTo>
                    <a:pt x="440" y="93"/>
                  </a:lnTo>
                  <a:lnTo>
                    <a:pt x="477" y="107"/>
                  </a:lnTo>
                  <a:lnTo>
                    <a:pt x="524" y="127"/>
                  </a:lnTo>
                  <a:lnTo>
                    <a:pt x="586" y="153"/>
                  </a:lnTo>
                  <a:lnTo>
                    <a:pt x="665" y="181"/>
                  </a:lnTo>
                  <a:lnTo>
                    <a:pt x="754" y="212"/>
                  </a:lnTo>
                  <a:lnTo>
                    <a:pt x="847" y="24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1" name="Freeform 20"/>
            <p:cNvSpPr>
              <a:spLocks noChangeArrowheads="1"/>
            </p:cNvSpPr>
            <p:nvPr/>
          </p:nvSpPr>
          <p:spPr bwMode="auto">
            <a:xfrm>
              <a:off x="4234037" y="1713110"/>
              <a:ext cx="270698" cy="169730"/>
            </a:xfrm>
            <a:custGeom>
              <a:avLst/>
              <a:gdLst>
                <a:gd name="T0" fmla="*/ 2147483647 w 296"/>
                <a:gd name="T1" fmla="*/ 0 h 178"/>
                <a:gd name="T2" fmla="*/ 2147483647 w 296"/>
                <a:gd name="T3" fmla="*/ 2147483647 h 178"/>
                <a:gd name="T4" fmla="*/ 2147483647 w 296"/>
                <a:gd name="T5" fmla="*/ 2147483647 h 178"/>
                <a:gd name="T6" fmla="*/ 0 w 296"/>
                <a:gd name="T7" fmla="*/ 2147483647 h 178"/>
                <a:gd name="T8" fmla="*/ 2147483647 w 296"/>
                <a:gd name="T9" fmla="*/ 2147483647 h 178"/>
                <a:gd name="T10" fmla="*/ 2147483647 w 296"/>
                <a:gd name="T11" fmla="*/ 2147483647 h 178"/>
                <a:gd name="T12" fmla="*/ 2147483647 w 296"/>
                <a:gd name="T13" fmla="*/ 0 h 178"/>
                <a:gd name="T14" fmla="*/ 2147483647 w 296"/>
                <a:gd name="T15" fmla="*/ 2147483647 h 178"/>
                <a:gd name="T16" fmla="*/ 2147483647 w 296"/>
                <a:gd name="T17" fmla="*/ 2147483647 h 178"/>
                <a:gd name="T18" fmla="*/ 2147483647 w 296"/>
                <a:gd name="T19" fmla="*/ 2147483647 h 178"/>
                <a:gd name="T20" fmla="*/ 2147483647 w 296"/>
                <a:gd name="T21" fmla="*/ 2147483647 h 178"/>
                <a:gd name="T22" fmla="*/ 2147483647 w 296"/>
                <a:gd name="T23" fmla="*/ 2147483647 h 178"/>
                <a:gd name="T24" fmla="*/ 2147483647 w 296"/>
                <a:gd name="T25" fmla="*/ 2147483647 h 178"/>
                <a:gd name="T26" fmla="*/ 2147483647 w 296"/>
                <a:gd name="T27" fmla="*/ 2147483647 h 178"/>
                <a:gd name="T28" fmla="*/ 2147483647 w 296"/>
                <a:gd name="T29" fmla="*/ 2147483647 h 178"/>
                <a:gd name="T30" fmla="*/ 2147483647 w 296"/>
                <a:gd name="T31" fmla="*/ 2147483647 h 178"/>
                <a:gd name="T32" fmla="*/ 0 w 296"/>
                <a:gd name="T33" fmla="*/ 2147483647 h 178"/>
                <a:gd name="T34" fmla="*/ 2147483647 w 296"/>
                <a:gd name="T35" fmla="*/ 2147483647 h 178"/>
                <a:gd name="T36" fmla="*/ 2147483647 w 296"/>
                <a:gd name="T37" fmla="*/ 2147483647 h 178"/>
                <a:gd name="T38" fmla="*/ 2147483647 w 296"/>
                <a:gd name="T39" fmla="*/ 2147483647 h 178"/>
                <a:gd name="T40" fmla="*/ 2147483647 w 296"/>
                <a:gd name="T41" fmla="*/ 2147483647 h 178"/>
                <a:gd name="T42" fmla="*/ 2147483647 w 296"/>
                <a:gd name="T43" fmla="*/ 2147483647 h 178"/>
                <a:gd name="T44" fmla="*/ 2147483647 w 296"/>
                <a:gd name="T45" fmla="*/ 2147483647 h 178"/>
                <a:gd name="T46" fmla="*/ 2147483647 w 296"/>
                <a:gd name="T47" fmla="*/ 2147483647 h 178"/>
                <a:gd name="T48" fmla="*/ 2147483647 w 296"/>
                <a:gd name="T49" fmla="*/ 2147483647 h 178"/>
                <a:gd name="T50" fmla="*/ 2147483647 w 296"/>
                <a:gd name="T51" fmla="*/ 2147483647 h 178"/>
                <a:gd name="T52" fmla="*/ 2147483647 w 296"/>
                <a:gd name="T53" fmla="*/ 2147483647 h 178"/>
                <a:gd name="T54" fmla="*/ 2147483647 w 296"/>
                <a:gd name="T55" fmla="*/ 2147483647 h 178"/>
                <a:gd name="T56" fmla="*/ 2147483647 w 296"/>
                <a:gd name="T57" fmla="*/ 2147483647 h 178"/>
                <a:gd name="T58" fmla="*/ 2147483647 w 296"/>
                <a:gd name="T59" fmla="*/ 2147483647 h 178"/>
                <a:gd name="T60" fmla="*/ 2147483647 w 296"/>
                <a:gd name="T61" fmla="*/ 2147483647 h 178"/>
                <a:gd name="T62" fmla="*/ 2147483647 w 296"/>
                <a:gd name="T63" fmla="*/ 2147483647 h 178"/>
                <a:gd name="T64" fmla="*/ 2147483647 w 296"/>
                <a:gd name="T65" fmla="*/ 2147483647 h 178"/>
                <a:gd name="T66" fmla="*/ 2147483647 w 296"/>
                <a:gd name="T67" fmla="*/ 2147483647 h 178"/>
                <a:gd name="T68" fmla="*/ 2147483647 w 296"/>
                <a:gd name="T69" fmla="*/ 2147483647 h 178"/>
                <a:gd name="T70" fmla="*/ 2147483647 w 296"/>
                <a:gd name="T71" fmla="*/ 2147483647 h 178"/>
                <a:gd name="T72" fmla="*/ 2147483647 w 296"/>
                <a:gd name="T73" fmla="*/ 2147483647 h 178"/>
                <a:gd name="T74" fmla="*/ 2147483647 w 296"/>
                <a:gd name="T75" fmla="*/ 2147483647 h 178"/>
                <a:gd name="T76" fmla="*/ 2147483647 w 296"/>
                <a:gd name="T77" fmla="*/ 2147483647 h 178"/>
                <a:gd name="T78" fmla="*/ 2147483647 w 296"/>
                <a:gd name="T79" fmla="*/ 2147483647 h 178"/>
                <a:gd name="T80" fmla="*/ 2147483647 w 296"/>
                <a:gd name="T81" fmla="*/ 2147483647 h 178"/>
                <a:gd name="T82" fmla="*/ 2147483647 w 296"/>
                <a:gd name="T83" fmla="*/ 2147483647 h 178"/>
                <a:gd name="T84" fmla="*/ 2147483647 w 296"/>
                <a:gd name="T85" fmla="*/ 2147483647 h 178"/>
                <a:gd name="T86" fmla="*/ 2147483647 w 296"/>
                <a:gd name="T87" fmla="*/ 2147483647 h 178"/>
                <a:gd name="T88" fmla="*/ 2147483647 w 296"/>
                <a:gd name="T89" fmla="*/ 2147483647 h 178"/>
                <a:gd name="T90" fmla="*/ 2147483647 w 296"/>
                <a:gd name="T91" fmla="*/ 2147483647 h 178"/>
                <a:gd name="T92" fmla="*/ 2147483647 w 296"/>
                <a:gd name="T93" fmla="*/ 2147483647 h 178"/>
                <a:gd name="T94" fmla="*/ 2147483647 w 296"/>
                <a:gd name="T95" fmla="*/ 2147483647 h 178"/>
                <a:gd name="T96" fmla="*/ 2147483647 w 296"/>
                <a:gd name="T97" fmla="*/ 2147483647 h 178"/>
                <a:gd name="T98" fmla="*/ 2147483647 w 296"/>
                <a:gd name="T99" fmla="*/ 2147483647 h 178"/>
                <a:gd name="T100" fmla="*/ 2147483647 w 296"/>
                <a:gd name="T101" fmla="*/ 2147483647 h 178"/>
                <a:gd name="T102" fmla="*/ 2147483647 w 296"/>
                <a:gd name="T103" fmla="*/ 2147483647 h 178"/>
                <a:gd name="T104" fmla="*/ 2147483647 w 296"/>
                <a:gd name="T105" fmla="*/ 2147483647 h 178"/>
                <a:gd name="T106" fmla="*/ 2147483647 w 296"/>
                <a:gd name="T107" fmla="*/ 2147483647 h 178"/>
                <a:gd name="T108" fmla="*/ 17694720 60000 65536"/>
                <a:gd name="T109" fmla="*/ 0 60000 65536"/>
                <a:gd name="T110" fmla="*/ 5898240 60000 65536"/>
                <a:gd name="T111" fmla="*/ 1179648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6"/>
                <a:gd name="T163" fmla="*/ 0 h 178"/>
                <a:gd name="T164" fmla="*/ 296 w 296"/>
                <a:gd name="T165" fmla="*/ 178 h 1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2" name="Freeform 21"/>
            <p:cNvSpPr>
              <a:spLocks noChangeArrowheads="1"/>
            </p:cNvSpPr>
            <p:nvPr/>
          </p:nvSpPr>
          <p:spPr bwMode="auto">
            <a:xfrm>
              <a:off x="4234037" y="1713110"/>
              <a:ext cx="270698" cy="169730"/>
            </a:xfrm>
            <a:custGeom>
              <a:avLst/>
              <a:gdLst>
                <a:gd name="T0" fmla="*/ 2147483647 w 296"/>
                <a:gd name="T1" fmla="*/ 0 h 178"/>
                <a:gd name="T2" fmla="*/ 2147483647 w 296"/>
                <a:gd name="T3" fmla="*/ 2147483647 h 178"/>
                <a:gd name="T4" fmla="*/ 2147483647 w 296"/>
                <a:gd name="T5" fmla="*/ 2147483647 h 178"/>
                <a:gd name="T6" fmla="*/ 0 w 296"/>
                <a:gd name="T7" fmla="*/ 2147483647 h 178"/>
                <a:gd name="T8" fmla="*/ 2147483647 w 296"/>
                <a:gd name="T9" fmla="*/ 2147483647 h 178"/>
                <a:gd name="T10" fmla="*/ 2147483647 w 296"/>
                <a:gd name="T11" fmla="*/ 2147483647 h 178"/>
                <a:gd name="T12" fmla="*/ 2147483647 w 296"/>
                <a:gd name="T13" fmla="*/ 0 h 178"/>
                <a:gd name="T14" fmla="*/ 2147483647 w 296"/>
                <a:gd name="T15" fmla="*/ 2147483647 h 178"/>
                <a:gd name="T16" fmla="*/ 2147483647 w 296"/>
                <a:gd name="T17" fmla="*/ 2147483647 h 178"/>
                <a:gd name="T18" fmla="*/ 2147483647 w 296"/>
                <a:gd name="T19" fmla="*/ 2147483647 h 178"/>
                <a:gd name="T20" fmla="*/ 2147483647 w 296"/>
                <a:gd name="T21" fmla="*/ 2147483647 h 178"/>
                <a:gd name="T22" fmla="*/ 2147483647 w 296"/>
                <a:gd name="T23" fmla="*/ 2147483647 h 178"/>
                <a:gd name="T24" fmla="*/ 2147483647 w 296"/>
                <a:gd name="T25" fmla="*/ 2147483647 h 178"/>
                <a:gd name="T26" fmla="*/ 2147483647 w 296"/>
                <a:gd name="T27" fmla="*/ 2147483647 h 178"/>
                <a:gd name="T28" fmla="*/ 2147483647 w 296"/>
                <a:gd name="T29" fmla="*/ 2147483647 h 178"/>
                <a:gd name="T30" fmla="*/ 2147483647 w 296"/>
                <a:gd name="T31" fmla="*/ 2147483647 h 178"/>
                <a:gd name="T32" fmla="*/ 0 w 296"/>
                <a:gd name="T33" fmla="*/ 2147483647 h 178"/>
                <a:gd name="T34" fmla="*/ 2147483647 w 296"/>
                <a:gd name="T35" fmla="*/ 2147483647 h 178"/>
                <a:gd name="T36" fmla="*/ 2147483647 w 296"/>
                <a:gd name="T37" fmla="*/ 2147483647 h 178"/>
                <a:gd name="T38" fmla="*/ 2147483647 w 296"/>
                <a:gd name="T39" fmla="*/ 2147483647 h 178"/>
                <a:gd name="T40" fmla="*/ 2147483647 w 296"/>
                <a:gd name="T41" fmla="*/ 2147483647 h 178"/>
                <a:gd name="T42" fmla="*/ 2147483647 w 296"/>
                <a:gd name="T43" fmla="*/ 2147483647 h 178"/>
                <a:gd name="T44" fmla="*/ 2147483647 w 296"/>
                <a:gd name="T45" fmla="*/ 2147483647 h 178"/>
                <a:gd name="T46" fmla="*/ 2147483647 w 296"/>
                <a:gd name="T47" fmla="*/ 2147483647 h 178"/>
                <a:gd name="T48" fmla="*/ 2147483647 w 296"/>
                <a:gd name="T49" fmla="*/ 2147483647 h 178"/>
                <a:gd name="T50" fmla="*/ 2147483647 w 296"/>
                <a:gd name="T51" fmla="*/ 2147483647 h 178"/>
                <a:gd name="T52" fmla="*/ 2147483647 w 296"/>
                <a:gd name="T53" fmla="*/ 2147483647 h 178"/>
                <a:gd name="T54" fmla="*/ 2147483647 w 296"/>
                <a:gd name="T55" fmla="*/ 2147483647 h 178"/>
                <a:gd name="T56" fmla="*/ 2147483647 w 296"/>
                <a:gd name="T57" fmla="*/ 2147483647 h 178"/>
                <a:gd name="T58" fmla="*/ 2147483647 w 296"/>
                <a:gd name="T59" fmla="*/ 2147483647 h 178"/>
                <a:gd name="T60" fmla="*/ 2147483647 w 296"/>
                <a:gd name="T61" fmla="*/ 2147483647 h 178"/>
                <a:gd name="T62" fmla="*/ 2147483647 w 296"/>
                <a:gd name="T63" fmla="*/ 2147483647 h 178"/>
                <a:gd name="T64" fmla="*/ 2147483647 w 296"/>
                <a:gd name="T65" fmla="*/ 2147483647 h 178"/>
                <a:gd name="T66" fmla="*/ 2147483647 w 296"/>
                <a:gd name="T67" fmla="*/ 2147483647 h 178"/>
                <a:gd name="T68" fmla="*/ 2147483647 w 296"/>
                <a:gd name="T69" fmla="*/ 2147483647 h 178"/>
                <a:gd name="T70" fmla="*/ 2147483647 w 296"/>
                <a:gd name="T71" fmla="*/ 2147483647 h 178"/>
                <a:gd name="T72" fmla="*/ 2147483647 w 296"/>
                <a:gd name="T73" fmla="*/ 2147483647 h 178"/>
                <a:gd name="T74" fmla="*/ 2147483647 w 296"/>
                <a:gd name="T75" fmla="*/ 2147483647 h 178"/>
                <a:gd name="T76" fmla="*/ 2147483647 w 296"/>
                <a:gd name="T77" fmla="*/ 2147483647 h 178"/>
                <a:gd name="T78" fmla="*/ 2147483647 w 296"/>
                <a:gd name="T79" fmla="*/ 2147483647 h 178"/>
                <a:gd name="T80" fmla="*/ 2147483647 w 296"/>
                <a:gd name="T81" fmla="*/ 2147483647 h 178"/>
                <a:gd name="T82" fmla="*/ 2147483647 w 296"/>
                <a:gd name="T83" fmla="*/ 2147483647 h 178"/>
                <a:gd name="T84" fmla="*/ 2147483647 w 296"/>
                <a:gd name="T85" fmla="*/ 2147483647 h 178"/>
                <a:gd name="T86" fmla="*/ 2147483647 w 296"/>
                <a:gd name="T87" fmla="*/ 2147483647 h 178"/>
                <a:gd name="T88" fmla="*/ 2147483647 w 296"/>
                <a:gd name="T89" fmla="*/ 2147483647 h 178"/>
                <a:gd name="T90" fmla="*/ 2147483647 w 296"/>
                <a:gd name="T91" fmla="*/ 2147483647 h 178"/>
                <a:gd name="T92" fmla="*/ 2147483647 w 296"/>
                <a:gd name="T93" fmla="*/ 2147483647 h 178"/>
                <a:gd name="T94" fmla="*/ 2147483647 w 296"/>
                <a:gd name="T95" fmla="*/ 2147483647 h 178"/>
                <a:gd name="T96" fmla="*/ 2147483647 w 296"/>
                <a:gd name="T97" fmla="*/ 2147483647 h 178"/>
                <a:gd name="T98" fmla="*/ 2147483647 w 296"/>
                <a:gd name="T99" fmla="*/ 2147483647 h 178"/>
                <a:gd name="T100" fmla="*/ 2147483647 w 296"/>
                <a:gd name="T101" fmla="*/ 2147483647 h 178"/>
                <a:gd name="T102" fmla="*/ 2147483647 w 296"/>
                <a:gd name="T103" fmla="*/ 2147483647 h 178"/>
                <a:gd name="T104" fmla="*/ 2147483647 w 296"/>
                <a:gd name="T105" fmla="*/ 2147483647 h 178"/>
                <a:gd name="T106" fmla="*/ 2147483647 w 296"/>
                <a:gd name="T107" fmla="*/ 2147483647 h 178"/>
                <a:gd name="T108" fmla="*/ 2147483647 w 296"/>
                <a:gd name="T109" fmla="*/ 2147483647 h 178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178"/>
                <a:gd name="T167" fmla="*/ 296 w 29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3" name="Freeform 22"/>
            <p:cNvSpPr>
              <a:spLocks noChangeArrowheads="1"/>
            </p:cNvSpPr>
            <p:nvPr/>
          </p:nvSpPr>
          <p:spPr bwMode="auto">
            <a:xfrm>
              <a:off x="4346700" y="1695425"/>
              <a:ext cx="46826" cy="17684"/>
            </a:xfrm>
            <a:custGeom>
              <a:avLst/>
              <a:gdLst>
                <a:gd name="T0" fmla="*/ 2147483647 w 49"/>
                <a:gd name="T1" fmla="*/ 0 h 18"/>
                <a:gd name="T2" fmla="*/ 2147483647 w 49"/>
                <a:gd name="T3" fmla="*/ 2147483647 h 18"/>
                <a:gd name="T4" fmla="*/ 2147483647 w 49"/>
                <a:gd name="T5" fmla="*/ 2147483647 h 18"/>
                <a:gd name="T6" fmla="*/ 0 w 49"/>
                <a:gd name="T7" fmla="*/ 2147483647 h 18"/>
                <a:gd name="T8" fmla="*/ 0 w 49"/>
                <a:gd name="T9" fmla="*/ 2147483647 h 18"/>
                <a:gd name="T10" fmla="*/ 2147483647 w 49"/>
                <a:gd name="T11" fmla="*/ 2147483647 h 18"/>
                <a:gd name="T12" fmla="*/ 2147483647 w 49"/>
                <a:gd name="T13" fmla="*/ 2147483647 h 18"/>
                <a:gd name="T14" fmla="*/ 2147483647 w 49"/>
                <a:gd name="T15" fmla="*/ 2147483647 h 18"/>
                <a:gd name="T16" fmla="*/ 2147483647 w 49"/>
                <a:gd name="T17" fmla="*/ 0 h 18"/>
                <a:gd name="T18" fmla="*/ 2147483647 w 49"/>
                <a:gd name="T19" fmla="*/ 0 h 18"/>
                <a:gd name="T20" fmla="*/ 2147483647 w 49"/>
                <a:gd name="T21" fmla="*/ 0 h 18"/>
                <a:gd name="T22" fmla="*/ 2147483647 w 49"/>
                <a:gd name="T23" fmla="*/ 2147483647 h 18"/>
                <a:gd name="T24" fmla="*/ 2147483647 w 49"/>
                <a:gd name="T25" fmla="*/ 2147483647 h 18"/>
                <a:gd name="T26" fmla="*/ 2147483647 w 49"/>
                <a:gd name="T27" fmla="*/ 2147483647 h 18"/>
                <a:gd name="T28" fmla="*/ 2147483647 w 49"/>
                <a:gd name="T29" fmla="*/ 2147483647 h 18"/>
                <a:gd name="T30" fmla="*/ 2147483647 w 49"/>
                <a:gd name="T31" fmla="*/ 2147483647 h 18"/>
                <a:gd name="T32" fmla="*/ 2147483647 w 49"/>
                <a:gd name="T33" fmla="*/ 2147483647 h 18"/>
                <a:gd name="T34" fmla="*/ 2147483647 w 49"/>
                <a:gd name="T35" fmla="*/ 2147483647 h 18"/>
                <a:gd name="T36" fmla="*/ 2147483647 w 49"/>
                <a:gd name="T37" fmla="*/ 2147483647 h 18"/>
                <a:gd name="T38" fmla="*/ 2147483647 w 49"/>
                <a:gd name="T39" fmla="*/ 2147483647 h 18"/>
                <a:gd name="T40" fmla="*/ 0 w 49"/>
                <a:gd name="T41" fmla="*/ 2147483647 h 18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8"/>
                <a:gd name="T65" fmla="*/ 49 w 4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4" name="Freeform 23"/>
            <p:cNvSpPr>
              <a:spLocks noChangeArrowheads="1"/>
            </p:cNvSpPr>
            <p:nvPr/>
          </p:nvSpPr>
          <p:spPr bwMode="auto">
            <a:xfrm>
              <a:off x="4346700" y="1695425"/>
              <a:ext cx="46826" cy="17684"/>
            </a:xfrm>
            <a:custGeom>
              <a:avLst/>
              <a:gdLst>
                <a:gd name="T0" fmla="*/ 2147483647 w 49"/>
                <a:gd name="T1" fmla="*/ 0 h 18"/>
                <a:gd name="T2" fmla="*/ 2147483647 w 49"/>
                <a:gd name="T3" fmla="*/ 2147483647 h 18"/>
                <a:gd name="T4" fmla="*/ 2147483647 w 49"/>
                <a:gd name="T5" fmla="*/ 2147483647 h 18"/>
                <a:gd name="T6" fmla="*/ 0 w 49"/>
                <a:gd name="T7" fmla="*/ 2147483647 h 18"/>
                <a:gd name="T8" fmla="*/ 0 w 49"/>
                <a:gd name="T9" fmla="*/ 2147483647 h 18"/>
                <a:gd name="T10" fmla="*/ 2147483647 w 49"/>
                <a:gd name="T11" fmla="*/ 2147483647 h 18"/>
                <a:gd name="T12" fmla="*/ 2147483647 w 49"/>
                <a:gd name="T13" fmla="*/ 2147483647 h 18"/>
                <a:gd name="T14" fmla="*/ 2147483647 w 49"/>
                <a:gd name="T15" fmla="*/ 2147483647 h 18"/>
                <a:gd name="T16" fmla="*/ 2147483647 w 49"/>
                <a:gd name="T17" fmla="*/ 0 h 18"/>
                <a:gd name="T18" fmla="*/ 2147483647 w 49"/>
                <a:gd name="T19" fmla="*/ 0 h 18"/>
                <a:gd name="T20" fmla="*/ 2147483647 w 49"/>
                <a:gd name="T21" fmla="*/ 0 h 18"/>
                <a:gd name="T22" fmla="*/ 2147483647 w 49"/>
                <a:gd name="T23" fmla="*/ 2147483647 h 18"/>
                <a:gd name="T24" fmla="*/ 2147483647 w 49"/>
                <a:gd name="T25" fmla="*/ 2147483647 h 18"/>
                <a:gd name="T26" fmla="*/ 2147483647 w 49"/>
                <a:gd name="T27" fmla="*/ 2147483647 h 18"/>
                <a:gd name="T28" fmla="*/ 2147483647 w 49"/>
                <a:gd name="T29" fmla="*/ 2147483647 h 18"/>
                <a:gd name="T30" fmla="*/ 2147483647 w 49"/>
                <a:gd name="T31" fmla="*/ 2147483647 h 18"/>
                <a:gd name="T32" fmla="*/ 2147483647 w 49"/>
                <a:gd name="T33" fmla="*/ 2147483647 h 18"/>
                <a:gd name="T34" fmla="*/ 2147483647 w 49"/>
                <a:gd name="T35" fmla="*/ 2147483647 h 18"/>
                <a:gd name="T36" fmla="*/ 2147483647 w 49"/>
                <a:gd name="T37" fmla="*/ 2147483647 h 18"/>
                <a:gd name="T38" fmla="*/ 2147483647 w 49"/>
                <a:gd name="T39" fmla="*/ 2147483647 h 18"/>
                <a:gd name="T40" fmla="*/ 0 w 49"/>
                <a:gd name="T41" fmla="*/ 2147483647 h 18"/>
                <a:gd name="T42" fmla="*/ 0 w 49"/>
                <a:gd name="T43" fmla="*/ 2147483647 h 18"/>
                <a:gd name="T44" fmla="*/ 0 w 49"/>
                <a:gd name="T45" fmla="*/ 2147483647 h 18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8"/>
                <a:gd name="T71" fmla="*/ 49 w 49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5" name="Freeform 24"/>
            <p:cNvSpPr>
              <a:spLocks noChangeArrowheads="1"/>
            </p:cNvSpPr>
            <p:nvPr/>
          </p:nvSpPr>
          <p:spPr bwMode="auto">
            <a:xfrm>
              <a:off x="4282318" y="1670672"/>
              <a:ext cx="71698" cy="35359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0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0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38"/>
                <a:gd name="T83" fmla="*/ 79 w 79"/>
                <a:gd name="T84" fmla="*/ 38 h 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6" name="Freeform 25"/>
            <p:cNvSpPr>
              <a:spLocks noChangeArrowheads="1"/>
            </p:cNvSpPr>
            <p:nvPr/>
          </p:nvSpPr>
          <p:spPr bwMode="auto">
            <a:xfrm>
              <a:off x="4282318" y="1670672"/>
              <a:ext cx="71698" cy="35359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0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0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"/>
                <a:gd name="T88" fmla="*/ 0 h 38"/>
                <a:gd name="T89" fmla="*/ 79 w 79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7" name="Freeform 26"/>
            <p:cNvSpPr>
              <a:spLocks noChangeArrowheads="1"/>
            </p:cNvSpPr>
            <p:nvPr/>
          </p:nvSpPr>
          <p:spPr bwMode="auto">
            <a:xfrm>
              <a:off x="4286707" y="1638851"/>
              <a:ext cx="32196" cy="30056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0 w 35"/>
                <a:gd name="T7" fmla="*/ 2147483647 h 30"/>
                <a:gd name="T8" fmla="*/ 0 w 35"/>
                <a:gd name="T9" fmla="*/ 2147483647 h 30"/>
                <a:gd name="T10" fmla="*/ 0 w 35"/>
                <a:gd name="T11" fmla="*/ 2147483647 h 30"/>
                <a:gd name="T12" fmla="*/ 2147483647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0 h 30"/>
                <a:gd name="T30" fmla="*/ 2147483647 w 35"/>
                <a:gd name="T31" fmla="*/ 0 h 30"/>
                <a:gd name="T32" fmla="*/ 2147483647 w 35"/>
                <a:gd name="T33" fmla="*/ 0 h 30"/>
                <a:gd name="T34" fmla="*/ 2147483647 w 35"/>
                <a:gd name="T35" fmla="*/ 2147483647 h 30"/>
                <a:gd name="T36" fmla="*/ 2147483647 w 35"/>
                <a:gd name="T37" fmla="*/ 2147483647 h 30"/>
                <a:gd name="T38" fmla="*/ 2147483647 w 35"/>
                <a:gd name="T39" fmla="*/ 2147483647 h 30"/>
                <a:gd name="T40" fmla="*/ 0 w 35"/>
                <a:gd name="T41" fmla="*/ 2147483647 h 30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30"/>
                <a:gd name="T65" fmla="*/ 35 w 3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8" name="Freeform 27"/>
            <p:cNvSpPr>
              <a:spLocks noChangeArrowheads="1"/>
            </p:cNvSpPr>
            <p:nvPr/>
          </p:nvSpPr>
          <p:spPr bwMode="auto">
            <a:xfrm>
              <a:off x="4286707" y="1638851"/>
              <a:ext cx="32196" cy="30056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0 w 35"/>
                <a:gd name="T7" fmla="*/ 2147483647 h 30"/>
                <a:gd name="T8" fmla="*/ 0 w 35"/>
                <a:gd name="T9" fmla="*/ 2147483647 h 30"/>
                <a:gd name="T10" fmla="*/ 0 w 35"/>
                <a:gd name="T11" fmla="*/ 2147483647 h 30"/>
                <a:gd name="T12" fmla="*/ 2147483647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0 h 30"/>
                <a:gd name="T30" fmla="*/ 2147483647 w 35"/>
                <a:gd name="T31" fmla="*/ 0 h 30"/>
                <a:gd name="T32" fmla="*/ 2147483647 w 35"/>
                <a:gd name="T33" fmla="*/ 0 h 30"/>
                <a:gd name="T34" fmla="*/ 2147483647 w 35"/>
                <a:gd name="T35" fmla="*/ 2147483647 h 30"/>
                <a:gd name="T36" fmla="*/ 2147483647 w 35"/>
                <a:gd name="T37" fmla="*/ 2147483647 h 30"/>
                <a:gd name="T38" fmla="*/ 2147483647 w 35"/>
                <a:gd name="T39" fmla="*/ 2147483647 h 30"/>
                <a:gd name="T40" fmla="*/ 0 w 35"/>
                <a:gd name="T41" fmla="*/ 2147483647 h 30"/>
                <a:gd name="T42" fmla="*/ 0 w 35"/>
                <a:gd name="T43" fmla="*/ 2147483647 h 30"/>
                <a:gd name="T44" fmla="*/ 0 w 35"/>
                <a:gd name="T45" fmla="*/ 2147483647 h 30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30"/>
                <a:gd name="T71" fmla="*/ 35 w 35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49" name="Freeform 28"/>
            <p:cNvSpPr>
              <a:spLocks noChangeArrowheads="1"/>
            </p:cNvSpPr>
            <p:nvPr/>
          </p:nvSpPr>
          <p:spPr bwMode="auto">
            <a:xfrm>
              <a:off x="4116976" y="1755538"/>
              <a:ext cx="77550" cy="88404"/>
            </a:xfrm>
            <a:custGeom>
              <a:avLst/>
              <a:gdLst>
                <a:gd name="T0" fmla="*/ 2147483647 w 84"/>
                <a:gd name="T1" fmla="*/ 0 h 93"/>
                <a:gd name="T2" fmla="*/ 2147483647 w 84"/>
                <a:gd name="T3" fmla="*/ 2147483647 h 93"/>
                <a:gd name="T4" fmla="*/ 2147483647 w 84"/>
                <a:gd name="T5" fmla="*/ 2147483647 h 93"/>
                <a:gd name="T6" fmla="*/ 0 w 84"/>
                <a:gd name="T7" fmla="*/ 2147483647 h 93"/>
                <a:gd name="T8" fmla="*/ 2147483647 w 84"/>
                <a:gd name="T9" fmla="*/ 2147483647 h 93"/>
                <a:gd name="T10" fmla="*/ 2147483647 w 84"/>
                <a:gd name="T11" fmla="*/ 2147483647 h 93"/>
                <a:gd name="T12" fmla="*/ 2147483647 w 84"/>
                <a:gd name="T13" fmla="*/ 2147483647 h 93"/>
                <a:gd name="T14" fmla="*/ 2147483647 w 84"/>
                <a:gd name="T15" fmla="*/ 2147483647 h 93"/>
                <a:gd name="T16" fmla="*/ 2147483647 w 84"/>
                <a:gd name="T17" fmla="*/ 2147483647 h 93"/>
                <a:gd name="T18" fmla="*/ 2147483647 w 84"/>
                <a:gd name="T19" fmla="*/ 2147483647 h 93"/>
                <a:gd name="T20" fmla="*/ 2147483647 w 84"/>
                <a:gd name="T21" fmla="*/ 0 h 93"/>
                <a:gd name="T22" fmla="*/ 2147483647 w 84"/>
                <a:gd name="T23" fmla="*/ 0 h 93"/>
                <a:gd name="T24" fmla="*/ 2147483647 w 84"/>
                <a:gd name="T25" fmla="*/ 2147483647 h 93"/>
                <a:gd name="T26" fmla="*/ 2147483647 w 84"/>
                <a:gd name="T27" fmla="*/ 2147483647 h 93"/>
                <a:gd name="T28" fmla="*/ 2147483647 w 84"/>
                <a:gd name="T29" fmla="*/ 2147483647 h 93"/>
                <a:gd name="T30" fmla="*/ 2147483647 w 84"/>
                <a:gd name="T31" fmla="*/ 2147483647 h 93"/>
                <a:gd name="T32" fmla="*/ 2147483647 w 84"/>
                <a:gd name="T33" fmla="*/ 2147483647 h 93"/>
                <a:gd name="T34" fmla="*/ 2147483647 w 84"/>
                <a:gd name="T35" fmla="*/ 2147483647 h 93"/>
                <a:gd name="T36" fmla="*/ 2147483647 w 84"/>
                <a:gd name="T37" fmla="*/ 2147483647 h 93"/>
                <a:gd name="T38" fmla="*/ 2147483647 w 84"/>
                <a:gd name="T39" fmla="*/ 2147483647 h 93"/>
                <a:gd name="T40" fmla="*/ 2147483647 w 84"/>
                <a:gd name="T41" fmla="*/ 2147483647 h 93"/>
                <a:gd name="T42" fmla="*/ 2147483647 w 84"/>
                <a:gd name="T43" fmla="*/ 2147483647 h 93"/>
                <a:gd name="T44" fmla="*/ 2147483647 w 84"/>
                <a:gd name="T45" fmla="*/ 2147483647 h 93"/>
                <a:gd name="T46" fmla="*/ 2147483647 w 84"/>
                <a:gd name="T47" fmla="*/ 2147483647 h 93"/>
                <a:gd name="T48" fmla="*/ 2147483647 w 84"/>
                <a:gd name="T49" fmla="*/ 2147483647 h 93"/>
                <a:gd name="T50" fmla="*/ 2147483647 w 84"/>
                <a:gd name="T51" fmla="*/ 2147483647 h 93"/>
                <a:gd name="T52" fmla="*/ 2147483647 w 84"/>
                <a:gd name="T53" fmla="*/ 2147483647 h 93"/>
                <a:gd name="T54" fmla="*/ 0 w 84"/>
                <a:gd name="T55" fmla="*/ 2147483647 h 93"/>
                <a:gd name="T56" fmla="*/ 0 w 84"/>
                <a:gd name="T57" fmla="*/ 2147483647 h 93"/>
                <a:gd name="T58" fmla="*/ 2147483647 w 84"/>
                <a:gd name="T59" fmla="*/ 2147483647 h 93"/>
                <a:gd name="T60" fmla="*/ 2147483647 w 84"/>
                <a:gd name="T61" fmla="*/ 2147483647 h 93"/>
                <a:gd name="T62" fmla="*/ 2147483647 w 84"/>
                <a:gd name="T63" fmla="*/ 2147483647 h 93"/>
                <a:gd name="T64" fmla="*/ 2147483647 w 84"/>
                <a:gd name="T65" fmla="*/ 2147483647 h 93"/>
                <a:gd name="T66" fmla="*/ 2147483647 w 84"/>
                <a:gd name="T67" fmla="*/ 2147483647 h 93"/>
                <a:gd name="T68" fmla="*/ 2147483647 w 84"/>
                <a:gd name="T69" fmla="*/ 2147483647 h 93"/>
                <a:gd name="T70" fmla="*/ 2147483647 w 84"/>
                <a:gd name="T71" fmla="*/ 2147483647 h 93"/>
                <a:gd name="T72" fmla="*/ 2147483647 w 84"/>
                <a:gd name="T73" fmla="*/ 2147483647 h 93"/>
                <a:gd name="T74" fmla="*/ 2147483647 w 84"/>
                <a:gd name="T75" fmla="*/ 2147483647 h 93"/>
                <a:gd name="T76" fmla="*/ 2147483647 w 84"/>
                <a:gd name="T77" fmla="*/ 2147483647 h 93"/>
                <a:gd name="T78" fmla="*/ 2147483647 w 84"/>
                <a:gd name="T79" fmla="*/ 2147483647 h 93"/>
                <a:gd name="T80" fmla="*/ 2147483647 w 84"/>
                <a:gd name="T81" fmla="*/ 2147483647 h 93"/>
                <a:gd name="T82" fmla="*/ 2147483647 w 84"/>
                <a:gd name="T83" fmla="*/ 2147483647 h 93"/>
                <a:gd name="T84" fmla="*/ 2147483647 w 84"/>
                <a:gd name="T85" fmla="*/ 2147483647 h 93"/>
                <a:gd name="T86" fmla="*/ 17694720 60000 65536"/>
                <a:gd name="T87" fmla="*/ 0 60000 65536"/>
                <a:gd name="T88" fmla="*/ 5898240 60000 65536"/>
                <a:gd name="T89" fmla="*/ 1179648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4"/>
                <a:gd name="T130" fmla="*/ 0 h 93"/>
                <a:gd name="T131" fmla="*/ 84 w 84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0" name="Freeform 29"/>
            <p:cNvSpPr>
              <a:spLocks noChangeArrowheads="1"/>
            </p:cNvSpPr>
            <p:nvPr/>
          </p:nvSpPr>
          <p:spPr bwMode="auto">
            <a:xfrm>
              <a:off x="4116976" y="1755538"/>
              <a:ext cx="77550" cy="88404"/>
            </a:xfrm>
            <a:custGeom>
              <a:avLst/>
              <a:gdLst>
                <a:gd name="T0" fmla="*/ 2147483647 w 84"/>
                <a:gd name="T1" fmla="*/ 0 h 93"/>
                <a:gd name="T2" fmla="*/ 2147483647 w 84"/>
                <a:gd name="T3" fmla="*/ 2147483647 h 93"/>
                <a:gd name="T4" fmla="*/ 2147483647 w 84"/>
                <a:gd name="T5" fmla="*/ 2147483647 h 93"/>
                <a:gd name="T6" fmla="*/ 0 w 84"/>
                <a:gd name="T7" fmla="*/ 2147483647 h 93"/>
                <a:gd name="T8" fmla="*/ 2147483647 w 84"/>
                <a:gd name="T9" fmla="*/ 2147483647 h 93"/>
                <a:gd name="T10" fmla="*/ 2147483647 w 84"/>
                <a:gd name="T11" fmla="*/ 2147483647 h 93"/>
                <a:gd name="T12" fmla="*/ 2147483647 w 84"/>
                <a:gd name="T13" fmla="*/ 2147483647 h 93"/>
                <a:gd name="T14" fmla="*/ 2147483647 w 84"/>
                <a:gd name="T15" fmla="*/ 2147483647 h 93"/>
                <a:gd name="T16" fmla="*/ 2147483647 w 84"/>
                <a:gd name="T17" fmla="*/ 2147483647 h 93"/>
                <a:gd name="T18" fmla="*/ 2147483647 w 84"/>
                <a:gd name="T19" fmla="*/ 2147483647 h 93"/>
                <a:gd name="T20" fmla="*/ 2147483647 w 84"/>
                <a:gd name="T21" fmla="*/ 0 h 93"/>
                <a:gd name="T22" fmla="*/ 2147483647 w 84"/>
                <a:gd name="T23" fmla="*/ 0 h 93"/>
                <a:gd name="T24" fmla="*/ 2147483647 w 84"/>
                <a:gd name="T25" fmla="*/ 2147483647 h 93"/>
                <a:gd name="T26" fmla="*/ 2147483647 w 84"/>
                <a:gd name="T27" fmla="*/ 2147483647 h 93"/>
                <a:gd name="T28" fmla="*/ 2147483647 w 84"/>
                <a:gd name="T29" fmla="*/ 2147483647 h 93"/>
                <a:gd name="T30" fmla="*/ 2147483647 w 84"/>
                <a:gd name="T31" fmla="*/ 2147483647 h 93"/>
                <a:gd name="T32" fmla="*/ 2147483647 w 84"/>
                <a:gd name="T33" fmla="*/ 2147483647 h 93"/>
                <a:gd name="T34" fmla="*/ 2147483647 w 84"/>
                <a:gd name="T35" fmla="*/ 2147483647 h 93"/>
                <a:gd name="T36" fmla="*/ 2147483647 w 84"/>
                <a:gd name="T37" fmla="*/ 2147483647 h 93"/>
                <a:gd name="T38" fmla="*/ 2147483647 w 84"/>
                <a:gd name="T39" fmla="*/ 2147483647 h 93"/>
                <a:gd name="T40" fmla="*/ 2147483647 w 84"/>
                <a:gd name="T41" fmla="*/ 2147483647 h 93"/>
                <a:gd name="T42" fmla="*/ 2147483647 w 84"/>
                <a:gd name="T43" fmla="*/ 2147483647 h 93"/>
                <a:gd name="T44" fmla="*/ 2147483647 w 84"/>
                <a:gd name="T45" fmla="*/ 2147483647 h 93"/>
                <a:gd name="T46" fmla="*/ 2147483647 w 84"/>
                <a:gd name="T47" fmla="*/ 2147483647 h 93"/>
                <a:gd name="T48" fmla="*/ 2147483647 w 84"/>
                <a:gd name="T49" fmla="*/ 2147483647 h 93"/>
                <a:gd name="T50" fmla="*/ 2147483647 w 84"/>
                <a:gd name="T51" fmla="*/ 2147483647 h 93"/>
                <a:gd name="T52" fmla="*/ 2147483647 w 84"/>
                <a:gd name="T53" fmla="*/ 2147483647 h 93"/>
                <a:gd name="T54" fmla="*/ 0 w 84"/>
                <a:gd name="T55" fmla="*/ 2147483647 h 93"/>
                <a:gd name="T56" fmla="*/ 0 w 84"/>
                <a:gd name="T57" fmla="*/ 2147483647 h 93"/>
                <a:gd name="T58" fmla="*/ 2147483647 w 84"/>
                <a:gd name="T59" fmla="*/ 2147483647 h 93"/>
                <a:gd name="T60" fmla="*/ 2147483647 w 84"/>
                <a:gd name="T61" fmla="*/ 2147483647 h 93"/>
                <a:gd name="T62" fmla="*/ 2147483647 w 84"/>
                <a:gd name="T63" fmla="*/ 2147483647 h 93"/>
                <a:gd name="T64" fmla="*/ 2147483647 w 84"/>
                <a:gd name="T65" fmla="*/ 2147483647 h 93"/>
                <a:gd name="T66" fmla="*/ 2147483647 w 84"/>
                <a:gd name="T67" fmla="*/ 2147483647 h 93"/>
                <a:gd name="T68" fmla="*/ 2147483647 w 84"/>
                <a:gd name="T69" fmla="*/ 2147483647 h 93"/>
                <a:gd name="T70" fmla="*/ 2147483647 w 84"/>
                <a:gd name="T71" fmla="*/ 2147483647 h 93"/>
                <a:gd name="T72" fmla="*/ 2147483647 w 84"/>
                <a:gd name="T73" fmla="*/ 2147483647 h 93"/>
                <a:gd name="T74" fmla="*/ 2147483647 w 84"/>
                <a:gd name="T75" fmla="*/ 2147483647 h 93"/>
                <a:gd name="T76" fmla="*/ 2147483647 w 84"/>
                <a:gd name="T77" fmla="*/ 2147483647 h 93"/>
                <a:gd name="T78" fmla="*/ 2147483647 w 84"/>
                <a:gd name="T79" fmla="*/ 2147483647 h 93"/>
                <a:gd name="T80" fmla="*/ 2147483647 w 84"/>
                <a:gd name="T81" fmla="*/ 2147483647 h 93"/>
                <a:gd name="T82" fmla="*/ 2147483647 w 84"/>
                <a:gd name="T83" fmla="*/ 2147483647 h 93"/>
                <a:gd name="T84" fmla="*/ 2147483647 w 84"/>
                <a:gd name="T85" fmla="*/ 2147483647 h 93"/>
                <a:gd name="T86" fmla="*/ 2147483647 w 84"/>
                <a:gd name="T87" fmla="*/ 2147483647 h 93"/>
                <a:gd name="T88" fmla="*/ 2147483647 w 84"/>
                <a:gd name="T89" fmla="*/ 2147483647 h 93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93"/>
                <a:gd name="T137" fmla="*/ 84 w 84"/>
                <a:gd name="T138" fmla="*/ 93 h 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1" name="Freeform 30"/>
            <p:cNvSpPr>
              <a:spLocks noChangeArrowheads="1"/>
            </p:cNvSpPr>
            <p:nvPr/>
          </p:nvSpPr>
          <p:spPr bwMode="auto">
            <a:xfrm>
              <a:off x="4210619" y="1700729"/>
              <a:ext cx="42437" cy="37124"/>
            </a:xfrm>
            <a:custGeom>
              <a:avLst/>
              <a:gdLst>
                <a:gd name="T0" fmla="*/ 2147483647 w 46"/>
                <a:gd name="T1" fmla="*/ 0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0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0 h 39"/>
                <a:gd name="T16" fmla="*/ 2147483647 w 46"/>
                <a:gd name="T17" fmla="*/ 0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2147483647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2147483647 w 46"/>
                <a:gd name="T37" fmla="*/ 2147483647 h 39"/>
                <a:gd name="T38" fmla="*/ 2147483647 w 46"/>
                <a:gd name="T39" fmla="*/ 2147483647 h 39"/>
                <a:gd name="T40" fmla="*/ 2147483647 w 46"/>
                <a:gd name="T41" fmla="*/ 2147483647 h 39"/>
                <a:gd name="T42" fmla="*/ 2147483647 w 46"/>
                <a:gd name="T43" fmla="*/ 2147483647 h 39"/>
                <a:gd name="T44" fmla="*/ 2147483647 w 46"/>
                <a:gd name="T45" fmla="*/ 2147483647 h 39"/>
                <a:gd name="T46" fmla="*/ 0 w 46"/>
                <a:gd name="T47" fmla="*/ 2147483647 h 39"/>
                <a:gd name="T48" fmla="*/ 0 w 46"/>
                <a:gd name="T49" fmla="*/ 2147483647 h 39"/>
                <a:gd name="T50" fmla="*/ 2147483647 w 46"/>
                <a:gd name="T51" fmla="*/ 2147483647 h 39"/>
                <a:gd name="T52" fmla="*/ 2147483647 w 46"/>
                <a:gd name="T53" fmla="*/ 2147483647 h 39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"/>
                <a:gd name="T82" fmla="*/ 0 h 39"/>
                <a:gd name="T83" fmla="*/ 46 w 46"/>
                <a:gd name="T84" fmla="*/ 39 h 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2" name="Freeform 31"/>
            <p:cNvSpPr>
              <a:spLocks noChangeArrowheads="1"/>
            </p:cNvSpPr>
            <p:nvPr/>
          </p:nvSpPr>
          <p:spPr bwMode="auto">
            <a:xfrm>
              <a:off x="4210619" y="1700729"/>
              <a:ext cx="42437" cy="37124"/>
            </a:xfrm>
            <a:custGeom>
              <a:avLst/>
              <a:gdLst>
                <a:gd name="T0" fmla="*/ 2147483647 w 46"/>
                <a:gd name="T1" fmla="*/ 0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0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0 h 39"/>
                <a:gd name="T16" fmla="*/ 2147483647 w 46"/>
                <a:gd name="T17" fmla="*/ 0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2147483647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2147483647 w 46"/>
                <a:gd name="T37" fmla="*/ 2147483647 h 39"/>
                <a:gd name="T38" fmla="*/ 2147483647 w 46"/>
                <a:gd name="T39" fmla="*/ 2147483647 h 39"/>
                <a:gd name="T40" fmla="*/ 2147483647 w 46"/>
                <a:gd name="T41" fmla="*/ 2147483647 h 39"/>
                <a:gd name="T42" fmla="*/ 2147483647 w 46"/>
                <a:gd name="T43" fmla="*/ 2147483647 h 39"/>
                <a:gd name="T44" fmla="*/ 2147483647 w 46"/>
                <a:gd name="T45" fmla="*/ 2147483647 h 39"/>
                <a:gd name="T46" fmla="*/ 0 w 46"/>
                <a:gd name="T47" fmla="*/ 2147483647 h 39"/>
                <a:gd name="T48" fmla="*/ 0 w 46"/>
                <a:gd name="T49" fmla="*/ 2147483647 h 39"/>
                <a:gd name="T50" fmla="*/ 2147483647 w 46"/>
                <a:gd name="T51" fmla="*/ 2147483647 h 39"/>
                <a:gd name="T52" fmla="*/ 2147483647 w 46"/>
                <a:gd name="T53" fmla="*/ 2147483647 h 39"/>
                <a:gd name="T54" fmla="*/ 2147483647 w 46"/>
                <a:gd name="T55" fmla="*/ 2147483647 h 39"/>
                <a:gd name="T56" fmla="*/ 2147483647 w 46"/>
                <a:gd name="T57" fmla="*/ 2147483647 h 39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39"/>
                <a:gd name="T89" fmla="*/ 46 w 46"/>
                <a:gd name="T90" fmla="*/ 39 h 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3" name="Freeform 32"/>
            <p:cNvSpPr>
              <a:spLocks noChangeArrowheads="1"/>
            </p:cNvSpPr>
            <p:nvPr/>
          </p:nvSpPr>
          <p:spPr bwMode="auto">
            <a:xfrm>
              <a:off x="4206230" y="1741392"/>
              <a:ext cx="23408" cy="31821"/>
            </a:xfrm>
            <a:custGeom>
              <a:avLst/>
              <a:gdLst>
                <a:gd name="T0" fmla="*/ 2147483647 w 25"/>
                <a:gd name="T1" fmla="*/ 0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0 w 25"/>
                <a:gd name="T7" fmla="*/ 2147483647 h 34"/>
                <a:gd name="T8" fmla="*/ 0 w 25"/>
                <a:gd name="T9" fmla="*/ 2147483647 h 34"/>
                <a:gd name="T10" fmla="*/ 0 w 25"/>
                <a:gd name="T11" fmla="*/ 2147483647 h 34"/>
                <a:gd name="T12" fmla="*/ 0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0 h 34"/>
                <a:gd name="T20" fmla="*/ 2147483647 w 25"/>
                <a:gd name="T21" fmla="*/ 0 h 34"/>
                <a:gd name="T22" fmla="*/ 2147483647 w 25"/>
                <a:gd name="T23" fmla="*/ 0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2147483647 w 25"/>
                <a:gd name="T29" fmla="*/ 2147483647 h 34"/>
                <a:gd name="T30" fmla="*/ 2147483647 w 25"/>
                <a:gd name="T31" fmla="*/ 2147483647 h 34"/>
                <a:gd name="T32" fmla="*/ 2147483647 w 25"/>
                <a:gd name="T33" fmla="*/ 2147483647 h 34"/>
                <a:gd name="T34" fmla="*/ 2147483647 w 25"/>
                <a:gd name="T35" fmla="*/ 2147483647 h 34"/>
                <a:gd name="T36" fmla="*/ 0 w 25"/>
                <a:gd name="T37" fmla="*/ 2147483647 h 3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34"/>
                <a:gd name="T59" fmla="*/ 25 w 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4" name="Freeform 33"/>
            <p:cNvSpPr>
              <a:spLocks noChangeArrowheads="1"/>
            </p:cNvSpPr>
            <p:nvPr/>
          </p:nvSpPr>
          <p:spPr bwMode="auto">
            <a:xfrm>
              <a:off x="4206230" y="1741392"/>
              <a:ext cx="23408" cy="31821"/>
            </a:xfrm>
            <a:custGeom>
              <a:avLst/>
              <a:gdLst>
                <a:gd name="T0" fmla="*/ 2147483647 w 25"/>
                <a:gd name="T1" fmla="*/ 0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0 w 25"/>
                <a:gd name="T7" fmla="*/ 2147483647 h 34"/>
                <a:gd name="T8" fmla="*/ 0 w 25"/>
                <a:gd name="T9" fmla="*/ 2147483647 h 34"/>
                <a:gd name="T10" fmla="*/ 0 w 25"/>
                <a:gd name="T11" fmla="*/ 2147483647 h 34"/>
                <a:gd name="T12" fmla="*/ 0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0 h 34"/>
                <a:gd name="T20" fmla="*/ 2147483647 w 25"/>
                <a:gd name="T21" fmla="*/ 0 h 34"/>
                <a:gd name="T22" fmla="*/ 2147483647 w 25"/>
                <a:gd name="T23" fmla="*/ 0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2147483647 w 25"/>
                <a:gd name="T29" fmla="*/ 2147483647 h 34"/>
                <a:gd name="T30" fmla="*/ 2147483647 w 25"/>
                <a:gd name="T31" fmla="*/ 2147483647 h 34"/>
                <a:gd name="T32" fmla="*/ 2147483647 w 25"/>
                <a:gd name="T33" fmla="*/ 2147483647 h 34"/>
                <a:gd name="T34" fmla="*/ 2147483647 w 25"/>
                <a:gd name="T35" fmla="*/ 2147483647 h 34"/>
                <a:gd name="T36" fmla="*/ 0 w 25"/>
                <a:gd name="T37" fmla="*/ 2147483647 h 34"/>
                <a:gd name="T38" fmla="*/ 0 w 25"/>
                <a:gd name="T39" fmla="*/ 2147483647 h 34"/>
                <a:gd name="T40" fmla="*/ 0 w 25"/>
                <a:gd name="T41" fmla="*/ 2147483647 h 3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4"/>
                <a:gd name="T65" fmla="*/ 25 w 2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5" name="Freeform 34"/>
            <p:cNvSpPr>
              <a:spLocks noChangeArrowheads="1"/>
            </p:cNvSpPr>
            <p:nvPr/>
          </p:nvSpPr>
          <p:spPr bwMode="auto">
            <a:xfrm>
              <a:off x="4200378" y="1778526"/>
              <a:ext cx="20482" cy="14145"/>
            </a:xfrm>
            <a:custGeom>
              <a:avLst/>
              <a:gdLst>
                <a:gd name="T0" fmla="*/ 2147483647 w 23"/>
                <a:gd name="T1" fmla="*/ 0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0 w 23"/>
                <a:gd name="T7" fmla="*/ 2147483647 h 14"/>
                <a:gd name="T8" fmla="*/ 0 w 23"/>
                <a:gd name="T9" fmla="*/ 2147483647 h 14"/>
                <a:gd name="T10" fmla="*/ 0 w 23"/>
                <a:gd name="T11" fmla="*/ 2147483647 h 14"/>
                <a:gd name="T12" fmla="*/ 2147483647 w 23"/>
                <a:gd name="T13" fmla="*/ 2147483647 h 14"/>
                <a:gd name="T14" fmla="*/ 2147483647 w 23"/>
                <a:gd name="T15" fmla="*/ 2147483647 h 14"/>
                <a:gd name="T16" fmla="*/ 2147483647 w 23"/>
                <a:gd name="T17" fmla="*/ 0 h 14"/>
                <a:gd name="T18" fmla="*/ 2147483647 w 23"/>
                <a:gd name="T19" fmla="*/ 0 h 14"/>
                <a:gd name="T20" fmla="*/ 2147483647 w 23"/>
                <a:gd name="T21" fmla="*/ 0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2147483647 w 23"/>
                <a:gd name="T27" fmla="*/ 2147483647 h 14"/>
                <a:gd name="T28" fmla="*/ 2147483647 w 23"/>
                <a:gd name="T29" fmla="*/ 2147483647 h 14"/>
                <a:gd name="T30" fmla="*/ 2147483647 w 23"/>
                <a:gd name="T31" fmla="*/ 2147483647 h 14"/>
                <a:gd name="T32" fmla="*/ 0 w 23"/>
                <a:gd name="T33" fmla="*/ 2147483647 h 14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14"/>
                <a:gd name="T53" fmla="*/ 23 w 2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6" name="Freeform 35"/>
            <p:cNvSpPr>
              <a:spLocks noChangeArrowheads="1"/>
            </p:cNvSpPr>
            <p:nvPr/>
          </p:nvSpPr>
          <p:spPr bwMode="auto">
            <a:xfrm>
              <a:off x="4200378" y="1778526"/>
              <a:ext cx="20482" cy="14145"/>
            </a:xfrm>
            <a:custGeom>
              <a:avLst/>
              <a:gdLst>
                <a:gd name="T0" fmla="*/ 2147483647 w 23"/>
                <a:gd name="T1" fmla="*/ 0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0 w 23"/>
                <a:gd name="T7" fmla="*/ 2147483647 h 14"/>
                <a:gd name="T8" fmla="*/ 0 w 23"/>
                <a:gd name="T9" fmla="*/ 2147483647 h 14"/>
                <a:gd name="T10" fmla="*/ 0 w 23"/>
                <a:gd name="T11" fmla="*/ 2147483647 h 14"/>
                <a:gd name="T12" fmla="*/ 2147483647 w 23"/>
                <a:gd name="T13" fmla="*/ 2147483647 h 14"/>
                <a:gd name="T14" fmla="*/ 2147483647 w 23"/>
                <a:gd name="T15" fmla="*/ 2147483647 h 14"/>
                <a:gd name="T16" fmla="*/ 2147483647 w 23"/>
                <a:gd name="T17" fmla="*/ 0 h 14"/>
                <a:gd name="T18" fmla="*/ 2147483647 w 23"/>
                <a:gd name="T19" fmla="*/ 0 h 14"/>
                <a:gd name="T20" fmla="*/ 2147483647 w 23"/>
                <a:gd name="T21" fmla="*/ 0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2147483647 w 23"/>
                <a:gd name="T27" fmla="*/ 2147483647 h 14"/>
                <a:gd name="T28" fmla="*/ 2147483647 w 23"/>
                <a:gd name="T29" fmla="*/ 2147483647 h 14"/>
                <a:gd name="T30" fmla="*/ 2147483647 w 23"/>
                <a:gd name="T31" fmla="*/ 2147483647 h 14"/>
                <a:gd name="T32" fmla="*/ 0 w 23"/>
                <a:gd name="T33" fmla="*/ 2147483647 h 14"/>
                <a:gd name="T34" fmla="*/ 0 w 23"/>
                <a:gd name="T35" fmla="*/ 2147483647 h 14"/>
                <a:gd name="T36" fmla="*/ 0 w 23"/>
                <a:gd name="T37" fmla="*/ 2147483647 h 1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14"/>
                <a:gd name="T59" fmla="*/ 23 w 23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7" name="Freeform 36"/>
            <p:cNvSpPr>
              <a:spLocks noChangeArrowheads="1"/>
            </p:cNvSpPr>
            <p:nvPr/>
          </p:nvSpPr>
          <p:spPr bwMode="auto">
            <a:xfrm>
              <a:off x="4187211" y="1727246"/>
              <a:ext cx="14630" cy="19449"/>
            </a:xfrm>
            <a:custGeom>
              <a:avLst/>
              <a:gdLst>
                <a:gd name="T0" fmla="*/ 2147483647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0 w 16"/>
                <a:gd name="T7" fmla="*/ 2147483647 h 20"/>
                <a:gd name="T8" fmla="*/ 0 w 16"/>
                <a:gd name="T9" fmla="*/ 2147483647 h 20"/>
                <a:gd name="T10" fmla="*/ 2147483647 w 16"/>
                <a:gd name="T11" fmla="*/ 0 h 20"/>
                <a:gd name="T12" fmla="*/ 2147483647 w 16"/>
                <a:gd name="T13" fmla="*/ 0 h 20"/>
                <a:gd name="T14" fmla="*/ 2147483647 w 16"/>
                <a:gd name="T15" fmla="*/ 0 h 20"/>
                <a:gd name="T16" fmla="*/ 2147483647 w 16"/>
                <a:gd name="T17" fmla="*/ 2147483647 h 20"/>
                <a:gd name="T18" fmla="*/ 2147483647 w 16"/>
                <a:gd name="T19" fmla="*/ 2147483647 h 20"/>
                <a:gd name="T20" fmla="*/ 2147483647 w 16"/>
                <a:gd name="T21" fmla="*/ 2147483647 h 20"/>
                <a:gd name="T22" fmla="*/ 2147483647 w 16"/>
                <a:gd name="T23" fmla="*/ 2147483647 h 20"/>
                <a:gd name="T24" fmla="*/ 2147483647 w 16"/>
                <a:gd name="T25" fmla="*/ 2147483647 h 20"/>
                <a:gd name="T26" fmla="*/ 0 w 16"/>
                <a:gd name="T27" fmla="*/ 2147483647 h 20"/>
                <a:gd name="T28" fmla="*/ 0 w 16"/>
                <a:gd name="T29" fmla="*/ 2147483647 h 20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0"/>
                <a:gd name="T47" fmla="*/ 16 w 16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8" name="Freeform 37"/>
            <p:cNvSpPr>
              <a:spLocks noChangeArrowheads="1"/>
            </p:cNvSpPr>
            <p:nvPr/>
          </p:nvSpPr>
          <p:spPr bwMode="auto">
            <a:xfrm>
              <a:off x="4187211" y="1727246"/>
              <a:ext cx="14630" cy="19449"/>
            </a:xfrm>
            <a:custGeom>
              <a:avLst/>
              <a:gdLst>
                <a:gd name="T0" fmla="*/ 2147483647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0 w 16"/>
                <a:gd name="T7" fmla="*/ 2147483647 h 20"/>
                <a:gd name="T8" fmla="*/ 0 w 16"/>
                <a:gd name="T9" fmla="*/ 2147483647 h 20"/>
                <a:gd name="T10" fmla="*/ 2147483647 w 16"/>
                <a:gd name="T11" fmla="*/ 0 h 20"/>
                <a:gd name="T12" fmla="*/ 2147483647 w 16"/>
                <a:gd name="T13" fmla="*/ 0 h 20"/>
                <a:gd name="T14" fmla="*/ 2147483647 w 16"/>
                <a:gd name="T15" fmla="*/ 0 h 20"/>
                <a:gd name="T16" fmla="*/ 2147483647 w 16"/>
                <a:gd name="T17" fmla="*/ 2147483647 h 20"/>
                <a:gd name="T18" fmla="*/ 2147483647 w 16"/>
                <a:gd name="T19" fmla="*/ 2147483647 h 20"/>
                <a:gd name="T20" fmla="*/ 2147483647 w 16"/>
                <a:gd name="T21" fmla="*/ 2147483647 h 20"/>
                <a:gd name="T22" fmla="*/ 2147483647 w 16"/>
                <a:gd name="T23" fmla="*/ 2147483647 h 20"/>
                <a:gd name="T24" fmla="*/ 2147483647 w 16"/>
                <a:gd name="T25" fmla="*/ 2147483647 h 20"/>
                <a:gd name="T26" fmla="*/ 0 w 16"/>
                <a:gd name="T27" fmla="*/ 2147483647 h 20"/>
                <a:gd name="T28" fmla="*/ 0 w 16"/>
                <a:gd name="T29" fmla="*/ 2147483647 h 20"/>
                <a:gd name="T30" fmla="*/ 0 w 16"/>
                <a:gd name="T31" fmla="*/ 2147483647 h 20"/>
                <a:gd name="T32" fmla="*/ 0 w 16"/>
                <a:gd name="T33" fmla="*/ 2147483647 h 20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0"/>
                <a:gd name="T53" fmla="*/ 16 w 1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59" name="Freeform 38"/>
            <p:cNvSpPr>
              <a:spLocks noChangeArrowheads="1"/>
            </p:cNvSpPr>
            <p:nvPr/>
          </p:nvSpPr>
          <p:spPr bwMode="auto">
            <a:xfrm>
              <a:off x="4261835" y="1681279"/>
              <a:ext cx="11704" cy="21214"/>
            </a:xfrm>
            <a:custGeom>
              <a:avLst/>
              <a:gdLst>
                <a:gd name="T0" fmla="*/ 2147483647 w 14"/>
                <a:gd name="T1" fmla="*/ 0 h 22"/>
                <a:gd name="T2" fmla="*/ 2147483647 w 14"/>
                <a:gd name="T3" fmla="*/ 2147483647 h 22"/>
                <a:gd name="T4" fmla="*/ 2147483647 w 14"/>
                <a:gd name="T5" fmla="*/ 2147483647 h 22"/>
                <a:gd name="T6" fmla="*/ 0 w 14"/>
                <a:gd name="T7" fmla="*/ 2147483647 h 22"/>
                <a:gd name="T8" fmla="*/ 0 w 14"/>
                <a:gd name="T9" fmla="*/ 2147483647 h 22"/>
                <a:gd name="T10" fmla="*/ 0 w 14"/>
                <a:gd name="T11" fmla="*/ 2147483647 h 22"/>
                <a:gd name="T12" fmla="*/ 0 w 14"/>
                <a:gd name="T13" fmla="*/ 2147483647 h 22"/>
                <a:gd name="T14" fmla="*/ 0 w 14"/>
                <a:gd name="T15" fmla="*/ 2147483647 h 22"/>
                <a:gd name="T16" fmla="*/ 2147483647 w 14"/>
                <a:gd name="T17" fmla="*/ 0 h 22"/>
                <a:gd name="T18" fmla="*/ 2147483647 w 14"/>
                <a:gd name="T19" fmla="*/ 2147483647 h 22"/>
                <a:gd name="T20" fmla="*/ 2147483647 w 14"/>
                <a:gd name="T21" fmla="*/ 2147483647 h 22"/>
                <a:gd name="T22" fmla="*/ 2147483647 w 14"/>
                <a:gd name="T23" fmla="*/ 2147483647 h 22"/>
                <a:gd name="T24" fmla="*/ 2147483647 w 14"/>
                <a:gd name="T25" fmla="*/ 2147483647 h 22"/>
                <a:gd name="T26" fmla="*/ 2147483647 w 14"/>
                <a:gd name="T27" fmla="*/ 2147483647 h 22"/>
                <a:gd name="T28" fmla="*/ 2147483647 w 14"/>
                <a:gd name="T29" fmla="*/ 2147483647 h 22"/>
                <a:gd name="T30" fmla="*/ 2147483647 w 14"/>
                <a:gd name="T31" fmla="*/ 2147483647 h 22"/>
                <a:gd name="T32" fmla="*/ 2147483647 w 14"/>
                <a:gd name="T33" fmla="*/ 2147483647 h 22"/>
                <a:gd name="T34" fmla="*/ 0 w 14"/>
                <a:gd name="T35" fmla="*/ 2147483647 h 22"/>
                <a:gd name="T36" fmla="*/ 0 w 14"/>
                <a:gd name="T37" fmla="*/ 2147483647 h 22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2"/>
                <a:gd name="T59" fmla="*/ 14 w 14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0" name="Freeform 39"/>
            <p:cNvSpPr>
              <a:spLocks noChangeArrowheads="1"/>
            </p:cNvSpPr>
            <p:nvPr/>
          </p:nvSpPr>
          <p:spPr bwMode="auto">
            <a:xfrm>
              <a:off x="4261835" y="1681279"/>
              <a:ext cx="11704" cy="21214"/>
            </a:xfrm>
            <a:custGeom>
              <a:avLst/>
              <a:gdLst>
                <a:gd name="T0" fmla="*/ 2147483647 w 14"/>
                <a:gd name="T1" fmla="*/ 0 h 22"/>
                <a:gd name="T2" fmla="*/ 2147483647 w 14"/>
                <a:gd name="T3" fmla="*/ 2147483647 h 22"/>
                <a:gd name="T4" fmla="*/ 2147483647 w 14"/>
                <a:gd name="T5" fmla="*/ 2147483647 h 22"/>
                <a:gd name="T6" fmla="*/ 0 w 14"/>
                <a:gd name="T7" fmla="*/ 2147483647 h 22"/>
                <a:gd name="T8" fmla="*/ 0 w 14"/>
                <a:gd name="T9" fmla="*/ 2147483647 h 22"/>
                <a:gd name="T10" fmla="*/ 0 w 14"/>
                <a:gd name="T11" fmla="*/ 2147483647 h 22"/>
                <a:gd name="T12" fmla="*/ 0 w 14"/>
                <a:gd name="T13" fmla="*/ 2147483647 h 22"/>
                <a:gd name="T14" fmla="*/ 0 w 14"/>
                <a:gd name="T15" fmla="*/ 2147483647 h 22"/>
                <a:gd name="T16" fmla="*/ 2147483647 w 14"/>
                <a:gd name="T17" fmla="*/ 0 h 22"/>
                <a:gd name="T18" fmla="*/ 2147483647 w 14"/>
                <a:gd name="T19" fmla="*/ 2147483647 h 22"/>
                <a:gd name="T20" fmla="*/ 2147483647 w 14"/>
                <a:gd name="T21" fmla="*/ 2147483647 h 22"/>
                <a:gd name="T22" fmla="*/ 2147483647 w 14"/>
                <a:gd name="T23" fmla="*/ 2147483647 h 22"/>
                <a:gd name="T24" fmla="*/ 2147483647 w 14"/>
                <a:gd name="T25" fmla="*/ 2147483647 h 22"/>
                <a:gd name="T26" fmla="*/ 2147483647 w 14"/>
                <a:gd name="T27" fmla="*/ 2147483647 h 22"/>
                <a:gd name="T28" fmla="*/ 2147483647 w 14"/>
                <a:gd name="T29" fmla="*/ 2147483647 h 22"/>
                <a:gd name="T30" fmla="*/ 2147483647 w 14"/>
                <a:gd name="T31" fmla="*/ 2147483647 h 22"/>
                <a:gd name="T32" fmla="*/ 2147483647 w 14"/>
                <a:gd name="T33" fmla="*/ 2147483647 h 22"/>
                <a:gd name="T34" fmla="*/ 0 w 14"/>
                <a:gd name="T35" fmla="*/ 2147483647 h 22"/>
                <a:gd name="T36" fmla="*/ 0 w 14"/>
                <a:gd name="T37" fmla="*/ 2147483647 h 22"/>
                <a:gd name="T38" fmla="*/ 0 w 14"/>
                <a:gd name="T39" fmla="*/ 2147483647 h 22"/>
                <a:gd name="T40" fmla="*/ 0 w 14"/>
                <a:gd name="T41" fmla="*/ 2147483647 h 22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2"/>
                <a:gd name="T65" fmla="*/ 14 w 1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1" name="Freeform 40"/>
            <p:cNvSpPr>
              <a:spLocks noChangeArrowheads="1"/>
            </p:cNvSpPr>
            <p:nvPr/>
          </p:nvSpPr>
          <p:spPr bwMode="auto">
            <a:xfrm>
              <a:off x="4419871" y="1861617"/>
              <a:ext cx="20482" cy="21214"/>
            </a:xfrm>
            <a:custGeom>
              <a:avLst/>
              <a:gdLst>
                <a:gd name="T0" fmla="*/ 2147483647 w 23"/>
                <a:gd name="T1" fmla="*/ 0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0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0 h 24"/>
                <a:gd name="T16" fmla="*/ 2147483647 w 23"/>
                <a:gd name="T17" fmla="*/ 0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w 23"/>
                <a:gd name="T33" fmla="*/ 2147483647 h 24"/>
                <a:gd name="T34" fmla="*/ 0 w 23"/>
                <a:gd name="T35" fmla="*/ 2147483647 h 24"/>
                <a:gd name="T36" fmla="*/ 2147483647 w 23"/>
                <a:gd name="T37" fmla="*/ 2147483647 h 2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2" name="Freeform 41"/>
            <p:cNvSpPr>
              <a:spLocks noChangeArrowheads="1"/>
            </p:cNvSpPr>
            <p:nvPr/>
          </p:nvSpPr>
          <p:spPr bwMode="auto">
            <a:xfrm>
              <a:off x="4419871" y="1861617"/>
              <a:ext cx="20482" cy="21214"/>
            </a:xfrm>
            <a:custGeom>
              <a:avLst/>
              <a:gdLst>
                <a:gd name="T0" fmla="*/ 2147483647 w 23"/>
                <a:gd name="T1" fmla="*/ 0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0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0 h 24"/>
                <a:gd name="T16" fmla="*/ 2147483647 w 23"/>
                <a:gd name="T17" fmla="*/ 0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w 23"/>
                <a:gd name="T33" fmla="*/ 2147483647 h 24"/>
                <a:gd name="T34" fmla="*/ 0 w 23"/>
                <a:gd name="T35" fmla="*/ 2147483647 h 24"/>
                <a:gd name="T36" fmla="*/ 2147483647 w 23"/>
                <a:gd name="T37" fmla="*/ 2147483647 h 24"/>
                <a:gd name="T38" fmla="*/ 2147483647 w 23"/>
                <a:gd name="T39" fmla="*/ 2147483647 h 24"/>
                <a:gd name="T40" fmla="*/ 2147483647 w 23"/>
                <a:gd name="T41" fmla="*/ 2147483647 h 2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4"/>
                <a:gd name="T65" fmla="*/ 23 w 2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3" name="Freeform 42"/>
            <p:cNvSpPr>
              <a:spLocks noChangeArrowheads="1"/>
            </p:cNvSpPr>
            <p:nvPr/>
          </p:nvSpPr>
          <p:spPr bwMode="auto">
            <a:xfrm>
              <a:off x="4263298" y="1477963"/>
              <a:ext cx="29260" cy="37124"/>
            </a:xfrm>
            <a:custGeom>
              <a:avLst/>
              <a:gdLst>
                <a:gd name="T0" fmla="*/ 2147483647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0 w 32"/>
                <a:gd name="T7" fmla="*/ 2147483647 h 39"/>
                <a:gd name="T8" fmla="*/ 2147483647 w 32"/>
                <a:gd name="T9" fmla="*/ 0 h 39"/>
                <a:gd name="T10" fmla="*/ 2147483647 w 32"/>
                <a:gd name="T11" fmla="*/ 2147483647 h 39"/>
                <a:gd name="T12" fmla="*/ 0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0 h 39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39"/>
                <a:gd name="T71" fmla="*/ 32 w 32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4" name="Freeform 43"/>
            <p:cNvSpPr>
              <a:spLocks noChangeArrowheads="1"/>
            </p:cNvSpPr>
            <p:nvPr/>
          </p:nvSpPr>
          <p:spPr bwMode="auto">
            <a:xfrm>
              <a:off x="4263298" y="1477963"/>
              <a:ext cx="29260" cy="37124"/>
            </a:xfrm>
            <a:custGeom>
              <a:avLst/>
              <a:gdLst>
                <a:gd name="T0" fmla="*/ 2147483647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0 w 32"/>
                <a:gd name="T7" fmla="*/ 2147483647 h 39"/>
                <a:gd name="T8" fmla="*/ 2147483647 w 32"/>
                <a:gd name="T9" fmla="*/ 0 h 39"/>
                <a:gd name="T10" fmla="*/ 2147483647 w 32"/>
                <a:gd name="T11" fmla="*/ 2147483647 h 39"/>
                <a:gd name="T12" fmla="*/ 0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0 h 39"/>
                <a:gd name="T46" fmla="*/ 2147483647 w 32"/>
                <a:gd name="T47" fmla="*/ 0 h 39"/>
                <a:gd name="T48" fmla="*/ 2147483647 w 32"/>
                <a:gd name="T49" fmla="*/ 0 h 39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39"/>
                <a:gd name="T77" fmla="*/ 32 w 32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5" name="Freeform 44"/>
            <p:cNvSpPr>
              <a:spLocks noChangeArrowheads="1"/>
            </p:cNvSpPr>
            <p:nvPr/>
          </p:nvSpPr>
          <p:spPr bwMode="auto">
            <a:xfrm>
              <a:off x="4858838" y="4002676"/>
              <a:ext cx="23408" cy="7068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0 w 26"/>
                <a:gd name="T7" fmla="*/ 2147483647 h 9"/>
                <a:gd name="T8" fmla="*/ 0 w 26"/>
                <a:gd name="T9" fmla="*/ 0 h 9"/>
                <a:gd name="T10" fmla="*/ 2147483647 w 26"/>
                <a:gd name="T11" fmla="*/ 0 h 9"/>
                <a:gd name="T12" fmla="*/ 2147483647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2147483647 w 26"/>
                <a:gd name="T19" fmla="*/ 0 h 9"/>
                <a:gd name="T20" fmla="*/ 2147483647 w 26"/>
                <a:gd name="T21" fmla="*/ 0 h 9"/>
                <a:gd name="T22" fmla="*/ 2147483647 w 26"/>
                <a:gd name="T23" fmla="*/ 0 h 9"/>
                <a:gd name="T24" fmla="*/ 2147483647 w 26"/>
                <a:gd name="T25" fmla="*/ 0 h 9"/>
                <a:gd name="T26" fmla="*/ 2147483647 w 26"/>
                <a:gd name="T27" fmla="*/ 0 h 9"/>
                <a:gd name="T28" fmla="*/ 0 w 26"/>
                <a:gd name="T29" fmla="*/ 0 h 9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9"/>
                <a:gd name="T47" fmla="*/ 26 w 2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6" name="Freeform 45"/>
            <p:cNvSpPr>
              <a:spLocks noChangeArrowheads="1"/>
            </p:cNvSpPr>
            <p:nvPr/>
          </p:nvSpPr>
          <p:spPr bwMode="auto">
            <a:xfrm>
              <a:off x="4858838" y="4002676"/>
              <a:ext cx="23408" cy="7068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0 w 26"/>
                <a:gd name="T7" fmla="*/ 2147483647 h 9"/>
                <a:gd name="T8" fmla="*/ 0 w 26"/>
                <a:gd name="T9" fmla="*/ 0 h 9"/>
                <a:gd name="T10" fmla="*/ 2147483647 w 26"/>
                <a:gd name="T11" fmla="*/ 0 h 9"/>
                <a:gd name="T12" fmla="*/ 2147483647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2147483647 w 26"/>
                <a:gd name="T19" fmla="*/ 0 h 9"/>
                <a:gd name="T20" fmla="*/ 2147483647 w 26"/>
                <a:gd name="T21" fmla="*/ 0 h 9"/>
                <a:gd name="T22" fmla="*/ 2147483647 w 26"/>
                <a:gd name="T23" fmla="*/ 0 h 9"/>
                <a:gd name="T24" fmla="*/ 2147483647 w 26"/>
                <a:gd name="T25" fmla="*/ 0 h 9"/>
                <a:gd name="T26" fmla="*/ 2147483647 w 26"/>
                <a:gd name="T27" fmla="*/ 0 h 9"/>
                <a:gd name="T28" fmla="*/ 0 w 26"/>
                <a:gd name="T29" fmla="*/ 0 h 9"/>
                <a:gd name="T30" fmla="*/ 0 w 26"/>
                <a:gd name="T31" fmla="*/ 0 h 9"/>
                <a:gd name="T32" fmla="*/ 0 w 26"/>
                <a:gd name="T33" fmla="*/ 0 h 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9"/>
                <a:gd name="T53" fmla="*/ 26 w 2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7" name="Freeform 46"/>
            <p:cNvSpPr>
              <a:spLocks noChangeArrowheads="1"/>
            </p:cNvSpPr>
            <p:nvPr/>
          </p:nvSpPr>
          <p:spPr bwMode="auto">
            <a:xfrm>
              <a:off x="4234037" y="1713110"/>
              <a:ext cx="270698" cy="169730"/>
            </a:xfrm>
            <a:custGeom>
              <a:avLst/>
              <a:gdLst>
                <a:gd name="T0" fmla="*/ 2147483647 w 296"/>
                <a:gd name="T1" fmla="*/ 0 h 178"/>
                <a:gd name="T2" fmla="*/ 2147483647 w 296"/>
                <a:gd name="T3" fmla="*/ 2147483647 h 178"/>
                <a:gd name="T4" fmla="*/ 2147483647 w 296"/>
                <a:gd name="T5" fmla="*/ 2147483647 h 178"/>
                <a:gd name="T6" fmla="*/ 0 w 296"/>
                <a:gd name="T7" fmla="*/ 2147483647 h 178"/>
                <a:gd name="T8" fmla="*/ 2147483647 w 296"/>
                <a:gd name="T9" fmla="*/ 2147483647 h 178"/>
                <a:gd name="T10" fmla="*/ 2147483647 w 296"/>
                <a:gd name="T11" fmla="*/ 2147483647 h 178"/>
                <a:gd name="T12" fmla="*/ 2147483647 w 296"/>
                <a:gd name="T13" fmla="*/ 0 h 178"/>
                <a:gd name="T14" fmla="*/ 2147483647 w 296"/>
                <a:gd name="T15" fmla="*/ 2147483647 h 178"/>
                <a:gd name="T16" fmla="*/ 2147483647 w 296"/>
                <a:gd name="T17" fmla="*/ 2147483647 h 178"/>
                <a:gd name="T18" fmla="*/ 2147483647 w 296"/>
                <a:gd name="T19" fmla="*/ 2147483647 h 178"/>
                <a:gd name="T20" fmla="*/ 2147483647 w 296"/>
                <a:gd name="T21" fmla="*/ 2147483647 h 178"/>
                <a:gd name="T22" fmla="*/ 2147483647 w 296"/>
                <a:gd name="T23" fmla="*/ 2147483647 h 178"/>
                <a:gd name="T24" fmla="*/ 2147483647 w 296"/>
                <a:gd name="T25" fmla="*/ 2147483647 h 178"/>
                <a:gd name="T26" fmla="*/ 2147483647 w 296"/>
                <a:gd name="T27" fmla="*/ 2147483647 h 178"/>
                <a:gd name="T28" fmla="*/ 2147483647 w 296"/>
                <a:gd name="T29" fmla="*/ 2147483647 h 178"/>
                <a:gd name="T30" fmla="*/ 2147483647 w 296"/>
                <a:gd name="T31" fmla="*/ 2147483647 h 178"/>
                <a:gd name="T32" fmla="*/ 0 w 296"/>
                <a:gd name="T33" fmla="*/ 2147483647 h 178"/>
                <a:gd name="T34" fmla="*/ 2147483647 w 296"/>
                <a:gd name="T35" fmla="*/ 2147483647 h 178"/>
                <a:gd name="T36" fmla="*/ 2147483647 w 296"/>
                <a:gd name="T37" fmla="*/ 2147483647 h 178"/>
                <a:gd name="T38" fmla="*/ 2147483647 w 296"/>
                <a:gd name="T39" fmla="*/ 2147483647 h 178"/>
                <a:gd name="T40" fmla="*/ 2147483647 w 296"/>
                <a:gd name="T41" fmla="*/ 2147483647 h 178"/>
                <a:gd name="T42" fmla="*/ 2147483647 w 296"/>
                <a:gd name="T43" fmla="*/ 2147483647 h 178"/>
                <a:gd name="T44" fmla="*/ 2147483647 w 296"/>
                <a:gd name="T45" fmla="*/ 2147483647 h 178"/>
                <a:gd name="T46" fmla="*/ 2147483647 w 296"/>
                <a:gd name="T47" fmla="*/ 2147483647 h 178"/>
                <a:gd name="T48" fmla="*/ 2147483647 w 296"/>
                <a:gd name="T49" fmla="*/ 2147483647 h 178"/>
                <a:gd name="T50" fmla="*/ 2147483647 w 296"/>
                <a:gd name="T51" fmla="*/ 2147483647 h 178"/>
                <a:gd name="T52" fmla="*/ 2147483647 w 296"/>
                <a:gd name="T53" fmla="*/ 2147483647 h 178"/>
                <a:gd name="T54" fmla="*/ 2147483647 w 296"/>
                <a:gd name="T55" fmla="*/ 2147483647 h 178"/>
                <a:gd name="T56" fmla="*/ 2147483647 w 296"/>
                <a:gd name="T57" fmla="*/ 2147483647 h 178"/>
                <a:gd name="T58" fmla="*/ 2147483647 w 296"/>
                <a:gd name="T59" fmla="*/ 2147483647 h 178"/>
                <a:gd name="T60" fmla="*/ 2147483647 w 296"/>
                <a:gd name="T61" fmla="*/ 2147483647 h 178"/>
                <a:gd name="T62" fmla="*/ 2147483647 w 296"/>
                <a:gd name="T63" fmla="*/ 2147483647 h 178"/>
                <a:gd name="T64" fmla="*/ 2147483647 w 296"/>
                <a:gd name="T65" fmla="*/ 2147483647 h 178"/>
                <a:gd name="T66" fmla="*/ 2147483647 w 296"/>
                <a:gd name="T67" fmla="*/ 2147483647 h 178"/>
                <a:gd name="T68" fmla="*/ 2147483647 w 296"/>
                <a:gd name="T69" fmla="*/ 2147483647 h 178"/>
                <a:gd name="T70" fmla="*/ 2147483647 w 296"/>
                <a:gd name="T71" fmla="*/ 2147483647 h 178"/>
                <a:gd name="T72" fmla="*/ 2147483647 w 296"/>
                <a:gd name="T73" fmla="*/ 2147483647 h 178"/>
                <a:gd name="T74" fmla="*/ 2147483647 w 296"/>
                <a:gd name="T75" fmla="*/ 2147483647 h 178"/>
                <a:gd name="T76" fmla="*/ 2147483647 w 296"/>
                <a:gd name="T77" fmla="*/ 2147483647 h 178"/>
                <a:gd name="T78" fmla="*/ 2147483647 w 296"/>
                <a:gd name="T79" fmla="*/ 2147483647 h 178"/>
                <a:gd name="T80" fmla="*/ 2147483647 w 296"/>
                <a:gd name="T81" fmla="*/ 2147483647 h 178"/>
                <a:gd name="T82" fmla="*/ 2147483647 w 296"/>
                <a:gd name="T83" fmla="*/ 2147483647 h 178"/>
                <a:gd name="T84" fmla="*/ 2147483647 w 296"/>
                <a:gd name="T85" fmla="*/ 2147483647 h 178"/>
                <a:gd name="T86" fmla="*/ 2147483647 w 296"/>
                <a:gd name="T87" fmla="*/ 2147483647 h 178"/>
                <a:gd name="T88" fmla="*/ 2147483647 w 296"/>
                <a:gd name="T89" fmla="*/ 2147483647 h 178"/>
                <a:gd name="T90" fmla="*/ 2147483647 w 296"/>
                <a:gd name="T91" fmla="*/ 2147483647 h 178"/>
                <a:gd name="T92" fmla="*/ 2147483647 w 296"/>
                <a:gd name="T93" fmla="*/ 2147483647 h 178"/>
                <a:gd name="T94" fmla="*/ 2147483647 w 296"/>
                <a:gd name="T95" fmla="*/ 2147483647 h 178"/>
                <a:gd name="T96" fmla="*/ 2147483647 w 296"/>
                <a:gd name="T97" fmla="*/ 2147483647 h 178"/>
                <a:gd name="T98" fmla="*/ 2147483647 w 296"/>
                <a:gd name="T99" fmla="*/ 2147483647 h 178"/>
                <a:gd name="T100" fmla="*/ 2147483647 w 296"/>
                <a:gd name="T101" fmla="*/ 2147483647 h 178"/>
                <a:gd name="T102" fmla="*/ 2147483647 w 296"/>
                <a:gd name="T103" fmla="*/ 2147483647 h 178"/>
                <a:gd name="T104" fmla="*/ 2147483647 w 296"/>
                <a:gd name="T105" fmla="*/ 2147483647 h 178"/>
                <a:gd name="T106" fmla="*/ 2147483647 w 296"/>
                <a:gd name="T107" fmla="*/ 2147483647 h 178"/>
                <a:gd name="T108" fmla="*/ 17694720 60000 65536"/>
                <a:gd name="T109" fmla="*/ 0 60000 65536"/>
                <a:gd name="T110" fmla="*/ 5898240 60000 65536"/>
                <a:gd name="T111" fmla="*/ 1179648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6"/>
                <a:gd name="T163" fmla="*/ 0 h 178"/>
                <a:gd name="T164" fmla="*/ 296 w 296"/>
                <a:gd name="T165" fmla="*/ 178 h 1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8" name="Freeform 47"/>
            <p:cNvSpPr>
              <a:spLocks noChangeArrowheads="1"/>
            </p:cNvSpPr>
            <p:nvPr/>
          </p:nvSpPr>
          <p:spPr bwMode="auto">
            <a:xfrm>
              <a:off x="4234037" y="1713110"/>
              <a:ext cx="270698" cy="169730"/>
            </a:xfrm>
            <a:custGeom>
              <a:avLst/>
              <a:gdLst>
                <a:gd name="T0" fmla="*/ 2147483647 w 296"/>
                <a:gd name="T1" fmla="*/ 0 h 178"/>
                <a:gd name="T2" fmla="*/ 2147483647 w 296"/>
                <a:gd name="T3" fmla="*/ 2147483647 h 178"/>
                <a:gd name="T4" fmla="*/ 2147483647 w 296"/>
                <a:gd name="T5" fmla="*/ 2147483647 h 178"/>
                <a:gd name="T6" fmla="*/ 0 w 296"/>
                <a:gd name="T7" fmla="*/ 2147483647 h 178"/>
                <a:gd name="T8" fmla="*/ 2147483647 w 296"/>
                <a:gd name="T9" fmla="*/ 2147483647 h 178"/>
                <a:gd name="T10" fmla="*/ 2147483647 w 296"/>
                <a:gd name="T11" fmla="*/ 2147483647 h 178"/>
                <a:gd name="T12" fmla="*/ 2147483647 w 296"/>
                <a:gd name="T13" fmla="*/ 0 h 178"/>
                <a:gd name="T14" fmla="*/ 2147483647 w 296"/>
                <a:gd name="T15" fmla="*/ 2147483647 h 178"/>
                <a:gd name="T16" fmla="*/ 2147483647 w 296"/>
                <a:gd name="T17" fmla="*/ 2147483647 h 178"/>
                <a:gd name="T18" fmla="*/ 2147483647 w 296"/>
                <a:gd name="T19" fmla="*/ 2147483647 h 178"/>
                <a:gd name="T20" fmla="*/ 2147483647 w 296"/>
                <a:gd name="T21" fmla="*/ 2147483647 h 178"/>
                <a:gd name="T22" fmla="*/ 2147483647 w 296"/>
                <a:gd name="T23" fmla="*/ 2147483647 h 178"/>
                <a:gd name="T24" fmla="*/ 2147483647 w 296"/>
                <a:gd name="T25" fmla="*/ 2147483647 h 178"/>
                <a:gd name="T26" fmla="*/ 2147483647 w 296"/>
                <a:gd name="T27" fmla="*/ 2147483647 h 178"/>
                <a:gd name="T28" fmla="*/ 2147483647 w 296"/>
                <a:gd name="T29" fmla="*/ 2147483647 h 178"/>
                <a:gd name="T30" fmla="*/ 2147483647 w 296"/>
                <a:gd name="T31" fmla="*/ 2147483647 h 178"/>
                <a:gd name="T32" fmla="*/ 0 w 296"/>
                <a:gd name="T33" fmla="*/ 2147483647 h 178"/>
                <a:gd name="T34" fmla="*/ 2147483647 w 296"/>
                <a:gd name="T35" fmla="*/ 2147483647 h 178"/>
                <a:gd name="T36" fmla="*/ 2147483647 w 296"/>
                <a:gd name="T37" fmla="*/ 2147483647 h 178"/>
                <a:gd name="T38" fmla="*/ 2147483647 w 296"/>
                <a:gd name="T39" fmla="*/ 2147483647 h 178"/>
                <a:gd name="T40" fmla="*/ 2147483647 w 296"/>
                <a:gd name="T41" fmla="*/ 2147483647 h 178"/>
                <a:gd name="T42" fmla="*/ 2147483647 w 296"/>
                <a:gd name="T43" fmla="*/ 2147483647 h 178"/>
                <a:gd name="T44" fmla="*/ 2147483647 w 296"/>
                <a:gd name="T45" fmla="*/ 2147483647 h 178"/>
                <a:gd name="T46" fmla="*/ 2147483647 w 296"/>
                <a:gd name="T47" fmla="*/ 2147483647 h 178"/>
                <a:gd name="T48" fmla="*/ 2147483647 w 296"/>
                <a:gd name="T49" fmla="*/ 2147483647 h 178"/>
                <a:gd name="T50" fmla="*/ 2147483647 w 296"/>
                <a:gd name="T51" fmla="*/ 2147483647 h 178"/>
                <a:gd name="T52" fmla="*/ 2147483647 w 296"/>
                <a:gd name="T53" fmla="*/ 2147483647 h 178"/>
                <a:gd name="T54" fmla="*/ 2147483647 w 296"/>
                <a:gd name="T55" fmla="*/ 2147483647 h 178"/>
                <a:gd name="T56" fmla="*/ 2147483647 w 296"/>
                <a:gd name="T57" fmla="*/ 2147483647 h 178"/>
                <a:gd name="T58" fmla="*/ 2147483647 w 296"/>
                <a:gd name="T59" fmla="*/ 2147483647 h 178"/>
                <a:gd name="T60" fmla="*/ 2147483647 w 296"/>
                <a:gd name="T61" fmla="*/ 2147483647 h 178"/>
                <a:gd name="T62" fmla="*/ 2147483647 w 296"/>
                <a:gd name="T63" fmla="*/ 2147483647 h 178"/>
                <a:gd name="T64" fmla="*/ 2147483647 w 296"/>
                <a:gd name="T65" fmla="*/ 2147483647 h 178"/>
                <a:gd name="T66" fmla="*/ 2147483647 w 296"/>
                <a:gd name="T67" fmla="*/ 2147483647 h 178"/>
                <a:gd name="T68" fmla="*/ 2147483647 w 296"/>
                <a:gd name="T69" fmla="*/ 2147483647 h 178"/>
                <a:gd name="T70" fmla="*/ 2147483647 w 296"/>
                <a:gd name="T71" fmla="*/ 2147483647 h 178"/>
                <a:gd name="T72" fmla="*/ 2147483647 w 296"/>
                <a:gd name="T73" fmla="*/ 2147483647 h 178"/>
                <a:gd name="T74" fmla="*/ 2147483647 w 296"/>
                <a:gd name="T75" fmla="*/ 2147483647 h 178"/>
                <a:gd name="T76" fmla="*/ 2147483647 w 296"/>
                <a:gd name="T77" fmla="*/ 2147483647 h 178"/>
                <a:gd name="T78" fmla="*/ 2147483647 w 296"/>
                <a:gd name="T79" fmla="*/ 2147483647 h 178"/>
                <a:gd name="T80" fmla="*/ 2147483647 w 296"/>
                <a:gd name="T81" fmla="*/ 2147483647 h 178"/>
                <a:gd name="T82" fmla="*/ 2147483647 w 296"/>
                <a:gd name="T83" fmla="*/ 2147483647 h 178"/>
                <a:gd name="T84" fmla="*/ 2147483647 w 296"/>
                <a:gd name="T85" fmla="*/ 2147483647 h 178"/>
                <a:gd name="T86" fmla="*/ 2147483647 w 296"/>
                <a:gd name="T87" fmla="*/ 2147483647 h 178"/>
                <a:gd name="T88" fmla="*/ 2147483647 w 296"/>
                <a:gd name="T89" fmla="*/ 2147483647 h 178"/>
                <a:gd name="T90" fmla="*/ 2147483647 w 296"/>
                <a:gd name="T91" fmla="*/ 2147483647 h 178"/>
                <a:gd name="T92" fmla="*/ 2147483647 w 296"/>
                <a:gd name="T93" fmla="*/ 2147483647 h 178"/>
                <a:gd name="T94" fmla="*/ 2147483647 w 296"/>
                <a:gd name="T95" fmla="*/ 2147483647 h 178"/>
                <a:gd name="T96" fmla="*/ 2147483647 w 296"/>
                <a:gd name="T97" fmla="*/ 2147483647 h 178"/>
                <a:gd name="T98" fmla="*/ 2147483647 w 296"/>
                <a:gd name="T99" fmla="*/ 2147483647 h 178"/>
                <a:gd name="T100" fmla="*/ 2147483647 w 296"/>
                <a:gd name="T101" fmla="*/ 2147483647 h 178"/>
                <a:gd name="T102" fmla="*/ 2147483647 w 296"/>
                <a:gd name="T103" fmla="*/ 2147483647 h 178"/>
                <a:gd name="T104" fmla="*/ 2147483647 w 296"/>
                <a:gd name="T105" fmla="*/ 2147483647 h 178"/>
                <a:gd name="T106" fmla="*/ 2147483647 w 296"/>
                <a:gd name="T107" fmla="*/ 2147483647 h 178"/>
                <a:gd name="T108" fmla="*/ 2147483647 w 296"/>
                <a:gd name="T109" fmla="*/ 2147483647 h 178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178"/>
                <a:gd name="T167" fmla="*/ 296 w 29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69" name="Freeform 48"/>
            <p:cNvSpPr>
              <a:spLocks noChangeArrowheads="1"/>
            </p:cNvSpPr>
            <p:nvPr/>
          </p:nvSpPr>
          <p:spPr bwMode="auto">
            <a:xfrm>
              <a:off x="4346700" y="1695425"/>
              <a:ext cx="46826" cy="17684"/>
            </a:xfrm>
            <a:custGeom>
              <a:avLst/>
              <a:gdLst>
                <a:gd name="T0" fmla="*/ 2147483647 w 49"/>
                <a:gd name="T1" fmla="*/ 0 h 18"/>
                <a:gd name="T2" fmla="*/ 2147483647 w 49"/>
                <a:gd name="T3" fmla="*/ 2147483647 h 18"/>
                <a:gd name="T4" fmla="*/ 2147483647 w 49"/>
                <a:gd name="T5" fmla="*/ 2147483647 h 18"/>
                <a:gd name="T6" fmla="*/ 0 w 49"/>
                <a:gd name="T7" fmla="*/ 2147483647 h 18"/>
                <a:gd name="T8" fmla="*/ 0 w 49"/>
                <a:gd name="T9" fmla="*/ 2147483647 h 18"/>
                <a:gd name="T10" fmla="*/ 2147483647 w 49"/>
                <a:gd name="T11" fmla="*/ 2147483647 h 18"/>
                <a:gd name="T12" fmla="*/ 2147483647 w 49"/>
                <a:gd name="T13" fmla="*/ 2147483647 h 18"/>
                <a:gd name="T14" fmla="*/ 2147483647 w 49"/>
                <a:gd name="T15" fmla="*/ 2147483647 h 18"/>
                <a:gd name="T16" fmla="*/ 2147483647 w 49"/>
                <a:gd name="T17" fmla="*/ 0 h 18"/>
                <a:gd name="T18" fmla="*/ 2147483647 w 49"/>
                <a:gd name="T19" fmla="*/ 0 h 18"/>
                <a:gd name="T20" fmla="*/ 2147483647 w 49"/>
                <a:gd name="T21" fmla="*/ 0 h 18"/>
                <a:gd name="T22" fmla="*/ 2147483647 w 49"/>
                <a:gd name="T23" fmla="*/ 2147483647 h 18"/>
                <a:gd name="T24" fmla="*/ 2147483647 w 49"/>
                <a:gd name="T25" fmla="*/ 2147483647 h 18"/>
                <a:gd name="T26" fmla="*/ 2147483647 w 49"/>
                <a:gd name="T27" fmla="*/ 2147483647 h 18"/>
                <a:gd name="T28" fmla="*/ 2147483647 w 49"/>
                <a:gd name="T29" fmla="*/ 2147483647 h 18"/>
                <a:gd name="T30" fmla="*/ 2147483647 w 49"/>
                <a:gd name="T31" fmla="*/ 2147483647 h 18"/>
                <a:gd name="T32" fmla="*/ 2147483647 w 49"/>
                <a:gd name="T33" fmla="*/ 2147483647 h 18"/>
                <a:gd name="T34" fmla="*/ 2147483647 w 49"/>
                <a:gd name="T35" fmla="*/ 2147483647 h 18"/>
                <a:gd name="T36" fmla="*/ 2147483647 w 49"/>
                <a:gd name="T37" fmla="*/ 2147483647 h 18"/>
                <a:gd name="T38" fmla="*/ 2147483647 w 49"/>
                <a:gd name="T39" fmla="*/ 2147483647 h 18"/>
                <a:gd name="T40" fmla="*/ 0 w 49"/>
                <a:gd name="T41" fmla="*/ 2147483647 h 18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8"/>
                <a:gd name="T65" fmla="*/ 49 w 4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0" name="Freeform 49"/>
            <p:cNvSpPr>
              <a:spLocks noChangeArrowheads="1"/>
            </p:cNvSpPr>
            <p:nvPr/>
          </p:nvSpPr>
          <p:spPr bwMode="auto">
            <a:xfrm>
              <a:off x="4346700" y="1695425"/>
              <a:ext cx="46826" cy="17684"/>
            </a:xfrm>
            <a:custGeom>
              <a:avLst/>
              <a:gdLst>
                <a:gd name="T0" fmla="*/ 2147483647 w 49"/>
                <a:gd name="T1" fmla="*/ 0 h 18"/>
                <a:gd name="T2" fmla="*/ 2147483647 w 49"/>
                <a:gd name="T3" fmla="*/ 2147483647 h 18"/>
                <a:gd name="T4" fmla="*/ 2147483647 w 49"/>
                <a:gd name="T5" fmla="*/ 2147483647 h 18"/>
                <a:gd name="T6" fmla="*/ 0 w 49"/>
                <a:gd name="T7" fmla="*/ 2147483647 h 18"/>
                <a:gd name="T8" fmla="*/ 0 w 49"/>
                <a:gd name="T9" fmla="*/ 2147483647 h 18"/>
                <a:gd name="T10" fmla="*/ 2147483647 w 49"/>
                <a:gd name="T11" fmla="*/ 2147483647 h 18"/>
                <a:gd name="T12" fmla="*/ 2147483647 w 49"/>
                <a:gd name="T13" fmla="*/ 2147483647 h 18"/>
                <a:gd name="T14" fmla="*/ 2147483647 w 49"/>
                <a:gd name="T15" fmla="*/ 2147483647 h 18"/>
                <a:gd name="T16" fmla="*/ 2147483647 w 49"/>
                <a:gd name="T17" fmla="*/ 0 h 18"/>
                <a:gd name="T18" fmla="*/ 2147483647 w 49"/>
                <a:gd name="T19" fmla="*/ 0 h 18"/>
                <a:gd name="T20" fmla="*/ 2147483647 w 49"/>
                <a:gd name="T21" fmla="*/ 0 h 18"/>
                <a:gd name="T22" fmla="*/ 2147483647 w 49"/>
                <a:gd name="T23" fmla="*/ 2147483647 h 18"/>
                <a:gd name="T24" fmla="*/ 2147483647 w 49"/>
                <a:gd name="T25" fmla="*/ 2147483647 h 18"/>
                <a:gd name="T26" fmla="*/ 2147483647 w 49"/>
                <a:gd name="T27" fmla="*/ 2147483647 h 18"/>
                <a:gd name="T28" fmla="*/ 2147483647 w 49"/>
                <a:gd name="T29" fmla="*/ 2147483647 h 18"/>
                <a:gd name="T30" fmla="*/ 2147483647 w 49"/>
                <a:gd name="T31" fmla="*/ 2147483647 h 18"/>
                <a:gd name="T32" fmla="*/ 2147483647 w 49"/>
                <a:gd name="T33" fmla="*/ 2147483647 h 18"/>
                <a:gd name="T34" fmla="*/ 2147483647 w 49"/>
                <a:gd name="T35" fmla="*/ 2147483647 h 18"/>
                <a:gd name="T36" fmla="*/ 2147483647 w 49"/>
                <a:gd name="T37" fmla="*/ 2147483647 h 18"/>
                <a:gd name="T38" fmla="*/ 2147483647 w 49"/>
                <a:gd name="T39" fmla="*/ 2147483647 h 18"/>
                <a:gd name="T40" fmla="*/ 0 w 49"/>
                <a:gd name="T41" fmla="*/ 2147483647 h 18"/>
                <a:gd name="T42" fmla="*/ 0 w 49"/>
                <a:gd name="T43" fmla="*/ 2147483647 h 18"/>
                <a:gd name="T44" fmla="*/ 0 w 49"/>
                <a:gd name="T45" fmla="*/ 2147483647 h 18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8"/>
                <a:gd name="T71" fmla="*/ 49 w 49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1" name="Freeform 50"/>
            <p:cNvSpPr>
              <a:spLocks noChangeArrowheads="1"/>
            </p:cNvSpPr>
            <p:nvPr/>
          </p:nvSpPr>
          <p:spPr bwMode="auto">
            <a:xfrm>
              <a:off x="4282318" y="1670672"/>
              <a:ext cx="71698" cy="35359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0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0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38"/>
                <a:gd name="T83" fmla="*/ 79 w 79"/>
                <a:gd name="T84" fmla="*/ 38 h 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2" name="Freeform 51"/>
            <p:cNvSpPr>
              <a:spLocks noChangeArrowheads="1"/>
            </p:cNvSpPr>
            <p:nvPr/>
          </p:nvSpPr>
          <p:spPr bwMode="auto">
            <a:xfrm>
              <a:off x="4282318" y="1670672"/>
              <a:ext cx="71698" cy="35359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0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0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"/>
                <a:gd name="T88" fmla="*/ 0 h 38"/>
                <a:gd name="T89" fmla="*/ 79 w 79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3" name="Freeform 52"/>
            <p:cNvSpPr>
              <a:spLocks noChangeArrowheads="1"/>
            </p:cNvSpPr>
            <p:nvPr/>
          </p:nvSpPr>
          <p:spPr bwMode="auto">
            <a:xfrm>
              <a:off x="4286707" y="1638851"/>
              <a:ext cx="32196" cy="30056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0 w 35"/>
                <a:gd name="T7" fmla="*/ 2147483647 h 30"/>
                <a:gd name="T8" fmla="*/ 0 w 35"/>
                <a:gd name="T9" fmla="*/ 2147483647 h 30"/>
                <a:gd name="T10" fmla="*/ 0 w 35"/>
                <a:gd name="T11" fmla="*/ 2147483647 h 30"/>
                <a:gd name="T12" fmla="*/ 2147483647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0 h 30"/>
                <a:gd name="T30" fmla="*/ 2147483647 w 35"/>
                <a:gd name="T31" fmla="*/ 0 h 30"/>
                <a:gd name="T32" fmla="*/ 2147483647 w 35"/>
                <a:gd name="T33" fmla="*/ 0 h 30"/>
                <a:gd name="T34" fmla="*/ 2147483647 w 35"/>
                <a:gd name="T35" fmla="*/ 2147483647 h 30"/>
                <a:gd name="T36" fmla="*/ 2147483647 w 35"/>
                <a:gd name="T37" fmla="*/ 2147483647 h 30"/>
                <a:gd name="T38" fmla="*/ 2147483647 w 35"/>
                <a:gd name="T39" fmla="*/ 2147483647 h 30"/>
                <a:gd name="T40" fmla="*/ 0 w 35"/>
                <a:gd name="T41" fmla="*/ 2147483647 h 30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30"/>
                <a:gd name="T65" fmla="*/ 35 w 3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4" name="Freeform 53"/>
            <p:cNvSpPr>
              <a:spLocks noChangeArrowheads="1"/>
            </p:cNvSpPr>
            <p:nvPr/>
          </p:nvSpPr>
          <p:spPr bwMode="auto">
            <a:xfrm>
              <a:off x="4286707" y="1638851"/>
              <a:ext cx="32196" cy="30056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0 w 35"/>
                <a:gd name="T7" fmla="*/ 2147483647 h 30"/>
                <a:gd name="T8" fmla="*/ 0 w 35"/>
                <a:gd name="T9" fmla="*/ 2147483647 h 30"/>
                <a:gd name="T10" fmla="*/ 0 w 35"/>
                <a:gd name="T11" fmla="*/ 2147483647 h 30"/>
                <a:gd name="T12" fmla="*/ 2147483647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0 h 30"/>
                <a:gd name="T30" fmla="*/ 2147483647 w 35"/>
                <a:gd name="T31" fmla="*/ 0 h 30"/>
                <a:gd name="T32" fmla="*/ 2147483647 w 35"/>
                <a:gd name="T33" fmla="*/ 0 h 30"/>
                <a:gd name="T34" fmla="*/ 2147483647 w 35"/>
                <a:gd name="T35" fmla="*/ 2147483647 h 30"/>
                <a:gd name="T36" fmla="*/ 2147483647 w 35"/>
                <a:gd name="T37" fmla="*/ 2147483647 h 30"/>
                <a:gd name="T38" fmla="*/ 2147483647 w 35"/>
                <a:gd name="T39" fmla="*/ 2147483647 h 30"/>
                <a:gd name="T40" fmla="*/ 0 w 35"/>
                <a:gd name="T41" fmla="*/ 2147483647 h 30"/>
                <a:gd name="T42" fmla="*/ 0 w 35"/>
                <a:gd name="T43" fmla="*/ 2147483647 h 30"/>
                <a:gd name="T44" fmla="*/ 0 w 35"/>
                <a:gd name="T45" fmla="*/ 2147483647 h 30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30"/>
                <a:gd name="T71" fmla="*/ 35 w 35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5" name="Freeform 54"/>
            <p:cNvSpPr>
              <a:spLocks noChangeArrowheads="1"/>
            </p:cNvSpPr>
            <p:nvPr/>
          </p:nvSpPr>
          <p:spPr bwMode="auto">
            <a:xfrm>
              <a:off x="4116976" y="1755538"/>
              <a:ext cx="77550" cy="88404"/>
            </a:xfrm>
            <a:custGeom>
              <a:avLst/>
              <a:gdLst>
                <a:gd name="T0" fmla="*/ 2147483647 w 84"/>
                <a:gd name="T1" fmla="*/ 0 h 93"/>
                <a:gd name="T2" fmla="*/ 2147483647 w 84"/>
                <a:gd name="T3" fmla="*/ 2147483647 h 93"/>
                <a:gd name="T4" fmla="*/ 2147483647 w 84"/>
                <a:gd name="T5" fmla="*/ 2147483647 h 93"/>
                <a:gd name="T6" fmla="*/ 0 w 84"/>
                <a:gd name="T7" fmla="*/ 2147483647 h 93"/>
                <a:gd name="T8" fmla="*/ 2147483647 w 84"/>
                <a:gd name="T9" fmla="*/ 2147483647 h 93"/>
                <a:gd name="T10" fmla="*/ 2147483647 w 84"/>
                <a:gd name="T11" fmla="*/ 2147483647 h 93"/>
                <a:gd name="T12" fmla="*/ 2147483647 w 84"/>
                <a:gd name="T13" fmla="*/ 2147483647 h 93"/>
                <a:gd name="T14" fmla="*/ 2147483647 w 84"/>
                <a:gd name="T15" fmla="*/ 2147483647 h 93"/>
                <a:gd name="T16" fmla="*/ 2147483647 w 84"/>
                <a:gd name="T17" fmla="*/ 2147483647 h 93"/>
                <a:gd name="T18" fmla="*/ 2147483647 w 84"/>
                <a:gd name="T19" fmla="*/ 2147483647 h 93"/>
                <a:gd name="T20" fmla="*/ 2147483647 w 84"/>
                <a:gd name="T21" fmla="*/ 0 h 93"/>
                <a:gd name="T22" fmla="*/ 2147483647 w 84"/>
                <a:gd name="T23" fmla="*/ 0 h 93"/>
                <a:gd name="T24" fmla="*/ 2147483647 w 84"/>
                <a:gd name="T25" fmla="*/ 2147483647 h 93"/>
                <a:gd name="T26" fmla="*/ 2147483647 w 84"/>
                <a:gd name="T27" fmla="*/ 2147483647 h 93"/>
                <a:gd name="T28" fmla="*/ 2147483647 w 84"/>
                <a:gd name="T29" fmla="*/ 2147483647 h 93"/>
                <a:gd name="T30" fmla="*/ 2147483647 w 84"/>
                <a:gd name="T31" fmla="*/ 2147483647 h 93"/>
                <a:gd name="T32" fmla="*/ 2147483647 w 84"/>
                <a:gd name="T33" fmla="*/ 2147483647 h 93"/>
                <a:gd name="T34" fmla="*/ 2147483647 w 84"/>
                <a:gd name="T35" fmla="*/ 2147483647 h 93"/>
                <a:gd name="T36" fmla="*/ 2147483647 w 84"/>
                <a:gd name="T37" fmla="*/ 2147483647 h 93"/>
                <a:gd name="T38" fmla="*/ 2147483647 w 84"/>
                <a:gd name="T39" fmla="*/ 2147483647 h 93"/>
                <a:gd name="T40" fmla="*/ 2147483647 w 84"/>
                <a:gd name="T41" fmla="*/ 2147483647 h 93"/>
                <a:gd name="T42" fmla="*/ 2147483647 w 84"/>
                <a:gd name="T43" fmla="*/ 2147483647 h 93"/>
                <a:gd name="T44" fmla="*/ 2147483647 w 84"/>
                <a:gd name="T45" fmla="*/ 2147483647 h 93"/>
                <a:gd name="T46" fmla="*/ 2147483647 w 84"/>
                <a:gd name="T47" fmla="*/ 2147483647 h 93"/>
                <a:gd name="T48" fmla="*/ 2147483647 w 84"/>
                <a:gd name="T49" fmla="*/ 2147483647 h 93"/>
                <a:gd name="T50" fmla="*/ 2147483647 w 84"/>
                <a:gd name="T51" fmla="*/ 2147483647 h 93"/>
                <a:gd name="T52" fmla="*/ 2147483647 w 84"/>
                <a:gd name="T53" fmla="*/ 2147483647 h 93"/>
                <a:gd name="T54" fmla="*/ 0 w 84"/>
                <a:gd name="T55" fmla="*/ 2147483647 h 93"/>
                <a:gd name="T56" fmla="*/ 0 w 84"/>
                <a:gd name="T57" fmla="*/ 2147483647 h 93"/>
                <a:gd name="T58" fmla="*/ 2147483647 w 84"/>
                <a:gd name="T59" fmla="*/ 2147483647 h 93"/>
                <a:gd name="T60" fmla="*/ 2147483647 w 84"/>
                <a:gd name="T61" fmla="*/ 2147483647 h 93"/>
                <a:gd name="T62" fmla="*/ 2147483647 w 84"/>
                <a:gd name="T63" fmla="*/ 2147483647 h 93"/>
                <a:gd name="T64" fmla="*/ 2147483647 w 84"/>
                <a:gd name="T65" fmla="*/ 2147483647 h 93"/>
                <a:gd name="T66" fmla="*/ 2147483647 w 84"/>
                <a:gd name="T67" fmla="*/ 2147483647 h 93"/>
                <a:gd name="T68" fmla="*/ 2147483647 w 84"/>
                <a:gd name="T69" fmla="*/ 2147483647 h 93"/>
                <a:gd name="T70" fmla="*/ 2147483647 w 84"/>
                <a:gd name="T71" fmla="*/ 2147483647 h 93"/>
                <a:gd name="T72" fmla="*/ 2147483647 w 84"/>
                <a:gd name="T73" fmla="*/ 2147483647 h 93"/>
                <a:gd name="T74" fmla="*/ 2147483647 w 84"/>
                <a:gd name="T75" fmla="*/ 2147483647 h 93"/>
                <a:gd name="T76" fmla="*/ 2147483647 w 84"/>
                <a:gd name="T77" fmla="*/ 2147483647 h 93"/>
                <a:gd name="T78" fmla="*/ 2147483647 w 84"/>
                <a:gd name="T79" fmla="*/ 2147483647 h 93"/>
                <a:gd name="T80" fmla="*/ 2147483647 w 84"/>
                <a:gd name="T81" fmla="*/ 2147483647 h 93"/>
                <a:gd name="T82" fmla="*/ 2147483647 w 84"/>
                <a:gd name="T83" fmla="*/ 2147483647 h 93"/>
                <a:gd name="T84" fmla="*/ 2147483647 w 84"/>
                <a:gd name="T85" fmla="*/ 2147483647 h 93"/>
                <a:gd name="T86" fmla="*/ 17694720 60000 65536"/>
                <a:gd name="T87" fmla="*/ 0 60000 65536"/>
                <a:gd name="T88" fmla="*/ 5898240 60000 65536"/>
                <a:gd name="T89" fmla="*/ 1179648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4"/>
                <a:gd name="T130" fmla="*/ 0 h 93"/>
                <a:gd name="T131" fmla="*/ 84 w 84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6" name="Freeform 55"/>
            <p:cNvSpPr>
              <a:spLocks noChangeArrowheads="1"/>
            </p:cNvSpPr>
            <p:nvPr/>
          </p:nvSpPr>
          <p:spPr bwMode="auto">
            <a:xfrm>
              <a:off x="4116976" y="1755538"/>
              <a:ext cx="77550" cy="88404"/>
            </a:xfrm>
            <a:custGeom>
              <a:avLst/>
              <a:gdLst>
                <a:gd name="T0" fmla="*/ 2147483647 w 84"/>
                <a:gd name="T1" fmla="*/ 0 h 93"/>
                <a:gd name="T2" fmla="*/ 2147483647 w 84"/>
                <a:gd name="T3" fmla="*/ 2147483647 h 93"/>
                <a:gd name="T4" fmla="*/ 2147483647 w 84"/>
                <a:gd name="T5" fmla="*/ 2147483647 h 93"/>
                <a:gd name="T6" fmla="*/ 0 w 84"/>
                <a:gd name="T7" fmla="*/ 2147483647 h 93"/>
                <a:gd name="T8" fmla="*/ 2147483647 w 84"/>
                <a:gd name="T9" fmla="*/ 2147483647 h 93"/>
                <a:gd name="T10" fmla="*/ 2147483647 w 84"/>
                <a:gd name="T11" fmla="*/ 2147483647 h 93"/>
                <a:gd name="T12" fmla="*/ 2147483647 w 84"/>
                <a:gd name="T13" fmla="*/ 2147483647 h 93"/>
                <a:gd name="T14" fmla="*/ 2147483647 w 84"/>
                <a:gd name="T15" fmla="*/ 2147483647 h 93"/>
                <a:gd name="T16" fmla="*/ 2147483647 w 84"/>
                <a:gd name="T17" fmla="*/ 2147483647 h 93"/>
                <a:gd name="T18" fmla="*/ 2147483647 w 84"/>
                <a:gd name="T19" fmla="*/ 2147483647 h 93"/>
                <a:gd name="T20" fmla="*/ 2147483647 w 84"/>
                <a:gd name="T21" fmla="*/ 0 h 93"/>
                <a:gd name="T22" fmla="*/ 2147483647 w 84"/>
                <a:gd name="T23" fmla="*/ 0 h 93"/>
                <a:gd name="T24" fmla="*/ 2147483647 w 84"/>
                <a:gd name="T25" fmla="*/ 2147483647 h 93"/>
                <a:gd name="T26" fmla="*/ 2147483647 w 84"/>
                <a:gd name="T27" fmla="*/ 2147483647 h 93"/>
                <a:gd name="T28" fmla="*/ 2147483647 w 84"/>
                <a:gd name="T29" fmla="*/ 2147483647 h 93"/>
                <a:gd name="T30" fmla="*/ 2147483647 w 84"/>
                <a:gd name="T31" fmla="*/ 2147483647 h 93"/>
                <a:gd name="T32" fmla="*/ 2147483647 w 84"/>
                <a:gd name="T33" fmla="*/ 2147483647 h 93"/>
                <a:gd name="T34" fmla="*/ 2147483647 w 84"/>
                <a:gd name="T35" fmla="*/ 2147483647 h 93"/>
                <a:gd name="T36" fmla="*/ 2147483647 w 84"/>
                <a:gd name="T37" fmla="*/ 2147483647 h 93"/>
                <a:gd name="T38" fmla="*/ 2147483647 w 84"/>
                <a:gd name="T39" fmla="*/ 2147483647 h 93"/>
                <a:gd name="T40" fmla="*/ 2147483647 w 84"/>
                <a:gd name="T41" fmla="*/ 2147483647 h 93"/>
                <a:gd name="T42" fmla="*/ 2147483647 w 84"/>
                <a:gd name="T43" fmla="*/ 2147483647 h 93"/>
                <a:gd name="T44" fmla="*/ 2147483647 w 84"/>
                <a:gd name="T45" fmla="*/ 2147483647 h 93"/>
                <a:gd name="T46" fmla="*/ 2147483647 w 84"/>
                <a:gd name="T47" fmla="*/ 2147483647 h 93"/>
                <a:gd name="T48" fmla="*/ 2147483647 w 84"/>
                <a:gd name="T49" fmla="*/ 2147483647 h 93"/>
                <a:gd name="T50" fmla="*/ 2147483647 w 84"/>
                <a:gd name="T51" fmla="*/ 2147483647 h 93"/>
                <a:gd name="T52" fmla="*/ 2147483647 w 84"/>
                <a:gd name="T53" fmla="*/ 2147483647 h 93"/>
                <a:gd name="T54" fmla="*/ 0 w 84"/>
                <a:gd name="T55" fmla="*/ 2147483647 h 93"/>
                <a:gd name="T56" fmla="*/ 0 w 84"/>
                <a:gd name="T57" fmla="*/ 2147483647 h 93"/>
                <a:gd name="T58" fmla="*/ 2147483647 w 84"/>
                <a:gd name="T59" fmla="*/ 2147483647 h 93"/>
                <a:gd name="T60" fmla="*/ 2147483647 w 84"/>
                <a:gd name="T61" fmla="*/ 2147483647 h 93"/>
                <a:gd name="T62" fmla="*/ 2147483647 w 84"/>
                <a:gd name="T63" fmla="*/ 2147483647 h 93"/>
                <a:gd name="T64" fmla="*/ 2147483647 w 84"/>
                <a:gd name="T65" fmla="*/ 2147483647 h 93"/>
                <a:gd name="T66" fmla="*/ 2147483647 w 84"/>
                <a:gd name="T67" fmla="*/ 2147483647 h 93"/>
                <a:gd name="T68" fmla="*/ 2147483647 w 84"/>
                <a:gd name="T69" fmla="*/ 2147483647 h 93"/>
                <a:gd name="T70" fmla="*/ 2147483647 w 84"/>
                <a:gd name="T71" fmla="*/ 2147483647 h 93"/>
                <a:gd name="T72" fmla="*/ 2147483647 w 84"/>
                <a:gd name="T73" fmla="*/ 2147483647 h 93"/>
                <a:gd name="T74" fmla="*/ 2147483647 w 84"/>
                <a:gd name="T75" fmla="*/ 2147483647 h 93"/>
                <a:gd name="T76" fmla="*/ 2147483647 w 84"/>
                <a:gd name="T77" fmla="*/ 2147483647 h 93"/>
                <a:gd name="T78" fmla="*/ 2147483647 w 84"/>
                <a:gd name="T79" fmla="*/ 2147483647 h 93"/>
                <a:gd name="T80" fmla="*/ 2147483647 w 84"/>
                <a:gd name="T81" fmla="*/ 2147483647 h 93"/>
                <a:gd name="T82" fmla="*/ 2147483647 w 84"/>
                <a:gd name="T83" fmla="*/ 2147483647 h 93"/>
                <a:gd name="T84" fmla="*/ 2147483647 w 84"/>
                <a:gd name="T85" fmla="*/ 2147483647 h 93"/>
                <a:gd name="T86" fmla="*/ 2147483647 w 84"/>
                <a:gd name="T87" fmla="*/ 2147483647 h 93"/>
                <a:gd name="T88" fmla="*/ 2147483647 w 84"/>
                <a:gd name="T89" fmla="*/ 2147483647 h 93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93"/>
                <a:gd name="T137" fmla="*/ 84 w 84"/>
                <a:gd name="T138" fmla="*/ 93 h 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7" name="Freeform 56"/>
            <p:cNvSpPr>
              <a:spLocks noChangeArrowheads="1"/>
            </p:cNvSpPr>
            <p:nvPr/>
          </p:nvSpPr>
          <p:spPr bwMode="auto">
            <a:xfrm>
              <a:off x="4210619" y="1700729"/>
              <a:ext cx="42437" cy="37124"/>
            </a:xfrm>
            <a:custGeom>
              <a:avLst/>
              <a:gdLst>
                <a:gd name="T0" fmla="*/ 2147483647 w 46"/>
                <a:gd name="T1" fmla="*/ 0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0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0 h 39"/>
                <a:gd name="T16" fmla="*/ 2147483647 w 46"/>
                <a:gd name="T17" fmla="*/ 0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2147483647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2147483647 w 46"/>
                <a:gd name="T37" fmla="*/ 2147483647 h 39"/>
                <a:gd name="T38" fmla="*/ 2147483647 w 46"/>
                <a:gd name="T39" fmla="*/ 2147483647 h 39"/>
                <a:gd name="T40" fmla="*/ 2147483647 w 46"/>
                <a:gd name="T41" fmla="*/ 2147483647 h 39"/>
                <a:gd name="T42" fmla="*/ 2147483647 w 46"/>
                <a:gd name="T43" fmla="*/ 2147483647 h 39"/>
                <a:gd name="T44" fmla="*/ 2147483647 w 46"/>
                <a:gd name="T45" fmla="*/ 2147483647 h 39"/>
                <a:gd name="T46" fmla="*/ 0 w 46"/>
                <a:gd name="T47" fmla="*/ 2147483647 h 39"/>
                <a:gd name="T48" fmla="*/ 0 w 46"/>
                <a:gd name="T49" fmla="*/ 2147483647 h 39"/>
                <a:gd name="T50" fmla="*/ 2147483647 w 46"/>
                <a:gd name="T51" fmla="*/ 2147483647 h 39"/>
                <a:gd name="T52" fmla="*/ 2147483647 w 46"/>
                <a:gd name="T53" fmla="*/ 2147483647 h 39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"/>
                <a:gd name="T82" fmla="*/ 0 h 39"/>
                <a:gd name="T83" fmla="*/ 46 w 46"/>
                <a:gd name="T84" fmla="*/ 39 h 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8" name="Freeform 57"/>
            <p:cNvSpPr>
              <a:spLocks noChangeArrowheads="1"/>
            </p:cNvSpPr>
            <p:nvPr/>
          </p:nvSpPr>
          <p:spPr bwMode="auto">
            <a:xfrm>
              <a:off x="4210619" y="1700729"/>
              <a:ext cx="42437" cy="37124"/>
            </a:xfrm>
            <a:custGeom>
              <a:avLst/>
              <a:gdLst>
                <a:gd name="T0" fmla="*/ 2147483647 w 46"/>
                <a:gd name="T1" fmla="*/ 0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0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0 h 39"/>
                <a:gd name="T16" fmla="*/ 2147483647 w 46"/>
                <a:gd name="T17" fmla="*/ 0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2147483647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2147483647 w 46"/>
                <a:gd name="T37" fmla="*/ 2147483647 h 39"/>
                <a:gd name="T38" fmla="*/ 2147483647 w 46"/>
                <a:gd name="T39" fmla="*/ 2147483647 h 39"/>
                <a:gd name="T40" fmla="*/ 2147483647 w 46"/>
                <a:gd name="T41" fmla="*/ 2147483647 h 39"/>
                <a:gd name="T42" fmla="*/ 2147483647 w 46"/>
                <a:gd name="T43" fmla="*/ 2147483647 h 39"/>
                <a:gd name="T44" fmla="*/ 2147483647 w 46"/>
                <a:gd name="T45" fmla="*/ 2147483647 h 39"/>
                <a:gd name="T46" fmla="*/ 0 w 46"/>
                <a:gd name="T47" fmla="*/ 2147483647 h 39"/>
                <a:gd name="T48" fmla="*/ 0 w 46"/>
                <a:gd name="T49" fmla="*/ 2147483647 h 39"/>
                <a:gd name="T50" fmla="*/ 2147483647 w 46"/>
                <a:gd name="T51" fmla="*/ 2147483647 h 39"/>
                <a:gd name="T52" fmla="*/ 2147483647 w 46"/>
                <a:gd name="T53" fmla="*/ 2147483647 h 39"/>
                <a:gd name="T54" fmla="*/ 2147483647 w 46"/>
                <a:gd name="T55" fmla="*/ 2147483647 h 39"/>
                <a:gd name="T56" fmla="*/ 2147483647 w 46"/>
                <a:gd name="T57" fmla="*/ 2147483647 h 39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39"/>
                <a:gd name="T89" fmla="*/ 46 w 46"/>
                <a:gd name="T90" fmla="*/ 39 h 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79" name="Freeform 58"/>
            <p:cNvSpPr>
              <a:spLocks noChangeArrowheads="1"/>
            </p:cNvSpPr>
            <p:nvPr/>
          </p:nvSpPr>
          <p:spPr bwMode="auto">
            <a:xfrm>
              <a:off x="4206230" y="1741392"/>
              <a:ext cx="23408" cy="31821"/>
            </a:xfrm>
            <a:custGeom>
              <a:avLst/>
              <a:gdLst>
                <a:gd name="T0" fmla="*/ 2147483647 w 25"/>
                <a:gd name="T1" fmla="*/ 0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0 w 25"/>
                <a:gd name="T7" fmla="*/ 2147483647 h 34"/>
                <a:gd name="T8" fmla="*/ 0 w 25"/>
                <a:gd name="T9" fmla="*/ 2147483647 h 34"/>
                <a:gd name="T10" fmla="*/ 0 w 25"/>
                <a:gd name="T11" fmla="*/ 2147483647 h 34"/>
                <a:gd name="T12" fmla="*/ 0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0 h 34"/>
                <a:gd name="T20" fmla="*/ 2147483647 w 25"/>
                <a:gd name="T21" fmla="*/ 0 h 34"/>
                <a:gd name="T22" fmla="*/ 2147483647 w 25"/>
                <a:gd name="T23" fmla="*/ 0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2147483647 w 25"/>
                <a:gd name="T29" fmla="*/ 2147483647 h 34"/>
                <a:gd name="T30" fmla="*/ 2147483647 w 25"/>
                <a:gd name="T31" fmla="*/ 2147483647 h 34"/>
                <a:gd name="T32" fmla="*/ 2147483647 w 25"/>
                <a:gd name="T33" fmla="*/ 2147483647 h 34"/>
                <a:gd name="T34" fmla="*/ 2147483647 w 25"/>
                <a:gd name="T35" fmla="*/ 2147483647 h 34"/>
                <a:gd name="T36" fmla="*/ 0 w 25"/>
                <a:gd name="T37" fmla="*/ 2147483647 h 3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34"/>
                <a:gd name="T59" fmla="*/ 25 w 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0" name="Freeform 59"/>
            <p:cNvSpPr>
              <a:spLocks noChangeArrowheads="1"/>
            </p:cNvSpPr>
            <p:nvPr/>
          </p:nvSpPr>
          <p:spPr bwMode="auto">
            <a:xfrm>
              <a:off x="4206230" y="1741392"/>
              <a:ext cx="23408" cy="31821"/>
            </a:xfrm>
            <a:custGeom>
              <a:avLst/>
              <a:gdLst>
                <a:gd name="T0" fmla="*/ 2147483647 w 25"/>
                <a:gd name="T1" fmla="*/ 0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0 w 25"/>
                <a:gd name="T7" fmla="*/ 2147483647 h 34"/>
                <a:gd name="T8" fmla="*/ 0 w 25"/>
                <a:gd name="T9" fmla="*/ 2147483647 h 34"/>
                <a:gd name="T10" fmla="*/ 0 w 25"/>
                <a:gd name="T11" fmla="*/ 2147483647 h 34"/>
                <a:gd name="T12" fmla="*/ 0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0 h 34"/>
                <a:gd name="T20" fmla="*/ 2147483647 w 25"/>
                <a:gd name="T21" fmla="*/ 0 h 34"/>
                <a:gd name="T22" fmla="*/ 2147483647 w 25"/>
                <a:gd name="T23" fmla="*/ 0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2147483647 w 25"/>
                <a:gd name="T29" fmla="*/ 2147483647 h 34"/>
                <a:gd name="T30" fmla="*/ 2147483647 w 25"/>
                <a:gd name="T31" fmla="*/ 2147483647 h 34"/>
                <a:gd name="T32" fmla="*/ 2147483647 w 25"/>
                <a:gd name="T33" fmla="*/ 2147483647 h 34"/>
                <a:gd name="T34" fmla="*/ 2147483647 w 25"/>
                <a:gd name="T35" fmla="*/ 2147483647 h 34"/>
                <a:gd name="T36" fmla="*/ 0 w 25"/>
                <a:gd name="T37" fmla="*/ 2147483647 h 34"/>
                <a:gd name="T38" fmla="*/ 0 w 25"/>
                <a:gd name="T39" fmla="*/ 2147483647 h 34"/>
                <a:gd name="T40" fmla="*/ 0 w 25"/>
                <a:gd name="T41" fmla="*/ 2147483647 h 3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4"/>
                <a:gd name="T65" fmla="*/ 25 w 2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1" name="Freeform 60"/>
            <p:cNvSpPr>
              <a:spLocks noChangeArrowheads="1"/>
            </p:cNvSpPr>
            <p:nvPr/>
          </p:nvSpPr>
          <p:spPr bwMode="auto">
            <a:xfrm>
              <a:off x="4200378" y="1778526"/>
              <a:ext cx="20482" cy="14145"/>
            </a:xfrm>
            <a:custGeom>
              <a:avLst/>
              <a:gdLst>
                <a:gd name="T0" fmla="*/ 2147483647 w 23"/>
                <a:gd name="T1" fmla="*/ 0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0 w 23"/>
                <a:gd name="T7" fmla="*/ 2147483647 h 14"/>
                <a:gd name="T8" fmla="*/ 0 w 23"/>
                <a:gd name="T9" fmla="*/ 2147483647 h 14"/>
                <a:gd name="T10" fmla="*/ 0 w 23"/>
                <a:gd name="T11" fmla="*/ 2147483647 h 14"/>
                <a:gd name="T12" fmla="*/ 2147483647 w 23"/>
                <a:gd name="T13" fmla="*/ 2147483647 h 14"/>
                <a:gd name="T14" fmla="*/ 2147483647 w 23"/>
                <a:gd name="T15" fmla="*/ 2147483647 h 14"/>
                <a:gd name="T16" fmla="*/ 2147483647 w 23"/>
                <a:gd name="T17" fmla="*/ 0 h 14"/>
                <a:gd name="T18" fmla="*/ 2147483647 w 23"/>
                <a:gd name="T19" fmla="*/ 0 h 14"/>
                <a:gd name="T20" fmla="*/ 2147483647 w 23"/>
                <a:gd name="T21" fmla="*/ 0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2147483647 w 23"/>
                <a:gd name="T27" fmla="*/ 2147483647 h 14"/>
                <a:gd name="T28" fmla="*/ 2147483647 w 23"/>
                <a:gd name="T29" fmla="*/ 2147483647 h 14"/>
                <a:gd name="T30" fmla="*/ 2147483647 w 23"/>
                <a:gd name="T31" fmla="*/ 2147483647 h 14"/>
                <a:gd name="T32" fmla="*/ 0 w 23"/>
                <a:gd name="T33" fmla="*/ 2147483647 h 14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14"/>
                <a:gd name="T53" fmla="*/ 23 w 2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2" name="Freeform 61"/>
            <p:cNvSpPr>
              <a:spLocks noChangeArrowheads="1"/>
            </p:cNvSpPr>
            <p:nvPr/>
          </p:nvSpPr>
          <p:spPr bwMode="auto">
            <a:xfrm>
              <a:off x="4200378" y="1778526"/>
              <a:ext cx="20482" cy="14145"/>
            </a:xfrm>
            <a:custGeom>
              <a:avLst/>
              <a:gdLst>
                <a:gd name="T0" fmla="*/ 2147483647 w 23"/>
                <a:gd name="T1" fmla="*/ 0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0 w 23"/>
                <a:gd name="T7" fmla="*/ 2147483647 h 14"/>
                <a:gd name="T8" fmla="*/ 0 w 23"/>
                <a:gd name="T9" fmla="*/ 2147483647 h 14"/>
                <a:gd name="T10" fmla="*/ 0 w 23"/>
                <a:gd name="T11" fmla="*/ 2147483647 h 14"/>
                <a:gd name="T12" fmla="*/ 2147483647 w 23"/>
                <a:gd name="T13" fmla="*/ 2147483647 h 14"/>
                <a:gd name="T14" fmla="*/ 2147483647 w 23"/>
                <a:gd name="T15" fmla="*/ 2147483647 h 14"/>
                <a:gd name="T16" fmla="*/ 2147483647 w 23"/>
                <a:gd name="T17" fmla="*/ 0 h 14"/>
                <a:gd name="T18" fmla="*/ 2147483647 w 23"/>
                <a:gd name="T19" fmla="*/ 0 h 14"/>
                <a:gd name="T20" fmla="*/ 2147483647 w 23"/>
                <a:gd name="T21" fmla="*/ 0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2147483647 w 23"/>
                <a:gd name="T27" fmla="*/ 2147483647 h 14"/>
                <a:gd name="T28" fmla="*/ 2147483647 w 23"/>
                <a:gd name="T29" fmla="*/ 2147483647 h 14"/>
                <a:gd name="T30" fmla="*/ 2147483647 w 23"/>
                <a:gd name="T31" fmla="*/ 2147483647 h 14"/>
                <a:gd name="T32" fmla="*/ 0 w 23"/>
                <a:gd name="T33" fmla="*/ 2147483647 h 14"/>
                <a:gd name="T34" fmla="*/ 0 w 23"/>
                <a:gd name="T35" fmla="*/ 2147483647 h 14"/>
                <a:gd name="T36" fmla="*/ 0 w 23"/>
                <a:gd name="T37" fmla="*/ 2147483647 h 1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14"/>
                <a:gd name="T59" fmla="*/ 23 w 23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3" name="Freeform 62"/>
            <p:cNvSpPr>
              <a:spLocks noChangeArrowheads="1"/>
            </p:cNvSpPr>
            <p:nvPr/>
          </p:nvSpPr>
          <p:spPr bwMode="auto">
            <a:xfrm>
              <a:off x="4187211" y="1727246"/>
              <a:ext cx="14630" cy="19449"/>
            </a:xfrm>
            <a:custGeom>
              <a:avLst/>
              <a:gdLst>
                <a:gd name="T0" fmla="*/ 2147483647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0 w 16"/>
                <a:gd name="T7" fmla="*/ 2147483647 h 20"/>
                <a:gd name="T8" fmla="*/ 0 w 16"/>
                <a:gd name="T9" fmla="*/ 2147483647 h 20"/>
                <a:gd name="T10" fmla="*/ 2147483647 w 16"/>
                <a:gd name="T11" fmla="*/ 0 h 20"/>
                <a:gd name="T12" fmla="*/ 2147483647 w 16"/>
                <a:gd name="T13" fmla="*/ 0 h 20"/>
                <a:gd name="T14" fmla="*/ 2147483647 w 16"/>
                <a:gd name="T15" fmla="*/ 0 h 20"/>
                <a:gd name="T16" fmla="*/ 2147483647 w 16"/>
                <a:gd name="T17" fmla="*/ 2147483647 h 20"/>
                <a:gd name="T18" fmla="*/ 2147483647 w 16"/>
                <a:gd name="T19" fmla="*/ 2147483647 h 20"/>
                <a:gd name="T20" fmla="*/ 2147483647 w 16"/>
                <a:gd name="T21" fmla="*/ 2147483647 h 20"/>
                <a:gd name="T22" fmla="*/ 2147483647 w 16"/>
                <a:gd name="T23" fmla="*/ 2147483647 h 20"/>
                <a:gd name="T24" fmla="*/ 2147483647 w 16"/>
                <a:gd name="T25" fmla="*/ 2147483647 h 20"/>
                <a:gd name="T26" fmla="*/ 0 w 16"/>
                <a:gd name="T27" fmla="*/ 2147483647 h 20"/>
                <a:gd name="T28" fmla="*/ 0 w 16"/>
                <a:gd name="T29" fmla="*/ 2147483647 h 20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0"/>
                <a:gd name="T47" fmla="*/ 16 w 16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4" name="Freeform 63"/>
            <p:cNvSpPr>
              <a:spLocks noChangeArrowheads="1"/>
            </p:cNvSpPr>
            <p:nvPr/>
          </p:nvSpPr>
          <p:spPr bwMode="auto">
            <a:xfrm>
              <a:off x="4187211" y="1727246"/>
              <a:ext cx="14630" cy="19449"/>
            </a:xfrm>
            <a:custGeom>
              <a:avLst/>
              <a:gdLst>
                <a:gd name="T0" fmla="*/ 2147483647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0 w 16"/>
                <a:gd name="T7" fmla="*/ 2147483647 h 20"/>
                <a:gd name="T8" fmla="*/ 0 w 16"/>
                <a:gd name="T9" fmla="*/ 2147483647 h 20"/>
                <a:gd name="T10" fmla="*/ 2147483647 w 16"/>
                <a:gd name="T11" fmla="*/ 0 h 20"/>
                <a:gd name="T12" fmla="*/ 2147483647 w 16"/>
                <a:gd name="T13" fmla="*/ 0 h 20"/>
                <a:gd name="T14" fmla="*/ 2147483647 w 16"/>
                <a:gd name="T15" fmla="*/ 0 h 20"/>
                <a:gd name="T16" fmla="*/ 2147483647 w 16"/>
                <a:gd name="T17" fmla="*/ 2147483647 h 20"/>
                <a:gd name="T18" fmla="*/ 2147483647 w 16"/>
                <a:gd name="T19" fmla="*/ 2147483647 h 20"/>
                <a:gd name="T20" fmla="*/ 2147483647 w 16"/>
                <a:gd name="T21" fmla="*/ 2147483647 h 20"/>
                <a:gd name="T22" fmla="*/ 2147483647 w 16"/>
                <a:gd name="T23" fmla="*/ 2147483647 h 20"/>
                <a:gd name="T24" fmla="*/ 2147483647 w 16"/>
                <a:gd name="T25" fmla="*/ 2147483647 h 20"/>
                <a:gd name="T26" fmla="*/ 0 w 16"/>
                <a:gd name="T27" fmla="*/ 2147483647 h 20"/>
                <a:gd name="T28" fmla="*/ 0 w 16"/>
                <a:gd name="T29" fmla="*/ 2147483647 h 20"/>
                <a:gd name="T30" fmla="*/ 0 w 16"/>
                <a:gd name="T31" fmla="*/ 2147483647 h 20"/>
                <a:gd name="T32" fmla="*/ 0 w 16"/>
                <a:gd name="T33" fmla="*/ 2147483647 h 20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0"/>
                <a:gd name="T53" fmla="*/ 16 w 1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5" name="Freeform 64"/>
            <p:cNvSpPr>
              <a:spLocks noChangeArrowheads="1"/>
            </p:cNvSpPr>
            <p:nvPr/>
          </p:nvSpPr>
          <p:spPr bwMode="auto">
            <a:xfrm>
              <a:off x="4261835" y="1681279"/>
              <a:ext cx="11704" cy="21214"/>
            </a:xfrm>
            <a:custGeom>
              <a:avLst/>
              <a:gdLst>
                <a:gd name="T0" fmla="*/ 2147483647 w 14"/>
                <a:gd name="T1" fmla="*/ 0 h 22"/>
                <a:gd name="T2" fmla="*/ 2147483647 w 14"/>
                <a:gd name="T3" fmla="*/ 2147483647 h 22"/>
                <a:gd name="T4" fmla="*/ 2147483647 w 14"/>
                <a:gd name="T5" fmla="*/ 2147483647 h 22"/>
                <a:gd name="T6" fmla="*/ 0 w 14"/>
                <a:gd name="T7" fmla="*/ 2147483647 h 22"/>
                <a:gd name="T8" fmla="*/ 0 w 14"/>
                <a:gd name="T9" fmla="*/ 2147483647 h 22"/>
                <a:gd name="T10" fmla="*/ 0 w 14"/>
                <a:gd name="T11" fmla="*/ 2147483647 h 22"/>
                <a:gd name="T12" fmla="*/ 0 w 14"/>
                <a:gd name="T13" fmla="*/ 2147483647 h 22"/>
                <a:gd name="T14" fmla="*/ 0 w 14"/>
                <a:gd name="T15" fmla="*/ 2147483647 h 22"/>
                <a:gd name="T16" fmla="*/ 2147483647 w 14"/>
                <a:gd name="T17" fmla="*/ 0 h 22"/>
                <a:gd name="T18" fmla="*/ 2147483647 w 14"/>
                <a:gd name="T19" fmla="*/ 2147483647 h 22"/>
                <a:gd name="T20" fmla="*/ 2147483647 w 14"/>
                <a:gd name="T21" fmla="*/ 2147483647 h 22"/>
                <a:gd name="T22" fmla="*/ 2147483647 w 14"/>
                <a:gd name="T23" fmla="*/ 2147483647 h 22"/>
                <a:gd name="T24" fmla="*/ 2147483647 w 14"/>
                <a:gd name="T25" fmla="*/ 2147483647 h 22"/>
                <a:gd name="T26" fmla="*/ 2147483647 w 14"/>
                <a:gd name="T27" fmla="*/ 2147483647 h 22"/>
                <a:gd name="T28" fmla="*/ 2147483647 w 14"/>
                <a:gd name="T29" fmla="*/ 2147483647 h 22"/>
                <a:gd name="T30" fmla="*/ 2147483647 w 14"/>
                <a:gd name="T31" fmla="*/ 2147483647 h 22"/>
                <a:gd name="T32" fmla="*/ 2147483647 w 14"/>
                <a:gd name="T33" fmla="*/ 2147483647 h 22"/>
                <a:gd name="T34" fmla="*/ 0 w 14"/>
                <a:gd name="T35" fmla="*/ 2147483647 h 22"/>
                <a:gd name="T36" fmla="*/ 0 w 14"/>
                <a:gd name="T37" fmla="*/ 2147483647 h 22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2"/>
                <a:gd name="T59" fmla="*/ 14 w 14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6" name="Freeform 65"/>
            <p:cNvSpPr>
              <a:spLocks noChangeArrowheads="1"/>
            </p:cNvSpPr>
            <p:nvPr/>
          </p:nvSpPr>
          <p:spPr bwMode="auto">
            <a:xfrm>
              <a:off x="4261835" y="1681279"/>
              <a:ext cx="11704" cy="21214"/>
            </a:xfrm>
            <a:custGeom>
              <a:avLst/>
              <a:gdLst>
                <a:gd name="T0" fmla="*/ 2147483647 w 14"/>
                <a:gd name="T1" fmla="*/ 0 h 22"/>
                <a:gd name="T2" fmla="*/ 2147483647 w 14"/>
                <a:gd name="T3" fmla="*/ 2147483647 h 22"/>
                <a:gd name="T4" fmla="*/ 2147483647 w 14"/>
                <a:gd name="T5" fmla="*/ 2147483647 h 22"/>
                <a:gd name="T6" fmla="*/ 0 w 14"/>
                <a:gd name="T7" fmla="*/ 2147483647 h 22"/>
                <a:gd name="T8" fmla="*/ 0 w 14"/>
                <a:gd name="T9" fmla="*/ 2147483647 h 22"/>
                <a:gd name="T10" fmla="*/ 0 w 14"/>
                <a:gd name="T11" fmla="*/ 2147483647 h 22"/>
                <a:gd name="T12" fmla="*/ 0 w 14"/>
                <a:gd name="T13" fmla="*/ 2147483647 h 22"/>
                <a:gd name="T14" fmla="*/ 0 w 14"/>
                <a:gd name="T15" fmla="*/ 2147483647 h 22"/>
                <a:gd name="T16" fmla="*/ 2147483647 w 14"/>
                <a:gd name="T17" fmla="*/ 0 h 22"/>
                <a:gd name="T18" fmla="*/ 2147483647 w 14"/>
                <a:gd name="T19" fmla="*/ 2147483647 h 22"/>
                <a:gd name="T20" fmla="*/ 2147483647 w 14"/>
                <a:gd name="T21" fmla="*/ 2147483647 h 22"/>
                <a:gd name="T22" fmla="*/ 2147483647 w 14"/>
                <a:gd name="T23" fmla="*/ 2147483647 h 22"/>
                <a:gd name="T24" fmla="*/ 2147483647 w 14"/>
                <a:gd name="T25" fmla="*/ 2147483647 h 22"/>
                <a:gd name="T26" fmla="*/ 2147483647 w 14"/>
                <a:gd name="T27" fmla="*/ 2147483647 h 22"/>
                <a:gd name="T28" fmla="*/ 2147483647 w 14"/>
                <a:gd name="T29" fmla="*/ 2147483647 h 22"/>
                <a:gd name="T30" fmla="*/ 2147483647 w 14"/>
                <a:gd name="T31" fmla="*/ 2147483647 h 22"/>
                <a:gd name="T32" fmla="*/ 2147483647 w 14"/>
                <a:gd name="T33" fmla="*/ 2147483647 h 22"/>
                <a:gd name="T34" fmla="*/ 0 w 14"/>
                <a:gd name="T35" fmla="*/ 2147483647 h 22"/>
                <a:gd name="T36" fmla="*/ 0 w 14"/>
                <a:gd name="T37" fmla="*/ 2147483647 h 22"/>
                <a:gd name="T38" fmla="*/ 0 w 14"/>
                <a:gd name="T39" fmla="*/ 2147483647 h 22"/>
                <a:gd name="T40" fmla="*/ 0 w 14"/>
                <a:gd name="T41" fmla="*/ 2147483647 h 22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2"/>
                <a:gd name="T65" fmla="*/ 14 w 1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7" name="Freeform 66"/>
            <p:cNvSpPr>
              <a:spLocks noChangeArrowheads="1"/>
            </p:cNvSpPr>
            <p:nvPr/>
          </p:nvSpPr>
          <p:spPr bwMode="auto">
            <a:xfrm>
              <a:off x="4419871" y="1861617"/>
              <a:ext cx="20482" cy="21214"/>
            </a:xfrm>
            <a:custGeom>
              <a:avLst/>
              <a:gdLst>
                <a:gd name="T0" fmla="*/ 2147483647 w 23"/>
                <a:gd name="T1" fmla="*/ 0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0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0 h 24"/>
                <a:gd name="T16" fmla="*/ 2147483647 w 23"/>
                <a:gd name="T17" fmla="*/ 0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w 23"/>
                <a:gd name="T33" fmla="*/ 2147483647 h 24"/>
                <a:gd name="T34" fmla="*/ 0 w 23"/>
                <a:gd name="T35" fmla="*/ 2147483647 h 24"/>
                <a:gd name="T36" fmla="*/ 2147483647 w 23"/>
                <a:gd name="T37" fmla="*/ 2147483647 h 2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8" name="Freeform 67"/>
            <p:cNvSpPr>
              <a:spLocks noChangeArrowheads="1"/>
            </p:cNvSpPr>
            <p:nvPr/>
          </p:nvSpPr>
          <p:spPr bwMode="auto">
            <a:xfrm>
              <a:off x="4419871" y="1861617"/>
              <a:ext cx="20482" cy="21214"/>
            </a:xfrm>
            <a:custGeom>
              <a:avLst/>
              <a:gdLst>
                <a:gd name="T0" fmla="*/ 2147483647 w 23"/>
                <a:gd name="T1" fmla="*/ 0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0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0 h 24"/>
                <a:gd name="T16" fmla="*/ 2147483647 w 23"/>
                <a:gd name="T17" fmla="*/ 0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w 23"/>
                <a:gd name="T33" fmla="*/ 2147483647 h 24"/>
                <a:gd name="T34" fmla="*/ 0 w 23"/>
                <a:gd name="T35" fmla="*/ 2147483647 h 24"/>
                <a:gd name="T36" fmla="*/ 2147483647 w 23"/>
                <a:gd name="T37" fmla="*/ 2147483647 h 24"/>
                <a:gd name="T38" fmla="*/ 2147483647 w 23"/>
                <a:gd name="T39" fmla="*/ 2147483647 h 24"/>
                <a:gd name="T40" fmla="*/ 2147483647 w 23"/>
                <a:gd name="T41" fmla="*/ 2147483647 h 2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4"/>
                <a:gd name="T65" fmla="*/ 23 w 2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89" name="Freeform 68"/>
            <p:cNvSpPr>
              <a:spLocks noChangeArrowheads="1"/>
            </p:cNvSpPr>
            <p:nvPr/>
          </p:nvSpPr>
          <p:spPr bwMode="auto">
            <a:xfrm>
              <a:off x="4263298" y="1477963"/>
              <a:ext cx="29260" cy="37124"/>
            </a:xfrm>
            <a:custGeom>
              <a:avLst/>
              <a:gdLst>
                <a:gd name="T0" fmla="*/ 2147483647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0 w 32"/>
                <a:gd name="T7" fmla="*/ 2147483647 h 39"/>
                <a:gd name="T8" fmla="*/ 2147483647 w 32"/>
                <a:gd name="T9" fmla="*/ 0 h 39"/>
                <a:gd name="T10" fmla="*/ 2147483647 w 32"/>
                <a:gd name="T11" fmla="*/ 2147483647 h 39"/>
                <a:gd name="T12" fmla="*/ 0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0 h 39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39"/>
                <a:gd name="T71" fmla="*/ 32 w 32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0" name="Freeform 69"/>
            <p:cNvSpPr>
              <a:spLocks noChangeArrowheads="1"/>
            </p:cNvSpPr>
            <p:nvPr/>
          </p:nvSpPr>
          <p:spPr bwMode="auto">
            <a:xfrm>
              <a:off x="4263298" y="1477963"/>
              <a:ext cx="29260" cy="37124"/>
            </a:xfrm>
            <a:custGeom>
              <a:avLst/>
              <a:gdLst>
                <a:gd name="T0" fmla="*/ 2147483647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0 w 32"/>
                <a:gd name="T7" fmla="*/ 2147483647 h 39"/>
                <a:gd name="T8" fmla="*/ 2147483647 w 32"/>
                <a:gd name="T9" fmla="*/ 0 h 39"/>
                <a:gd name="T10" fmla="*/ 2147483647 w 32"/>
                <a:gd name="T11" fmla="*/ 2147483647 h 39"/>
                <a:gd name="T12" fmla="*/ 0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0 h 39"/>
                <a:gd name="T46" fmla="*/ 2147483647 w 32"/>
                <a:gd name="T47" fmla="*/ 0 h 39"/>
                <a:gd name="T48" fmla="*/ 2147483647 w 32"/>
                <a:gd name="T49" fmla="*/ 0 h 39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39"/>
                <a:gd name="T77" fmla="*/ 32 w 32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1" name="Freeform 70"/>
            <p:cNvSpPr>
              <a:spLocks noChangeArrowheads="1"/>
            </p:cNvSpPr>
            <p:nvPr/>
          </p:nvSpPr>
          <p:spPr bwMode="auto">
            <a:xfrm>
              <a:off x="4858838" y="4002676"/>
              <a:ext cx="23408" cy="7068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0 w 26"/>
                <a:gd name="T7" fmla="*/ 2147483647 h 9"/>
                <a:gd name="T8" fmla="*/ 0 w 26"/>
                <a:gd name="T9" fmla="*/ 0 h 9"/>
                <a:gd name="T10" fmla="*/ 2147483647 w 26"/>
                <a:gd name="T11" fmla="*/ 0 h 9"/>
                <a:gd name="T12" fmla="*/ 2147483647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2147483647 w 26"/>
                <a:gd name="T19" fmla="*/ 0 h 9"/>
                <a:gd name="T20" fmla="*/ 2147483647 w 26"/>
                <a:gd name="T21" fmla="*/ 0 h 9"/>
                <a:gd name="T22" fmla="*/ 2147483647 w 26"/>
                <a:gd name="T23" fmla="*/ 0 h 9"/>
                <a:gd name="T24" fmla="*/ 2147483647 w 26"/>
                <a:gd name="T25" fmla="*/ 0 h 9"/>
                <a:gd name="T26" fmla="*/ 2147483647 w 26"/>
                <a:gd name="T27" fmla="*/ 0 h 9"/>
                <a:gd name="T28" fmla="*/ 0 w 26"/>
                <a:gd name="T29" fmla="*/ 0 h 9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9"/>
                <a:gd name="T47" fmla="*/ 26 w 2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2" name="Freeform 71"/>
            <p:cNvSpPr>
              <a:spLocks noChangeArrowheads="1"/>
            </p:cNvSpPr>
            <p:nvPr/>
          </p:nvSpPr>
          <p:spPr bwMode="auto">
            <a:xfrm>
              <a:off x="4858838" y="4002676"/>
              <a:ext cx="23408" cy="7068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0 w 26"/>
                <a:gd name="T7" fmla="*/ 2147483647 h 9"/>
                <a:gd name="T8" fmla="*/ 0 w 26"/>
                <a:gd name="T9" fmla="*/ 0 h 9"/>
                <a:gd name="T10" fmla="*/ 2147483647 w 26"/>
                <a:gd name="T11" fmla="*/ 0 h 9"/>
                <a:gd name="T12" fmla="*/ 2147483647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2147483647 w 26"/>
                <a:gd name="T19" fmla="*/ 0 h 9"/>
                <a:gd name="T20" fmla="*/ 2147483647 w 26"/>
                <a:gd name="T21" fmla="*/ 0 h 9"/>
                <a:gd name="T22" fmla="*/ 2147483647 w 26"/>
                <a:gd name="T23" fmla="*/ 0 h 9"/>
                <a:gd name="T24" fmla="*/ 2147483647 w 26"/>
                <a:gd name="T25" fmla="*/ 0 h 9"/>
                <a:gd name="T26" fmla="*/ 2147483647 w 26"/>
                <a:gd name="T27" fmla="*/ 0 h 9"/>
                <a:gd name="T28" fmla="*/ 0 w 26"/>
                <a:gd name="T29" fmla="*/ 0 h 9"/>
                <a:gd name="T30" fmla="*/ 0 w 26"/>
                <a:gd name="T31" fmla="*/ 0 h 9"/>
                <a:gd name="T32" fmla="*/ 0 w 26"/>
                <a:gd name="T33" fmla="*/ 0 h 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9"/>
                <a:gd name="T53" fmla="*/ 26 w 2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3" name="Freeform 72"/>
            <p:cNvSpPr>
              <a:spLocks noChangeArrowheads="1"/>
            </p:cNvSpPr>
            <p:nvPr/>
          </p:nvSpPr>
          <p:spPr bwMode="auto">
            <a:xfrm>
              <a:off x="4346700" y="1695425"/>
              <a:ext cx="46826" cy="17684"/>
            </a:xfrm>
            <a:custGeom>
              <a:avLst/>
              <a:gdLst>
                <a:gd name="T0" fmla="*/ 2147483647 w 49"/>
                <a:gd name="T1" fmla="*/ 0 h 18"/>
                <a:gd name="T2" fmla="*/ 2147483647 w 49"/>
                <a:gd name="T3" fmla="*/ 2147483647 h 18"/>
                <a:gd name="T4" fmla="*/ 2147483647 w 49"/>
                <a:gd name="T5" fmla="*/ 2147483647 h 18"/>
                <a:gd name="T6" fmla="*/ 0 w 49"/>
                <a:gd name="T7" fmla="*/ 2147483647 h 18"/>
                <a:gd name="T8" fmla="*/ 0 w 49"/>
                <a:gd name="T9" fmla="*/ 2147483647 h 18"/>
                <a:gd name="T10" fmla="*/ 2147483647 w 49"/>
                <a:gd name="T11" fmla="*/ 2147483647 h 18"/>
                <a:gd name="T12" fmla="*/ 2147483647 w 49"/>
                <a:gd name="T13" fmla="*/ 2147483647 h 18"/>
                <a:gd name="T14" fmla="*/ 2147483647 w 49"/>
                <a:gd name="T15" fmla="*/ 2147483647 h 18"/>
                <a:gd name="T16" fmla="*/ 2147483647 w 49"/>
                <a:gd name="T17" fmla="*/ 0 h 18"/>
                <a:gd name="T18" fmla="*/ 2147483647 w 49"/>
                <a:gd name="T19" fmla="*/ 0 h 18"/>
                <a:gd name="T20" fmla="*/ 2147483647 w 49"/>
                <a:gd name="T21" fmla="*/ 0 h 18"/>
                <a:gd name="T22" fmla="*/ 2147483647 w 49"/>
                <a:gd name="T23" fmla="*/ 2147483647 h 18"/>
                <a:gd name="T24" fmla="*/ 2147483647 w 49"/>
                <a:gd name="T25" fmla="*/ 2147483647 h 18"/>
                <a:gd name="T26" fmla="*/ 2147483647 w 49"/>
                <a:gd name="T27" fmla="*/ 2147483647 h 18"/>
                <a:gd name="T28" fmla="*/ 2147483647 w 49"/>
                <a:gd name="T29" fmla="*/ 2147483647 h 18"/>
                <a:gd name="T30" fmla="*/ 2147483647 w 49"/>
                <a:gd name="T31" fmla="*/ 2147483647 h 18"/>
                <a:gd name="T32" fmla="*/ 2147483647 w 49"/>
                <a:gd name="T33" fmla="*/ 2147483647 h 18"/>
                <a:gd name="T34" fmla="*/ 2147483647 w 49"/>
                <a:gd name="T35" fmla="*/ 2147483647 h 18"/>
                <a:gd name="T36" fmla="*/ 2147483647 w 49"/>
                <a:gd name="T37" fmla="*/ 2147483647 h 18"/>
                <a:gd name="T38" fmla="*/ 2147483647 w 49"/>
                <a:gd name="T39" fmla="*/ 2147483647 h 18"/>
                <a:gd name="T40" fmla="*/ 0 w 49"/>
                <a:gd name="T41" fmla="*/ 2147483647 h 18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8"/>
                <a:gd name="T65" fmla="*/ 49 w 4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4" name="Freeform 73"/>
            <p:cNvSpPr>
              <a:spLocks noChangeArrowheads="1"/>
            </p:cNvSpPr>
            <p:nvPr/>
          </p:nvSpPr>
          <p:spPr bwMode="auto">
            <a:xfrm>
              <a:off x="4346700" y="1695425"/>
              <a:ext cx="46826" cy="17684"/>
            </a:xfrm>
            <a:custGeom>
              <a:avLst/>
              <a:gdLst>
                <a:gd name="T0" fmla="*/ 2147483647 w 49"/>
                <a:gd name="T1" fmla="*/ 0 h 18"/>
                <a:gd name="T2" fmla="*/ 2147483647 w 49"/>
                <a:gd name="T3" fmla="*/ 2147483647 h 18"/>
                <a:gd name="T4" fmla="*/ 2147483647 w 49"/>
                <a:gd name="T5" fmla="*/ 2147483647 h 18"/>
                <a:gd name="T6" fmla="*/ 0 w 49"/>
                <a:gd name="T7" fmla="*/ 2147483647 h 18"/>
                <a:gd name="T8" fmla="*/ 0 w 49"/>
                <a:gd name="T9" fmla="*/ 2147483647 h 18"/>
                <a:gd name="T10" fmla="*/ 2147483647 w 49"/>
                <a:gd name="T11" fmla="*/ 2147483647 h 18"/>
                <a:gd name="T12" fmla="*/ 2147483647 w 49"/>
                <a:gd name="T13" fmla="*/ 2147483647 h 18"/>
                <a:gd name="T14" fmla="*/ 2147483647 w 49"/>
                <a:gd name="T15" fmla="*/ 2147483647 h 18"/>
                <a:gd name="T16" fmla="*/ 2147483647 w 49"/>
                <a:gd name="T17" fmla="*/ 0 h 18"/>
                <a:gd name="T18" fmla="*/ 2147483647 w 49"/>
                <a:gd name="T19" fmla="*/ 0 h 18"/>
                <a:gd name="T20" fmla="*/ 2147483647 w 49"/>
                <a:gd name="T21" fmla="*/ 0 h 18"/>
                <a:gd name="T22" fmla="*/ 2147483647 w 49"/>
                <a:gd name="T23" fmla="*/ 2147483647 h 18"/>
                <a:gd name="T24" fmla="*/ 2147483647 w 49"/>
                <a:gd name="T25" fmla="*/ 2147483647 h 18"/>
                <a:gd name="T26" fmla="*/ 2147483647 w 49"/>
                <a:gd name="T27" fmla="*/ 2147483647 h 18"/>
                <a:gd name="T28" fmla="*/ 2147483647 w 49"/>
                <a:gd name="T29" fmla="*/ 2147483647 h 18"/>
                <a:gd name="T30" fmla="*/ 2147483647 w 49"/>
                <a:gd name="T31" fmla="*/ 2147483647 h 18"/>
                <a:gd name="T32" fmla="*/ 2147483647 w 49"/>
                <a:gd name="T33" fmla="*/ 2147483647 h 18"/>
                <a:gd name="T34" fmla="*/ 2147483647 w 49"/>
                <a:gd name="T35" fmla="*/ 2147483647 h 18"/>
                <a:gd name="T36" fmla="*/ 2147483647 w 49"/>
                <a:gd name="T37" fmla="*/ 2147483647 h 18"/>
                <a:gd name="T38" fmla="*/ 2147483647 w 49"/>
                <a:gd name="T39" fmla="*/ 2147483647 h 18"/>
                <a:gd name="T40" fmla="*/ 0 w 49"/>
                <a:gd name="T41" fmla="*/ 2147483647 h 18"/>
                <a:gd name="T42" fmla="*/ 0 w 49"/>
                <a:gd name="T43" fmla="*/ 2147483647 h 18"/>
                <a:gd name="T44" fmla="*/ 0 w 49"/>
                <a:gd name="T45" fmla="*/ 2147483647 h 18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8"/>
                <a:gd name="T71" fmla="*/ 49 w 49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5" name="Freeform 74"/>
            <p:cNvSpPr>
              <a:spLocks noChangeArrowheads="1"/>
            </p:cNvSpPr>
            <p:nvPr/>
          </p:nvSpPr>
          <p:spPr bwMode="auto">
            <a:xfrm>
              <a:off x="4282318" y="1670672"/>
              <a:ext cx="71698" cy="35359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0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0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38"/>
                <a:gd name="T83" fmla="*/ 79 w 79"/>
                <a:gd name="T84" fmla="*/ 38 h 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6" name="Freeform 75"/>
            <p:cNvSpPr>
              <a:spLocks noChangeArrowheads="1"/>
            </p:cNvSpPr>
            <p:nvPr/>
          </p:nvSpPr>
          <p:spPr bwMode="auto">
            <a:xfrm>
              <a:off x="4282318" y="1670672"/>
              <a:ext cx="71698" cy="35359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0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0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"/>
                <a:gd name="T88" fmla="*/ 0 h 38"/>
                <a:gd name="T89" fmla="*/ 79 w 79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7" name="Freeform 76"/>
            <p:cNvSpPr>
              <a:spLocks noChangeArrowheads="1"/>
            </p:cNvSpPr>
            <p:nvPr/>
          </p:nvSpPr>
          <p:spPr bwMode="auto">
            <a:xfrm>
              <a:off x="4286707" y="1638851"/>
              <a:ext cx="32196" cy="30056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0 w 35"/>
                <a:gd name="T7" fmla="*/ 2147483647 h 30"/>
                <a:gd name="T8" fmla="*/ 0 w 35"/>
                <a:gd name="T9" fmla="*/ 2147483647 h 30"/>
                <a:gd name="T10" fmla="*/ 0 w 35"/>
                <a:gd name="T11" fmla="*/ 2147483647 h 30"/>
                <a:gd name="T12" fmla="*/ 2147483647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0 h 30"/>
                <a:gd name="T30" fmla="*/ 2147483647 w 35"/>
                <a:gd name="T31" fmla="*/ 0 h 30"/>
                <a:gd name="T32" fmla="*/ 2147483647 w 35"/>
                <a:gd name="T33" fmla="*/ 0 h 30"/>
                <a:gd name="T34" fmla="*/ 2147483647 w 35"/>
                <a:gd name="T35" fmla="*/ 2147483647 h 30"/>
                <a:gd name="T36" fmla="*/ 2147483647 w 35"/>
                <a:gd name="T37" fmla="*/ 2147483647 h 30"/>
                <a:gd name="T38" fmla="*/ 2147483647 w 35"/>
                <a:gd name="T39" fmla="*/ 2147483647 h 30"/>
                <a:gd name="T40" fmla="*/ 0 w 35"/>
                <a:gd name="T41" fmla="*/ 2147483647 h 30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30"/>
                <a:gd name="T65" fmla="*/ 35 w 3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8" name="Freeform 77"/>
            <p:cNvSpPr>
              <a:spLocks noChangeArrowheads="1"/>
            </p:cNvSpPr>
            <p:nvPr/>
          </p:nvSpPr>
          <p:spPr bwMode="auto">
            <a:xfrm>
              <a:off x="4286707" y="1638851"/>
              <a:ext cx="32196" cy="30056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2147483647 h 30"/>
                <a:gd name="T4" fmla="*/ 2147483647 w 35"/>
                <a:gd name="T5" fmla="*/ 2147483647 h 30"/>
                <a:gd name="T6" fmla="*/ 0 w 35"/>
                <a:gd name="T7" fmla="*/ 2147483647 h 30"/>
                <a:gd name="T8" fmla="*/ 0 w 35"/>
                <a:gd name="T9" fmla="*/ 2147483647 h 30"/>
                <a:gd name="T10" fmla="*/ 0 w 35"/>
                <a:gd name="T11" fmla="*/ 2147483647 h 30"/>
                <a:gd name="T12" fmla="*/ 2147483647 w 35"/>
                <a:gd name="T13" fmla="*/ 2147483647 h 30"/>
                <a:gd name="T14" fmla="*/ 2147483647 w 35"/>
                <a:gd name="T15" fmla="*/ 2147483647 h 30"/>
                <a:gd name="T16" fmla="*/ 2147483647 w 35"/>
                <a:gd name="T17" fmla="*/ 2147483647 h 30"/>
                <a:gd name="T18" fmla="*/ 2147483647 w 35"/>
                <a:gd name="T19" fmla="*/ 2147483647 h 30"/>
                <a:gd name="T20" fmla="*/ 2147483647 w 35"/>
                <a:gd name="T21" fmla="*/ 2147483647 h 30"/>
                <a:gd name="T22" fmla="*/ 2147483647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0 h 30"/>
                <a:gd name="T30" fmla="*/ 2147483647 w 35"/>
                <a:gd name="T31" fmla="*/ 0 h 30"/>
                <a:gd name="T32" fmla="*/ 2147483647 w 35"/>
                <a:gd name="T33" fmla="*/ 0 h 30"/>
                <a:gd name="T34" fmla="*/ 2147483647 w 35"/>
                <a:gd name="T35" fmla="*/ 2147483647 h 30"/>
                <a:gd name="T36" fmla="*/ 2147483647 w 35"/>
                <a:gd name="T37" fmla="*/ 2147483647 h 30"/>
                <a:gd name="T38" fmla="*/ 2147483647 w 35"/>
                <a:gd name="T39" fmla="*/ 2147483647 h 30"/>
                <a:gd name="T40" fmla="*/ 0 w 35"/>
                <a:gd name="T41" fmla="*/ 2147483647 h 30"/>
                <a:gd name="T42" fmla="*/ 0 w 35"/>
                <a:gd name="T43" fmla="*/ 2147483647 h 30"/>
                <a:gd name="T44" fmla="*/ 0 w 35"/>
                <a:gd name="T45" fmla="*/ 2147483647 h 30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30"/>
                <a:gd name="T71" fmla="*/ 35 w 35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499" name="Freeform 78"/>
            <p:cNvSpPr>
              <a:spLocks noChangeArrowheads="1"/>
            </p:cNvSpPr>
            <p:nvPr/>
          </p:nvSpPr>
          <p:spPr bwMode="auto">
            <a:xfrm>
              <a:off x="4116976" y="1755538"/>
              <a:ext cx="77550" cy="88404"/>
            </a:xfrm>
            <a:custGeom>
              <a:avLst/>
              <a:gdLst>
                <a:gd name="T0" fmla="*/ 2147483647 w 84"/>
                <a:gd name="T1" fmla="*/ 0 h 93"/>
                <a:gd name="T2" fmla="*/ 2147483647 w 84"/>
                <a:gd name="T3" fmla="*/ 2147483647 h 93"/>
                <a:gd name="T4" fmla="*/ 2147483647 w 84"/>
                <a:gd name="T5" fmla="*/ 2147483647 h 93"/>
                <a:gd name="T6" fmla="*/ 0 w 84"/>
                <a:gd name="T7" fmla="*/ 2147483647 h 93"/>
                <a:gd name="T8" fmla="*/ 2147483647 w 84"/>
                <a:gd name="T9" fmla="*/ 2147483647 h 93"/>
                <a:gd name="T10" fmla="*/ 2147483647 w 84"/>
                <a:gd name="T11" fmla="*/ 2147483647 h 93"/>
                <a:gd name="T12" fmla="*/ 2147483647 w 84"/>
                <a:gd name="T13" fmla="*/ 2147483647 h 93"/>
                <a:gd name="T14" fmla="*/ 2147483647 w 84"/>
                <a:gd name="T15" fmla="*/ 2147483647 h 93"/>
                <a:gd name="T16" fmla="*/ 2147483647 w 84"/>
                <a:gd name="T17" fmla="*/ 2147483647 h 93"/>
                <a:gd name="T18" fmla="*/ 2147483647 w 84"/>
                <a:gd name="T19" fmla="*/ 2147483647 h 93"/>
                <a:gd name="T20" fmla="*/ 2147483647 w 84"/>
                <a:gd name="T21" fmla="*/ 0 h 93"/>
                <a:gd name="T22" fmla="*/ 2147483647 w 84"/>
                <a:gd name="T23" fmla="*/ 0 h 93"/>
                <a:gd name="T24" fmla="*/ 2147483647 w 84"/>
                <a:gd name="T25" fmla="*/ 2147483647 h 93"/>
                <a:gd name="T26" fmla="*/ 2147483647 w 84"/>
                <a:gd name="T27" fmla="*/ 2147483647 h 93"/>
                <a:gd name="T28" fmla="*/ 2147483647 w 84"/>
                <a:gd name="T29" fmla="*/ 2147483647 h 93"/>
                <a:gd name="T30" fmla="*/ 2147483647 w 84"/>
                <a:gd name="T31" fmla="*/ 2147483647 h 93"/>
                <a:gd name="T32" fmla="*/ 2147483647 w 84"/>
                <a:gd name="T33" fmla="*/ 2147483647 h 93"/>
                <a:gd name="T34" fmla="*/ 2147483647 w 84"/>
                <a:gd name="T35" fmla="*/ 2147483647 h 93"/>
                <a:gd name="T36" fmla="*/ 2147483647 w 84"/>
                <a:gd name="T37" fmla="*/ 2147483647 h 93"/>
                <a:gd name="T38" fmla="*/ 2147483647 w 84"/>
                <a:gd name="T39" fmla="*/ 2147483647 h 93"/>
                <a:gd name="T40" fmla="*/ 2147483647 w 84"/>
                <a:gd name="T41" fmla="*/ 2147483647 h 93"/>
                <a:gd name="T42" fmla="*/ 2147483647 w 84"/>
                <a:gd name="T43" fmla="*/ 2147483647 h 93"/>
                <a:gd name="T44" fmla="*/ 2147483647 w 84"/>
                <a:gd name="T45" fmla="*/ 2147483647 h 93"/>
                <a:gd name="T46" fmla="*/ 2147483647 w 84"/>
                <a:gd name="T47" fmla="*/ 2147483647 h 93"/>
                <a:gd name="T48" fmla="*/ 2147483647 w 84"/>
                <a:gd name="T49" fmla="*/ 2147483647 h 93"/>
                <a:gd name="T50" fmla="*/ 2147483647 w 84"/>
                <a:gd name="T51" fmla="*/ 2147483647 h 93"/>
                <a:gd name="T52" fmla="*/ 2147483647 w 84"/>
                <a:gd name="T53" fmla="*/ 2147483647 h 93"/>
                <a:gd name="T54" fmla="*/ 0 w 84"/>
                <a:gd name="T55" fmla="*/ 2147483647 h 93"/>
                <a:gd name="T56" fmla="*/ 0 w 84"/>
                <a:gd name="T57" fmla="*/ 2147483647 h 93"/>
                <a:gd name="T58" fmla="*/ 2147483647 w 84"/>
                <a:gd name="T59" fmla="*/ 2147483647 h 93"/>
                <a:gd name="T60" fmla="*/ 2147483647 w 84"/>
                <a:gd name="T61" fmla="*/ 2147483647 h 93"/>
                <a:gd name="T62" fmla="*/ 2147483647 w 84"/>
                <a:gd name="T63" fmla="*/ 2147483647 h 93"/>
                <a:gd name="T64" fmla="*/ 2147483647 w 84"/>
                <a:gd name="T65" fmla="*/ 2147483647 h 93"/>
                <a:gd name="T66" fmla="*/ 2147483647 w 84"/>
                <a:gd name="T67" fmla="*/ 2147483647 h 93"/>
                <a:gd name="T68" fmla="*/ 2147483647 w 84"/>
                <a:gd name="T69" fmla="*/ 2147483647 h 93"/>
                <a:gd name="T70" fmla="*/ 2147483647 w 84"/>
                <a:gd name="T71" fmla="*/ 2147483647 h 93"/>
                <a:gd name="T72" fmla="*/ 2147483647 w 84"/>
                <a:gd name="T73" fmla="*/ 2147483647 h 93"/>
                <a:gd name="T74" fmla="*/ 2147483647 w 84"/>
                <a:gd name="T75" fmla="*/ 2147483647 h 93"/>
                <a:gd name="T76" fmla="*/ 2147483647 w 84"/>
                <a:gd name="T77" fmla="*/ 2147483647 h 93"/>
                <a:gd name="T78" fmla="*/ 2147483647 w 84"/>
                <a:gd name="T79" fmla="*/ 2147483647 h 93"/>
                <a:gd name="T80" fmla="*/ 2147483647 w 84"/>
                <a:gd name="T81" fmla="*/ 2147483647 h 93"/>
                <a:gd name="T82" fmla="*/ 2147483647 w 84"/>
                <a:gd name="T83" fmla="*/ 2147483647 h 93"/>
                <a:gd name="T84" fmla="*/ 2147483647 w 84"/>
                <a:gd name="T85" fmla="*/ 2147483647 h 93"/>
                <a:gd name="T86" fmla="*/ 17694720 60000 65536"/>
                <a:gd name="T87" fmla="*/ 0 60000 65536"/>
                <a:gd name="T88" fmla="*/ 5898240 60000 65536"/>
                <a:gd name="T89" fmla="*/ 1179648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4"/>
                <a:gd name="T130" fmla="*/ 0 h 93"/>
                <a:gd name="T131" fmla="*/ 84 w 84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0" name="Freeform 79"/>
            <p:cNvSpPr>
              <a:spLocks noChangeArrowheads="1"/>
            </p:cNvSpPr>
            <p:nvPr/>
          </p:nvSpPr>
          <p:spPr bwMode="auto">
            <a:xfrm>
              <a:off x="4116976" y="1755538"/>
              <a:ext cx="77550" cy="88404"/>
            </a:xfrm>
            <a:custGeom>
              <a:avLst/>
              <a:gdLst>
                <a:gd name="T0" fmla="*/ 2147483647 w 84"/>
                <a:gd name="T1" fmla="*/ 0 h 93"/>
                <a:gd name="T2" fmla="*/ 2147483647 w 84"/>
                <a:gd name="T3" fmla="*/ 2147483647 h 93"/>
                <a:gd name="T4" fmla="*/ 2147483647 w 84"/>
                <a:gd name="T5" fmla="*/ 2147483647 h 93"/>
                <a:gd name="T6" fmla="*/ 0 w 84"/>
                <a:gd name="T7" fmla="*/ 2147483647 h 93"/>
                <a:gd name="T8" fmla="*/ 2147483647 w 84"/>
                <a:gd name="T9" fmla="*/ 2147483647 h 93"/>
                <a:gd name="T10" fmla="*/ 2147483647 w 84"/>
                <a:gd name="T11" fmla="*/ 2147483647 h 93"/>
                <a:gd name="T12" fmla="*/ 2147483647 w 84"/>
                <a:gd name="T13" fmla="*/ 2147483647 h 93"/>
                <a:gd name="T14" fmla="*/ 2147483647 w 84"/>
                <a:gd name="T15" fmla="*/ 2147483647 h 93"/>
                <a:gd name="T16" fmla="*/ 2147483647 w 84"/>
                <a:gd name="T17" fmla="*/ 2147483647 h 93"/>
                <a:gd name="T18" fmla="*/ 2147483647 w 84"/>
                <a:gd name="T19" fmla="*/ 2147483647 h 93"/>
                <a:gd name="T20" fmla="*/ 2147483647 w 84"/>
                <a:gd name="T21" fmla="*/ 0 h 93"/>
                <a:gd name="T22" fmla="*/ 2147483647 w 84"/>
                <a:gd name="T23" fmla="*/ 0 h 93"/>
                <a:gd name="T24" fmla="*/ 2147483647 w 84"/>
                <a:gd name="T25" fmla="*/ 2147483647 h 93"/>
                <a:gd name="T26" fmla="*/ 2147483647 w 84"/>
                <a:gd name="T27" fmla="*/ 2147483647 h 93"/>
                <a:gd name="T28" fmla="*/ 2147483647 w 84"/>
                <a:gd name="T29" fmla="*/ 2147483647 h 93"/>
                <a:gd name="T30" fmla="*/ 2147483647 w 84"/>
                <a:gd name="T31" fmla="*/ 2147483647 h 93"/>
                <a:gd name="T32" fmla="*/ 2147483647 w 84"/>
                <a:gd name="T33" fmla="*/ 2147483647 h 93"/>
                <a:gd name="T34" fmla="*/ 2147483647 w 84"/>
                <a:gd name="T35" fmla="*/ 2147483647 h 93"/>
                <a:gd name="T36" fmla="*/ 2147483647 w 84"/>
                <a:gd name="T37" fmla="*/ 2147483647 h 93"/>
                <a:gd name="T38" fmla="*/ 2147483647 w 84"/>
                <a:gd name="T39" fmla="*/ 2147483647 h 93"/>
                <a:gd name="T40" fmla="*/ 2147483647 w 84"/>
                <a:gd name="T41" fmla="*/ 2147483647 h 93"/>
                <a:gd name="T42" fmla="*/ 2147483647 w 84"/>
                <a:gd name="T43" fmla="*/ 2147483647 h 93"/>
                <a:gd name="T44" fmla="*/ 2147483647 w 84"/>
                <a:gd name="T45" fmla="*/ 2147483647 h 93"/>
                <a:gd name="T46" fmla="*/ 2147483647 w 84"/>
                <a:gd name="T47" fmla="*/ 2147483647 h 93"/>
                <a:gd name="T48" fmla="*/ 2147483647 w 84"/>
                <a:gd name="T49" fmla="*/ 2147483647 h 93"/>
                <a:gd name="T50" fmla="*/ 2147483647 w 84"/>
                <a:gd name="T51" fmla="*/ 2147483647 h 93"/>
                <a:gd name="T52" fmla="*/ 2147483647 w 84"/>
                <a:gd name="T53" fmla="*/ 2147483647 h 93"/>
                <a:gd name="T54" fmla="*/ 0 w 84"/>
                <a:gd name="T55" fmla="*/ 2147483647 h 93"/>
                <a:gd name="T56" fmla="*/ 0 w 84"/>
                <a:gd name="T57" fmla="*/ 2147483647 h 93"/>
                <a:gd name="T58" fmla="*/ 2147483647 w 84"/>
                <a:gd name="T59" fmla="*/ 2147483647 h 93"/>
                <a:gd name="T60" fmla="*/ 2147483647 w 84"/>
                <a:gd name="T61" fmla="*/ 2147483647 h 93"/>
                <a:gd name="T62" fmla="*/ 2147483647 w 84"/>
                <a:gd name="T63" fmla="*/ 2147483647 h 93"/>
                <a:gd name="T64" fmla="*/ 2147483647 w 84"/>
                <a:gd name="T65" fmla="*/ 2147483647 h 93"/>
                <a:gd name="T66" fmla="*/ 2147483647 w 84"/>
                <a:gd name="T67" fmla="*/ 2147483647 h 93"/>
                <a:gd name="T68" fmla="*/ 2147483647 w 84"/>
                <a:gd name="T69" fmla="*/ 2147483647 h 93"/>
                <a:gd name="T70" fmla="*/ 2147483647 w 84"/>
                <a:gd name="T71" fmla="*/ 2147483647 h 93"/>
                <a:gd name="T72" fmla="*/ 2147483647 w 84"/>
                <a:gd name="T73" fmla="*/ 2147483647 h 93"/>
                <a:gd name="T74" fmla="*/ 2147483647 w 84"/>
                <a:gd name="T75" fmla="*/ 2147483647 h 93"/>
                <a:gd name="T76" fmla="*/ 2147483647 w 84"/>
                <a:gd name="T77" fmla="*/ 2147483647 h 93"/>
                <a:gd name="T78" fmla="*/ 2147483647 w 84"/>
                <a:gd name="T79" fmla="*/ 2147483647 h 93"/>
                <a:gd name="T80" fmla="*/ 2147483647 w 84"/>
                <a:gd name="T81" fmla="*/ 2147483647 h 93"/>
                <a:gd name="T82" fmla="*/ 2147483647 w 84"/>
                <a:gd name="T83" fmla="*/ 2147483647 h 93"/>
                <a:gd name="T84" fmla="*/ 2147483647 w 84"/>
                <a:gd name="T85" fmla="*/ 2147483647 h 93"/>
                <a:gd name="T86" fmla="*/ 2147483647 w 84"/>
                <a:gd name="T87" fmla="*/ 2147483647 h 93"/>
                <a:gd name="T88" fmla="*/ 2147483647 w 84"/>
                <a:gd name="T89" fmla="*/ 2147483647 h 93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93"/>
                <a:gd name="T137" fmla="*/ 84 w 84"/>
                <a:gd name="T138" fmla="*/ 93 h 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1" name="Freeform 80"/>
            <p:cNvSpPr>
              <a:spLocks noChangeArrowheads="1"/>
            </p:cNvSpPr>
            <p:nvPr/>
          </p:nvSpPr>
          <p:spPr bwMode="auto">
            <a:xfrm>
              <a:off x="4210619" y="1700729"/>
              <a:ext cx="42437" cy="37124"/>
            </a:xfrm>
            <a:custGeom>
              <a:avLst/>
              <a:gdLst>
                <a:gd name="T0" fmla="*/ 2147483647 w 46"/>
                <a:gd name="T1" fmla="*/ 0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0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0 h 39"/>
                <a:gd name="T16" fmla="*/ 2147483647 w 46"/>
                <a:gd name="T17" fmla="*/ 0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2147483647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2147483647 w 46"/>
                <a:gd name="T37" fmla="*/ 2147483647 h 39"/>
                <a:gd name="T38" fmla="*/ 2147483647 w 46"/>
                <a:gd name="T39" fmla="*/ 2147483647 h 39"/>
                <a:gd name="T40" fmla="*/ 2147483647 w 46"/>
                <a:gd name="T41" fmla="*/ 2147483647 h 39"/>
                <a:gd name="T42" fmla="*/ 2147483647 w 46"/>
                <a:gd name="T43" fmla="*/ 2147483647 h 39"/>
                <a:gd name="T44" fmla="*/ 2147483647 w 46"/>
                <a:gd name="T45" fmla="*/ 2147483647 h 39"/>
                <a:gd name="T46" fmla="*/ 0 w 46"/>
                <a:gd name="T47" fmla="*/ 2147483647 h 39"/>
                <a:gd name="T48" fmla="*/ 0 w 46"/>
                <a:gd name="T49" fmla="*/ 2147483647 h 39"/>
                <a:gd name="T50" fmla="*/ 2147483647 w 46"/>
                <a:gd name="T51" fmla="*/ 2147483647 h 39"/>
                <a:gd name="T52" fmla="*/ 2147483647 w 46"/>
                <a:gd name="T53" fmla="*/ 2147483647 h 39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"/>
                <a:gd name="T82" fmla="*/ 0 h 39"/>
                <a:gd name="T83" fmla="*/ 46 w 46"/>
                <a:gd name="T84" fmla="*/ 39 h 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2" name="Freeform 81"/>
            <p:cNvSpPr>
              <a:spLocks noChangeArrowheads="1"/>
            </p:cNvSpPr>
            <p:nvPr/>
          </p:nvSpPr>
          <p:spPr bwMode="auto">
            <a:xfrm>
              <a:off x="4210619" y="1700729"/>
              <a:ext cx="42437" cy="37124"/>
            </a:xfrm>
            <a:custGeom>
              <a:avLst/>
              <a:gdLst>
                <a:gd name="T0" fmla="*/ 2147483647 w 46"/>
                <a:gd name="T1" fmla="*/ 0 h 39"/>
                <a:gd name="T2" fmla="*/ 2147483647 w 46"/>
                <a:gd name="T3" fmla="*/ 2147483647 h 39"/>
                <a:gd name="T4" fmla="*/ 2147483647 w 46"/>
                <a:gd name="T5" fmla="*/ 2147483647 h 39"/>
                <a:gd name="T6" fmla="*/ 0 w 46"/>
                <a:gd name="T7" fmla="*/ 2147483647 h 39"/>
                <a:gd name="T8" fmla="*/ 2147483647 w 46"/>
                <a:gd name="T9" fmla="*/ 2147483647 h 39"/>
                <a:gd name="T10" fmla="*/ 2147483647 w 46"/>
                <a:gd name="T11" fmla="*/ 2147483647 h 39"/>
                <a:gd name="T12" fmla="*/ 2147483647 w 46"/>
                <a:gd name="T13" fmla="*/ 2147483647 h 39"/>
                <a:gd name="T14" fmla="*/ 2147483647 w 46"/>
                <a:gd name="T15" fmla="*/ 0 h 39"/>
                <a:gd name="T16" fmla="*/ 2147483647 w 46"/>
                <a:gd name="T17" fmla="*/ 0 h 39"/>
                <a:gd name="T18" fmla="*/ 2147483647 w 46"/>
                <a:gd name="T19" fmla="*/ 2147483647 h 39"/>
                <a:gd name="T20" fmla="*/ 2147483647 w 46"/>
                <a:gd name="T21" fmla="*/ 2147483647 h 39"/>
                <a:gd name="T22" fmla="*/ 2147483647 w 46"/>
                <a:gd name="T23" fmla="*/ 2147483647 h 39"/>
                <a:gd name="T24" fmla="*/ 2147483647 w 46"/>
                <a:gd name="T25" fmla="*/ 2147483647 h 39"/>
                <a:gd name="T26" fmla="*/ 2147483647 w 46"/>
                <a:gd name="T27" fmla="*/ 2147483647 h 39"/>
                <a:gd name="T28" fmla="*/ 2147483647 w 46"/>
                <a:gd name="T29" fmla="*/ 2147483647 h 39"/>
                <a:gd name="T30" fmla="*/ 2147483647 w 46"/>
                <a:gd name="T31" fmla="*/ 2147483647 h 39"/>
                <a:gd name="T32" fmla="*/ 2147483647 w 46"/>
                <a:gd name="T33" fmla="*/ 2147483647 h 39"/>
                <a:gd name="T34" fmla="*/ 2147483647 w 46"/>
                <a:gd name="T35" fmla="*/ 2147483647 h 39"/>
                <a:gd name="T36" fmla="*/ 2147483647 w 46"/>
                <a:gd name="T37" fmla="*/ 2147483647 h 39"/>
                <a:gd name="T38" fmla="*/ 2147483647 w 46"/>
                <a:gd name="T39" fmla="*/ 2147483647 h 39"/>
                <a:gd name="T40" fmla="*/ 2147483647 w 46"/>
                <a:gd name="T41" fmla="*/ 2147483647 h 39"/>
                <a:gd name="T42" fmla="*/ 2147483647 w 46"/>
                <a:gd name="T43" fmla="*/ 2147483647 h 39"/>
                <a:gd name="T44" fmla="*/ 2147483647 w 46"/>
                <a:gd name="T45" fmla="*/ 2147483647 h 39"/>
                <a:gd name="T46" fmla="*/ 0 w 46"/>
                <a:gd name="T47" fmla="*/ 2147483647 h 39"/>
                <a:gd name="T48" fmla="*/ 0 w 46"/>
                <a:gd name="T49" fmla="*/ 2147483647 h 39"/>
                <a:gd name="T50" fmla="*/ 2147483647 w 46"/>
                <a:gd name="T51" fmla="*/ 2147483647 h 39"/>
                <a:gd name="T52" fmla="*/ 2147483647 w 46"/>
                <a:gd name="T53" fmla="*/ 2147483647 h 39"/>
                <a:gd name="T54" fmla="*/ 2147483647 w 46"/>
                <a:gd name="T55" fmla="*/ 2147483647 h 39"/>
                <a:gd name="T56" fmla="*/ 2147483647 w 46"/>
                <a:gd name="T57" fmla="*/ 2147483647 h 39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39"/>
                <a:gd name="T89" fmla="*/ 46 w 46"/>
                <a:gd name="T90" fmla="*/ 39 h 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3" name="Freeform 82"/>
            <p:cNvSpPr>
              <a:spLocks noChangeArrowheads="1"/>
            </p:cNvSpPr>
            <p:nvPr/>
          </p:nvSpPr>
          <p:spPr bwMode="auto">
            <a:xfrm>
              <a:off x="4206230" y="1741392"/>
              <a:ext cx="23408" cy="31821"/>
            </a:xfrm>
            <a:custGeom>
              <a:avLst/>
              <a:gdLst>
                <a:gd name="T0" fmla="*/ 2147483647 w 25"/>
                <a:gd name="T1" fmla="*/ 0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0 w 25"/>
                <a:gd name="T7" fmla="*/ 2147483647 h 34"/>
                <a:gd name="T8" fmla="*/ 0 w 25"/>
                <a:gd name="T9" fmla="*/ 2147483647 h 34"/>
                <a:gd name="T10" fmla="*/ 0 w 25"/>
                <a:gd name="T11" fmla="*/ 2147483647 h 34"/>
                <a:gd name="T12" fmla="*/ 0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0 h 34"/>
                <a:gd name="T20" fmla="*/ 2147483647 w 25"/>
                <a:gd name="T21" fmla="*/ 0 h 34"/>
                <a:gd name="T22" fmla="*/ 2147483647 w 25"/>
                <a:gd name="T23" fmla="*/ 0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2147483647 w 25"/>
                <a:gd name="T29" fmla="*/ 2147483647 h 34"/>
                <a:gd name="T30" fmla="*/ 2147483647 w 25"/>
                <a:gd name="T31" fmla="*/ 2147483647 h 34"/>
                <a:gd name="T32" fmla="*/ 2147483647 w 25"/>
                <a:gd name="T33" fmla="*/ 2147483647 h 34"/>
                <a:gd name="T34" fmla="*/ 2147483647 w 25"/>
                <a:gd name="T35" fmla="*/ 2147483647 h 34"/>
                <a:gd name="T36" fmla="*/ 0 w 25"/>
                <a:gd name="T37" fmla="*/ 2147483647 h 3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34"/>
                <a:gd name="T59" fmla="*/ 25 w 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4" name="Freeform 83"/>
            <p:cNvSpPr>
              <a:spLocks noChangeArrowheads="1"/>
            </p:cNvSpPr>
            <p:nvPr/>
          </p:nvSpPr>
          <p:spPr bwMode="auto">
            <a:xfrm>
              <a:off x="4206230" y="1741392"/>
              <a:ext cx="23408" cy="31821"/>
            </a:xfrm>
            <a:custGeom>
              <a:avLst/>
              <a:gdLst>
                <a:gd name="T0" fmla="*/ 2147483647 w 25"/>
                <a:gd name="T1" fmla="*/ 0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0 w 25"/>
                <a:gd name="T7" fmla="*/ 2147483647 h 34"/>
                <a:gd name="T8" fmla="*/ 0 w 25"/>
                <a:gd name="T9" fmla="*/ 2147483647 h 34"/>
                <a:gd name="T10" fmla="*/ 0 w 25"/>
                <a:gd name="T11" fmla="*/ 2147483647 h 34"/>
                <a:gd name="T12" fmla="*/ 0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0 h 34"/>
                <a:gd name="T20" fmla="*/ 2147483647 w 25"/>
                <a:gd name="T21" fmla="*/ 0 h 34"/>
                <a:gd name="T22" fmla="*/ 2147483647 w 25"/>
                <a:gd name="T23" fmla="*/ 0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2147483647 w 25"/>
                <a:gd name="T29" fmla="*/ 2147483647 h 34"/>
                <a:gd name="T30" fmla="*/ 2147483647 w 25"/>
                <a:gd name="T31" fmla="*/ 2147483647 h 34"/>
                <a:gd name="T32" fmla="*/ 2147483647 w 25"/>
                <a:gd name="T33" fmla="*/ 2147483647 h 34"/>
                <a:gd name="T34" fmla="*/ 2147483647 w 25"/>
                <a:gd name="T35" fmla="*/ 2147483647 h 34"/>
                <a:gd name="T36" fmla="*/ 0 w 25"/>
                <a:gd name="T37" fmla="*/ 2147483647 h 34"/>
                <a:gd name="T38" fmla="*/ 0 w 25"/>
                <a:gd name="T39" fmla="*/ 2147483647 h 34"/>
                <a:gd name="T40" fmla="*/ 0 w 25"/>
                <a:gd name="T41" fmla="*/ 2147483647 h 3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4"/>
                <a:gd name="T65" fmla="*/ 25 w 2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5" name="Freeform 84"/>
            <p:cNvSpPr>
              <a:spLocks noChangeArrowheads="1"/>
            </p:cNvSpPr>
            <p:nvPr/>
          </p:nvSpPr>
          <p:spPr bwMode="auto">
            <a:xfrm>
              <a:off x="4200378" y="1778526"/>
              <a:ext cx="20482" cy="14145"/>
            </a:xfrm>
            <a:custGeom>
              <a:avLst/>
              <a:gdLst>
                <a:gd name="T0" fmla="*/ 2147483647 w 23"/>
                <a:gd name="T1" fmla="*/ 0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0 w 23"/>
                <a:gd name="T7" fmla="*/ 2147483647 h 14"/>
                <a:gd name="T8" fmla="*/ 0 w 23"/>
                <a:gd name="T9" fmla="*/ 2147483647 h 14"/>
                <a:gd name="T10" fmla="*/ 0 w 23"/>
                <a:gd name="T11" fmla="*/ 2147483647 h 14"/>
                <a:gd name="T12" fmla="*/ 2147483647 w 23"/>
                <a:gd name="T13" fmla="*/ 2147483647 h 14"/>
                <a:gd name="T14" fmla="*/ 2147483647 w 23"/>
                <a:gd name="T15" fmla="*/ 2147483647 h 14"/>
                <a:gd name="T16" fmla="*/ 2147483647 w 23"/>
                <a:gd name="T17" fmla="*/ 0 h 14"/>
                <a:gd name="T18" fmla="*/ 2147483647 w 23"/>
                <a:gd name="T19" fmla="*/ 0 h 14"/>
                <a:gd name="T20" fmla="*/ 2147483647 w 23"/>
                <a:gd name="T21" fmla="*/ 0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2147483647 w 23"/>
                <a:gd name="T27" fmla="*/ 2147483647 h 14"/>
                <a:gd name="T28" fmla="*/ 2147483647 w 23"/>
                <a:gd name="T29" fmla="*/ 2147483647 h 14"/>
                <a:gd name="T30" fmla="*/ 2147483647 w 23"/>
                <a:gd name="T31" fmla="*/ 2147483647 h 14"/>
                <a:gd name="T32" fmla="*/ 0 w 23"/>
                <a:gd name="T33" fmla="*/ 2147483647 h 14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14"/>
                <a:gd name="T53" fmla="*/ 23 w 2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6" name="Freeform 85"/>
            <p:cNvSpPr>
              <a:spLocks noChangeArrowheads="1"/>
            </p:cNvSpPr>
            <p:nvPr/>
          </p:nvSpPr>
          <p:spPr bwMode="auto">
            <a:xfrm>
              <a:off x="4200378" y="1778526"/>
              <a:ext cx="20482" cy="14145"/>
            </a:xfrm>
            <a:custGeom>
              <a:avLst/>
              <a:gdLst>
                <a:gd name="T0" fmla="*/ 2147483647 w 23"/>
                <a:gd name="T1" fmla="*/ 0 h 14"/>
                <a:gd name="T2" fmla="*/ 2147483647 w 23"/>
                <a:gd name="T3" fmla="*/ 2147483647 h 14"/>
                <a:gd name="T4" fmla="*/ 2147483647 w 23"/>
                <a:gd name="T5" fmla="*/ 2147483647 h 14"/>
                <a:gd name="T6" fmla="*/ 0 w 23"/>
                <a:gd name="T7" fmla="*/ 2147483647 h 14"/>
                <a:gd name="T8" fmla="*/ 0 w 23"/>
                <a:gd name="T9" fmla="*/ 2147483647 h 14"/>
                <a:gd name="T10" fmla="*/ 0 w 23"/>
                <a:gd name="T11" fmla="*/ 2147483647 h 14"/>
                <a:gd name="T12" fmla="*/ 2147483647 w 23"/>
                <a:gd name="T13" fmla="*/ 2147483647 h 14"/>
                <a:gd name="T14" fmla="*/ 2147483647 w 23"/>
                <a:gd name="T15" fmla="*/ 2147483647 h 14"/>
                <a:gd name="T16" fmla="*/ 2147483647 w 23"/>
                <a:gd name="T17" fmla="*/ 0 h 14"/>
                <a:gd name="T18" fmla="*/ 2147483647 w 23"/>
                <a:gd name="T19" fmla="*/ 0 h 14"/>
                <a:gd name="T20" fmla="*/ 2147483647 w 23"/>
                <a:gd name="T21" fmla="*/ 0 h 14"/>
                <a:gd name="T22" fmla="*/ 2147483647 w 23"/>
                <a:gd name="T23" fmla="*/ 2147483647 h 14"/>
                <a:gd name="T24" fmla="*/ 2147483647 w 23"/>
                <a:gd name="T25" fmla="*/ 2147483647 h 14"/>
                <a:gd name="T26" fmla="*/ 2147483647 w 23"/>
                <a:gd name="T27" fmla="*/ 2147483647 h 14"/>
                <a:gd name="T28" fmla="*/ 2147483647 w 23"/>
                <a:gd name="T29" fmla="*/ 2147483647 h 14"/>
                <a:gd name="T30" fmla="*/ 2147483647 w 23"/>
                <a:gd name="T31" fmla="*/ 2147483647 h 14"/>
                <a:gd name="T32" fmla="*/ 0 w 23"/>
                <a:gd name="T33" fmla="*/ 2147483647 h 14"/>
                <a:gd name="T34" fmla="*/ 0 w 23"/>
                <a:gd name="T35" fmla="*/ 2147483647 h 14"/>
                <a:gd name="T36" fmla="*/ 0 w 23"/>
                <a:gd name="T37" fmla="*/ 2147483647 h 1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14"/>
                <a:gd name="T59" fmla="*/ 23 w 23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7" name="Freeform 86"/>
            <p:cNvSpPr>
              <a:spLocks noChangeArrowheads="1"/>
            </p:cNvSpPr>
            <p:nvPr/>
          </p:nvSpPr>
          <p:spPr bwMode="auto">
            <a:xfrm>
              <a:off x="4187211" y="1727246"/>
              <a:ext cx="14630" cy="19449"/>
            </a:xfrm>
            <a:custGeom>
              <a:avLst/>
              <a:gdLst>
                <a:gd name="T0" fmla="*/ 2147483647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0 w 16"/>
                <a:gd name="T7" fmla="*/ 2147483647 h 20"/>
                <a:gd name="T8" fmla="*/ 0 w 16"/>
                <a:gd name="T9" fmla="*/ 2147483647 h 20"/>
                <a:gd name="T10" fmla="*/ 2147483647 w 16"/>
                <a:gd name="T11" fmla="*/ 0 h 20"/>
                <a:gd name="T12" fmla="*/ 2147483647 w 16"/>
                <a:gd name="T13" fmla="*/ 0 h 20"/>
                <a:gd name="T14" fmla="*/ 2147483647 w 16"/>
                <a:gd name="T15" fmla="*/ 0 h 20"/>
                <a:gd name="T16" fmla="*/ 2147483647 w 16"/>
                <a:gd name="T17" fmla="*/ 2147483647 h 20"/>
                <a:gd name="T18" fmla="*/ 2147483647 w 16"/>
                <a:gd name="T19" fmla="*/ 2147483647 h 20"/>
                <a:gd name="T20" fmla="*/ 2147483647 w 16"/>
                <a:gd name="T21" fmla="*/ 2147483647 h 20"/>
                <a:gd name="T22" fmla="*/ 2147483647 w 16"/>
                <a:gd name="T23" fmla="*/ 2147483647 h 20"/>
                <a:gd name="T24" fmla="*/ 2147483647 w 16"/>
                <a:gd name="T25" fmla="*/ 2147483647 h 20"/>
                <a:gd name="T26" fmla="*/ 0 w 16"/>
                <a:gd name="T27" fmla="*/ 2147483647 h 20"/>
                <a:gd name="T28" fmla="*/ 0 w 16"/>
                <a:gd name="T29" fmla="*/ 2147483647 h 20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0"/>
                <a:gd name="T47" fmla="*/ 16 w 16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8" name="Freeform 87"/>
            <p:cNvSpPr>
              <a:spLocks noChangeArrowheads="1"/>
            </p:cNvSpPr>
            <p:nvPr/>
          </p:nvSpPr>
          <p:spPr bwMode="auto">
            <a:xfrm>
              <a:off x="4187211" y="1727246"/>
              <a:ext cx="14630" cy="19449"/>
            </a:xfrm>
            <a:custGeom>
              <a:avLst/>
              <a:gdLst>
                <a:gd name="T0" fmla="*/ 2147483647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0 w 16"/>
                <a:gd name="T7" fmla="*/ 2147483647 h 20"/>
                <a:gd name="T8" fmla="*/ 0 w 16"/>
                <a:gd name="T9" fmla="*/ 2147483647 h 20"/>
                <a:gd name="T10" fmla="*/ 2147483647 w 16"/>
                <a:gd name="T11" fmla="*/ 0 h 20"/>
                <a:gd name="T12" fmla="*/ 2147483647 w 16"/>
                <a:gd name="T13" fmla="*/ 0 h 20"/>
                <a:gd name="T14" fmla="*/ 2147483647 w 16"/>
                <a:gd name="T15" fmla="*/ 0 h 20"/>
                <a:gd name="T16" fmla="*/ 2147483647 w 16"/>
                <a:gd name="T17" fmla="*/ 2147483647 h 20"/>
                <a:gd name="T18" fmla="*/ 2147483647 w 16"/>
                <a:gd name="T19" fmla="*/ 2147483647 h 20"/>
                <a:gd name="T20" fmla="*/ 2147483647 w 16"/>
                <a:gd name="T21" fmla="*/ 2147483647 h 20"/>
                <a:gd name="T22" fmla="*/ 2147483647 w 16"/>
                <a:gd name="T23" fmla="*/ 2147483647 h 20"/>
                <a:gd name="T24" fmla="*/ 2147483647 w 16"/>
                <a:gd name="T25" fmla="*/ 2147483647 h 20"/>
                <a:gd name="T26" fmla="*/ 0 w 16"/>
                <a:gd name="T27" fmla="*/ 2147483647 h 20"/>
                <a:gd name="T28" fmla="*/ 0 w 16"/>
                <a:gd name="T29" fmla="*/ 2147483647 h 20"/>
                <a:gd name="T30" fmla="*/ 0 w 16"/>
                <a:gd name="T31" fmla="*/ 2147483647 h 20"/>
                <a:gd name="T32" fmla="*/ 0 w 16"/>
                <a:gd name="T33" fmla="*/ 2147483647 h 20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0"/>
                <a:gd name="T53" fmla="*/ 16 w 1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09" name="Freeform 88"/>
            <p:cNvSpPr>
              <a:spLocks noChangeArrowheads="1"/>
            </p:cNvSpPr>
            <p:nvPr/>
          </p:nvSpPr>
          <p:spPr bwMode="auto">
            <a:xfrm>
              <a:off x="4261835" y="1681279"/>
              <a:ext cx="11704" cy="21214"/>
            </a:xfrm>
            <a:custGeom>
              <a:avLst/>
              <a:gdLst>
                <a:gd name="T0" fmla="*/ 2147483647 w 14"/>
                <a:gd name="T1" fmla="*/ 0 h 22"/>
                <a:gd name="T2" fmla="*/ 2147483647 w 14"/>
                <a:gd name="T3" fmla="*/ 2147483647 h 22"/>
                <a:gd name="T4" fmla="*/ 2147483647 w 14"/>
                <a:gd name="T5" fmla="*/ 2147483647 h 22"/>
                <a:gd name="T6" fmla="*/ 0 w 14"/>
                <a:gd name="T7" fmla="*/ 2147483647 h 22"/>
                <a:gd name="T8" fmla="*/ 0 w 14"/>
                <a:gd name="T9" fmla="*/ 2147483647 h 22"/>
                <a:gd name="T10" fmla="*/ 0 w 14"/>
                <a:gd name="T11" fmla="*/ 2147483647 h 22"/>
                <a:gd name="T12" fmla="*/ 0 w 14"/>
                <a:gd name="T13" fmla="*/ 2147483647 h 22"/>
                <a:gd name="T14" fmla="*/ 0 w 14"/>
                <a:gd name="T15" fmla="*/ 2147483647 h 22"/>
                <a:gd name="T16" fmla="*/ 2147483647 w 14"/>
                <a:gd name="T17" fmla="*/ 0 h 22"/>
                <a:gd name="T18" fmla="*/ 2147483647 w 14"/>
                <a:gd name="T19" fmla="*/ 2147483647 h 22"/>
                <a:gd name="T20" fmla="*/ 2147483647 w 14"/>
                <a:gd name="T21" fmla="*/ 2147483647 h 22"/>
                <a:gd name="T22" fmla="*/ 2147483647 w 14"/>
                <a:gd name="T23" fmla="*/ 2147483647 h 22"/>
                <a:gd name="T24" fmla="*/ 2147483647 w 14"/>
                <a:gd name="T25" fmla="*/ 2147483647 h 22"/>
                <a:gd name="T26" fmla="*/ 2147483647 w 14"/>
                <a:gd name="T27" fmla="*/ 2147483647 h 22"/>
                <a:gd name="T28" fmla="*/ 2147483647 w 14"/>
                <a:gd name="T29" fmla="*/ 2147483647 h 22"/>
                <a:gd name="T30" fmla="*/ 2147483647 w 14"/>
                <a:gd name="T31" fmla="*/ 2147483647 h 22"/>
                <a:gd name="T32" fmla="*/ 2147483647 w 14"/>
                <a:gd name="T33" fmla="*/ 2147483647 h 22"/>
                <a:gd name="T34" fmla="*/ 0 w 14"/>
                <a:gd name="T35" fmla="*/ 2147483647 h 22"/>
                <a:gd name="T36" fmla="*/ 0 w 14"/>
                <a:gd name="T37" fmla="*/ 2147483647 h 22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2"/>
                <a:gd name="T59" fmla="*/ 14 w 14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0" name="Freeform 89"/>
            <p:cNvSpPr>
              <a:spLocks noChangeArrowheads="1"/>
            </p:cNvSpPr>
            <p:nvPr/>
          </p:nvSpPr>
          <p:spPr bwMode="auto">
            <a:xfrm>
              <a:off x="4261835" y="1681279"/>
              <a:ext cx="11704" cy="21214"/>
            </a:xfrm>
            <a:custGeom>
              <a:avLst/>
              <a:gdLst>
                <a:gd name="T0" fmla="*/ 2147483647 w 14"/>
                <a:gd name="T1" fmla="*/ 0 h 22"/>
                <a:gd name="T2" fmla="*/ 2147483647 w 14"/>
                <a:gd name="T3" fmla="*/ 2147483647 h 22"/>
                <a:gd name="T4" fmla="*/ 2147483647 w 14"/>
                <a:gd name="T5" fmla="*/ 2147483647 h 22"/>
                <a:gd name="T6" fmla="*/ 0 w 14"/>
                <a:gd name="T7" fmla="*/ 2147483647 h 22"/>
                <a:gd name="T8" fmla="*/ 0 w 14"/>
                <a:gd name="T9" fmla="*/ 2147483647 h 22"/>
                <a:gd name="T10" fmla="*/ 0 w 14"/>
                <a:gd name="T11" fmla="*/ 2147483647 h 22"/>
                <a:gd name="T12" fmla="*/ 0 w 14"/>
                <a:gd name="T13" fmla="*/ 2147483647 h 22"/>
                <a:gd name="T14" fmla="*/ 0 w 14"/>
                <a:gd name="T15" fmla="*/ 2147483647 h 22"/>
                <a:gd name="T16" fmla="*/ 2147483647 w 14"/>
                <a:gd name="T17" fmla="*/ 0 h 22"/>
                <a:gd name="T18" fmla="*/ 2147483647 w 14"/>
                <a:gd name="T19" fmla="*/ 2147483647 h 22"/>
                <a:gd name="T20" fmla="*/ 2147483647 w 14"/>
                <a:gd name="T21" fmla="*/ 2147483647 h 22"/>
                <a:gd name="T22" fmla="*/ 2147483647 w 14"/>
                <a:gd name="T23" fmla="*/ 2147483647 h 22"/>
                <a:gd name="T24" fmla="*/ 2147483647 w 14"/>
                <a:gd name="T25" fmla="*/ 2147483647 h 22"/>
                <a:gd name="T26" fmla="*/ 2147483647 w 14"/>
                <a:gd name="T27" fmla="*/ 2147483647 h 22"/>
                <a:gd name="T28" fmla="*/ 2147483647 w 14"/>
                <a:gd name="T29" fmla="*/ 2147483647 h 22"/>
                <a:gd name="T30" fmla="*/ 2147483647 w 14"/>
                <a:gd name="T31" fmla="*/ 2147483647 h 22"/>
                <a:gd name="T32" fmla="*/ 2147483647 w 14"/>
                <a:gd name="T33" fmla="*/ 2147483647 h 22"/>
                <a:gd name="T34" fmla="*/ 0 w 14"/>
                <a:gd name="T35" fmla="*/ 2147483647 h 22"/>
                <a:gd name="T36" fmla="*/ 0 w 14"/>
                <a:gd name="T37" fmla="*/ 2147483647 h 22"/>
                <a:gd name="T38" fmla="*/ 0 w 14"/>
                <a:gd name="T39" fmla="*/ 2147483647 h 22"/>
                <a:gd name="T40" fmla="*/ 0 w 14"/>
                <a:gd name="T41" fmla="*/ 2147483647 h 22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2"/>
                <a:gd name="T65" fmla="*/ 14 w 14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1" name="Freeform 90"/>
            <p:cNvSpPr>
              <a:spLocks noChangeArrowheads="1"/>
            </p:cNvSpPr>
            <p:nvPr/>
          </p:nvSpPr>
          <p:spPr bwMode="auto">
            <a:xfrm>
              <a:off x="4419871" y="1861617"/>
              <a:ext cx="20482" cy="21214"/>
            </a:xfrm>
            <a:custGeom>
              <a:avLst/>
              <a:gdLst>
                <a:gd name="T0" fmla="*/ 2147483647 w 23"/>
                <a:gd name="T1" fmla="*/ 0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0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0 h 24"/>
                <a:gd name="T16" fmla="*/ 2147483647 w 23"/>
                <a:gd name="T17" fmla="*/ 0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w 23"/>
                <a:gd name="T33" fmla="*/ 2147483647 h 24"/>
                <a:gd name="T34" fmla="*/ 0 w 23"/>
                <a:gd name="T35" fmla="*/ 2147483647 h 24"/>
                <a:gd name="T36" fmla="*/ 2147483647 w 23"/>
                <a:gd name="T37" fmla="*/ 2147483647 h 24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2" name="Freeform 91"/>
            <p:cNvSpPr>
              <a:spLocks noChangeArrowheads="1"/>
            </p:cNvSpPr>
            <p:nvPr/>
          </p:nvSpPr>
          <p:spPr bwMode="auto">
            <a:xfrm>
              <a:off x="4419871" y="1861617"/>
              <a:ext cx="20482" cy="21214"/>
            </a:xfrm>
            <a:custGeom>
              <a:avLst/>
              <a:gdLst>
                <a:gd name="T0" fmla="*/ 2147483647 w 23"/>
                <a:gd name="T1" fmla="*/ 0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0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0 h 24"/>
                <a:gd name="T16" fmla="*/ 2147483647 w 23"/>
                <a:gd name="T17" fmla="*/ 0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w 23"/>
                <a:gd name="T33" fmla="*/ 2147483647 h 24"/>
                <a:gd name="T34" fmla="*/ 0 w 23"/>
                <a:gd name="T35" fmla="*/ 2147483647 h 24"/>
                <a:gd name="T36" fmla="*/ 2147483647 w 23"/>
                <a:gd name="T37" fmla="*/ 2147483647 h 24"/>
                <a:gd name="T38" fmla="*/ 2147483647 w 23"/>
                <a:gd name="T39" fmla="*/ 2147483647 h 24"/>
                <a:gd name="T40" fmla="*/ 2147483647 w 23"/>
                <a:gd name="T41" fmla="*/ 2147483647 h 2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4"/>
                <a:gd name="T65" fmla="*/ 23 w 23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3" name="Freeform 92"/>
            <p:cNvSpPr>
              <a:spLocks noChangeArrowheads="1"/>
            </p:cNvSpPr>
            <p:nvPr/>
          </p:nvSpPr>
          <p:spPr bwMode="auto">
            <a:xfrm>
              <a:off x="4263298" y="1477963"/>
              <a:ext cx="29260" cy="37124"/>
            </a:xfrm>
            <a:custGeom>
              <a:avLst/>
              <a:gdLst>
                <a:gd name="T0" fmla="*/ 2147483647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0 w 32"/>
                <a:gd name="T7" fmla="*/ 2147483647 h 39"/>
                <a:gd name="T8" fmla="*/ 2147483647 w 32"/>
                <a:gd name="T9" fmla="*/ 0 h 39"/>
                <a:gd name="T10" fmla="*/ 2147483647 w 32"/>
                <a:gd name="T11" fmla="*/ 2147483647 h 39"/>
                <a:gd name="T12" fmla="*/ 0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0 h 39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39"/>
                <a:gd name="T71" fmla="*/ 32 w 32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4" name="Freeform 93"/>
            <p:cNvSpPr>
              <a:spLocks noChangeArrowheads="1"/>
            </p:cNvSpPr>
            <p:nvPr/>
          </p:nvSpPr>
          <p:spPr bwMode="auto">
            <a:xfrm>
              <a:off x="4263298" y="1477963"/>
              <a:ext cx="29260" cy="37124"/>
            </a:xfrm>
            <a:custGeom>
              <a:avLst/>
              <a:gdLst>
                <a:gd name="T0" fmla="*/ 2147483647 w 32"/>
                <a:gd name="T1" fmla="*/ 0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0 w 32"/>
                <a:gd name="T7" fmla="*/ 2147483647 h 39"/>
                <a:gd name="T8" fmla="*/ 2147483647 w 32"/>
                <a:gd name="T9" fmla="*/ 0 h 39"/>
                <a:gd name="T10" fmla="*/ 2147483647 w 32"/>
                <a:gd name="T11" fmla="*/ 2147483647 h 39"/>
                <a:gd name="T12" fmla="*/ 0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0 h 39"/>
                <a:gd name="T46" fmla="*/ 2147483647 w 32"/>
                <a:gd name="T47" fmla="*/ 0 h 39"/>
                <a:gd name="T48" fmla="*/ 2147483647 w 32"/>
                <a:gd name="T49" fmla="*/ 0 h 39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39"/>
                <a:gd name="T77" fmla="*/ 32 w 32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5" name="Freeform 94"/>
            <p:cNvSpPr>
              <a:spLocks noChangeArrowheads="1"/>
            </p:cNvSpPr>
            <p:nvPr/>
          </p:nvSpPr>
          <p:spPr bwMode="auto">
            <a:xfrm>
              <a:off x="4858838" y="4002676"/>
              <a:ext cx="23408" cy="7068"/>
            </a:xfrm>
            <a:custGeom>
              <a:avLst/>
              <a:gdLst>
                <a:gd name="T0" fmla="*/ 2147483647 w 26"/>
                <a:gd name="T1" fmla="*/ 0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0 w 26"/>
                <a:gd name="T7" fmla="*/ 2147483647 h 9"/>
                <a:gd name="T8" fmla="*/ 0 w 26"/>
                <a:gd name="T9" fmla="*/ 0 h 9"/>
                <a:gd name="T10" fmla="*/ 2147483647 w 26"/>
                <a:gd name="T11" fmla="*/ 0 h 9"/>
                <a:gd name="T12" fmla="*/ 2147483647 w 26"/>
                <a:gd name="T13" fmla="*/ 0 h 9"/>
                <a:gd name="T14" fmla="*/ 2147483647 w 26"/>
                <a:gd name="T15" fmla="*/ 0 h 9"/>
                <a:gd name="T16" fmla="*/ 2147483647 w 26"/>
                <a:gd name="T17" fmla="*/ 0 h 9"/>
                <a:gd name="T18" fmla="*/ 2147483647 w 26"/>
                <a:gd name="T19" fmla="*/ 0 h 9"/>
                <a:gd name="T20" fmla="*/ 2147483647 w 26"/>
                <a:gd name="T21" fmla="*/ 0 h 9"/>
                <a:gd name="T22" fmla="*/ 2147483647 w 26"/>
                <a:gd name="T23" fmla="*/ 0 h 9"/>
                <a:gd name="T24" fmla="*/ 2147483647 w 26"/>
                <a:gd name="T25" fmla="*/ 0 h 9"/>
                <a:gd name="T26" fmla="*/ 2147483647 w 26"/>
                <a:gd name="T27" fmla="*/ 0 h 9"/>
                <a:gd name="T28" fmla="*/ 0 w 26"/>
                <a:gd name="T29" fmla="*/ 0 h 9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9"/>
                <a:gd name="T47" fmla="*/ 26 w 2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6" name="Line 95"/>
            <p:cNvSpPr>
              <a:spLocks noChangeArrowheads="1"/>
            </p:cNvSpPr>
            <p:nvPr/>
          </p:nvSpPr>
          <p:spPr bwMode="auto">
            <a:xfrm>
              <a:off x="4858838" y="4007979"/>
              <a:ext cx="0" cy="1764"/>
            </a:xfrm>
            <a:custGeom>
              <a:avLst/>
              <a:gdLst>
                <a:gd name="T0" fmla="*/ 0 h 1764"/>
                <a:gd name="T1" fmla="*/ 882 h 1764"/>
                <a:gd name="T2" fmla="*/ 1764 h 1764"/>
                <a:gd name="T3" fmla="*/ 882 h 1764"/>
                <a:gd name="T4" fmla="*/ 0 h 1764"/>
                <a:gd name="T5" fmla="*/ 1764 h 176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1764"/>
                <a:gd name="T13" fmla="*/ 1764 h 176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1764">
                  <a:moveTo>
                    <a:pt x="0" y="0"/>
                  </a:moveTo>
                  <a:lnTo>
                    <a:pt x="1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7" name="Freeform 96"/>
            <p:cNvSpPr>
              <a:spLocks noChangeArrowheads="1"/>
            </p:cNvSpPr>
            <p:nvPr/>
          </p:nvSpPr>
          <p:spPr bwMode="auto">
            <a:xfrm>
              <a:off x="4490106" y="1815650"/>
              <a:ext cx="731629" cy="903445"/>
            </a:xfrm>
            <a:custGeom>
              <a:avLst/>
              <a:gdLst>
                <a:gd name="T0" fmla="*/ 2147483647 w 807"/>
                <a:gd name="T1" fmla="*/ 0 h 947"/>
                <a:gd name="T2" fmla="*/ 2147483647 w 807"/>
                <a:gd name="T3" fmla="*/ 2147483647 h 947"/>
                <a:gd name="T4" fmla="*/ 2147483647 w 807"/>
                <a:gd name="T5" fmla="*/ 2147483647 h 947"/>
                <a:gd name="T6" fmla="*/ 0 w 807"/>
                <a:gd name="T7" fmla="*/ 2147483647 h 947"/>
                <a:gd name="T8" fmla="*/ 2147483647 w 807"/>
                <a:gd name="T9" fmla="*/ 2147483647 h 947"/>
                <a:gd name="T10" fmla="*/ 2147483647 w 807"/>
                <a:gd name="T11" fmla="*/ 2147483647 h 947"/>
                <a:gd name="T12" fmla="*/ 2147483647 w 807"/>
                <a:gd name="T13" fmla="*/ 2147483647 h 947"/>
                <a:gd name="T14" fmla="*/ 2147483647 w 807"/>
                <a:gd name="T15" fmla="*/ 2147483647 h 947"/>
                <a:gd name="T16" fmla="*/ 2147483647 w 807"/>
                <a:gd name="T17" fmla="*/ 2147483647 h 947"/>
                <a:gd name="T18" fmla="*/ 2147483647 w 807"/>
                <a:gd name="T19" fmla="*/ 2147483647 h 947"/>
                <a:gd name="T20" fmla="*/ 2147483647 w 807"/>
                <a:gd name="T21" fmla="*/ 2147483647 h 947"/>
                <a:gd name="T22" fmla="*/ 2147483647 w 807"/>
                <a:gd name="T23" fmla="*/ 2147483647 h 947"/>
                <a:gd name="T24" fmla="*/ 2147483647 w 807"/>
                <a:gd name="T25" fmla="*/ 2147483647 h 947"/>
                <a:gd name="T26" fmla="*/ 2147483647 w 807"/>
                <a:gd name="T27" fmla="*/ 2147483647 h 947"/>
                <a:gd name="T28" fmla="*/ 2147483647 w 807"/>
                <a:gd name="T29" fmla="*/ 2147483647 h 947"/>
                <a:gd name="T30" fmla="*/ 2147483647 w 807"/>
                <a:gd name="T31" fmla="*/ 2147483647 h 947"/>
                <a:gd name="T32" fmla="*/ 2147483647 w 807"/>
                <a:gd name="T33" fmla="*/ 2147483647 h 947"/>
                <a:gd name="T34" fmla="*/ 2147483647 w 807"/>
                <a:gd name="T35" fmla="*/ 2147483647 h 947"/>
                <a:gd name="T36" fmla="*/ 2147483647 w 807"/>
                <a:gd name="T37" fmla="*/ 2147483647 h 947"/>
                <a:gd name="T38" fmla="*/ 2147483647 w 807"/>
                <a:gd name="T39" fmla="*/ 2147483647 h 947"/>
                <a:gd name="T40" fmla="*/ 2147483647 w 807"/>
                <a:gd name="T41" fmla="*/ 2147483647 h 947"/>
                <a:gd name="T42" fmla="*/ 2147483647 w 807"/>
                <a:gd name="T43" fmla="*/ 2147483647 h 947"/>
                <a:gd name="T44" fmla="*/ 2147483647 w 807"/>
                <a:gd name="T45" fmla="*/ 2147483647 h 947"/>
                <a:gd name="T46" fmla="*/ 2147483647 w 807"/>
                <a:gd name="T47" fmla="*/ 2147483647 h 947"/>
                <a:gd name="T48" fmla="*/ 2147483647 w 807"/>
                <a:gd name="T49" fmla="*/ 2147483647 h 947"/>
                <a:gd name="T50" fmla="*/ 2147483647 w 807"/>
                <a:gd name="T51" fmla="*/ 2147483647 h 947"/>
                <a:gd name="T52" fmla="*/ 2147483647 w 807"/>
                <a:gd name="T53" fmla="*/ 2147483647 h 947"/>
                <a:gd name="T54" fmla="*/ 2147483647 w 807"/>
                <a:gd name="T55" fmla="*/ 2147483647 h 947"/>
                <a:gd name="T56" fmla="*/ 2147483647 w 807"/>
                <a:gd name="T57" fmla="*/ 2147483647 h 947"/>
                <a:gd name="T58" fmla="*/ 2147483647 w 807"/>
                <a:gd name="T59" fmla="*/ 2147483647 h 947"/>
                <a:gd name="T60" fmla="*/ 2147483647 w 807"/>
                <a:gd name="T61" fmla="*/ 2147483647 h 947"/>
                <a:gd name="T62" fmla="*/ 2147483647 w 807"/>
                <a:gd name="T63" fmla="*/ 2147483647 h 947"/>
                <a:gd name="T64" fmla="*/ 2147483647 w 807"/>
                <a:gd name="T65" fmla="*/ 2147483647 h 947"/>
                <a:gd name="T66" fmla="*/ 2147483647 w 807"/>
                <a:gd name="T67" fmla="*/ 2147483647 h 947"/>
                <a:gd name="T68" fmla="*/ 2147483647 w 807"/>
                <a:gd name="T69" fmla="*/ 2147483647 h 947"/>
                <a:gd name="T70" fmla="*/ 2147483647 w 807"/>
                <a:gd name="T71" fmla="*/ 2147483647 h 947"/>
                <a:gd name="T72" fmla="*/ 2147483647 w 807"/>
                <a:gd name="T73" fmla="*/ 2147483647 h 947"/>
                <a:gd name="T74" fmla="*/ 2147483647 w 807"/>
                <a:gd name="T75" fmla="*/ 2147483647 h 947"/>
                <a:gd name="T76" fmla="*/ 2147483647 w 807"/>
                <a:gd name="T77" fmla="*/ 2147483647 h 947"/>
                <a:gd name="T78" fmla="*/ 2147483647 w 807"/>
                <a:gd name="T79" fmla="*/ 2147483647 h 947"/>
                <a:gd name="T80" fmla="*/ 2147483647 w 807"/>
                <a:gd name="T81" fmla="*/ 2147483647 h 947"/>
                <a:gd name="T82" fmla="*/ 2147483647 w 807"/>
                <a:gd name="T83" fmla="*/ 2147483647 h 947"/>
                <a:gd name="T84" fmla="*/ 2147483647 w 807"/>
                <a:gd name="T85" fmla="*/ 2147483647 h 947"/>
                <a:gd name="T86" fmla="*/ 2147483647 w 807"/>
                <a:gd name="T87" fmla="*/ 2147483647 h 947"/>
                <a:gd name="T88" fmla="*/ 2147483647 w 807"/>
                <a:gd name="T89" fmla="*/ 2147483647 h 947"/>
                <a:gd name="T90" fmla="*/ 2147483647 w 807"/>
                <a:gd name="T91" fmla="*/ 2147483647 h 947"/>
                <a:gd name="T92" fmla="*/ 2147483647 w 807"/>
                <a:gd name="T93" fmla="*/ 2147483647 h 947"/>
                <a:gd name="T94" fmla="*/ 2147483647 w 807"/>
                <a:gd name="T95" fmla="*/ 2147483647 h 947"/>
                <a:gd name="T96" fmla="*/ 2147483647 w 807"/>
                <a:gd name="T97" fmla="*/ 2147483647 h 947"/>
                <a:gd name="T98" fmla="*/ 2147483647 w 807"/>
                <a:gd name="T99" fmla="*/ 2147483647 h 947"/>
                <a:gd name="T100" fmla="*/ 2147483647 w 807"/>
                <a:gd name="T101" fmla="*/ 2147483647 h 947"/>
                <a:gd name="T102" fmla="*/ 2147483647 w 807"/>
                <a:gd name="T103" fmla="*/ 2147483647 h 947"/>
                <a:gd name="T104" fmla="*/ 2147483647 w 807"/>
                <a:gd name="T105" fmla="*/ 2147483647 h 947"/>
                <a:gd name="T106" fmla="*/ 2147483647 w 807"/>
                <a:gd name="T107" fmla="*/ 2147483647 h 947"/>
                <a:gd name="T108" fmla="*/ 2147483647 w 807"/>
                <a:gd name="T109" fmla="*/ 2147483647 h 947"/>
                <a:gd name="T110" fmla="*/ 2147483647 w 807"/>
                <a:gd name="T111" fmla="*/ 2147483647 h 947"/>
                <a:gd name="T112" fmla="*/ 2147483647 w 807"/>
                <a:gd name="T113" fmla="*/ 2147483647 h 947"/>
                <a:gd name="T114" fmla="*/ 2147483647 w 807"/>
                <a:gd name="T115" fmla="*/ 2147483647 h 947"/>
                <a:gd name="T116" fmla="*/ 2147483647 w 807"/>
                <a:gd name="T117" fmla="*/ 2147483647 h 947"/>
                <a:gd name="T118" fmla="*/ 2147483647 w 807"/>
                <a:gd name="T119" fmla="*/ 2147483647 h 947"/>
                <a:gd name="T120" fmla="*/ 2147483647 w 807"/>
                <a:gd name="T121" fmla="*/ 2147483647 h 947"/>
                <a:gd name="T122" fmla="*/ 2147483647 w 807"/>
                <a:gd name="T123" fmla="*/ 2147483647 h 947"/>
                <a:gd name="T124" fmla="*/ 2147483647 w 807"/>
                <a:gd name="T125" fmla="*/ 2147483647 h 947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7"/>
                <a:gd name="T190" fmla="*/ 0 h 947"/>
                <a:gd name="T191" fmla="*/ 807 w 807"/>
                <a:gd name="T192" fmla="*/ 947 h 9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7" h="947">
                  <a:moveTo>
                    <a:pt x="279" y="947"/>
                  </a:moveTo>
                  <a:lnTo>
                    <a:pt x="277" y="943"/>
                  </a:lnTo>
                  <a:lnTo>
                    <a:pt x="272" y="941"/>
                  </a:lnTo>
                  <a:lnTo>
                    <a:pt x="265" y="939"/>
                  </a:lnTo>
                  <a:lnTo>
                    <a:pt x="258" y="939"/>
                  </a:lnTo>
                  <a:lnTo>
                    <a:pt x="249" y="937"/>
                  </a:lnTo>
                  <a:lnTo>
                    <a:pt x="239" y="933"/>
                  </a:lnTo>
                  <a:lnTo>
                    <a:pt x="235" y="927"/>
                  </a:lnTo>
                  <a:lnTo>
                    <a:pt x="230" y="921"/>
                  </a:lnTo>
                  <a:lnTo>
                    <a:pt x="223" y="907"/>
                  </a:lnTo>
                  <a:lnTo>
                    <a:pt x="214" y="899"/>
                  </a:lnTo>
                  <a:lnTo>
                    <a:pt x="212" y="893"/>
                  </a:lnTo>
                  <a:lnTo>
                    <a:pt x="212" y="885"/>
                  </a:lnTo>
                  <a:lnTo>
                    <a:pt x="216" y="879"/>
                  </a:lnTo>
                  <a:lnTo>
                    <a:pt x="219" y="872"/>
                  </a:lnTo>
                  <a:lnTo>
                    <a:pt x="207" y="858"/>
                  </a:lnTo>
                  <a:lnTo>
                    <a:pt x="186" y="836"/>
                  </a:lnTo>
                  <a:lnTo>
                    <a:pt x="184" y="828"/>
                  </a:lnTo>
                  <a:lnTo>
                    <a:pt x="181" y="822"/>
                  </a:lnTo>
                  <a:lnTo>
                    <a:pt x="179" y="820"/>
                  </a:lnTo>
                  <a:lnTo>
                    <a:pt x="177" y="818"/>
                  </a:lnTo>
                  <a:lnTo>
                    <a:pt x="170" y="818"/>
                  </a:lnTo>
                  <a:lnTo>
                    <a:pt x="167" y="814"/>
                  </a:lnTo>
                  <a:lnTo>
                    <a:pt x="174" y="798"/>
                  </a:lnTo>
                  <a:lnTo>
                    <a:pt x="184" y="786"/>
                  </a:lnTo>
                  <a:lnTo>
                    <a:pt x="186" y="770"/>
                  </a:lnTo>
                  <a:lnTo>
                    <a:pt x="191" y="753"/>
                  </a:lnTo>
                  <a:lnTo>
                    <a:pt x="198" y="751"/>
                  </a:lnTo>
                  <a:lnTo>
                    <a:pt x="205" y="751"/>
                  </a:lnTo>
                  <a:lnTo>
                    <a:pt x="212" y="751"/>
                  </a:lnTo>
                  <a:lnTo>
                    <a:pt x="219" y="751"/>
                  </a:lnTo>
                  <a:lnTo>
                    <a:pt x="223" y="749"/>
                  </a:lnTo>
                  <a:lnTo>
                    <a:pt x="228" y="743"/>
                  </a:lnTo>
                  <a:lnTo>
                    <a:pt x="232" y="735"/>
                  </a:lnTo>
                  <a:lnTo>
                    <a:pt x="232" y="717"/>
                  </a:lnTo>
                  <a:lnTo>
                    <a:pt x="232" y="711"/>
                  </a:lnTo>
                  <a:lnTo>
                    <a:pt x="228" y="705"/>
                  </a:lnTo>
                  <a:lnTo>
                    <a:pt x="221" y="701"/>
                  </a:lnTo>
                  <a:lnTo>
                    <a:pt x="212" y="699"/>
                  </a:lnTo>
                  <a:lnTo>
                    <a:pt x="184" y="703"/>
                  </a:lnTo>
                  <a:lnTo>
                    <a:pt x="163" y="705"/>
                  </a:lnTo>
                  <a:lnTo>
                    <a:pt x="156" y="699"/>
                  </a:lnTo>
                  <a:lnTo>
                    <a:pt x="149" y="691"/>
                  </a:lnTo>
                  <a:lnTo>
                    <a:pt x="139" y="681"/>
                  </a:lnTo>
                  <a:lnTo>
                    <a:pt x="135" y="669"/>
                  </a:lnTo>
                  <a:lnTo>
                    <a:pt x="132" y="663"/>
                  </a:lnTo>
                  <a:lnTo>
                    <a:pt x="130" y="661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16" y="654"/>
                  </a:lnTo>
                  <a:lnTo>
                    <a:pt x="111" y="654"/>
                  </a:lnTo>
                  <a:lnTo>
                    <a:pt x="107" y="650"/>
                  </a:lnTo>
                  <a:lnTo>
                    <a:pt x="104" y="646"/>
                  </a:lnTo>
                  <a:lnTo>
                    <a:pt x="107" y="644"/>
                  </a:lnTo>
                  <a:lnTo>
                    <a:pt x="109" y="642"/>
                  </a:lnTo>
                  <a:lnTo>
                    <a:pt x="111" y="642"/>
                  </a:lnTo>
                  <a:lnTo>
                    <a:pt x="111" y="640"/>
                  </a:lnTo>
                  <a:lnTo>
                    <a:pt x="109" y="636"/>
                  </a:lnTo>
                  <a:lnTo>
                    <a:pt x="102" y="634"/>
                  </a:lnTo>
                  <a:lnTo>
                    <a:pt x="98" y="632"/>
                  </a:lnTo>
                  <a:lnTo>
                    <a:pt x="91" y="630"/>
                  </a:lnTo>
                  <a:lnTo>
                    <a:pt x="88" y="630"/>
                  </a:lnTo>
                  <a:lnTo>
                    <a:pt x="86" y="628"/>
                  </a:lnTo>
                  <a:lnTo>
                    <a:pt x="86" y="626"/>
                  </a:lnTo>
                  <a:lnTo>
                    <a:pt x="88" y="622"/>
                  </a:lnTo>
                  <a:lnTo>
                    <a:pt x="102" y="610"/>
                  </a:lnTo>
                  <a:lnTo>
                    <a:pt x="114" y="600"/>
                  </a:lnTo>
                  <a:lnTo>
                    <a:pt x="118" y="572"/>
                  </a:lnTo>
                  <a:lnTo>
                    <a:pt x="121" y="547"/>
                  </a:lnTo>
                  <a:lnTo>
                    <a:pt x="123" y="523"/>
                  </a:lnTo>
                  <a:lnTo>
                    <a:pt x="123" y="497"/>
                  </a:lnTo>
                  <a:lnTo>
                    <a:pt x="123" y="485"/>
                  </a:lnTo>
                  <a:lnTo>
                    <a:pt x="118" y="473"/>
                  </a:lnTo>
                  <a:lnTo>
                    <a:pt x="116" y="465"/>
                  </a:lnTo>
                  <a:lnTo>
                    <a:pt x="111" y="457"/>
                  </a:lnTo>
                  <a:lnTo>
                    <a:pt x="102" y="445"/>
                  </a:lnTo>
                  <a:lnTo>
                    <a:pt x="95" y="441"/>
                  </a:lnTo>
                  <a:lnTo>
                    <a:pt x="86" y="438"/>
                  </a:lnTo>
                  <a:lnTo>
                    <a:pt x="79" y="434"/>
                  </a:lnTo>
                  <a:lnTo>
                    <a:pt x="77" y="432"/>
                  </a:lnTo>
                  <a:lnTo>
                    <a:pt x="72" y="426"/>
                  </a:lnTo>
                  <a:lnTo>
                    <a:pt x="70" y="424"/>
                  </a:lnTo>
                  <a:lnTo>
                    <a:pt x="65" y="420"/>
                  </a:lnTo>
                  <a:lnTo>
                    <a:pt x="56" y="418"/>
                  </a:lnTo>
                  <a:lnTo>
                    <a:pt x="42" y="420"/>
                  </a:lnTo>
                  <a:lnTo>
                    <a:pt x="21" y="414"/>
                  </a:lnTo>
                  <a:lnTo>
                    <a:pt x="0" y="406"/>
                  </a:lnTo>
                  <a:lnTo>
                    <a:pt x="16" y="394"/>
                  </a:lnTo>
                  <a:lnTo>
                    <a:pt x="39" y="378"/>
                  </a:lnTo>
                  <a:lnTo>
                    <a:pt x="63" y="364"/>
                  </a:lnTo>
                  <a:lnTo>
                    <a:pt x="77" y="358"/>
                  </a:lnTo>
                  <a:lnTo>
                    <a:pt x="86" y="356"/>
                  </a:lnTo>
                  <a:lnTo>
                    <a:pt x="100" y="352"/>
                  </a:lnTo>
                  <a:lnTo>
                    <a:pt x="118" y="336"/>
                  </a:lnTo>
                  <a:lnTo>
                    <a:pt x="135" y="315"/>
                  </a:lnTo>
                  <a:lnTo>
                    <a:pt x="146" y="303"/>
                  </a:lnTo>
                  <a:lnTo>
                    <a:pt x="151" y="295"/>
                  </a:lnTo>
                  <a:lnTo>
                    <a:pt x="156" y="289"/>
                  </a:lnTo>
                  <a:lnTo>
                    <a:pt x="167" y="283"/>
                  </a:lnTo>
                  <a:lnTo>
                    <a:pt x="172" y="279"/>
                  </a:lnTo>
                  <a:lnTo>
                    <a:pt x="172" y="275"/>
                  </a:lnTo>
                  <a:lnTo>
                    <a:pt x="174" y="267"/>
                  </a:lnTo>
                  <a:lnTo>
                    <a:pt x="177" y="257"/>
                  </a:lnTo>
                  <a:lnTo>
                    <a:pt x="179" y="249"/>
                  </a:lnTo>
                  <a:lnTo>
                    <a:pt x="184" y="239"/>
                  </a:lnTo>
                  <a:lnTo>
                    <a:pt x="195" y="229"/>
                  </a:lnTo>
                  <a:lnTo>
                    <a:pt x="209" y="218"/>
                  </a:lnTo>
                  <a:lnTo>
                    <a:pt x="219" y="208"/>
                  </a:lnTo>
                  <a:lnTo>
                    <a:pt x="223" y="196"/>
                  </a:lnTo>
                  <a:lnTo>
                    <a:pt x="226" y="184"/>
                  </a:lnTo>
                  <a:lnTo>
                    <a:pt x="228" y="178"/>
                  </a:lnTo>
                  <a:lnTo>
                    <a:pt x="226" y="168"/>
                  </a:lnTo>
                  <a:lnTo>
                    <a:pt x="228" y="160"/>
                  </a:lnTo>
                  <a:lnTo>
                    <a:pt x="232" y="156"/>
                  </a:lnTo>
                  <a:lnTo>
                    <a:pt x="237" y="150"/>
                  </a:lnTo>
                  <a:lnTo>
                    <a:pt x="244" y="146"/>
                  </a:lnTo>
                  <a:lnTo>
                    <a:pt x="249" y="140"/>
                  </a:lnTo>
                  <a:lnTo>
                    <a:pt x="253" y="130"/>
                  </a:lnTo>
                  <a:lnTo>
                    <a:pt x="256" y="116"/>
                  </a:lnTo>
                  <a:lnTo>
                    <a:pt x="256" y="111"/>
                  </a:lnTo>
                  <a:lnTo>
                    <a:pt x="263" y="107"/>
                  </a:lnTo>
                  <a:lnTo>
                    <a:pt x="267" y="105"/>
                  </a:lnTo>
                  <a:lnTo>
                    <a:pt x="270" y="99"/>
                  </a:lnTo>
                  <a:lnTo>
                    <a:pt x="274" y="89"/>
                  </a:lnTo>
                  <a:lnTo>
                    <a:pt x="279" y="77"/>
                  </a:lnTo>
                  <a:lnTo>
                    <a:pt x="279" y="69"/>
                  </a:lnTo>
                  <a:lnTo>
                    <a:pt x="277" y="65"/>
                  </a:lnTo>
                  <a:lnTo>
                    <a:pt x="274" y="63"/>
                  </a:lnTo>
                  <a:lnTo>
                    <a:pt x="274" y="61"/>
                  </a:lnTo>
                  <a:lnTo>
                    <a:pt x="274" y="57"/>
                  </a:lnTo>
                  <a:lnTo>
                    <a:pt x="279" y="53"/>
                  </a:lnTo>
                  <a:lnTo>
                    <a:pt x="288" y="25"/>
                  </a:lnTo>
                  <a:lnTo>
                    <a:pt x="295" y="0"/>
                  </a:lnTo>
                  <a:lnTo>
                    <a:pt x="307" y="9"/>
                  </a:lnTo>
                  <a:lnTo>
                    <a:pt x="319" y="17"/>
                  </a:lnTo>
                  <a:lnTo>
                    <a:pt x="326" y="11"/>
                  </a:lnTo>
                  <a:lnTo>
                    <a:pt x="328" y="13"/>
                  </a:lnTo>
                  <a:lnTo>
                    <a:pt x="330" y="15"/>
                  </a:lnTo>
                  <a:lnTo>
                    <a:pt x="330" y="19"/>
                  </a:lnTo>
                  <a:lnTo>
                    <a:pt x="333" y="21"/>
                  </a:lnTo>
                  <a:lnTo>
                    <a:pt x="335" y="19"/>
                  </a:lnTo>
                  <a:lnTo>
                    <a:pt x="337" y="17"/>
                  </a:lnTo>
                  <a:lnTo>
                    <a:pt x="342" y="17"/>
                  </a:lnTo>
                  <a:lnTo>
                    <a:pt x="347" y="21"/>
                  </a:lnTo>
                  <a:lnTo>
                    <a:pt x="351" y="27"/>
                  </a:lnTo>
                  <a:lnTo>
                    <a:pt x="354" y="31"/>
                  </a:lnTo>
                  <a:lnTo>
                    <a:pt x="363" y="29"/>
                  </a:lnTo>
                  <a:lnTo>
                    <a:pt x="367" y="31"/>
                  </a:lnTo>
                  <a:lnTo>
                    <a:pt x="372" y="33"/>
                  </a:lnTo>
                  <a:lnTo>
                    <a:pt x="377" y="37"/>
                  </a:lnTo>
                  <a:lnTo>
                    <a:pt x="377" y="45"/>
                  </a:lnTo>
                  <a:lnTo>
                    <a:pt x="377" y="53"/>
                  </a:lnTo>
                  <a:lnTo>
                    <a:pt x="377" y="61"/>
                  </a:lnTo>
                  <a:lnTo>
                    <a:pt x="379" y="65"/>
                  </a:lnTo>
                  <a:lnTo>
                    <a:pt x="381" y="67"/>
                  </a:lnTo>
                  <a:lnTo>
                    <a:pt x="384" y="69"/>
                  </a:lnTo>
                  <a:lnTo>
                    <a:pt x="386" y="67"/>
                  </a:lnTo>
                  <a:lnTo>
                    <a:pt x="391" y="67"/>
                  </a:lnTo>
                  <a:lnTo>
                    <a:pt x="395" y="63"/>
                  </a:lnTo>
                  <a:lnTo>
                    <a:pt x="398" y="59"/>
                  </a:lnTo>
                  <a:lnTo>
                    <a:pt x="400" y="53"/>
                  </a:lnTo>
                  <a:lnTo>
                    <a:pt x="400" y="49"/>
                  </a:lnTo>
                  <a:lnTo>
                    <a:pt x="412" y="47"/>
                  </a:lnTo>
                  <a:lnTo>
                    <a:pt x="419" y="49"/>
                  </a:lnTo>
                  <a:lnTo>
                    <a:pt x="423" y="53"/>
                  </a:lnTo>
                  <a:lnTo>
                    <a:pt x="430" y="53"/>
                  </a:lnTo>
                  <a:lnTo>
                    <a:pt x="440" y="57"/>
                  </a:lnTo>
                  <a:lnTo>
                    <a:pt x="451" y="67"/>
                  </a:lnTo>
                  <a:lnTo>
                    <a:pt x="465" y="81"/>
                  </a:lnTo>
                  <a:lnTo>
                    <a:pt x="482" y="101"/>
                  </a:lnTo>
                  <a:lnTo>
                    <a:pt x="484" y="105"/>
                  </a:lnTo>
                  <a:lnTo>
                    <a:pt x="482" y="111"/>
                  </a:lnTo>
                  <a:lnTo>
                    <a:pt x="477" y="118"/>
                  </a:lnTo>
                  <a:lnTo>
                    <a:pt x="470" y="126"/>
                  </a:lnTo>
                  <a:lnTo>
                    <a:pt x="465" y="130"/>
                  </a:lnTo>
                  <a:lnTo>
                    <a:pt x="461" y="134"/>
                  </a:lnTo>
                  <a:lnTo>
                    <a:pt x="461" y="136"/>
                  </a:lnTo>
                  <a:lnTo>
                    <a:pt x="461" y="138"/>
                  </a:lnTo>
                  <a:lnTo>
                    <a:pt x="463" y="138"/>
                  </a:lnTo>
                  <a:lnTo>
                    <a:pt x="465" y="138"/>
                  </a:lnTo>
                  <a:lnTo>
                    <a:pt x="477" y="124"/>
                  </a:lnTo>
                  <a:lnTo>
                    <a:pt x="484" y="120"/>
                  </a:lnTo>
                  <a:lnTo>
                    <a:pt x="489" y="120"/>
                  </a:lnTo>
                  <a:lnTo>
                    <a:pt x="491" y="120"/>
                  </a:lnTo>
                  <a:lnTo>
                    <a:pt x="491" y="122"/>
                  </a:lnTo>
                  <a:lnTo>
                    <a:pt x="493" y="126"/>
                  </a:lnTo>
                  <a:lnTo>
                    <a:pt x="493" y="132"/>
                  </a:lnTo>
                  <a:lnTo>
                    <a:pt x="493" y="140"/>
                  </a:lnTo>
                  <a:lnTo>
                    <a:pt x="493" y="142"/>
                  </a:lnTo>
                  <a:lnTo>
                    <a:pt x="491" y="144"/>
                  </a:lnTo>
                  <a:lnTo>
                    <a:pt x="489" y="146"/>
                  </a:lnTo>
                  <a:lnTo>
                    <a:pt x="486" y="144"/>
                  </a:lnTo>
                  <a:lnTo>
                    <a:pt x="479" y="162"/>
                  </a:lnTo>
                  <a:lnTo>
                    <a:pt x="470" y="180"/>
                  </a:lnTo>
                  <a:lnTo>
                    <a:pt x="475" y="182"/>
                  </a:lnTo>
                  <a:lnTo>
                    <a:pt x="479" y="178"/>
                  </a:lnTo>
                  <a:lnTo>
                    <a:pt x="482" y="176"/>
                  </a:lnTo>
                  <a:lnTo>
                    <a:pt x="484" y="176"/>
                  </a:lnTo>
                  <a:lnTo>
                    <a:pt x="486" y="176"/>
                  </a:lnTo>
                  <a:lnTo>
                    <a:pt x="489" y="180"/>
                  </a:lnTo>
                  <a:lnTo>
                    <a:pt x="489" y="196"/>
                  </a:lnTo>
                  <a:lnTo>
                    <a:pt x="486" y="208"/>
                  </a:lnTo>
                  <a:lnTo>
                    <a:pt x="491" y="208"/>
                  </a:lnTo>
                  <a:lnTo>
                    <a:pt x="493" y="208"/>
                  </a:lnTo>
                  <a:lnTo>
                    <a:pt x="495" y="204"/>
                  </a:lnTo>
                  <a:lnTo>
                    <a:pt x="495" y="200"/>
                  </a:lnTo>
                  <a:lnTo>
                    <a:pt x="498" y="190"/>
                  </a:lnTo>
                  <a:lnTo>
                    <a:pt x="500" y="176"/>
                  </a:lnTo>
                  <a:lnTo>
                    <a:pt x="500" y="162"/>
                  </a:lnTo>
                  <a:lnTo>
                    <a:pt x="502" y="150"/>
                  </a:lnTo>
                  <a:lnTo>
                    <a:pt x="505" y="146"/>
                  </a:lnTo>
                  <a:lnTo>
                    <a:pt x="507" y="142"/>
                  </a:lnTo>
                  <a:lnTo>
                    <a:pt x="509" y="140"/>
                  </a:lnTo>
                  <a:lnTo>
                    <a:pt x="514" y="140"/>
                  </a:lnTo>
                  <a:lnTo>
                    <a:pt x="516" y="140"/>
                  </a:lnTo>
                  <a:lnTo>
                    <a:pt x="519" y="140"/>
                  </a:lnTo>
                  <a:lnTo>
                    <a:pt x="521" y="140"/>
                  </a:lnTo>
                  <a:lnTo>
                    <a:pt x="523" y="142"/>
                  </a:lnTo>
                  <a:lnTo>
                    <a:pt x="523" y="148"/>
                  </a:lnTo>
                  <a:lnTo>
                    <a:pt x="523" y="156"/>
                  </a:lnTo>
                  <a:lnTo>
                    <a:pt x="521" y="164"/>
                  </a:lnTo>
                  <a:lnTo>
                    <a:pt x="521" y="170"/>
                  </a:lnTo>
                  <a:lnTo>
                    <a:pt x="523" y="176"/>
                  </a:lnTo>
                  <a:lnTo>
                    <a:pt x="528" y="178"/>
                  </a:lnTo>
                  <a:lnTo>
                    <a:pt x="535" y="176"/>
                  </a:lnTo>
                  <a:lnTo>
                    <a:pt x="540" y="174"/>
                  </a:lnTo>
                  <a:lnTo>
                    <a:pt x="544" y="170"/>
                  </a:lnTo>
                  <a:lnTo>
                    <a:pt x="549" y="166"/>
                  </a:lnTo>
                  <a:lnTo>
                    <a:pt x="556" y="162"/>
                  </a:lnTo>
                  <a:lnTo>
                    <a:pt x="568" y="158"/>
                  </a:lnTo>
                  <a:lnTo>
                    <a:pt x="582" y="156"/>
                  </a:lnTo>
                  <a:lnTo>
                    <a:pt x="600" y="156"/>
                  </a:lnTo>
                  <a:lnTo>
                    <a:pt x="607" y="158"/>
                  </a:lnTo>
                  <a:lnTo>
                    <a:pt x="610" y="156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12" y="146"/>
                  </a:lnTo>
                  <a:lnTo>
                    <a:pt x="619" y="144"/>
                  </a:lnTo>
                  <a:lnTo>
                    <a:pt x="635" y="144"/>
                  </a:lnTo>
                  <a:lnTo>
                    <a:pt x="649" y="146"/>
                  </a:lnTo>
                  <a:lnTo>
                    <a:pt x="665" y="152"/>
                  </a:lnTo>
                  <a:lnTo>
                    <a:pt x="684" y="160"/>
                  </a:lnTo>
                  <a:lnTo>
                    <a:pt x="703" y="170"/>
                  </a:lnTo>
                  <a:lnTo>
                    <a:pt x="719" y="180"/>
                  </a:lnTo>
                  <a:lnTo>
                    <a:pt x="735" y="186"/>
                  </a:lnTo>
                  <a:lnTo>
                    <a:pt x="747" y="190"/>
                  </a:lnTo>
                  <a:lnTo>
                    <a:pt x="758" y="192"/>
                  </a:lnTo>
                  <a:lnTo>
                    <a:pt x="761" y="192"/>
                  </a:lnTo>
                  <a:lnTo>
                    <a:pt x="770" y="194"/>
                  </a:lnTo>
                  <a:lnTo>
                    <a:pt x="782" y="194"/>
                  </a:lnTo>
                  <a:lnTo>
                    <a:pt x="793" y="192"/>
                  </a:lnTo>
                  <a:lnTo>
                    <a:pt x="800" y="188"/>
                  </a:lnTo>
                  <a:lnTo>
                    <a:pt x="807" y="184"/>
                  </a:lnTo>
                  <a:lnTo>
                    <a:pt x="807" y="194"/>
                  </a:lnTo>
                  <a:lnTo>
                    <a:pt x="805" y="198"/>
                  </a:lnTo>
                  <a:lnTo>
                    <a:pt x="805" y="206"/>
                  </a:lnTo>
                  <a:lnTo>
                    <a:pt x="800" y="214"/>
                  </a:lnTo>
                  <a:lnTo>
                    <a:pt x="793" y="223"/>
                  </a:lnTo>
                  <a:lnTo>
                    <a:pt x="786" y="229"/>
                  </a:lnTo>
                  <a:lnTo>
                    <a:pt x="777" y="237"/>
                  </a:lnTo>
                  <a:lnTo>
                    <a:pt x="765" y="243"/>
                  </a:lnTo>
                  <a:lnTo>
                    <a:pt x="756" y="249"/>
                  </a:lnTo>
                  <a:lnTo>
                    <a:pt x="749" y="251"/>
                  </a:lnTo>
                  <a:lnTo>
                    <a:pt x="733" y="255"/>
                  </a:lnTo>
                  <a:lnTo>
                    <a:pt x="721" y="257"/>
                  </a:lnTo>
                  <a:lnTo>
                    <a:pt x="714" y="261"/>
                  </a:lnTo>
                  <a:lnTo>
                    <a:pt x="707" y="265"/>
                  </a:lnTo>
                  <a:lnTo>
                    <a:pt x="705" y="271"/>
                  </a:lnTo>
                  <a:lnTo>
                    <a:pt x="703" y="275"/>
                  </a:lnTo>
                  <a:lnTo>
                    <a:pt x="700" y="287"/>
                  </a:lnTo>
                  <a:lnTo>
                    <a:pt x="696" y="295"/>
                  </a:lnTo>
                  <a:lnTo>
                    <a:pt x="686" y="305"/>
                  </a:lnTo>
                  <a:lnTo>
                    <a:pt x="677" y="311"/>
                  </a:lnTo>
                  <a:lnTo>
                    <a:pt x="672" y="315"/>
                  </a:lnTo>
                  <a:lnTo>
                    <a:pt x="670" y="319"/>
                  </a:lnTo>
                  <a:lnTo>
                    <a:pt x="668" y="323"/>
                  </a:lnTo>
                  <a:lnTo>
                    <a:pt x="668" y="329"/>
                  </a:lnTo>
                  <a:lnTo>
                    <a:pt x="670" y="344"/>
                  </a:lnTo>
                  <a:lnTo>
                    <a:pt x="670" y="358"/>
                  </a:lnTo>
                  <a:lnTo>
                    <a:pt x="668" y="370"/>
                  </a:lnTo>
                  <a:lnTo>
                    <a:pt x="663" y="378"/>
                  </a:lnTo>
                  <a:lnTo>
                    <a:pt x="670" y="400"/>
                  </a:lnTo>
                  <a:lnTo>
                    <a:pt x="677" y="426"/>
                  </a:lnTo>
                  <a:lnTo>
                    <a:pt x="675" y="438"/>
                  </a:lnTo>
                  <a:lnTo>
                    <a:pt x="670" y="447"/>
                  </a:lnTo>
                  <a:lnTo>
                    <a:pt x="665" y="455"/>
                  </a:lnTo>
                  <a:lnTo>
                    <a:pt x="658" y="461"/>
                  </a:lnTo>
                  <a:lnTo>
                    <a:pt x="654" y="467"/>
                  </a:lnTo>
                  <a:lnTo>
                    <a:pt x="647" y="475"/>
                  </a:lnTo>
                  <a:lnTo>
                    <a:pt x="644" y="485"/>
                  </a:lnTo>
                  <a:lnTo>
                    <a:pt x="642" y="497"/>
                  </a:lnTo>
                  <a:lnTo>
                    <a:pt x="644" y="507"/>
                  </a:lnTo>
                  <a:lnTo>
                    <a:pt x="647" y="517"/>
                  </a:lnTo>
                  <a:lnTo>
                    <a:pt x="651" y="523"/>
                  </a:lnTo>
                  <a:lnTo>
                    <a:pt x="656" y="529"/>
                  </a:lnTo>
                  <a:lnTo>
                    <a:pt x="661" y="535"/>
                  </a:lnTo>
                  <a:lnTo>
                    <a:pt x="665" y="539"/>
                  </a:lnTo>
                  <a:lnTo>
                    <a:pt x="670" y="545"/>
                  </a:lnTo>
                  <a:lnTo>
                    <a:pt x="670" y="554"/>
                  </a:lnTo>
                  <a:lnTo>
                    <a:pt x="670" y="566"/>
                  </a:lnTo>
                  <a:lnTo>
                    <a:pt x="668" y="574"/>
                  </a:lnTo>
                  <a:lnTo>
                    <a:pt x="665" y="582"/>
                  </a:lnTo>
                  <a:lnTo>
                    <a:pt x="661" y="586"/>
                  </a:lnTo>
                  <a:lnTo>
                    <a:pt x="654" y="592"/>
                  </a:lnTo>
                  <a:lnTo>
                    <a:pt x="647" y="594"/>
                  </a:lnTo>
                  <a:lnTo>
                    <a:pt x="635" y="596"/>
                  </a:lnTo>
                  <a:lnTo>
                    <a:pt x="621" y="596"/>
                  </a:lnTo>
                  <a:lnTo>
                    <a:pt x="603" y="594"/>
                  </a:lnTo>
                  <a:lnTo>
                    <a:pt x="582" y="590"/>
                  </a:lnTo>
                  <a:lnTo>
                    <a:pt x="563" y="588"/>
                  </a:lnTo>
                  <a:lnTo>
                    <a:pt x="544" y="586"/>
                  </a:lnTo>
                  <a:lnTo>
                    <a:pt x="537" y="586"/>
                  </a:lnTo>
                  <a:lnTo>
                    <a:pt x="530" y="588"/>
                  </a:lnTo>
                  <a:lnTo>
                    <a:pt x="523" y="592"/>
                  </a:lnTo>
                  <a:lnTo>
                    <a:pt x="519" y="596"/>
                  </a:lnTo>
                  <a:lnTo>
                    <a:pt x="509" y="606"/>
                  </a:lnTo>
                  <a:lnTo>
                    <a:pt x="502" y="614"/>
                  </a:lnTo>
                  <a:lnTo>
                    <a:pt x="491" y="624"/>
                  </a:lnTo>
                  <a:lnTo>
                    <a:pt x="479" y="632"/>
                  </a:lnTo>
                  <a:lnTo>
                    <a:pt x="468" y="638"/>
                  </a:lnTo>
                  <a:lnTo>
                    <a:pt x="456" y="642"/>
                  </a:lnTo>
                  <a:lnTo>
                    <a:pt x="444" y="644"/>
                  </a:lnTo>
                  <a:lnTo>
                    <a:pt x="437" y="646"/>
                  </a:lnTo>
                  <a:lnTo>
                    <a:pt x="430" y="650"/>
                  </a:lnTo>
                  <a:lnTo>
                    <a:pt x="426" y="654"/>
                  </a:lnTo>
                  <a:lnTo>
                    <a:pt x="421" y="658"/>
                  </a:lnTo>
                  <a:lnTo>
                    <a:pt x="414" y="661"/>
                  </a:lnTo>
                  <a:lnTo>
                    <a:pt x="407" y="663"/>
                  </a:lnTo>
                  <a:lnTo>
                    <a:pt x="395" y="663"/>
                  </a:lnTo>
                  <a:lnTo>
                    <a:pt x="386" y="665"/>
                  </a:lnTo>
                  <a:lnTo>
                    <a:pt x="377" y="665"/>
                  </a:lnTo>
                  <a:lnTo>
                    <a:pt x="370" y="667"/>
                  </a:lnTo>
                  <a:lnTo>
                    <a:pt x="365" y="671"/>
                  </a:lnTo>
                  <a:lnTo>
                    <a:pt x="356" y="679"/>
                  </a:lnTo>
                  <a:lnTo>
                    <a:pt x="351" y="687"/>
                  </a:lnTo>
                  <a:lnTo>
                    <a:pt x="344" y="707"/>
                  </a:lnTo>
                  <a:lnTo>
                    <a:pt x="342" y="725"/>
                  </a:lnTo>
                  <a:lnTo>
                    <a:pt x="328" y="745"/>
                  </a:lnTo>
                  <a:lnTo>
                    <a:pt x="319" y="765"/>
                  </a:lnTo>
                  <a:lnTo>
                    <a:pt x="302" y="788"/>
                  </a:lnTo>
                  <a:lnTo>
                    <a:pt x="291" y="806"/>
                  </a:lnTo>
                  <a:lnTo>
                    <a:pt x="291" y="816"/>
                  </a:lnTo>
                  <a:lnTo>
                    <a:pt x="291" y="824"/>
                  </a:lnTo>
                  <a:lnTo>
                    <a:pt x="293" y="832"/>
                  </a:lnTo>
                  <a:lnTo>
                    <a:pt x="298" y="838"/>
                  </a:lnTo>
                  <a:lnTo>
                    <a:pt x="302" y="850"/>
                  </a:lnTo>
                  <a:lnTo>
                    <a:pt x="307" y="860"/>
                  </a:lnTo>
                  <a:lnTo>
                    <a:pt x="302" y="909"/>
                  </a:lnTo>
                  <a:lnTo>
                    <a:pt x="302" y="915"/>
                  </a:lnTo>
                  <a:lnTo>
                    <a:pt x="300" y="919"/>
                  </a:lnTo>
                  <a:lnTo>
                    <a:pt x="298" y="923"/>
                  </a:lnTo>
                  <a:lnTo>
                    <a:pt x="293" y="929"/>
                  </a:lnTo>
                  <a:lnTo>
                    <a:pt x="286" y="937"/>
                  </a:lnTo>
                  <a:lnTo>
                    <a:pt x="279" y="947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8" name="Freeform 97"/>
            <p:cNvSpPr>
              <a:spLocks noChangeArrowheads="1"/>
            </p:cNvSpPr>
            <p:nvPr/>
          </p:nvSpPr>
          <p:spPr bwMode="auto">
            <a:xfrm>
              <a:off x="4490106" y="1815650"/>
              <a:ext cx="731629" cy="903445"/>
            </a:xfrm>
            <a:custGeom>
              <a:avLst/>
              <a:gdLst>
                <a:gd name="T0" fmla="*/ 225744 w 807"/>
                <a:gd name="T1" fmla="*/ 893905 h 947"/>
                <a:gd name="T2" fmla="*/ 192200 w 807"/>
                <a:gd name="T3" fmla="*/ 851929 h 947"/>
                <a:gd name="T4" fmla="*/ 166815 w 807"/>
                <a:gd name="T5" fmla="*/ 789918 h 947"/>
                <a:gd name="T6" fmla="*/ 157749 w 807"/>
                <a:gd name="T7" fmla="*/ 761298 h 947"/>
                <a:gd name="T8" fmla="*/ 192200 w 807"/>
                <a:gd name="T9" fmla="*/ 716460 h 947"/>
                <a:gd name="T10" fmla="*/ 210332 w 807"/>
                <a:gd name="T11" fmla="*/ 678299 h 947"/>
                <a:gd name="T12" fmla="*/ 141430 w 807"/>
                <a:gd name="T13" fmla="*/ 666851 h 947"/>
                <a:gd name="T14" fmla="*/ 113325 w 807"/>
                <a:gd name="T15" fmla="*/ 627737 h 947"/>
                <a:gd name="T16" fmla="*/ 97007 w 807"/>
                <a:gd name="T17" fmla="*/ 614381 h 947"/>
                <a:gd name="T18" fmla="*/ 88847 w 807"/>
                <a:gd name="T19" fmla="*/ 602933 h 947"/>
                <a:gd name="T20" fmla="*/ 92474 w 807"/>
                <a:gd name="T21" fmla="*/ 581945 h 947"/>
                <a:gd name="T22" fmla="*/ 111512 w 807"/>
                <a:gd name="T23" fmla="*/ 462694 h 947"/>
                <a:gd name="T24" fmla="*/ 77968 w 807"/>
                <a:gd name="T25" fmla="*/ 417855 h 947"/>
                <a:gd name="T26" fmla="*/ 50770 w 807"/>
                <a:gd name="T27" fmla="*/ 398775 h 947"/>
                <a:gd name="T28" fmla="*/ 57116 w 807"/>
                <a:gd name="T29" fmla="*/ 347259 h 947"/>
                <a:gd name="T30" fmla="*/ 132364 w 807"/>
                <a:gd name="T31" fmla="*/ 289064 h 947"/>
                <a:gd name="T32" fmla="*/ 157749 w 807"/>
                <a:gd name="T33" fmla="*/ 254720 h 947"/>
                <a:gd name="T34" fmla="*/ 198546 w 807"/>
                <a:gd name="T35" fmla="*/ 198434 h 947"/>
                <a:gd name="T36" fmla="*/ 210332 w 807"/>
                <a:gd name="T37" fmla="*/ 148825 h 947"/>
                <a:gd name="T38" fmla="*/ 232091 w 807"/>
                <a:gd name="T39" fmla="*/ 105895 h 947"/>
                <a:gd name="T40" fmla="*/ 252942 w 807"/>
                <a:gd name="T41" fmla="*/ 65827 h 947"/>
                <a:gd name="T42" fmla="*/ 261102 w 807"/>
                <a:gd name="T43" fmla="*/ 23850 h 947"/>
                <a:gd name="T44" fmla="*/ 299179 w 807"/>
                <a:gd name="T45" fmla="*/ 14310 h 947"/>
                <a:gd name="T46" fmla="*/ 314591 w 807"/>
                <a:gd name="T47" fmla="*/ 20034 h 947"/>
                <a:gd name="T48" fmla="*/ 341790 w 807"/>
                <a:gd name="T49" fmla="*/ 35298 h 947"/>
                <a:gd name="T50" fmla="*/ 348136 w 807"/>
                <a:gd name="T51" fmla="*/ 65827 h 947"/>
                <a:gd name="T52" fmla="*/ 362641 w 807"/>
                <a:gd name="T53" fmla="*/ 46746 h 947"/>
                <a:gd name="T54" fmla="*/ 408878 w 807"/>
                <a:gd name="T55" fmla="*/ 63919 h 947"/>
                <a:gd name="T56" fmla="*/ 426104 w 807"/>
                <a:gd name="T57" fmla="*/ 120205 h 947"/>
                <a:gd name="T58" fmla="*/ 421571 w 807"/>
                <a:gd name="T59" fmla="*/ 131653 h 947"/>
                <a:gd name="T60" fmla="*/ 446955 w 807"/>
                <a:gd name="T61" fmla="*/ 120205 h 947"/>
                <a:gd name="T62" fmla="*/ 440609 w 807"/>
                <a:gd name="T63" fmla="*/ 137377 h 947"/>
                <a:gd name="T64" fmla="*/ 438796 w 807"/>
                <a:gd name="T65" fmla="*/ 167905 h 947"/>
                <a:gd name="T66" fmla="*/ 446955 w 807"/>
                <a:gd name="T67" fmla="*/ 198434 h 947"/>
                <a:gd name="T68" fmla="*/ 455115 w 807"/>
                <a:gd name="T69" fmla="*/ 143101 h 947"/>
                <a:gd name="T70" fmla="*/ 470527 w 807"/>
                <a:gd name="T71" fmla="*/ 133561 h 947"/>
                <a:gd name="T72" fmla="*/ 472340 w 807"/>
                <a:gd name="T73" fmla="*/ 162181 h 947"/>
                <a:gd name="T74" fmla="*/ 497725 w 807"/>
                <a:gd name="T75" fmla="*/ 158365 h 947"/>
                <a:gd name="T76" fmla="*/ 553028 w 807"/>
                <a:gd name="T77" fmla="*/ 148825 h 947"/>
                <a:gd name="T78" fmla="*/ 575693 w 807"/>
                <a:gd name="T79" fmla="*/ 137377 h 947"/>
                <a:gd name="T80" fmla="*/ 666354 w 807"/>
                <a:gd name="T81" fmla="*/ 177445 h 947"/>
                <a:gd name="T82" fmla="*/ 718937 w 807"/>
                <a:gd name="T83" fmla="*/ 183169 h 947"/>
                <a:gd name="T84" fmla="*/ 725283 w 807"/>
                <a:gd name="T85" fmla="*/ 204158 h 947"/>
                <a:gd name="T86" fmla="*/ 679046 w 807"/>
                <a:gd name="T87" fmla="*/ 239456 h 947"/>
                <a:gd name="T88" fmla="*/ 637342 w 807"/>
                <a:gd name="T89" fmla="*/ 262352 h 947"/>
                <a:gd name="T90" fmla="*/ 607424 w 807"/>
                <a:gd name="T91" fmla="*/ 304328 h 947"/>
                <a:gd name="T92" fmla="*/ 601078 w 807"/>
                <a:gd name="T93" fmla="*/ 360615 h 947"/>
                <a:gd name="T94" fmla="*/ 596545 w 807"/>
                <a:gd name="T95" fmla="*/ 439797 h 947"/>
                <a:gd name="T96" fmla="*/ 586572 w 807"/>
                <a:gd name="T97" fmla="*/ 493222 h 947"/>
                <a:gd name="T98" fmla="*/ 607424 w 807"/>
                <a:gd name="T99" fmla="*/ 528520 h 947"/>
                <a:gd name="T100" fmla="*/ 586572 w 807"/>
                <a:gd name="T101" fmla="*/ 566680 h 947"/>
                <a:gd name="T102" fmla="*/ 493192 w 807"/>
                <a:gd name="T103" fmla="*/ 559048 h 947"/>
                <a:gd name="T104" fmla="*/ 455115 w 807"/>
                <a:gd name="T105" fmla="*/ 585761 h 947"/>
                <a:gd name="T106" fmla="*/ 396186 w 807"/>
                <a:gd name="T107" fmla="*/ 616289 h 947"/>
                <a:gd name="T108" fmla="*/ 358108 w 807"/>
                <a:gd name="T109" fmla="*/ 632507 h 947"/>
                <a:gd name="T110" fmla="*/ 318218 w 807"/>
                <a:gd name="T111" fmla="*/ 655403 h 947"/>
                <a:gd name="T112" fmla="*/ 263822 w 807"/>
                <a:gd name="T113" fmla="*/ 768930 h 947"/>
                <a:gd name="T114" fmla="*/ 278327 w 807"/>
                <a:gd name="T115" fmla="*/ 820446 h 947"/>
                <a:gd name="T116" fmla="*/ 259289 w 807"/>
                <a:gd name="T117" fmla="*/ 893905 h 9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7"/>
                <a:gd name="T178" fmla="*/ 0 h 947"/>
                <a:gd name="T179" fmla="*/ 807 w 807"/>
                <a:gd name="T180" fmla="*/ 947 h 9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7" h="947">
                  <a:moveTo>
                    <a:pt x="279" y="947"/>
                  </a:moveTo>
                  <a:lnTo>
                    <a:pt x="277" y="943"/>
                  </a:lnTo>
                  <a:lnTo>
                    <a:pt x="272" y="941"/>
                  </a:lnTo>
                  <a:lnTo>
                    <a:pt x="265" y="939"/>
                  </a:lnTo>
                  <a:lnTo>
                    <a:pt x="258" y="939"/>
                  </a:lnTo>
                  <a:lnTo>
                    <a:pt x="249" y="937"/>
                  </a:lnTo>
                  <a:lnTo>
                    <a:pt x="239" y="933"/>
                  </a:lnTo>
                  <a:lnTo>
                    <a:pt x="235" y="927"/>
                  </a:lnTo>
                  <a:lnTo>
                    <a:pt x="230" y="921"/>
                  </a:lnTo>
                  <a:lnTo>
                    <a:pt x="223" y="907"/>
                  </a:lnTo>
                  <a:lnTo>
                    <a:pt x="214" y="899"/>
                  </a:lnTo>
                  <a:lnTo>
                    <a:pt x="212" y="893"/>
                  </a:lnTo>
                  <a:lnTo>
                    <a:pt x="212" y="885"/>
                  </a:lnTo>
                  <a:lnTo>
                    <a:pt x="216" y="879"/>
                  </a:lnTo>
                  <a:lnTo>
                    <a:pt x="219" y="872"/>
                  </a:lnTo>
                  <a:lnTo>
                    <a:pt x="207" y="858"/>
                  </a:lnTo>
                  <a:lnTo>
                    <a:pt x="186" y="836"/>
                  </a:lnTo>
                  <a:lnTo>
                    <a:pt x="184" y="828"/>
                  </a:lnTo>
                  <a:lnTo>
                    <a:pt x="181" y="822"/>
                  </a:lnTo>
                  <a:lnTo>
                    <a:pt x="179" y="820"/>
                  </a:lnTo>
                  <a:lnTo>
                    <a:pt x="177" y="818"/>
                  </a:lnTo>
                  <a:lnTo>
                    <a:pt x="170" y="818"/>
                  </a:lnTo>
                  <a:lnTo>
                    <a:pt x="167" y="814"/>
                  </a:lnTo>
                  <a:lnTo>
                    <a:pt x="174" y="798"/>
                  </a:lnTo>
                  <a:lnTo>
                    <a:pt x="184" y="786"/>
                  </a:lnTo>
                  <a:lnTo>
                    <a:pt x="186" y="770"/>
                  </a:lnTo>
                  <a:lnTo>
                    <a:pt x="191" y="753"/>
                  </a:lnTo>
                  <a:lnTo>
                    <a:pt x="198" y="751"/>
                  </a:lnTo>
                  <a:lnTo>
                    <a:pt x="205" y="751"/>
                  </a:lnTo>
                  <a:lnTo>
                    <a:pt x="212" y="751"/>
                  </a:lnTo>
                  <a:lnTo>
                    <a:pt x="219" y="751"/>
                  </a:lnTo>
                  <a:lnTo>
                    <a:pt x="223" y="749"/>
                  </a:lnTo>
                  <a:lnTo>
                    <a:pt x="228" y="743"/>
                  </a:lnTo>
                  <a:lnTo>
                    <a:pt x="232" y="735"/>
                  </a:lnTo>
                  <a:lnTo>
                    <a:pt x="232" y="717"/>
                  </a:lnTo>
                  <a:lnTo>
                    <a:pt x="232" y="711"/>
                  </a:lnTo>
                  <a:lnTo>
                    <a:pt x="228" y="705"/>
                  </a:lnTo>
                  <a:lnTo>
                    <a:pt x="221" y="701"/>
                  </a:lnTo>
                  <a:lnTo>
                    <a:pt x="212" y="699"/>
                  </a:lnTo>
                  <a:lnTo>
                    <a:pt x="184" y="703"/>
                  </a:lnTo>
                  <a:lnTo>
                    <a:pt x="163" y="705"/>
                  </a:lnTo>
                  <a:lnTo>
                    <a:pt x="156" y="699"/>
                  </a:lnTo>
                  <a:lnTo>
                    <a:pt x="149" y="691"/>
                  </a:lnTo>
                  <a:lnTo>
                    <a:pt x="139" y="681"/>
                  </a:lnTo>
                  <a:lnTo>
                    <a:pt x="135" y="669"/>
                  </a:lnTo>
                  <a:lnTo>
                    <a:pt x="132" y="663"/>
                  </a:lnTo>
                  <a:lnTo>
                    <a:pt x="130" y="661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16" y="654"/>
                  </a:lnTo>
                  <a:lnTo>
                    <a:pt x="111" y="654"/>
                  </a:lnTo>
                  <a:lnTo>
                    <a:pt x="107" y="650"/>
                  </a:lnTo>
                  <a:lnTo>
                    <a:pt x="104" y="646"/>
                  </a:lnTo>
                  <a:lnTo>
                    <a:pt x="107" y="644"/>
                  </a:lnTo>
                  <a:lnTo>
                    <a:pt x="109" y="642"/>
                  </a:lnTo>
                  <a:lnTo>
                    <a:pt x="111" y="642"/>
                  </a:lnTo>
                  <a:lnTo>
                    <a:pt x="111" y="640"/>
                  </a:lnTo>
                  <a:lnTo>
                    <a:pt x="109" y="636"/>
                  </a:lnTo>
                  <a:lnTo>
                    <a:pt x="102" y="634"/>
                  </a:lnTo>
                  <a:lnTo>
                    <a:pt x="98" y="632"/>
                  </a:lnTo>
                  <a:lnTo>
                    <a:pt x="91" y="630"/>
                  </a:lnTo>
                  <a:lnTo>
                    <a:pt x="88" y="630"/>
                  </a:lnTo>
                  <a:lnTo>
                    <a:pt x="86" y="628"/>
                  </a:lnTo>
                  <a:lnTo>
                    <a:pt x="86" y="626"/>
                  </a:lnTo>
                  <a:lnTo>
                    <a:pt x="88" y="622"/>
                  </a:lnTo>
                  <a:lnTo>
                    <a:pt x="102" y="610"/>
                  </a:lnTo>
                  <a:lnTo>
                    <a:pt x="114" y="600"/>
                  </a:lnTo>
                  <a:lnTo>
                    <a:pt x="118" y="572"/>
                  </a:lnTo>
                  <a:lnTo>
                    <a:pt x="121" y="547"/>
                  </a:lnTo>
                  <a:lnTo>
                    <a:pt x="123" y="523"/>
                  </a:lnTo>
                  <a:lnTo>
                    <a:pt x="123" y="497"/>
                  </a:lnTo>
                  <a:lnTo>
                    <a:pt x="123" y="485"/>
                  </a:lnTo>
                  <a:lnTo>
                    <a:pt x="118" y="473"/>
                  </a:lnTo>
                  <a:lnTo>
                    <a:pt x="116" y="465"/>
                  </a:lnTo>
                  <a:lnTo>
                    <a:pt x="111" y="457"/>
                  </a:lnTo>
                  <a:lnTo>
                    <a:pt x="102" y="445"/>
                  </a:lnTo>
                  <a:lnTo>
                    <a:pt x="95" y="441"/>
                  </a:lnTo>
                  <a:lnTo>
                    <a:pt x="86" y="438"/>
                  </a:lnTo>
                  <a:lnTo>
                    <a:pt x="79" y="434"/>
                  </a:lnTo>
                  <a:lnTo>
                    <a:pt x="77" y="432"/>
                  </a:lnTo>
                  <a:lnTo>
                    <a:pt x="72" y="426"/>
                  </a:lnTo>
                  <a:lnTo>
                    <a:pt x="70" y="424"/>
                  </a:lnTo>
                  <a:lnTo>
                    <a:pt x="65" y="420"/>
                  </a:lnTo>
                  <a:lnTo>
                    <a:pt x="56" y="418"/>
                  </a:lnTo>
                  <a:lnTo>
                    <a:pt x="42" y="420"/>
                  </a:lnTo>
                  <a:lnTo>
                    <a:pt x="21" y="414"/>
                  </a:lnTo>
                  <a:lnTo>
                    <a:pt x="0" y="406"/>
                  </a:lnTo>
                  <a:lnTo>
                    <a:pt x="16" y="394"/>
                  </a:lnTo>
                  <a:lnTo>
                    <a:pt x="39" y="378"/>
                  </a:lnTo>
                  <a:lnTo>
                    <a:pt x="63" y="364"/>
                  </a:lnTo>
                  <a:lnTo>
                    <a:pt x="77" y="358"/>
                  </a:lnTo>
                  <a:lnTo>
                    <a:pt x="86" y="356"/>
                  </a:lnTo>
                  <a:lnTo>
                    <a:pt x="100" y="352"/>
                  </a:lnTo>
                  <a:lnTo>
                    <a:pt x="118" y="336"/>
                  </a:lnTo>
                  <a:lnTo>
                    <a:pt x="135" y="315"/>
                  </a:lnTo>
                  <a:lnTo>
                    <a:pt x="146" y="303"/>
                  </a:lnTo>
                  <a:lnTo>
                    <a:pt x="151" y="295"/>
                  </a:lnTo>
                  <a:lnTo>
                    <a:pt x="156" y="289"/>
                  </a:lnTo>
                  <a:lnTo>
                    <a:pt x="167" y="283"/>
                  </a:lnTo>
                  <a:lnTo>
                    <a:pt x="172" y="279"/>
                  </a:lnTo>
                  <a:lnTo>
                    <a:pt x="172" y="275"/>
                  </a:lnTo>
                  <a:lnTo>
                    <a:pt x="174" y="267"/>
                  </a:lnTo>
                  <a:lnTo>
                    <a:pt x="177" y="257"/>
                  </a:lnTo>
                  <a:lnTo>
                    <a:pt x="179" y="249"/>
                  </a:lnTo>
                  <a:lnTo>
                    <a:pt x="184" y="239"/>
                  </a:lnTo>
                  <a:lnTo>
                    <a:pt x="195" y="229"/>
                  </a:lnTo>
                  <a:lnTo>
                    <a:pt x="209" y="218"/>
                  </a:lnTo>
                  <a:lnTo>
                    <a:pt x="219" y="208"/>
                  </a:lnTo>
                  <a:lnTo>
                    <a:pt x="223" y="196"/>
                  </a:lnTo>
                  <a:lnTo>
                    <a:pt x="226" y="184"/>
                  </a:lnTo>
                  <a:lnTo>
                    <a:pt x="228" y="178"/>
                  </a:lnTo>
                  <a:lnTo>
                    <a:pt x="226" y="168"/>
                  </a:lnTo>
                  <a:lnTo>
                    <a:pt x="228" y="160"/>
                  </a:lnTo>
                  <a:lnTo>
                    <a:pt x="232" y="156"/>
                  </a:lnTo>
                  <a:lnTo>
                    <a:pt x="237" y="150"/>
                  </a:lnTo>
                  <a:lnTo>
                    <a:pt x="244" y="146"/>
                  </a:lnTo>
                  <a:lnTo>
                    <a:pt x="249" y="140"/>
                  </a:lnTo>
                  <a:lnTo>
                    <a:pt x="253" y="130"/>
                  </a:lnTo>
                  <a:lnTo>
                    <a:pt x="256" y="116"/>
                  </a:lnTo>
                  <a:lnTo>
                    <a:pt x="256" y="111"/>
                  </a:lnTo>
                  <a:lnTo>
                    <a:pt x="263" y="107"/>
                  </a:lnTo>
                  <a:lnTo>
                    <a:pt x="267" y="105"/>
                  </a:lnTo>
                  <a:lnTo>
                    <a:pt x="270" y="99"/>
                  </a:lnTo>
                  <a:lnTo>
                    <a:pt x="274" y="89"/>
                  </a:lnTo>
                  <a:lnTo>
                    <a:pt x="279" y="77"/>
                  </a:lnTo>
                  <a:lnTo>
                    <a:pt x="279" y="69"/>
                  </a:lnTo>
                  <a:lnTo>
                    <a:pt x="277" y="65"/>
                  </a:lnTo>
                  <a:lnTo>
                    <a:pt x="274" y="63"/>
                  </a:lnTo>
                  <a:lnTo>
                    <a:pt x="274" y="61"/>
                  </a:lnTo>
                  <a:lnTo>
                    <a:pt x="274" y="57"/>
                  </a:lnTo>
                  <a:lnTo>
                    <a:pt x="279" y="53"/>
                  </a:lnTo>
                  <a:lnTo>
                    <a:pt x="288" y="25"/>
                  </a:lnTo>
                  <a:lnTo>
                    <a:pt x="295" y="0"/>
                  </a:lnTo>
                  <a:lnTo>
                    <a:pt x="307" y="9"/>
                  </a:lnTo>
                  <a:lnTo>
                    <a:pt x="319" y="17"/>
                  </a:lnTo>
                  <a:lnTo>
                    <a:pt x="326" y="11"/>
                  </a:lnTo>
                  <a:lnTo>
                    <a:pt x="328" y="13"/>
                  </a:lnTo>
                  <a:lnTo>
                    <a:pt x="330" y="15"/>
                  </a:lnTo>
                  <a:lnTo>
                    <a:pt x="330" y="19"/>
                  </a:lnTo>
                  <a:lnTo>
                    <a:pt x="333" y="21"/>
                  </a:lnTo>
                  <a:lnTo>
                    <a:pt x="335" y="19"/>
                  </a:lnTo>
                  <a:lnTo>
                    <a:pt x="337" y="17"/>
                  </a:lnTo>
                  <a:lnTo>
                    <a:pt x="342" y="17"/>
                  </a:lnTo>
                  <a:lnTo>
                    <a:pt x="347" y="21"/>
                  </a:lnTo>
                  <a:lnTo>
                    <a:pt x="351" y="27"/>
                  </a:lnTo>
                  <a:lnTo>
                    <a:pt x="354" y="31"/>
                  </a:lnTo>
                  <a:lnTo>
                    <a:pt x="363" y="29"/>
                  </a:lnTo>
                  <a:lnTo>
                    <a:pt x="367" y="31"/>
                  </a:lnTo>
                  <a:lnTo>
                    <a:pt x="372" y="33"/>
                  </a:lnTo>
                  <a:lnTo>
                    <a:pt x="377" y="37"/>
                  </a:lnTo>
                  <a:lnTo>
                    <a:pt x="377" y="45"/>
                  </a:lnTo>
                  <a:lnTo>
                    <a:pt x="377" y="53"/>
                  </a:lnTo>
                  <a:lnTo>
                    <a:pt x="377" y="61"/>
                  </a:lnTo>
                  <a:lnTo>
                    <a:pt x="379" y="65"/>
                  </a:lnTo>
                  <a:lnTo>
                    <a:pt x="381" y="67"/>
                  </a:lnTo>
                  <a:lnTo>
                    <a:pt x="384" y="69"/>
                  </a:lnTo>
                  <a:lnTo>
                    <a:pt x="386" y="67"/>
                  </a:lnTo>
                  <a:lnTo>
                    <a:pt x="391" y="67"/>
                  </a:lnTo>
                  <a:lnTo>
                    <a:pt x="395" y="63"/>
                  </a:lnTo>
                  <a:lnTo>
                    <a:pt x="398" y="59"/>
                  </a:lnTo>
                  <a:lnTo>
                    <a:pt x="400" y="53"/>
                  </a:lnTo>
                  <a:lnTo>
                    <a:pt x="400" y="49"/>
                  </a:lnTo>
                  <a:lnTo>
                    <a:pt x="412" y="47"/>
                  </a:lnTo>
                  <a:lnTo>
                    <a:pt x="419" y="49"/>
                  </a:lnTo>
                  <a:lnTo>
                    <a:pt x="423" y="53"/>
                  </a:lnTo>
                  <a:lnTo>
                    <a:pt x="430" y="53"/>
                  </a:lnTo>
                  <a:lnTo>
                    <a:pt x="440" y="57"/>
                  </a:lnTo>
                  <a:lnTo>
                    <a:pt x="451" y="67"/>
                  </a:lnTo>
                  <a:lnTo>
                    <a:pt x="465" y="81"/>
                  </a:lnTo>
                  <a:lnTo>
                    <a:pt x="482" y="101"/>
                  </a:lnTo>
                  <a:lnTo>
                    <a:pt x="484" y="105"/>
                  </a:lnTo>
                  <a:lnTo>
                    <a:pt x="482" y="111"/>
                  </a:lnTo>
                  <a:lnTo>
                    <a:pt x="477" y="118"/>
                  </a:lnTo>
                  <a:lnTo>
                    <a:pt x="470" y="126"/>
                  </a:lnTo>
                  <a:lnTo>
                    <a:pt x="465" y="130"/>
                  </a:lnTo>
                  <a:lnTo>
                    <a:pt x="461" y="134"/>
                  </a:lnTo>
                  <a:lnTo>
                    <a:pt x="461" y="136"/>
                  </a:lnTo>
                  <a:lnTo>
                    <a:pt x="461" y="138"/>
                  </a:lnTo>
                  <a:lnTo>
                    <a:pt x="463" y="138"/>
                  </a:lnTo>
                  <a:lnTo>
                    <a:pt x="465" y="138"/>
                  </a:lnTo>
                  <a:lnTo>
                    <a:pt x="477" y="124"/>
                  </a:lnTo>
                  <a:lnTo>
                    <a:pt x="484" y="120"/>
                  </a:lnTo>
                  <a:lnTo>
                    <a:pt x="489" y="120"/>
                  </a:lnTo>
                  <a:lnTo>
                    <a:pt x="491" y="120"/>
                  </a:lnTo>
                  <a:lnTo>
                    <a:pt x="491" y="122"/>
                  </a:lnTo>
                  <a:lnTo>
                    <a:pt x="493" y="126"/>
                  </a:lnTo>
                  <a:lnTo>
                    <a:pt x="493" y="132"/>
                  </a:lnTo>
                  <a:lnTo>
                    <a:pt x="493" y="140"/>
                  </a:lnTo>
                  <a:lnTo>
                    <a:pt x="493" y="142"/>
                  </a:lnTo>
                  <a:lnTo>
                    <a:pt x="491" y="144"/>
                  </a:lnTo>
                  <a:lnTo>
                    <a:pt x="489" y="146"/>
                  </a:lnTo>
                  <a:lnTo>
                    <a:pt x="486" y="144"/>
                  </a:lnTo>
                  <a:lnTo>
                    <a:pt x="479" y="162"/>
                  </a:lnTo>
                  <a:lnTo>
                    <a:pt x="470" y="180"/>
                  </a:lnTo>
                  <a:lnTo>
                    <a:pt x="475" y="182"/>
                  </a:lnTo>
                  <a:lnTo>
                    <a:pt x="479" y="178"/>
                  </a:lnTo>
                  <a:lnTo>
                    <a:pt x="482" y="176"/>
                  </a:lnTo>
                  <a:lnTo>
                    <a:pt x="484" y="176"/>
                  </a:lnTo>
                  <a:lnTo>
                    <a:pt x="486" y="176"/>
                  </a:lnTo>
                  <a:lnTo>
                    <a:pt x="489" y="180"/>
                  </a:lnTo>
                  <a:lnTo>
                    <a:pt x="489" y="196"/>
                  </a:lnTo>
                  <a:lnTo>
                    <a:pt x="486" y="208"/>
                  </a:lnTo>
                  <a:lnTo>
                    <a:pt x="491" y="208"/>
                  </a:lnTo>
                  <a:lnTo>
                    <a:pt x="493" y="208"/>
                  </a:lnTo>
                  <a:lnTo>
                    <a:pt x="495" y="204"/>
                  </a:lnTo>
                  <a:lnTo>
                    <a:pt x="495" y="200"/>
                  </a:lnTo>
                  <a:lnTo>
                    <a:pt x="498" y="190"/>
                  </a:lnTo>
                  <a:lnTo>
                    <a:pt x="500" y="176"/>
                  </a:lnTo>
                  <a:lnTo>
                    <a:pt x="500" y="162"/>
                  </a:lnTo>
                  <a:lnTo>
                    <a:pt x="502" y="150"/>
                  </a:lnTo>
                  <a:lnTo>
                    <a:pt x="505" y="146"/>
                  </a:lnTo>
                  <a:lnTo>
                    <a:pt x="507" y="142"/>
                  </a:lnTo>
                  <a:lnTo>
                    <a:pt x="509" y="140"/>
                  </a:lnTo>
                  <a:lnTo>
                    <a:pt x="514" y="140"/>
                  </a:lnTo>
                  <a:lnTo>
                    <a:pt x="516" y="140"/>
                  </a:lnTo>
                  <a:lnTo>
                    <a:pt x="519" y="140"/>
                  </a:lnTo>
                  <a:lnTo>
                    <a:pt x="521" y="140"/>
                  </a:lnTo>
                  <a:lnTo>
                    <a:pt x="523" y="142"/>
                  </a:lnTo>
                  <a:lnTo>
                    <a:pt x="523" y="148"/>
                  </a:lnTo>
                  <a:lnTo>
                    <a:pt x="523" y="156"/>
                  </a:lnTo>
                  <a:lnTo>
                    <a:pt x="521" y="164"/>
                  </a:lnTo>
                  <a:lnTo>
                    <a:pt x="521" y="170"/>
                  </a:lnTo>
                  <a:lnTo>
                    <a:pt x="523" y="176"/>
                  </a:lnTo>
                  <a:lnTo>
                    <a:pt x="528" y="178"/>
                  </a:lnTo>
                  <a:lnTo>
                    <a:pt x="535" y="176"/>
                  </a:lnTo>
                  <a:lnTo>
                    <a:pt x="540" y="174"/>
                  </a:lnTo>
                  <a:lnTo>
                    <a:pt x="544" y="170"/>
                  </a:lnTo>
                  <a:lnTo>
                    <a:pt x="549" y="166"/>
                  </a:lnTo>
                  <a:lnTo>
                    <a:pt x="556" y="162"/>
                  </a:lnTo>
                  <a:lnTo>
                    <a:pt x="568" y="158"/>
                  </a:lnTo>
                  <a:lnTo>
                    <a:pt x="582" y="156"/>
                  </a:lnTo>
                  <a:lnTo>
                    <a:pt x="600" y="156"/>
                  </a:lnTo>
                  <a:lnTo>
                    <a:pt x="607" y="158"/>
                  </a:lnTo>
                  <a:lnTo>
                    <a:pt x="610" y="156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12" y="146"/>
                  </a:lnTo>
                  <a:lnTo>
                    <a:pt x="619" y="144"/>
                  </a:lnTo>
                  <a:lnTo>
                    <a:pt x="635" y="144"/>
                  </a:lnTo>
                  <a:lnTo>
                    <a:pt x="649" y="146"/>
                  </a:lnTo>
                  <a:lnTo>
                    <a:pt x="665" y="152"/>
                  </a:lnTo>
                  <a:lnTo>
                    <a:pt x="684" y="160"/>
                  </a:lnTo>
                  <a:lnTo>
                    <a:pt x="703" y="170"/>
                  </a:lnTo>
                  <a:lnTo>
                    <a:pt x="719" y="180"/>
                  </a:lnTo>
                  <a:lnTo>
                    <a:pt x="735" y="186"/>
                  </a:lnTo>
                  <a:lnTo>
                    <a:pt x="747" y="190"/>
                  </a:lnTo>
                  <a:lnTo>
                    <a:pt x="758" y="192"/>
                  </a:lnTo>
                  <a:lnTo>
                    <a:pt x="761" y="192"/>
                  </a:lnTo>
                  <a:lnTo>
                    <a:pt x="770" y="194"/>
                  </a:lnTo>
                  <a:lnTo>
                    <a:pt x="782" y="194"/>
                  </a:lnTo>
                  <a:lnTo>
                    <a:pt x="793" y="192"/>
                  </a:lnTo>
                  <a:lnTo>
                    <a:pt x="800" y="188"/>
                  </a:lnTo>
                  <a:lnTo>
                    <a:pt x="807" y="184"/>
                  </a:lnTo>
                  <a:lnTo>
                    <a:pt x="807" y="194"/>
                  </a:lnTo>
                  <a:lnTo>
                    <a:pt x="805" y="198"/>
                  </a:lnTo>
                  <a:lnTo>
                    <a:pt x="805" y="206"/>
                  </a:lnTo>
                  <a:lnTo>
                    <a:pt x="800" y="214"/>
                  </a:lnTo>
                  <a:lnTo>
                    <a:pt x="793" y="223"/>
                  </a:lnTo>
                  <a:lnTo>
                    <a:pt x="786" y="229"/>
                  </a:lnTo>
                  <a:lnTo>
                    <a:pt x="777" y="237"/>
                  </a:lnTo>
                  <a:lnTo>
                    <a:pt x="765" y="243"/>
                  </a:lnTo>
                  <a:lnTo>
                    <a:pt x="756" y="249"/>
                  </a:lnTo>
                  <a:lnTo>
                    <a:pt x="749" y="251"/>
                  </a:lnTo>
                  <a:lnTo>
                    <a:pt x="733" y="255"/>
                  </a:lnTo>
                  <a:lnTo>
                    <a:pt x="721" y="257"/>
                  </a:lnTo>
                  <a:lnTo>
                    <a:pt x="714" y="261"/>
                  </a:lnTo>
                  <a:lnTo>
                    <a:pt x="707" y="265"/>
                  </a:lnTo>
                  <a:lnTo>
                    <a:pt x="705" y="271"/>
                  </a:lnTo>
                  <a:lnTo>
                    <a:pt x="703" y="275"/>
                  </a:lnTo>
                  <a:lnTo>
                    <a:pt x="700" y="287"/>
                  </a:lnTo>
                  <a:lnTo>
                    <a:pt x="696" y="295"/>
                  </a:lnTo>
                  <a:lnTo>
                    <a:pt x="686" y="305"/>
                  </a:lnTo>
                  <a:lnTo>
                    <a:pt x="677" y="311"/>
                  </a:lnTo>
                  <a:lnTo>
                    <a:pt x="672" y="315"/>
                  </a:lnTo>
                  <a:lnTo>
                    <a:pt x="670" y="319"/>
                  </a:lnTo>
                  <a:lnTo>
                    <a:pt x="668" y="323"/>
                  </a:lnTo>
                  <a:lnTo>
                    <a:pt x="668" y="329"/>
                  </a:lnTo>
                  <a:lnTo>
                    <a:pt x="670" y="344"/>
                  </a:lnTo>
                  <a:lnTo>
                    <a:pt x="670" y="358"/>
                  </a:lnTo>
                  <a:lnTo>
                    <a:pt x="668" y="370"/>
                  </a:lnTo>
                  <a:lnTo>
                    <a:pt x="663" y="378"/>
                  </a:lnTo>
                  <a:lnTo>
                    <a:pt x="670" y="400"/>
                  </a:lnTo>
                  <a:lnTo>
                    <a:pt x="677" y="426"/>
                  </a:lnTo>
                  <a:lnTo>
                    <a:pt x="675" y="438"/>
                  </a:lnTo>
                  <a:lnTo>
                    <a:pt x="670" y="447"/>
                  </a:lnTo>
                  <a:lnTo>
                    <a:pt x="665" y="455"/>
                  </a:lnTo>
                  <a:lnTo>
                    <a:pt x="658" y="461"/>
                  </a:lnTo>
                  <a:lnTo>
                    <a:pt x="654" y="467"/>
                  </a:lnTo>
                  <a:lnTo>
                    <a:pt x="647" y="475"/>
                  </a:lnTo>
                  <a:lnTo>
                    <a:pt x="644" y="485"/>
                  </a:lnTo>
                  <a:lnTo>
                    <a:pt x="642" y="497"/>
                  </a:lnTo>
                  <a:lnTo>
                    <a:pt x="644" y="507"/>
                  </a:lnTo>
                  <a:lnTo>
                    <a:pt x="647" y="517"/>
                  </a:lnTo>
                  <a:lnTo>
                    <a:pt x="651" y="523"/>
                  </a:lnTo>
                  <a:lnTo>
                    <a:pt x="656" y="529"/>
                  </a:lnTo>
                  <a:lnTo>
                    <a:pt x="661" y="535"/>
                  </a:lnTo>
                  <a:lnTo>
                    <a:pt x="665" y="539"/>
                  </a:lnTo>
                  <a:lnTo>
                    <a:pt x="670" y="545"/>
                  </a:lnTo>
                  <a:lnTo>
                    <a:pt x="670" y="554"/>
                  </a:lnTo>
                  <a:lnTo>
                    <a:pt x="670" y="566"/>
                  </a:lnTo>
                  <a:lnTo>
                    <a:pt x="668" y="574"/>
                  </a:lnTo>
                  <a:lnTo>
                    <a:pt x="665" y="582"/>
                  </a:lnTo>
                  <a:lnTo>
                    <a:pt x="661" y="586"/>
                  </a:lnTo>
                  <a:lnTo>
                    <a:pt x="654" y="592"/>
                  </a:lnTo>
                  <a:lnTo>
                    <a:pt x="647" y="594"/>
                  </a:lnTo>
                  <a:lnTo>
                    <a:pt x="635" y="596"/>
                  </a:lnTo>
                  <a:lnTo>
                    <a:pt x="621" y="596"/>
                  </a:lnTo>
                  <a:lnTo>
                    <a:pt x="603" y="594"/>
                  </a:lnTo>
                  <a:lnTo>
                    <a:pt x="582" y="590"/>
                  </a:lnTo>
                  <a:lnTo>
                    <a:pt x="563" y="588"/>
                  </a:lnTo>
                  <a:lnTo>
                    <a:pt x="544" y="586"/>
                  </a:lnTo>
                  <a:lnTo>
                    <a:pt x="537" y="586"/>
                  </a:lnTo>
                  <a:lnTo>
                    <a:pt x="530" y="588"/>
                  </a:lnTo>
                  <a:lnTo>
                    <a:pt x="523" y="592"/>
                  </a:lnTo>
                  <a:lnTo>
                    <a:pt x="519" y="596"/>
                  </a:lnTo>
                  <a:lnTo>
                    <a:pt x="509" y="606"/>
                  </a:lnTo>
                  <a:lnTo>
                    <a:pt x="502" y="614"/>
                  </a:lnTo>
                  <a:lnTo>
                    <a:pt x="491" y="624"/>
                  </a:lnTo>
                  <a:lnTo>
                    <a:pt x="479" y="632"/>
                  </a:lnTo>
                  <a:lnTo>
                    <a:pt x="468" y="638"/>
                  </a:lnTo>
                  <a:lnTo>
                    <a:pt x="456" y="642"/>
                  </a:lnTo>
                  <a:lnTo>
                    <a:pt x="444" y="644"/>
                  </a:lnTo>
                  <a:lnTo>
                    <a:pt x="437" y="646"/>
                  </a:lnTo>
                  <a:lnTo>
                    <a:pt x="430" y="650"/>
                  </a:lnTo>
                  <a:lnTo>
                    <a:pt x="426" y="654"/>
                  </a:lnTo>
                  <a:lnTo>
                    <a:pt x="421" y="658"/>
                  </a:lnTo>
                  <a:lnTo>
                    <a:pt x="414" y="661"/>
                  </a:lnTo>
                  <a:lnTo>
                    <a:pt x="407" y="663"/>
                  </a:lnTo>
                  <a:lnTo>
                    <a:pt x="395" y="663"/>
                  </a:lnTo>
                  <a:lnTo>
                    <a:pt x="386" y="665"/>
                  </a:lnTo>
                  <a:lnTo>
                    <a:pt x="377" y="665"/>
                  </a:lnTo>
                  <a:lnTo>
                    <a:pt x="370" y="667"/>
                  </a:lnTo>
                  <a:lnTo>
                    <a:pt x="365" y="671"/>
                  </a:lnTo>
                  <a:lnTo>
                    <a:pt x="356" y="679"/>
                  </a:lnTo>
                  <a:lnTo>
                    <a:pt x="351" y="687"/>
                  </a:lnTo>
                  <a:lnTo>
                    <a:pt x="344" y="707"/>
                  </a:lnTo>
                  <a:lnTo>
                    <a:pt x="342" y="725"/>
                  </a:lnTo>
                  <a:lnTo>
                    <a:pt x="328" y="745"/>
                  </a:lnTo>
                  <a:lnTo>
                    <a:pt x="319" y="765"/>
                  </a:lnTo>
                  <a:lnTo>
                    <a:pt x="302" y="788"/>
                  </a:lnTo>
                  <a:lnTo>
                    <a:pt x="291" y="806"/>
                  </a:lnTo>
                  <a:lnTo>
                    <a:pt x="291" y="816"/>
                  </a:lnTo>
                  <a:lnTo>
                    <a:pt x="291" y="824"/>
                  </a:lnTo>
                  <a:lnTo>
                    <a:pt x="293" y="832"/>
                  </a:lnTo>
                  <a:lnTo>
                    <a:pt x="298" y="838"/>
                  </a:lnTo>
                  <a:lnTo>
                    <a:pt x="302" y="850"/>
                  </a:lnTo>
                  <a:lnTo>
                    <a:pt x="307" y="860"/>
                  </a:lnTo>
                  <a:lnTo>
                    <a:pt x="302" y="909"/>
                  </a:lnTo>
                  <a:lnTo>
                    <a:pt x="302" y="915"/>
                  </a:lnTo>
                  <a:lnTo>
                    <a:pt x="300" y="919"/>
                  </a:lnTo>
                  <a:lnTo>
                    <a:pt x="298" y="923"/>
                  </a:lnTo>
                  <a:lnTo>
                    <a:pt x="293" y="929"/>
                  </a:lnTo>
                  <a:lnTo>
                    <a:pt x="286" y="937"/>
                  </a:lnTo>
                  <a:lnTo>
                    <a:pt x="279" y="947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19" name="Freeform 98"/>
            <p:cNvSpPr>
              <a:spLocks noChangeArrowheads="1"/>
            </p:cNvSpPr>
            <p:nvPr/>
          </p:nvSpPr>
          <p:spPr bwMode="auto">
            <a:xfrm>
              <a:off x="3824322" y="3919575"/>
              <a:ext cx="658459" cy="406642"/>
            </a:xfrm>
            <a:custGeom>
              <a:avLst/>
              <a:gdLst>
                <a:gd name="T0" fmla="*/ 2147483647 w 726"/>
                <a:gd name="T1" fmla="*/ 0 h 426"/>
                <a:gd name="T2" fmla="*/ 2147483647 w 726"/>
                <a:gd name="T3" fmla="*/ 2147483647 h 426"/>
                <a:gd name="T4" fmla="*/ 2147483647 w 726"/>
                <a:gd name="T5" fmla="*/ 2147483647 h 426"/>
                <a:gd name="T6" fmla="*/ 0 w 726"/>
                <a:gd name="T7" fmla="*/ 2147483647 h 426"/>
                <a:gd name="T8" fmla="*/ 2147483647 w 726"/>
                <a:gd name="T9" fmla="*/ 2147483647 h 426"/>
                <a:gd name="T10" fmla="*/ 2147483647 w 726"/>
                <a:gd name="T11" fmla="*/ 2147483647 h 426"/>
                <a:gd name="T12" fmla="*/ 2147483647 w 726"/>
                <a:gd name="T13" fmla="*/ 2147483647 h 426"/>
                <a:gd name="T14" fmla="*/ 2147483647 w 726"/>
                <a:gd name="T15" fmla="*/ 2147483647 h 426"/>
                <a:gd name="T16" fmla="*/ 2147483647 w 726"/>
                <a:gd name="T17" fmla="*/ 2147483647 h 426"/>
                <a:gd name="T18" fmla="*/ 2147483647 w 726"/>
                <a:gd name="T19" fmla="*/ 2147483647 h 426"/>
                <a:gd name="T20" fmla="*/ 2147483647 w 726"/>
                <a:gd name="T21" fmla="*/ 2147483647 h 426"/>
                <a:gd name="T22" fmla="*/ 2147483647 w 726"/>
                <a:gd name="T23" fmla="*/ 2147483647 h 426"/>
                <a:gd name="T24" fmla="*/ 2147483647 w 726"/>
                <a:gd name="T25" fmla="*/ 2147483647 h 426"/>
                <a:gd name="T26" fmla="*/ 2147483647 w 726"/>
                <a:gd name="T27" fmla="*/ 2147483647 h 426"/>
                <a:gd name="T28" fmla="*/ 2147483647 w 726"/>
                <a:gd name="T29" fmla="*/ 2147483647 h 426"/>
                <a:gd name="T30" fmla="*/ 2147483647 w 726"/>
                <a:gd name="T31" fmla="*/ 2147483647 h 426"/>
                <a:gd name="T32" fmla="*/ 2147483647 w 726"/>
                <a:gd name="T33" fmla="*/ 2147483647 h 426"/>
                <a:gd name="T34" fmla="*/ 2147483647 w 726"/>
                <a:gd name="T35" fmla="*/ 2147483647 h 426"/>
                <a:gd name="T36" fmla="*/ 2147483647 w 726"/>
                <a:gd name="T37" fmla="*/ 2147483647 h 426"/>
                <a:gd name="T38" fmla="*/ 2147483647 w 726"/>
                <a:gd name="T39" fmla="*/ 2147483647 h 426"/>
                <a:gd name="T40" fmla="*/ 2147483647 w 726"/>
                <a:gd name="T41" fmla="*/ 2147483647 h 426"/>
                <a:gd name="T42" fmla="*/ 2147483647 w 726"/>
                <a:gd name="T43" fmla="*/ 2147483647 h 426"/>
                <a:gd name="T44" fmla="*/ 2147483647 w 726"/>
                <a:gd name="T45" fmla="*/ 2147483647 h 426"/>
                <a:gd name="T46" fmla="*/ 2147483647 w 726"/>
                <a:gd name="T47" fmla="*/ 2147483647 h 426"/>
                <a:gd name="T48" fmla="*/ 2147483647 w 726"/>
                <a:gd name="T49" fmla="*/ 2147483647 h 426"/>
                <a:gd name="T50" fmla="*/ 2147483647 w 726"/>
                <a:gd name="T51" fmla="*/ 2147483647 h 426"/>
                <a:gd name="T52" fmla="*/ 2147483647 w 726"/>
                <a:gd name="T53" fmla="*/ 2147483647 h 426"/>
                <a:gd name="T54" fmla="*/ 2147483647 w 726"/>
                <a:gd name="T55" fmla="*/ 2147483647 h 426"/>
                <a:gd name="T56" fmla="*/ 2147483647 w 726"/>
                <a:gd name="T57" fmla="*/ 2147483647 h 426"/>
                <a:gd name="T58" fmla="*/ 2147483647 w 726"/>
                <a:gd name="T59" fmla="*/ 2147483647 h 426"/>
                <a:gd name="T60" fmla="*/ 2147483647 w 726"/>
                <a:gd name="T61" fmla="*/ 2147483647 h 426"/>
                <a:gd name="T62" fmla="*/ 2147483647 w 726"/>
                <a:gd name="T63" fmla="*/ 2147483647 h 426"/>
                <a:gd name="T64" fmla="*/ 2147483647 w 726"/>
                <a:gd name="T65" fmla="*/ 2147483647 h 426"/>
                <a:gd name="T66" fmla="*/ 2147483647 w 726"/>
                <a:gd name="T67" fmla="*/ 2147483647 h 426"/>
                <a:gd name="T68" fmla="*/ 2147483647 w 726"/>
                <a:gd name="T69" fmla="*/ 2147483647 h 426"/>
                <a:gd name="T70" fmla="*/ 2147483647 w 726"/>
                <a:gd name="T71" fmla="*/ 2147483647 h 426"/>
                <a:gd name="T72" fmla="*/ 2147483647 w 726"/>
                <a:gd name="T73" fmla="*/ 2147483647 h 426"/>
                <a:gd name="T74" fmla="*/ 2147483647 w 726"/>
                <a:gd name="T75" fmla="*/ 2147483647 h 426"/>
                <a:gd name="T76" fmla="*/ 2147483647 w 726"/>
                <a:gd name="T77" fmla="*/ 2147483647 h 426"/>
                <a:gd name="T78" fmla="*/ 2147483647 w 726"/>
                <a:gd name="T79" fmla="*/ 2147483647 h 426"/>
                <a:gd name="T80" fmla="*/ 2147483647 w 726"/>
                <a:gd name="T81" fmla="*/ 2147483647 h 426"/>
                <a:gd name="T82" fmla="*/ 2147483647 w 726"/>
                <a:gd name="T83" fmla="*/ 2147483647 h 426"/>
                <a:gd name="T84" fmla="*/ 2147483647 w 726"/>
                <a:gd name="T85" fmla="*/ 2147483647 h 426"/>
                <a:gd name="T86" fmla="*/ 2147483647 w 726"/>
                <a:gd name="T87" fmla="*/ 2147483647 h 426"/>
                <a:gd name="T88" fmla="*/ 2147483647 w 726"/>
                <a:gd name="T89" fmla="*/ 0 h 426"/>
                <a:gd name="T90" fmla="*/ 2147483647 w 726"/>
                <a:gd name="T91" fmla="*/ 2147483647 h 426"/>
                <a:gd name="T92" fmla="*/ 2147483647 w 726"/>
                <a:gd name="T93" fmla="*/ 2147483647 h 426"/>
                <a:gd name="T94" fmla="*/ 2147483647 w 726"/>
                <a:gd name="T95" fmla="*/ 2147483647 h 426"/>
                <a:gd name="T96" fmla="*/ 2147483647 w 726"/>
                <a:gd name="T97" fmla="*/ 2147483647 h 426"/>
                <a:gd name="T98" fmla="*/ 2147483647 w 726"/>
                <a:gd name="T99" fmla="*/ 2147483647 h 426"/>
                <a:gd name="T100" fmla="*/ 2147483647 w 726"/>
                <a:gd name="T101" fmla="*/ 2147483647 h 426"/>
                <a:gd name="T102" fmla="*/ 2147483647 w 726"/>
                <a:gd name="T103" fmla="*/ 2147483647 h 426"/>
                <a:gd name="T104" fmla="*/ 2147483647 w 726"/>
                <a:gd name="T105" fmla="*/ 2147483647 h 426"/>
                <a:gd name="T106" fmla="*/ 2147483647 w 726"/>
                <a:gd name="T107" fmla="*/ 2147483647 h 426"/>
                <a:gd name="T108" fmla="*/ 2147483647 w 726"/>
                <a:gd name="T109" fmla="*/ 2147483647 h 426"/>
                <a:gd name="T110" fmla="*/ 2147483647 w 726"/>
                <a:gd name="T111" fmla="*/ 2147483647 h 426"/>
                <a:gd name="T112" fmla="*/ 2147483647 w 726"/>
                <a:gd name="T113" fmla="*/ 2147483647 h 426"/>
                <a:gd name="T114" fmla="*/ 0 w 726"/>
                <a:gd name="T115" fmla="*/ 2147483647 h 426"/>
                <a:gd name="T116" fmla="*/ 2147483647 w 726"/>
                <a:gd name="T117" fmla="*/ 2147483647 h 426"/>
                <a:gd name="T118" fmla="*/ 2147483647 w 726"/>
                <a:gd name="T119" fmla="*/ 2147483647 h 426"/>
                <a:gd name="T120" fmla="*/ 2147483647 w 726"/>
                <a:gd name="T121" fmla="*/ 2147483647 h 426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426"/>
                <a:gd name="T185" fmla="*/ 726 w 726"/>
                <a:gd name="T186" fmla="*/ 426 h 4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426">
                  <a:moveTo>
                    <a:pt x="95" y="381"/>
                  </a:moveTo>
                  <a:lnTo>
                    <a:pt x="100" y="385"/>
                  </a:lnTo>
                  <a:lnTo>
                    <a:pt x="104" y="387"/>
                  </a:lnTo>
                  <a:lnTo>
                    <a:pt x="111" y="389"/>
                  </a:lnTo>
                  <a:lnTo>
                    <a:pt x="121" y="387"/>
                  </a:lnTo>
                  <a:lnTo>
                    <a:pt x="132" y="385"/>
                  </a:lnTo>
                  <a:lnTo>
                    <a:pt x="146" y="385"/>
                  </a:lnTo>
                  <a:lnTo>
                    <a:pt x="160" y="387"/>
                  </a:lnTo>
                  <a:lnTo>
                    <a:pt x="167" y="391"/>
                  </a:lnTo>
                  <a:lnTo>
                    <a:pt x="172" y="395"/>
                  </a:lnTo>
                  <a:lnTo>
                    <a:pt x="177" y="395"/>
                  </a:lnTo>
                  <a:lnTo>
                    <a:pt x="181" y="395"/>
                  </a:lnTo>
                  <a:lnTo>
                    <a:pt x="186" y="395"/>
                  </a:lnTo>
                  <a:lnTo>
                    <a:pt x="193" y="393"/>
                  </a:lnTo>
                  <a:lnTo>
                    <a:pt x="197" y="393"/>
                  </a:lnTo>
                  <a:lnTo>
                    <a:pt x="216" y="399"/>
                  </a:lnTo>
                  <a:lnTo>
                    <a:pt x="237" y="401"/>
                  </a:lnTo>
                  <a:lnTo>
                    <a:pt x="246" y="403"/>
                  </a:lnTo>
                  <a:lnTo>
                    <a:pt x="256" y="403"/>
                  </a:lnTo>
                  <a:lnTo>
                    <a:pt x="263" y="407"/>
                  </a:lnTo>
                  <a:lnTo>
                    <a:pt x="270" y="411"/>
                  </a:lnTo>
                  <a:lnTo>
                    <a:pt x="307" y="422"/>
                  </a:lnTo>
                  <a:lnTo>
                    <a:pt x="339" y="426"/>
                  </a:lnTo>
                  <a:lnTo>
                    <a:pt x="349" y="426"/>
                  </a:lnTo>
                  <a:lnTo>
                    <a:pt x="367" y="424"/>
                  </a:lnTo>
                  <a:lnTo>
                    <a:pt x="367" y="413"/>
                  </a:lnTo>
                  <a:lnTo>
                    <a:pt x="367" y="401"/>
                  </a:lnTo>
                  <a:lnTo>
                    <a:pt x="370" y="393"/>
                  </a:lnTo>
                  <a:lnTo>
                    <a:pt x="374" y="389"/>
                  </a:lnTo>
                  <a:lnTo>
                    <a:pt x="381" y="385"/>
                  </a:lnTo>
                  <a:lnTo>
                    <a:pt x="388" y="385"/>
                  </a:lnTo>
                  <a:lnTo>
                    <a:pt x="407" y="383"/>
                  </a:lnTo>
                  <a:lnTo>
                    <a:pt x="421" y="381"/>
                  </a:lnTo>
                  <a:lnTo>
                    <a:pt x="426" y="377"/>
                  </a:lnTo>
                  <a:lnTo>
                    <a:pt x="428" y="371"/>
                  </a:lnTo>
                  <a:lnTo>
                    <a:pt x="435" y="365"/>
                  </a:lnTo>
                  <a:lnTo>
                    <a:pt x="442" y="363"/>
                  </a:lnTo>
                  <a:lnTo>
                    <a:pt x="453" y="365"/>
                  </a:lnTo>
                  <a:lnTo>
                    <a:pt x="467" y="367"/>
                  </a:lnTo>
                  <a:lnTo>
                    <a:pt x="484" y="365"/>
                  </a:lnTo>
                  <a:lnTo>
                    <a:pt x="502" y="363"/>
                  </a:lnTo>
                  <a:lnTo>
                    <a:pt x="512" y="363"/>
                  </a:lnTo>
                  <a:lnTo>
                    <a:pt x="519" y="365"/>
                  </a:lnTo>
                  <a:lnTo>
                    <a:pt x="523" y="367"/>
                  </a:lnTo>
                  <a:lnTo>
                    <a:pt x="530" y="373"/>
                  </a:lnTo>
                  <a:lnTo>
                    <a:pt x="535" y="377"/>
                  </a:lnTo>
                  <a:lnTo>
                    <a:pt x="540" y="381"/>
                  </a:lnTo>
                  <a:lnTo>
                    <a:pt x="547" y="385"/>
                  </a:lnTo>
                  <a:lnTo>
                    <a:pt x="554" y="387"/>
                  </a:lnTo>
                  <a:lnTo>
                    <a:pt x="572" y="375"/>
                  </a:lnTo>
                  <a:lnTo>
                    <a:pt x="595" y="361"/>
                  </a:lnTo>
                  <a:lnTo>
                    <a:pt x="628" y="361"/>
                  </a:lnTo>
                  <a:lnTo>
                    <a:pt x="658" y="359"/>
                  </a:lnTo>
                  <a:lnTo>
                    <a:pt x="665" y="345"/>
                  </a:lnTo>
                  <a:lnTo>
                    <a:pt x="677" y="333"/>
                  </a:lnTo>
                  <a:lnTo>
                    <a:pt x="677" y="329"/>
                  </a:lnTo>
                  <a:lnTo>
                    <a:pt x="672" y="327"/>
                  </a:lnTo>
                  <a:lnTo>
                    <a:pt x="668" y="327"/>
                  </a:lnTo>
                  <a:lnTo>
                    <a:pt x="661" y="325"/>
                  </a:lnTo>
                  <a:lnTo>
                    <a:pt x="654" y="325"/>
                  </a:lnTo>
                  <a:lnTo>
                    <a:pt x="649" y="323"/>
                  </a:lnTo>
                  <a:lnTo>
                    <a:pt x="644" y="319"/>
                  </a:lnTo>
                  <a:lnTo>
                    <a:pt x="644" y="311"/>
                  </a:lnTo>
                  <a:lnTo>
                    <a:pt x="654" y="313"/>
                  </a:lnTo>
                  <a:lnTo>
                    <a:pt x="658" y="313"/>
                  </a:lnTo>
                  <a:lnTo>
                    <a:pt x="663" y="311"/>
                  </a:lnTo>
                  <a:lnTo>
                    <a:pt x="665" y="306"/>
                  </a:lnTo>
                  <a:lnTo>
                    <a:pt x="668" y="302"/>
                  </a:lnTo>
                  <a:lnTo>
                    <a:pt x="670" y="298"/>
                  </a:lnTo>
                  <a:lnTo>
                    <a:pt x="675" y="296"/>
                  </a:lnTo>
                  <a:lnTo>
                    <a:pt x="677" y="298"/>
                  </a:lnTo>
                  <a:lnTo>
                    <a:pt x="686" y="298"/>
                  </a:lnTo>
                  <a:lnTo>
                    <a:pt x="691" y="300"/>
                  </a:lnTo>
                  <a:lnTo>
                    <a:pt x="691" y="304"/>
                  </a:lnTo>
                  <a:lnTo>
                    <a:pt x="689" y="306"/>
                  </a:lnTo>
                  <a:lnTo>
                    <a:pt x="689" y="309"/>
                  </a:lnTo>
                  <a:lnTo>
                    <a:pt x="686" y="313"/>
                  </a:lnTo>
                  <a:lnTo>
                    <a:pt x="684" y="315"/>
                  </a:lnTo>
                  <a:lnTo>
                    <a:pt x="686" y="317"/>
                  </a:lnTo>
                  <a:lnTo>
                    <a:pt x="700" y="311"/>
                  </a:lnTo>
                  <a:lnTo>
                    <a:pt x="714" y="300"/>
                  </a:lnTo>
                  <a:lnTo>
                    <a:pt x="726" y="292"/>
                  </a:lnTo>
                  <a:lnTo>
                    <a:pt x="726" y="290"/>
                  </a:lnTo>
                  <a:lnTo>
                    <a:pt x="700" y="274"/>
                  </a:lnTo>
                  <a:lnTo>
                    <a:pt x="675" y="256"/>
                  </a:lnTo>
                  <a:lnTo>
                    <a:pt x="672" y="262"/>
                  </a:lnTo>
                  <a:lnTo>
                    <a:pt x="668" y="266"/>
                  </a:lnTo>
                  <a:lnTo>
                    <a:pt x="663" y="268"/>
                  </a:lnTo>
                  <a:lnTo>
                    <a:pt x="658" y="270"/>
                  </a:lnTo>
                  <a:lnTo>
                    <a:pt x="658" y="250"/>
                  </a:lnTo>
                  <a:lnTo>
                    <a:pt x="663" y="248"/>
                  </a:lnTo>
                  <a:lnTo>
                    <a:pt x="668" y="244"/>
                  </a:lnTo>
                  <a:lnTo>
                    <a:pt x="668" y="238"/>
                  </a:lnTo>
                  <a:lnTo>
                    <a:pt x="668" y="232"/>
                  </a:lnTo>
                  <a:lnTo>
                    <a:pt x="654" y="228"/>
                  </a:lnTo>
                  <a:lnTo>
                    <a:pt x="640" y="224"/>
                  </a:lnTo>
                  <a:lnTo>
                    <a:pt x="591" y="224"/>
                  </a:lnTo>
                  <a:lnTo>
                    <a:pt x="586" y="222"/>
                  </a:lnTo>
                  <a:lnTo>
                    <a:pt x="584" y="220"/>
                  </a:lnTo>
                  <a:lnTo>
                    <a:pt x="581" y="216"/>
                  </a:lnTo>
                  <a:lnTo>
                    <a:pt x="581" y="212"/>
                  </a:lnTo>
                  <a:lnTo>
                    <a:pt x="586" y="202"/>
                  </a:lnTo>
                  <a:lnTo>
                    <a:pt x="593" y="193"/>
                  </a:lnTo>
                  <a:lnTo>
                    <a:pt x="572" y="165"/>
                  </a:lnTo>
                  <a:lnTo>
                    <a:pt x="554" y="139"/>
                  </a:lnTo>
                  <a:lnTo>
                    <a:pt x="554" y="111"/>
                  </a:lnTo>
                  <a:lnTo>
                    <a:pt x="551" y="84"/>
                  </a:lnTo>
                  <a:lnTo>
                    <a:pt x="547" y="70"/>
                  </a:lnTo>
                  <a:lnTo>
                    <a:pt x="542" y="60"/>
                  </a:lnTo>
                  <a:lnTo>
                    <a:pt x="530" y="50"/>
                  </a:lnTo>
                  <a:lnTo>
                    <a:pt x="516" y="42"/>
                  </a:lnTo>
                  <a:lnTo>
                    <a:pt x="505" y="38"/>
                  </a:lnTo>
                  <a:lnTo>
                    <a:pt x="493" y="36"/>
                  </a:lnTo>
                  <a:lnTo>
                    <a:pt x="484" y="36"/>
                  </a:lnTo>
                  <a:lnTo>
                    <a:pt x="472" y="36"/>
                  </a:lnTo>
                  <a:lnTo>
                    <a:pt x="449" y="38"/>
                  </a:lnTo>
                  <a:lnTo>
                    <a:pt x="421" y="36"/>
                  </a:lnTo>
                  <a:lnTo>
                    <a:pt x="393" y="22"/>
                  </a:lnTo>
                  <a:lnTo>
                    <a:pt x="363" y="10"/>
                  </a:lnTo>
                  <a:lnTo>
                    <a:pt x="349" y="14"/>
                  </a:lnTo>
                  <a:lnTo>
                    <a:pt x="337" y="16"/>
                  </a:lnTo>
                  <a:lnTo>
                    <a:pt x="309" y="8"/>
                  </a:lnTo>
                  <a:lnTo>
                    <a:pt x="286" y="0"/>
                  </a:lnTo>
                  <a:lnTo>
                    <a:pt x="263" y="2"/>
                  </a:lnTo>
                  <a:lnTo>
                    <a:pt x="237" y="4"/>
                  </a:lnTo>
                  <a:lnTo>
                    <a:pt x="207" y="4"/>
                  </a:lnTo>
                  <a:lnTo>
                    <a:pt x="177" y="2"/>
                  </a:lnTo>
                  <a:lnTo>
                    <a:pt x="170" y="8"/>
                  </a:lnTo>
                  <a:lnTo>
                    <a:pt x="160" y="14"/>
                  </a:lnTo>
                  <a:lnTo>
                    <a:pt x="149" y="20"/>
                  </a:lnTo>
                  <a:lnTo>
                    <a:pt x="135" y="24"/>
                  </a:lnTo>
                  <a:lnTo>
                    <a:pt x="125" y="28"/>
                  </a:lnTo>
                  <a:lnTo>
                    <a:pt x="118" y="32"/>
                  </a:lnTo>
                  <a:lnTo>
                    <a:pt x="114" y="36"/>
                  </a:lnTo>
                  <a:lnTo>
                    <a:pt x="111" y="42"/>
                  </a:lnTo>
                  <a:lnTo>
                    <a:pt x="104" y="56"/>
                  </a:lnTo>
                  <a:lnTo>
                    <a:pt x="100" y="72"/>
                  </a:lnTo>
                  <a:lnTo>
                    <a:pt x="88" y="82"/>
                  </a:lnTo>
                  <a:lnTo>
                    <a:pt x="72" y="93"/>
                  </a:lnTo>
                  <a:lnTo>
                    <a:pt x="65" y="117"/>
                  </a:lnTo>
                  <a:lnTo>
                    <a:pt x="62" y="141"/>
                  </a:lnTo>
                  <a:lnTo>
                    <a:pt x="51" y="151"/>
                  </a:lnTo>
                  <a:lnTo>
                    <a:pt x="35" y="159"/>
                  </a:lnTo>
                  <a:lnTo>
                    <a:pt x="32" y="161"/>
                  </a:lnTo>
                  <a:lnTo>
                    <a:pt x="30" y="167"/>
                  </a:lnTo>
                  <a:lnTo>
                    <a:pt x="30" y="175"/>
                  </a:lnTo>
                  <a:lnTo>
                    <a:pt x="35" y="185"/>
                  </a:lnTo>
                  <a:lnTo>
                    <a:pt x="37" y="189"/>
                  </a:lnTo>
                  <a:lnTo>
                    <a:pt x="39" y="193"/>
                  </a:lnTo>
                  <a:lnTo>
                    <a:pt x="39" y="197"/>
                  </a:lnTo>
                  <a:lnTo>
                    <a:pt x="39" y="204"/>
                  </a:lnTo>
                  <a:lnTo>
                    <a:pt x="35" y="212"/>
                  </a:lnTo>
                  <a:lnTo>
                    <a:pt x="32" y="220"/>
                  </a:lnTo>
                  <a:lnTo>
                    <a:pt x="25" y="264"/>
                  </a:lnTo>
                  <a:lnTo>
                    <a:pt x="21" y="284"/>
                  </a:lnTo>
                  <a:lnTo>
                    <a:pt x="16" y="290"/>
                  </a:lnTo>
                  <a:lnTo>
                    <a:pt x="9" y="294"/>
                  </a:lnTo>
                  <a:lnTo>
                    <a:pt x="4" y="298"/>
                  </a:lnTo>
                  <a:lnTo>
                    <a:pt x="2" y="302"/>
                  </a:lnTo>
                  <a:lnTo>
                    <a:pt x="0" y="309"/>
                  </a:lnTo>
                  <a:lnTo>
                    <a:pt x="0" y="313"/>
                  </a:lnTo>
                  <a:lnTo>
                    <a:pt x="0" y="323"/>
                  </a:lnTo>
                  <a:lnTo>
                    <a:pt x="4" y="327"/>
                  </a:lnTo>
                  <a:lnTo>
                    <a:pt x="23" y="323"/>
                  </a:lnTo>
                  <a:lnTo>
                    <a:pt x="58" y="317"/>
                  </a:lnTo>
                  <a:lnTo>
                    <a:pt x="62" y="319"/>
                  </a:lnTo>
                  <a:lnTo>
                    <a:pt x="67" y="325"/>
                  </a:lnTo>
                  <a:lnTo>
                    <a:pt x="74" y="331"/>
                  </a:lnTo>
                  <a:lnTo>
                    <a:pt x="79" y="341"/>
                  </a:lnTo>
                  <a:lnTo>
                    <a:pt x="88" y="361"/>
                  </a:lnTo>
                  <a:lnTo>
                    <a:pt x="95" y="381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0" name="Freeform 99"/>
            <p:cNvSpPr>
              <a:spLocks noChangeArrowheads="1"/>
            </p:cNvSpPr>
            <p:nvPr/>
          </p:nvSpPr>
          <p:spPr bwMode="auto">
            <a:xfrm>
              <a:off x="3824322" y="3919575"/>
              <a:ext cx="658459" cy="406642"/>
            </a:xfrm>
            <a:custGeom>
              <a:avLst/>
              <a:gdLst>
                <a:gd name="T0" fmla="*/ 2147483647 w 726"/>
                <a:gd name="T1" fmla="*/ 0 h 426"/>
                <a:gd name="T2" fmla="*/ 2147483647 w 726"/>
                <a:gd name="T3" fmla="*/ 2147483647 h 426"/>
                <a:gd name="T4" fmla="*/ 2147483647 w 726"/>
                <a:gd name="T5" fmla="*/ 2147483647 h 426"/>
                <a:gd name="T6" fmla="*/ 0 w 726"/>
                <a:gd name="T7" fmla="*/ 2147483647 h 426"/>
                <a:gd name="T8" fmla="*/ 2147483647 w 726"/>
                <a:gd name="T9" fmla="*/ 2147483647 h 426"/>
                <a:gd name="T10" fmla="*/ 2147483647 w 726"/>
                <a:gd name="T11" fmla="*/ 2147483647 h 426"/>
                <a:gd name="T12" fmla="*/ 2147483647 w 726"/>
                <a:gd name="T13" fmla="*/ 2147483647 h 426"/>
                <a:gd name="T14" fmla="*/ 2147483647 w 726"/>
                <a:gd name="T15" fmla="*/ 2147483647 h 426"/>
                <a:gd name="T16" fmla="*/ 2147483647 w 726"/>
                <a:gd name="T17" fmla="*/ 2147483647 h 426"/>
                <a:gd name="T18" fmla="*/ 2147483647 w 726"/>
                <a:gd name="T19" fmla="*/ 2147483647 h 426"/>
                <a:gd name="T20" fmla="*/ 2147483647 w 726"/>
                <a:gd name="T21" fmla="*/ 2147483647 h 426"/>
                <a:gd name="T22" fmla="*/ 2147483647 w 726"/>
                <a:gd name="T23" fmla="*/ 2147483647 h 426"/>
                <a:gd name="T24" fmla="*/ 2147483647 w 726"/>
                <a:gd name="T25" fmla="*/ 2147483647 h 426"/>
                <a:gd name="T26" fmla="*/ 2147483647 w 726"/>
                <a:gd name="T27" fmla="*/ 2147483647 h 426"/>
                <a:gd name="T28" fmla="*/ 2147483647 w 726"/>
                <a:gd name="T29" fmla="*/ 2147483647 h 426"/>
                <a:gd name="T30" fmla="*/ 2147483647 w 726"/>
                <a:gd name="T31" fmla="*/ 2147483647 h 426"/>
                <a:gd name="T32" fmla="*/ 2147483647 w 726"/>
                <a:gd name="T33" fmla="*/ 2147483647 h 426"/>
                <a:gd name="T34" fmla="*/ 2147483647 w 726"/>
                <a:gd name="T35" fmla="*/ 2147483647 h 426"/>
                <a:gd name="T36" fmla="*/ 2147483647 w 726"/>
                <a:gd name="T37" fmla="*/ 2147483647 h 426"/>
                <a:gd name="T38" fmla="*/ 2147483647 w 726"/>
                <a:gd name="T39" fmla="*/ 2147483647 h 426"/>
                <a:gd name="T40" fmla="*/ 2147483647 w 726"/>
                <a:gd name="T41" fmla="*/ 2147483647 h 426"/>
                <a:gd name="T42" fmla="*/ 2147483647 w 726"/>
                <a:gd name="T43" fmla="*/ 2147483647 h 426"/>
                <a:gd name="T44" fmla="*/ 2147483647 w 726"/>
                <a:gd name="T45" fmla="*/ 2147483647 h 426"/>
                <a:gd name="T46" fmla="*/ 2147483647 w 726"/>
                <a:gd name="T47" fmla="*/ 2147483647 h 426"/>
                <a:gd name="T48" fmla="*/ 2147483647 w 726"/>
                <a:gd name="T49" fmla="*/ 2147483647 h 426"/>
                <a:gd name="T50" fmla="*/ 2147483647 w 726"/>
                <a:gd name="T51" fmla="*/ 2147483647 h 426"/>
                <a:gd name="T52" fmla="*/ 2147483647 w 726"/>
                <a:gd name="T53" fmla="*/ 2147483647 h 426"/>
                <a:gd name="T54" fmla="*/ 2147483647 w 726"/>
                <a:gd name="T55" fmla="*/ 2147483647 h 426"/>
                <a:gd name="T56" fmla="*/ 2147483647 w 726"/>
                <a:gd name="T57" fmla="*/ 2147483647 h 426"/>
                <a:gd name="T58" fmla="*/ 2147483647 w 726"/>
                <a:gd name="T59" fmla="*/ 2147483647 h 426"/>
                <a:gd name="T60" fmla="*/ 2147483647 w 726"/>
                <a:gd name="T61" fmla="*/ 2147483647 h 426"/>
                <a:gd name="T62" fmla="*/ 2147483647 w 726"/>
                <a:gd name="T63" fmla="*/ 2147483647 h 426"/>
                <a:gd name="T64" fmla="*/ 2147483647 w 726"/>
                <a:gd name="T65" fmla="*/ 2147483647 h 426"/>
                <a:gd name="T66" fmla="*/ 2147483647 w 726"/>
                <a:gd name="T67" fmla="*/ 2147483647 h 426"/>
                <a:gd name="T68" fmla="*/ 2147483647 w 726"/>
                <a:gd name="T69" fmla="*/ 2147483647 h 426"/>
                <a:gd name="T70" fmla="*/ 2147483647 w 726"/>
                <a:gd name="T71" fmla="*/ 2147483647 h 426"/>
                <a:gd name="T72" fmla="*/ 2147483647 w 726"/>
                <a:gd name="T73" fmla="*/ 2147483647 h 426"/>
                <a:gd name="T74" fmla="*/ 2147483647 w 726"/>
                <a:gd name="T75" fmla="*/ 2147483647 h 426"/>
                <a:gd name="T76" fmla="*/ 2147483647 w 726"/>
                <a:gd name="T77" fmla="*/ 2147483647 h 426"/>
                <a:gd name="T78" fmla="*/ 2147483647 w 726"/>
                <a:gd name="T79" fmla="*/ 2147483647 h 426"/>
                <a:gd name="T80" fmla="*/ 2147483647 w 726"/>
                <a:gd name="T81" fmla="*/ 2147483647 h 426"/>
                <a:gd name="T82" fmla="*/ 2147483647 w 726"/>
                <a:gd name="T83" fmla="*/ 2147483647 h 426"/>
                <a:gd name="T84" fmla="*/ 2147483647 w 726"/>
                <a:gd name="T85" fmla="*/ 2147483647 h 426"/>
                <a:gd name="T86" fmla="*/ 2147483647 w 726"/>
                <a:gd name="T87" fmla="*/ 2147483647 h 426"/>
                <a:gd name="T88" fmla="*/ 2147483647 w 726"/>
                <a:gd name="T89" fmla="*/ 2147483647 h 426"/>
                <a:gd name="T90" fmla="*/ 2147483647 w 726"/>
                <a:gd name="T91" fmla="*/ 2147483647 h 426"/>
                <a:gd name="T92" fmla="*/ 2147483647 w 726"/>
                <a:gd name="T93" fmla="*/ 2147483647 h 426"/>
                <a:gd name="T94" fmla="*/ 2147483647 w 726"/>
                <a:gd name="T95" fmla="*/ 2147483647 h 426"/>
                <a:gd name="T96" fmla="*/ 2147483647 w 726"/>
                <a:gd name="T97" fmla="*/ 2147483647 h 426"/>
                <a:gd name="T98" fmla="*/ 2147483647 w 726"/>
                <a:gd name="T99" fmla="*/ 2147483647 h 426"/>
                <a:gd name="T100" fmla="*/ 2147483647 w 726"/>
                <a:gd name="T101" fmla="*/ 2147483647 h 426"/>
                <a:gd name="T102" fmla="*/ 2147483647 w 726"/>
                <a:gd name="T103" fmla="*/ 2147483647 h 426"/>
                <a:gd name="T104" fmla="*/ 2147483647 w 726"/>
                <a:gd name="T105" fmla="*/ 2147483647 h 426"/>
                <a:gd name="T106" fmla="*/ 2147483647 w 726"/>
                <a:gd name="T107" fmla="*/ 2147483647 h 426"/>
                <a:gd name="T108" fmla="*/ 2147483647 w 726"/>
                <a:gd name="T109" fmla="*/ 2147483647 h 426"/>
                <a:gd name="T110" fmla="*/ 2147483647 w 726"/>
                <a:gd name="T111" fmla="*/ 2147483647 h 426"/>
                <a:gd name="T112" fmla="*/ 2147483647 w 726"/>
                <a:gd name="T113" fmla="*/ 2147483647 h 426"/>
                <a:gd name="T114" fmla="*/ 2147483647 w 726"/>
                <a:gd name="T115" fmla="*/ 2147483647 h 426"/>
                <a:gd name="T116" fmla="*/ 0 w 726"/>
                <a:gd name="T117" fmla="*/ 2147483647 h 426"/>
                <a:gd name="T118" fmla="*/ 2147483647 w 726"/>
                <a:gd name="T119" fmla="*/ 2147483647 h 426"/>
                <a:gd name="T120" fmla="*/ 2147483647 w 726"/>
                <a:gd name="T121" fmla="*/ 2147483647 h 426"/>
                <a:gd name="T122" fmla="*/ 2147483647 w 726"/>
                <a:gd name="T123" fmla="*/ 2147483647 h 426"/>
                <a:gd name="T124" fmla="*/ 2147483647 w 726"/>
                <a:gd name="T125" fmla="*/ 2147483647 h 426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6"/>
                <a:gd name="T190" fmla="*/ 0 h 426"/>
                <a:gd name="T191" fmla="*/ 726 w 726"/>
                <a:gd name="T192" fmla="*/ 426 h 4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6" h="426">
                  <a:moveTo>
                    <a:pt x="95" y="381"/>
                  </a:moveTo>
                  <a:lnTo>
                    <a:pt x="100" y="385"/>
                  </a:lnTo>
                  <a:lnTo>
                    <a:pt x="104" y="387"/>
                  </a:lnTo>
                  <a:lnTo>
                    <a:pt x="111" y="389"/>
                  </a:lnTo>
                  <a:lnTo>
                    <a:pt x="121" y="387"/>
                  </a:lnTo>
                  <a:lnTo>
                    <a:pt x="132" y="385"/>
                  </a:lnTo>
                  <a:lnTo>
                    <a:pt x="146" y="385"/>
                  </a:lnTo>
                  <a:lnTo>
                    <a:pt x="160" y="387"/>
                  </a:lnTo>
                  <a:lnTo>
                    <a:pt x="167" y="391"/>
                  </a:lnTo>
                  <a:lnTo>
                    <a:pt x="172" y="395"/>
                  </a:lnTo>
                  <a:lnTo>
                    <a:pt x="177" y="395"/>
                  </a:lnTo>
                  <a:lnTo>
                    <a:pt x="181" y="395"/>
                  </a:lnTo>
                  <a:lnTo>
                    <a:pt x="186" y="395"/>
                  </a:lnTo>
                  <a:lnTo>
                    <a:pt x="193" y="393"/>
                  </a:lnTo>
                  <a:lnTo>
                    <a:pt x="197" y="393"/>
                  </a:lnTo>
                  <a:lnTo>
                    <a:pt x="216" y="399"/>
                  </a:lnTo>
                  <a:lnTo>
                    <a:pt x="237" y="401"/>
                  </a:lnTo>
                  <a:lnTo>
                    <a:pt x="246" y="403"/>
                  </a:lnTo>
                  <a:lnTo>
                    <a:pt x="256" y="403"/>
                  </a:lnTo>
                  <a:lnTo>
                    <a:pt x="263" y="407"/>
                  </a:lnTo>
                  <a:lnTo>
                    <a:pt x="270" y="411"/>
                  </a:lnTo>
                  <a:lnTo>
                    <a:pt x="307" y="422"/>
                  </a:lnTo>
                  <a:lnTo>
                    <a:pt x="339" y="426"/>
                  </a:lnTo>
                  <a:lnTo>
                    <a:pt x="349" y="426"/>
                  </a:lnTo>
                  <a:lnTo>
                    <a:pt x="367" y="424"/>
                  </a:lnTo>
                  <a:lnTo>
                    <a:pt x="367" y="413"/>
                  </a:lnTo>
                  <a:lnTo>
                    <a:pt x="367" y="401"/>
                  </a:lnTo>
                  <a:lnTo>
                    <a:pt x="370" y="393"/>
                  </a:lnTo>
                  <a:lnTo>
                    <a:pt x="374" y="389"/>
                  </a:lnTo>
                  <a:lnTo>
                    <a:pt x="381" y="385"/>
                  </a:lnTo>
                  <a:lnTo>
                    <a:pt x="388" y="385"/>
                  </a:lnTo>
                  <a:lnTo>
                    <a:pt x="407" y="383"/>
                  </a:lnTo>
                  <a:lnTo>
                    <a:pt x="421" y="381"/>
                  </a:lnTo>
                  <a:lnTo>
                    <a:pt x="426" y="377"/>
                  </a:lnTo>
                  <a:lnTo>
                    <a:pt x="428" y="371"/>
                  </a:lnTo>
                  <a:lnTo>
                    <a:pt x="435" y="365"/>
                  </a:lnTo>
                  <a:lnTo>
                    <a:pt x="442" y="363"/>
                  </a:lnTo>
                  <a:lnTo>
                    <a:pt x="453" y="365"/>
                  </a:lnTo>
                  <a:lnTo>
                    <a:pt x="467" y="367"/>
                  </a:lnTo>
                  <a:lnTo>
                    <a:pt x="484" y="365"/>
                  </a:lnTo>
                  <a:lnTo>
                    <a:pt x="502" y="363"/>
                  </a:lnTo>
                  <a:lnTo>
                    <a:pt x="512" y="363"/>
                  </a:lnTo>
                  <a:lnTo>
                    <a:pt x="519" y="365"/>
                  </a:lnTo>
                  <a:lnTo>
                    <a:pt x="523" y="367"/>
                  </a:lnTo>
                  <a:lnTo>
                    <a:pt x="530" y="373"/>
                  </a:lnTo>
                  <a:lnTo>
                    <a:pt x="535" y="377"/>
                  </a:lnTo>
                  <a:lnTo>
                    <a:pt x="540" y="381"/>
                  </a:lnTo>
                  <a:lnTo>
                    <a:pt x="547" y="385"/>
                  </a:lnTo>
                  <a:lnTo>
                    <a:pt x="554" y="387"/>
                  </a:lnTo>
                  <a:lnTo>
                    <a:pt x="572" y="375"/>
                  </a:lnTo>
                  <a:lnTo>
                    <a:pt x="595" y="361"/>
                  </a:lnTo>
                  <a:lnTo>
                    <a:pt x="628" y="361"/>
                  </a:lnTo>
                  <a:lnTo>
                    <a:pt x="658" y="359"/>
                  </a:lnTo>
                  <a:lnTo>
                    <a:pt x="665" y="345"/>
                  </a:lnTo>
                  <a:lnTo>
                    <a:pt x="677" y="333"/>
                  </a:lnTo>
                  <a:lnTo>
                    <a:pt x="677" y="329"/>
                  </a:lnTo>
                  <a:lnTo>
                    <a:pt x="672" y="327"/>
                  </a:lnTo>
                  <a:lnTo>
                    <a:pt x="668" y="327"/>
                  </a:lnTo>
                  <a:lnTo>
                    <a:pt x="661" y="325"/>
                  </a:lnTo>
                  <a:lnTo>
                    <a:pt x="654" y="325"/>
                  </a:lnTo>
                  <a:lnTo>
                    <a:pt x="649" y="323"/>
                  </a:lnTo>
                  <a:lnTo>
                    <a:pt x="644" y="319"/>
                  </a:lnTo>
                  <a:lnTo>
                    <a:pt x="644" y="311"/>
                  </a:lnTo>
                  <a:lnTo>
                    <a:pt x="654" y="313"/>
                  </a:lnTo>
                  <a:lnTo>
                    <a:pt x="658" y="313"/>
                  </a:lnTo>
                  <a:lnTo>
                    <a:pt x="663" y="311"/>
                  </a:lnTo>
                  <a:lnTo>
                    <a:pt x="665" y="306"/>
                  </a:lnTo>
                  <a:lnTo>
                    <a:pt x="668" y="302"/>
                  </a:lnTo>
                  <a:lnTo>
                    <a:pt x="670" y="298"/>
                  </a:lnTo>
                  <a:lnTo>
                    <a:pt x="675" y="296"/>
                  </a:lnTo>
                  <a:lnTo>
                    <a:pt x="677" y="298"/>
                  </a:lnTo>
                  <a:lnTo>
                    <a:pt x="686" y="298"/>
                  </a:lnTo>
                  <a:lnTo>
                    <a:pt x="691" y="300"/>
                  </a:lnTo>
                  <a:lnTo>
                    <a:pt x="691" y="304"/>
                  </a:lnTo>
                  <a:lnTo>
                    <a:pt x="689" y="306"/>
                  </a:lnTo>
                  <a:lnTo>
                    <a:pt x="689" y="309"/>
                  </a:lnTo>
                  <a:lnTo>
                    <a:pt x="686" y="313"/>
                  </a:lnTo>
                  <a:lnTo>
                    <a:pt x="684" y="315"/>
                  </a:lnTo>
                  <a:lnTo>
                    <a:pt x="686" y="317"/>
                  </a:lnTo>
                  <a:lnTo>
                    <a:pt x="700" y="311"/>
                  </a:lnTo>
                  <a:lnTo>
                    <a:pt x="714" y="300"/>
                  </a:lnTo>
                  <a:lnTo>
                    <a:pt x="726" y="292"/>
                  </a:lnTo>
                  <a:lnTo>
                    <a:pt x="726" y="290"/>
                  </a:lnTo>
                  <a:lnTo>
                    <a:pt x="700" y="274"/>
                  </a:lnTo>
                  <a:lnTo>
                    <a:pt x="675" y="256"/>
                  </a:lnTo>
                  <a:lnTo>
                    <a:pt x="672" y="262"/>
                  </a:lnTo>
                  <a:lnTo>
                    <a:pt x="668" y="266"/>
                  </a:lnTo>
                  <a:lnTo>
                    <a:pt x="663" y="268"/>
                  </a:lnTo>
                  <a:lnTo>
                    <a:pt x="658" y="270"/>
                  </a:lnTo>
                  <a:lnTo>
                    <a:pt x="658" y="250"/>
                  </a:lnTo>
                  <a:lnTo>
                    <a:pt x="663" y="248"/>
                  </a:lnTo>
                  <a:lnTo>
                    <a:pt x="668" y="244"/>
                  </a:lnTo>
                  <a:lnTo>
                    <a:pt x="668" y="238"/>
                  </a:lnTo>
                  <a:lnTo>
                    <a:pt x="668" y="232"/>
                  </a:lnTo>
                  <a:lnTo>
                    <a:pt x="654" y="228"/>
                  </a:lnTo>
                  <a:lnTo>
                    <a:pt x="640" y="224"/>
                  </a:lnTo>
                  <a:lnTo>
                    <a:pt x="591" y="224"/>
                  </a:lnTo>
                  <a:lnTo>
                    <a:pt x="586" y="222"/>
                  </a:lnTo>
                  <a:lnTo>
                    <a:pt x="584" y="220"/>
                  </a:lnTo>
                  <a:lnTo>
                    <a:pt x="581" y="216"/>
                  </a:lnTo>
                  <a:lnTo>
                    <a:pt x="581" y="212"/>
                  </a:lnTo>
                  <a:lnTo>
                    <a:pt x="586" y="202"/>
                  </a:lnTo>
                  <a:lnTo>
                    <a:pt x="593" y="193"/>
                  </a:lnTo>
                  <a:lnTo>
                    <a:pt x="572" y="165"/>
                  </a:lnTo>
                  <a:lnTo>
                    <a:pt x="554" y="139"/>
                  </a:lnTo>
                  <a:lnTo>
                    <a:pt x="554" y="111"/>
                  </a:lnTo>
                  <a:lnTo>
                    <a:pt x="551" y="84"/>
                  </a:lnTo>
                  <a:lnTo>
                    <a:pt x="547" y="70"/>
                  </a:lnTo>
                  <a:lnTo>
                    <a:pt x="542" y="60"/>
                  </a:lnTo>
                  <a:lnTo>
                    <a:pt x="530" y="50"/>
                  </a:lnTo>
                  <a:lnTo>
                    <a:pt x="516" y="42"/>
                  </a:lnTo>
                  <a:lnTo>
                    <a:pt x="505" y="38"/>
                  </a:lnTo>
                  <a:lnTo>
                    <a:pt x="493" y="36"/>
                  </a:lnTo>
                  <a:lnTo>
                    <a:pt x="484" y="36"/>
                  </a:lnTo>
                  <a:lnTo>
                    <a:pt x="472" y="36"/>
                  </a:lnTo>
                  <a:lnTo>
                    <a:pt x="449" y="38"/>
                  </a:lnTo>
                  <a:lnTo>
                    <a:pt x="421" y="36"/>
                  </a:lnTo>
                  <a:lnTo>
                    <a:pt x="393" y="22"/>
                  </a:lnTo>
                  <a:lnTo>
                    <a:pt x="363" y="10"/>
                  </a:lnTo>
                  <a:lnTo>
                    <a:pt x="349" y="14"/>
                  </a:lnTo>
                  <a:lnTo>
                    <a:pt x="337" y="16"/>
                  </a:lnTo>
                  <a:lnTo>
                    <a:pt x="309" y="8"/>
                  </a:lnTo>
                  <a:lnTo>
                    <a:pt x="286" y="0"/>
                  </a:lnTo>
                  <a:lnTo>
                    <a:pt x="263" y="2"/>
                  </a:lnTo>
                  <a:lnTo>
                    <a:pt x="237" y="4"/>
                  </a:lnTo>
                  <a:lnTo>
                    <a:pt x="207" y="4"/>
                  </a:lnTo>
                  <a:lnTo>
                    <a:pt x="177" y="2"/>
                  </a:lnTo>
                  <a:lnTo>
                    <a:pt x="170" y="8"/>
                  </a:lnTo>
                  <a:lnTo>
                    <a:pt x="160" y="14"/>
                  </a:lnTo>
                  <a:lnTo>
                    <a:pt x="149" y="20"/>
                  </a:lnTo>
                  <a:lnTo>
                    <a:pt x="135" y="24"/>
                  </a:lnTo>
                  <a:lnTo>
                    <a:pt x="125" y="28"/>
                  </a:lnTo>
                  <a:lnTo>
                    <a:pt x="118" y="32"/>
                  </a:lnTo>
                  <a:lnTo>
                    <a:pt x="114" y="36"/>
                  </a:lnTo>
                  <a:lnTo>
                    <a:pt x="111" y="42"/>
                  </a:lnTo>
                  <a:lnTo>
                    <a:pt x="104" y="56"/>
                  </a:lnTo>
                  <a:lnTo>
                    <a:pt x="100" y="72"/>
                  </a:lnTo>
                  <a:lnTo>
                    <a:pt x="88" y="82"/>
                  </a:lnTo>
                  <a:lnTo>
                    <a:pt x="72" y="93"/>
                  </a:lnTo>
                  <a:lnTo>
                    <a:pt x="65" y="117"/>
                  </a:lnTo>
                  <a:lnTo>
                    <a:pt x="62" y="141"/>
                  </a:lnTo>
                  <a:lnTo>
                    <a:pt x="51" y="151"/>
                  </a:lnTo>
                  <a:lnTo>
                    <a:pt x="35" y="159"/>
                  </a:lnTo>
                  <a:lnTo>
                    <a:pt x="32" y="161"/>
                  </a:lnTo>
                  <a:lnTo>
                    <a:pt x="30" y="167"/>
                  </a:lnTo>
                  <a:lnTo>
                    <a:pt x="30" y="175"/>
                  </a:lnTo>
                  <a:lnTo>
                    <a:pt x="35" y="185"/>
                  </a:lnTo>
                  <a:lnTo>
                    <a:pt x="37" y="189"/>
                  </a:lnTo>
                  <a:lnTo>
                    <a:pt x="39" y="193"/>
                  </a:lnTo>
                  <a:lnTo>
                    <a:pt x="39" y="197"/>
                  </a:lnTo>
                  <a:lnTo>
                    <a:pt x="39" y="204"/>
                  </a:lnTo>
                  <a:lnTo>
                    <a:pt x="35" y="212"/>
                  </a:lnTo>
                  <a:lnTo>
                    <a:pt x="32" y="220"/>
                  </a:lnTo>
                  <a:lnTo>
                    <a:pt x="25" y="264"/>
                  </a:lnTo>
                  <a:lnTo>
                    <a:pt x="21" y="284"/>
                  </a:lnTo>
                  <a:lnTo>
                    <a:pt x="16" y="290"/>
                  </a:lnTo>
                  <a:lnTo>
                    <a:pt x="9" y="294"/>
                  </a:lnTo>
                  <a:lnTo>
                    <a:pt x="4" y="298"/>
                  </a:lnTo>
                  <a:lnTo>
                    <a:pt x="2" y="302"/>
                  </a:lnTo>
                  <a:lnTo>
                    <a:pt x="0" y="309"/>
                  </a:lnTo>
                  <a:lnTo>
                    <a:pt x="0" y="313"/>
                  </a:lnTo>
                  <a:lnTo>
                    <a:pt x="0" y="323"/>
                  </a:lnTo>
                  <a:lnTo>
                    <a:pt x="4" y="327"/>
                  </a:lnTo>
                  <a:lnTo>
                    <a:pt x="23" y="323"/>
                  </a:lnTo>
                  <a:lnTo>
                    <a:pt x="58" y="317"/>
                  </a:lnTo>
                  <a:lnTo>
                    <a:pt x="62" y="319"/>
                  </a:lnTo>
                  <a:lnTo>
                    <a:pt x="67" y="325"/>
                  </a:lnTo>
                  <a:lnTo>
                    <a:pt x="74" y="331"/>
                  </a:lnTo>
                  <a:lnTo>
                    <a:pt x="79" y="341"/>
                  </a:lnTo>
                  <a:lnTo>
                    <a:pt x="88" y="361"/>
                  </a:lnTo>
                  <a:lnTo>
                    <a:pt x="95" y="38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1" name="Freeform 100"/>
            <p:cNvSpPr>
              <a:spLocks noChangeArrowheads="1"/>
            </p:cNvSpPr>
            <p:nvPr/>
          </p:nvSpPr>
          <p:spPr bwMode="auto">
            <a:xfrm>
              <a:off x="4234037" y="1713110"/>
              <a:ext cx="270698" cy="169730"/>
            </a:xfrm>
            <a:custGeom>
              <a:avLst/>
              <a:gdLst>
                <a:gd name="T0" fmla="*/ 2147483647 w 296"/>
                <a:gd name="T1" fmla="*/ 0 h 178"/>
                <a:gd name="T2" fmla="*/ 2147483647 w 296"/>
                <a:gd name="T3" fmla="*/ 2147483647 h 178"/>
                <a:gd name="T4" fmla="*/ 2147483647 w 296"/>
                <a:gd name="T5" fmla="*/ 2147483647 h 178"/>
                <a:gd name="T6" fmla="*/ 0 w 296"/>
                <a:gd name="T7" fmla="*/ 2147483647 h 178"/>
                <a:gd name="T8" fmla="*/ 2147483647 w 296"/>
                <a:gd name="T9" fmla="*/ 2147483647 h 178"/>
                <a:gd name="T10" fmla="*/ 2147483647 w 296"/>
                <a:gd name="T11" fmla="*/ 2147483647 h 178"/>
                <a:gd name="T12" fmla="*/ 2147483647 w 296"/>
                <a:gd name="T13" fmla="*/ 0 h 178"/>
                <a:gd name="T14" fmla="*/ 2147483647 w 296"/>
                <a:gd name="T15" fmla="*/ 2147483647 h 178"/>
                <a:gd name="T16" fmla="*/ 2147483647 w 296"/>
                <a:gd name="T17" fmla="*/ 2147483647 h 178"/>
                <a:gd name="T18" fmla="*/ 2147483647 w 296"/>
                <a:gd name="T19" fmla="*/ 2147483647 h 178"/>
                <a:gd name="T20" fmla="*/ 2147483647 w 296"/>
                <a:gd name="T21" fmla="*/ 2147483647 h 178"/>
                <a:gd name="T22" fmla="*/ 2147483647 w 296"/>
                <a:gd name="T23" fmla="*/ 2147483647 h 178"/>
                <a:gd name="T24" fmla="*/ 2147483647 w 296"/>
                <a:gd name="T25" fmla="*/ 2147483647 h 178"/>
                <a:gd name="T26" fmla="*/ 2147483647 w 296"/>
                <a:gd name="T27" fmla="*/ 2147483647 h 178"/>
                <a:gd name="T28" fmla="*/ 2147483647 w 296"/>
                <a:gd name="T29" fmla="*/ 2147483647 h 178"/>
                <a:gd name="T30" fmla="*/ 2147483647 w 296"/>
                <a:gd name="T31" fmla="*/ 2147483647 h 178"/>
                <a:gd name="T32" fmla="*/ 0 w 296"/>
                <a:gd name="T33" fmla="*/ 2147483647 h 178"/>
                <a:gd name="T34" fmla="*/ 2147483647 w 296"/>
                <a:gd name="T35" fmla="*/ 2147483647 h 178"/>
                <a:gd name="T36" fmla="*/ 2147483647 w 296"/>
                <a:gd name="T37" fmla="*/ 2147483647 h 178"/>
                <a:gd name="T38" fmla="*/ 2147483647 w 296"/>
                <a:gd name="T39" fmla="*/ 2147483647 h 178"/>
                <a:gd name="T40" fmla="*/ 2147483647 w 296"/>
                <a:gd name="T41" fmla="*/ 2147483647 h 178"/>
                <a:gd name="T42" fmla="*/ 2147483647 w 296"/>
                <a:gd name="T43" fmla="*/ 2147483647 h 178"/>
                <a:gd name="T44" fmla="*/ 2147483647 w 296"/>
                <a:gd name="T45" fmla="*/ 2147483647 h 178"/>
                <a:gd name="T46" fmla="*/ 2147483647 w 296"/>
                <a:gd name="T47" fmla="*/ 2147483647 h 178"/>
                <a:gd name="T48" fmla="*/ 2147483647 w 296"/>
                <a:gd name="T49" fmla="*/ 2147483647 h 178"/>
                <a:gd name="T50" fmla="*/ 2147483647 w 296"/>
                <a:gd name="T51" fmla="*/ 2147483647 h 178"/>
                <a:gd name="T52" fmla="*/ 2147483647 w 296"/>
                <a:gd name="T53" fmla="*/ 2147483647 h 178"/>
                <a:gd name="T54" fmla="*/ 2147483647 w 296"/>
                <a:gd name="T55" fmla="*/ 2147483647 h 178"/>
                <a:gd name="T56" fmla="*/ 2147483647 w 296"/>
                <a:gd name="T57" fmla="*/ 2147483647 h 178"/>
                <a:gd name="T58" fmla="*/ 2147483647 w 296"/>
                <a:gd name="T59" fmla="*/ 2147483647 h 178"/>
                <a:gd name="T60" fmla="*/ 2147483647 w 296"/>
                <a:gd name="T61" fmla="*/ 2147483647 h 178"/>
                <a:gd name="T62" fmla="*/ 2147483647 w 296"/>
                <a:gd name="T63" fmla="*/ 2147483647 h 178"/>
                <a:gd name="T64" fmla="*/ 2147483647 w 296"/>
                <a:gd name="T65" fmla="*/ 2147483647 h 178"/>
                <a:gd name="T66" fmla="*/ 2147483647 w 296"/>
                <a:gd name="T67" fmla="*/ 2147483647 h 178"/>
                <a:gd name="T68" fmla="*/ 2147483647 w 296"/>
                <a:gd name="T69" fmla="*/ 2147483647 h 178"/>
                <a:gd name="T70" fmla="*/ 2147483647 w 296"/>
                <a:gd name="T71" fmla="*/ 2147483647 h 178"/>
                <a:gd name="T72" fmla="*/ 2147483647 w 296"/>
                <a:gd name="T73" fmla="*/ 2147483647 h 178"/>
                <a:gd name="T74" fmla="*/ 2147483647 w 296"/>
                <a:gd name="T75" fmla="*/ 2147483647 h 178"/>
                <a:gd name="T76" fmla="*/ 2147483647 w 296"/>
                <a:gd name="T77" fmla="*/ 2147483647 h 178"/>
                <a:gd name="T78" fmla="*/ 2147483647 w 296"/>
                <a:gd name="T79" fmla="*/ 2147483647 h 178"/>
                <a:gd name="T80" fmla="*/ 2147483647 w 296"/>
                <a:gd name="T81" fmla="*/ 2147483647 h 178"/>
                <a:gd name="T82" fmla="*/ 2147483647 w 296"/>
                <a:gd name="T83" fmla="*/ 2147483647 h 178"/>
                <a:gd name="T84" fmla="*/ 2147483647 w 296"/>
                <a:gd name="T85" fmla="*/ 2147483647 h 178"/>
                <a:gd name="T86" fmla="*/ 2147483647 w 296"/>
                <a:gd name="T87" fmla="*/ 2147483647 h 178"/>
                <a:gd name="T88" fmla="*/ 2147483647 w 296"/>
                <a:gd name="T89" fmla="*/ 2147483647 h 178"/>
                <a:gd name="T90" fmla="*/ 2147483647 w 296"/>
                <a:gd name="T91" fmla="*/ 2147483647 h 178"/>
                <a:gd name="T92" fmla="*/ 2147483647 w 296"/>
                <a:gd name="T93" fmla="*/ 2147483647 h 178"/>
                <a:gd name="T94" fmla="*/ 2147483647 w 296"/>
                <a:gd name="T95" fmla="*/ 2147483647 h 178"/>
                <a:gd name="T96" fmla="*/ 2147483647 w 296"/>
                <a:gd name="T97" fmla="*/ 2147483647 h 178"/>
                <a:gd name="T98" fmla="*/ 2147483647 w 296"/>
                <a:gd name="T99" fmla="*/ 2147483647 h 178"/>
                <a:gd name="T100" fmla="*/ 2147483647 w 296"/>
                <a:gd name="T101" fmla="*/ 2147483647 h 178"/>
                <a:gd name="T102" fmla="*/ 2147483647 w 296"/>
                <a:gd name="T103" fmla="*/ 2147483647 h 178"/>
                <a:gd name="T104" fmla="*/ 2147483647 w 296"/>
                <a:gd name="T105" fmla="*/ 2147483647 h 178"/>
                <a:gd name="T106" fmla="*/ 2147483647 w 296"/>
                <a:gd name="T107" fmla="*/ 2147483647 h 178"/>
                <a:gd name="T108" fmla="*/ 17694720 60000 65536"/>
                <a:gd name="T109" fmla="*/ 0 60000 65536"/>
                <a:gd name="T110" fmla="*/ 5898240 60000 65536"/>
                <a:gd name="T111" fmla="*/ 1179648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6"/>
                <a:gd name="T163" fmla="*/ 0 h 178"/>
                <a:gd name="T164" fmla="*/ 296 w 296"/>
                <a:gd name="T165" fmla="*/ 178 h 1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F2E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2" name="Freeform 101"/>
            <p:cNvSpPr>
              <a:spLocks noChangeArrowheads="1"/>
            </p:cNvSpPr>
            <p:nvPr/>
          </p:nvSpPr>
          <p:spPr bwMode="auto">
            <a:xfrm>
              <a:off x="4234037" y="1713110"/>
              <a:ext cx="270698" cy="169730"/>
            </a:xfrm>
            <a:custGeom>
              <a:avLst/>
              <a:gdLst>
                <a:gd name="T0" fmla="*/ 2147483647 w 296"/>
                <a:gd name="T1" fmla="*/ 0 h 178"/>
                <a:gd name="T2" fmla="*/ 2147483647 w 296"/>
                <a:gd name="T3" fmla="*/ 2147483647 h 178"/>
                <a:gd name="T4" fmla="*/ 2147483647 w 296"/>
                <a:gd name="T5" fmla="*/ 2147483647 h 178"/>
                <a:gd name="T6" fmla="*/ 0 w 296"/>
                <a:gd name="T7" fmla="*/ 2147483647 h 178"/>
                <a:gd name="T8" fmla="*/ 2147483647 w 296"/>
                <a:gd name="T9" fmla="*/ 2147483647 h 178"/>
                <a:gd name="T10" fmla="*/ 2147483647 w 296"/>
                <a:gd name="T11" fmla="*/ 2147483647 h 178"/>
                <a:gd name="T12" fmla="*/ 2147483647 w 296"/>
                <a:gd name="T13" fmla="*/ 0 h 178"/>
                <a:gd name="T14" fmla="*/ 2147483647 w 296"/>
                <a:gd name="T15" fmla="*/ 2147483647 h 178"/>
                <a:gd name="T16" fmla="*/ 2147483647 w 296"/>
                <a:gd name="T17" fmla="*/ 2147483647 h 178"/>
                <a:gd name="T18" fmla="*/ 2147483647 w 296"/>
                <a:gd name="T19" fmla="*/ 2147483647 h 178"/>
                <a:gd name="T20" fmla="*/ 2147483647 w 296"/>
                <a:gd name="T21" fmla="*/ 2147483647 h 178"/>
                <a:gd name="T22" fmla="*/ 2147483647 w 296"/>
                <a:gd name="T23" fmla="*/ 2147483647 h 178"/>
                <a:gd name="T24" fmla="*/ 2147483647 w 296"/>
                <a:gd name="T25" fmla="*/ 2147483647 h 178"/>
                <a:gd name="T26" fmla="*/ 2147483647 w 296"/>
                <a:gd name="T27" fmla="*/ 2147483647 h 178"/>
                <a:gd name="T28" fmla="*/ 2147483647 w 296"/>
                <a:gd name="T29" fmla="*/ 2147483647 h 178"/>
                <a:gd name="T30" fmla="*/ 2147483647 w 296"/>
                <a:gd name="T31" fmla="*/ 2147483647 h 178"/>
                <a:gd name="T32" fmla="*/ 0 w 296"/>
                <a:gd name="T33" fmla="*/ 2147483647 h 178"/>
                <a:gd name="T34" fmla="*/ 2147483647 w 296"/>
                <a:gd name="T35" fmla="*/ 2147483647 h 178"/>
                <a:gd name="T36" fmla="*/ 2147483647 w 296"/>
                <a:gd name="T37" fmla="*/ 2147483647 h 178"/>
                <a:gd name="T38" fmla="*/ 2147483647 w 296"/>
                <a:gd name="T39" fmla="*/ 2147483647 h 178"/>
                <a:gd name="T40" fmla="*/ 2147483647 w 296"/>
                <a:gd name="T41" fmla="*/ 2147483647 h 178"/>
                <a:gd name="T42" fmla="*/ 2147483647 w 296"/>
                <a:gd name="T43" fmla="*/ 2147483647 h 178"/>
                <a:gd name="T44" fmla="*/ 2147483647 w 296"/>
                <a:gd name="T45" fmla="*/ 2147483647 h 178"/>
                <a:gd name="T46" fmla="*/ 2147483647 w 296"/>
                <a:gd name="T47" fmla="*/ 2147483647 h 178"/>
                <a:gd name="T48" fmla="*/ 2147483647 w 296"/>
                <a:gd name="T49" fmla="*/ 2147483647 h 178"/>
                <a:gd name="T50" fmla="*/ 2147483647 w 296"/>
                <a:gd name="T51" fmla="*/ 2147483647 h 178"/>
                <a:gd name="T52" fmla="*/ 2147483647 w 296"/>
                <a:gd name="T53" fmla="*/ 2147483647 h 178"/>
                <a:gd name="T54" fmla="*/ 2147483647 w 296"/>
                <a:gd name="T55" fmla="*/ 2147483647 h 178"/>
                <a:gd name="T56" fmla="*/ 2147483647 w 296"/>
                <a:gd name="T57" fmla="*/ 2147483647 h 178"/>
                <a:gd name="T58" fmla="*/ 2147483647 w 296"/>
                <a:gd name="T59" fmla="*/ 2147483647 h 178"/>
                <a:gd name="T60" fmla="*/ 2147483647 w 296"/>
                <a:gd name="T61" fmla="*/ 2147483647 h 178"/>
                <a:gd name="T62" fmla="*/ 2147483647 w 296"/>
                <a:gd name="T63" fmla="*/ 2147483647 h 178"/>
                <a:gd name="T64" fmla="*/ 2147483647 w 296"/>
                <a:gd name="T65" fmla="*/ 2147483647 h 178"/>
                <a:gd name="T66" fmla="*/ 2147483647 w 296"/>
                <a:gd name="T67" fmla="*/ 2147483647 h 178"/>
                <a:gd name="T68" fmla="*/ 2147483647 w 296"/>
                <a:gd name="T69" fmla="*/ 2147483647 h 178"/>
                <a:gd name="T70" fmla="*/ 2147483647 w 296"/>
                <a:gd name="T71" fmla="*/ 2147483647 h 178"/>
                <a:gd name="T72" fmla="*/ 2147483647 w 296"/>
                <a:gd name="T73" fmla="*/ 2147483647 h 178"/>
                <a:gd name="T74" fmla="*/ 2147483647 w 296"/>
                <a:gd name="T75" fmla="*/ 2147483647 h 178"/>
                <a:gd name="T76" fmla="*/ 2147483647 w 296"/>
                <a:gd name="T77" fmla="*/ 2147483647 h 178"/>
                <a:gd name="T78" fmla="*/ 2147483647 w 296"/>
                <a:gd name="T79" fmla="*/ 2147483647 h 178"/>
                <a:gd name="T80" fmla="*/ 2147483647 w 296"/>
                <a:gd name="T81" fmla="*/ 2147483647 h 178"/>
                <a:gd name="T82" fmla="*/ 2147483647 w 296"/>
                <a:gd name="T83" fmla="*/ 2147483647 h 178"/>
                <a:gd name="T84" fmla="*/ 2147483647 w 296"/>
                <a:gd name="T85" fmla="*/ 2147483647 h 178"/>
                <a:gd name="T86" fmla="*/ 2147483647 w 296"/>
                <a:gd name="T87" fmla="*/ 2147483647 h 178"/>
                <a:gd name="T88" fmla="*/ 2147483647 w 296"/>
                <a:gd name="T89" fmla="*/ 2147483647 h 178"/>
                <a:gd name="T90" fmla="*/ 2147483647 w 296"/>
                <a:gd name="T91" fmla="*/ 2147483647 h 178"/>
                <a:gd name="T92" fmla="*/ 2147483647 w 296"/>
                <a:gd name="T93" fmla="*/ 2147483647 h 178"/>
                <a:gd name="T94" fmla="*/ 2147483647 w 296"/>
                <a:gd name="T95" fmla="*/ 2147483647 h 178"/>
                <a:gd name="T96" fmla="*/ 2147483647 w 296"/>
                <a:gd name="T97" fmla="*/ 2147483647 h 178"/>
                <a:gd name="T98" fmla="*/ 2147483647 w 296"/>
                <a:gd name="T99" fmla="*/ 2147483647 h 178"/>
                <a:gd name="T100" fmla="*/ 2147483647 w 296"/>
                <a:gd name="T101" fmla="*/ 2147483647 h 178"/>
                <a:gd name="T102" fmla="*/ 2147483647 w 296"/>
                <a:gd name="T103" fmla="*/ 2147483647 h 178"/>
                <a:gd name="T104" fmla="*/ 2147483647 w 296"/>
                <a:gd name="T105" fmla="*/ 2147483647 h 178"/>
                <a:gd name="T106" fmla="*/ 2147483647 w 296"/>
                <a:gd name="T107" fmla="*/ 2147483647 h 178"/>
                <a:gd name="T108" fmla="*/ 2147483647 w 296"/>
                <a:gd name="T109" fmla="*/ 2147483647 h 178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178"/>
                <a:gd name="T167" fmla="*/ 296 w 29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3" name="Freeform 102"/>
            <p:cNvSpPr>
              <a:spLocks noChangeArrowheads="1"/>
            </p:cNvSpPr>
            <p:nvPr/>
          </p:nvSpPr>
          <p:spPr bwMode="auto">
            <a:xfrm>
              <a:off x="2494227" y="2491026"/>
              <a:ext cx="765279" cy="563992"/>
            </a:xfrm>
            <a:custGeom>
              <a:avLst/>
              <a:gdLst>
                <a:gd name="T0" fmla="*/ 65440 w 842"/>
                <a:gd name="T1" fmla="*/ 206129 h 591"/>
                <a:gd name="T2" fmla="*/ 111793 w 842"/>
                <a:gd name="T3" fmla="*/ 202312 h 591"/>
                <a:gd name="T4" fmla="*/ 160872 w 842"/>
                <a:gd name="T5" fmla="*/ 188952 h 591"/>
                <a:gd name="T6" fmla="*/ 170870 w 842"/>
                <a:gd name="T7" fmla="*/ 204220 h 591"/>
                <a:gd name="T8" fmla="*/ 169052 w 842"/>
                <a:gd name="T9" fmla="*/ 223306 h 591"/>
                <a:gd name="T10" fmla="*/ 167234 w 842"/>
                <a:gd name="T11" fmla="*/ 257661 h 591"/>
                <a:gd name="T12" fmla="*/ 175414 w 842"/>
                <a:gd name="T13" fmla="*/ 312056 h 591"/>
                <a:gd name="T14" fmla="*/ 175414 w 842"/>
                <a:gd name="T15" fmla="*/ 363589 h 591"/>
                <a:gd name="T16" fmla="*/ 198136 w 842"/>
                <a:gd name="T17" fmla="*/ 391263 h 591"/>
                <a:gd name="T18" fmla="*/ 240854 w 842"/>
                <a:gd name="T19" fmla="*/ 429435 h 591"/>
                <a:gd name="T20" fmla="*/ 268120 w 842"/>
                <a:gd name="T21" fmla="*/ 440887 h 591"/>
                <a:gd name="T22" fmla="*/ 274483 w 842"/>
                <a:gd name="T23" fmla="*/ 454247 h 591"/>
                <a:gd name="T24" fmla="*/ 296296 w 842"/>
                <a:gd name="T25" fmla="*/ 463790 h 591"/>
                <a:gd name="T26" fmla="*/ 336287 w 842"/>
                <a:gd name="T27" fmla="*/ 459973 h 591"/>
                <a:gd name="T28" fmla="*/ 369915 w 842"/>
                <a:gd name="T29" fmla="*/ 461882 h 591"/>
                <a:gd name="T30" fmla="*/ 390819 w 842"/>
                <a:gd name="T31" fmla="*/ 480013 h 591"/>
                <a:gd name="T32" fmla="*/ 401726 w 842"/>
                <a:gd name="T33" fmla="*/ 480013 h 591"/>
                <a:gd name="T34" fmla="*/ 420813 w 842"/>
                <a:gd name="T35" fmla="*/ 478105 h 591"/>
                <a:gd name="T36" fmla="*/ 433537 w 842"/>
                <a:gd name="T37" fmla="*/ 493374 h 591"/>
                <a:gd name="T38" fmla="*/ 454441 w 842"/>
                <a:gd name="T39" fmla="*/ 506734 h 591"/>
                <a:gd name="T40" fmla="*/ 481708 w 842"/>
                <a:gd name="T41" fmla="*/ 512460 h 591"/>
                <a:gd name="T42" fmla="*/ 507156 w 842"/>
                <a:gd name="T43" fmla="*/ 522003 h 591"/>
                <a:gd name="T44" fmla="*/ 524425 w 842"/>
                <a:gd name="T45" fmla="*/ 522003 h 591"/>
                <a:gd name="T46" fmla="*/ 532605 w 842"/>
                <a:gd name="T47" fmla="*/ 533454 h 591"/>
                <a:gd name="T48" fmla="*/ 549874 w 842"/>
                <a:gd name="T49" fmla="*/ 550632 h 591"/>
                <a:gd name="T50" fmla="*/ 577140 w 842"/>
                <a:gd name="T51" fmla="*/ 558266 h 591"/>
                <a:gd name="T52" fmla="*/ 636218 w 842"/>
                <a:gd name="T53" fmla="*/ 552540 h 591"/>
                <a:gd name="T54" fmla="*/ 687115 w 842"/>
                <a:gd name="T55" fmla="*/ 550632 h 591"/>
                <a:gd name="T56" fmla="*/ 720744 w 842"/>
                <a:gd name="T57" fmla="*/ 499100 h 591"/>
                <a:gd name="T58" fmla="*/ 752555 w 842"/>
                <a:gd name="T59" fmla="*/ 463790 h 591"/>
                <a:gd name="T60" fmla="*/ 765279 w 842"/>
                <a:gd name="T61" fmla="*/ 425618 h 591"/>
                <a:gd name="T62" fmla="*/ 758917 w 842"/>
                <a:gd name="T63" fmla="*/ 395081 h 591"/>
                <a:gd name="T64" fmla="*/ 742557 w 842"/>
                <a:gd name="T65" fmla="*/ 375995 h 591"/>
                <a:gd name="T66" fmla="*/ 738013 w 842"/>
                <a:gd name="T67" fmla="*/ 354046 h 591"/>
                <a:gd name="T68" fmla="*/ 748919 w 842"/>
                <a:gd name="T69" fmla="*/ 342594 h 591"/>
                <a:gd name="T70" fmla="*/ 757099 w 842"/>
                <a:gd name="T71" fmla="*/ 327325 h 591"/>
                <a:gd name="T72" fmla="*/ 746192 w 842"/>
                <a:gd name="T73" fmla="*/ 308239 h 591"/>
                <a:gd name="T74" fmla="*/ 706202 w 842"/>
                <a:gd name="T75" fmla="*/ 300605 h 591"/>
                <a:gd name="T76" fmla="*/ 626220 w 842"/>
                <a:gd name="T77" fmla="*/ 292970 h 591"/>
                <a:gd name="T78" fmla="*/ 608951 w 842"/>
                <a:gd name="T79" fmla="*/ 273884 h 591"/>
                <a:gd name="T80" fmla="*/ 585320 w 842"/>
                <a:gd name="T81" fmla="*/ 250027 h 591"/>
                <a:gd name="T82" fmla="*/ 581685 w 842"/>
                <a:gd name="T83" fmla="*/ 211855 h 591"/>
                <a:gd name="T84" fmla="*/ 598045 w 842"/>
                <a:gd name="T85" fmla="*/ 159368 h 591"/>
                <a:gd name="T86" fmla="*/ 588047 w 842"/>
                <a:gd name="T87" fmla="*/ 100202 h 591"/>
                <a:gd name="T88" fmla="*/ 566234 w 842"/>
                <a:gd name="T89" fmla="*/ 71573 h 591"/>
                <a:gd name="T90" fmla="*/ 535332 w 842"/>
                <a:gd name="T91" fmla="*/ 67755 h 591"/>
                <a:gd name="T92" fmla="*/ 519881 w 842"/>
                <a:gd name="T93" fmla="*/ 62030 h 591"/>
                <a:gd name="T94" fmla="*/ 475346 w 842"/>
                <a:gd name="T95" fmla="*/ 41989 h 591"/>
                <a:gd name="T96" fmla="*/ 449897 w 842"/>
                <a:gd name="T97" fmla="*/ 19086 h 591"/>
                <a:gd name="T98" fmla="*/ 416268 w 842"/>
                <a:gd name="T99" fmla="*/ 0 h 591"/>
                <a:gd name="T100" fmla="*/ 355373 w 842"/>
                <a:gd name="T101" fmla="*/ 1909 h 591"/>
                <a:gd name="T102" fmla="*/ 325380 w 842"/>
                <a:gd name="T103" fmla="*/ 34355 h 591"/>
                <a:gd name="T104" fmla="*/ 299931 w 842"/>
                <a:gd name="T105" fmla="*/ 67755 h 591"/>
                <a:gd name="T106" fmla="*/ 291751 w 842"/>
                <a:gd name="T107" fmla="*/ 90659 h 591"/>
                <a:gd name="T108" fmla="*/ 251760 w 842"/>
                <a:gd name="T109" fmla="*/ 102110 h 591"/>
                <a:gd name="T110" fmla="*/ 210861 w 842"/>
                <a:gd name="T111" fmla="*/ 121196 h 591"/>
                <a:gd name="T112" fmla="*/ 191774 w 842"/>
                <a:gd name="T113" fmla="*/ 146008 h 591"/>
                <a:gd name="T114" fmla="*/ 183594 w 842"/>
                <a:gd name="T115" fmla="*/ 149825 h 591"/>
                <a:gd name="T116" fmla="*/ 126335 w 842"/>
                <a:gd name="T117" fmla="*/ 159368 h 591"/>
                <a:gd name="T118" fmla="*/ 79982 w 842"/>
                <a:gd name="T119" fmla="*/ 149825 h 591"/>
                <a:gd name="T120" fmla="*/ 48171 w 842"/>
                <a:gd name="T121" fmla="*/ 166048 h 591"/>
                <a:gd name="T122" fmla="*/ 16360 w 842"/>
                <a:gd name="T123" fmla="*/ 190860 h 5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2"/>
                <a:gd name="T187" fmla="*/ 0 h 591"/>
                <a:gd name="T188" fmla="*/ 842 w 842"/>
                <a:gd name="T189" fmla="*/ 591 h 5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2" h="591">
                  <a:moveTo>
                    <a:pt x="51" y="224"/>
                  </a:moveTo>
                  <a:lnTo>
                    <a:pt x="65" y="220"/>
                  </a:lnTo>
                  <a:lnTo>
                    <a:pt x="72" y="216"/>
                  </a:lnTo>
                  <a:lnTo>
                    <a:pt x="83" y="214"/>
                  </a:lnTo>
                  <a:lnTo>
                    <a:pt x="97" y="212"/>
                  </a:lnTo>
                  <a:lnTo>
                    <a:pt x="123" y="212"/>
                  </a:lnTo>
                  <a:lnTo>
                    <a:pt x="146" y="212"/>
                  </a:lnTo>
                  <a:lnTo>
                    <a:pt x="163" y="204"/>
                  </a:lnTo>
                  <a:lnTo>
                    <a:pt x="177" y="198"/>
                  </a:lnTo>
                  <a:lnTo>
                    <a:pt x="184" y="204"/>
                  </a:lnTo>
                  <a:lnTo>
                    <a:pt x="186" y="208"/>
                  </a:lnTo>
                  <a:lnTo>
                    <a:pt x="188" y="214"/>
                  </a:lnTo>
                  <a:lnTo>
                    <a:pt x="188" y="218"/>
                  </a:lnTo>
                  <a:lnTo>
                    <a:pt x="188" y="226"/>
                  </a:lnTo>
                  <a:lnTo>
                    <a:pt x="186" y="234"/>
                  </a:lnTo>
                  <a:lnTo>
                    <a:pt x="188" y="246"/>
                  </a:lnTo>
                  <a:lnTo>
                    <a:pt x="191" y="254"/>
                  </a:lnTo>
                  <a:lnTo>
                    <a:pt x="184" y="270"/>
                  </a:lnTo>
                  <a:lnTo>
                    <a:pt x="177" y="291"/>
                  </a:lnTo>
                  <a:lnTo>
                    <a:pt x="186" y="311"/>
                  </a:lnTo>
                  <a:lnTo>
                    <a:pt x="193" y="327"/>
                  </a:lnTo>
                  <a:lnTo>
                    <a:pt x="193" y="347"/>
                  </a:lnTo>
                  <a:lnTo>
                    <a:pt x="191" y="367"/>
                  </a:lnTo>
                  <a:lnTo>
                    <a:pt x="193" y="381"/>
                  </a:lnTo>
                  <a:lnTo>
                    <a:pt x="200" y="394"/>
                  </a:lnTo>
                  <a:lnTo>
                    <a:pt x="209" y="404"/>
                  </a:lnTo>
                  <a:lnTo>
                    <a:pt x="218" y="410"/>
                  </a:lnTo>
                  <a:lnTo>
                    <a:pt x="230" y="426"/>
                  </a:lnTo>
                  <a:lnTo>
                    <a:pt x="244" y="438"/>
                  </a:lnTo>
                  <a:lnTo>
                    <a:pt x="265" y="450"/>
                  </a:lnTo>
                  <a:lnTo>
                    <a:pt x="281" y="458"/>
                  </a:lnTo>
                  <a:lnTo>
                    <a:pt x="291" y="460"/>
                  </a:lnTo>
                  <a:lnTo>
                    <a:pt x="295" y="462"/>
                  </a:lnTo>
                  <a:lnTo>
                    <a:pt x="298" y="466"/>
                  </a:lnTo>
                  <a:lnTo>
                    <a:pt x="300" y="472"/>
                  </a:lnTo>
                  <a:lnTo>
                    <a:pt x="302" y="476"/>
                  </a:lnTo>
                  <a:lnTo>
                    <a:pt x="307" y="480"/>
                  </a:lnTo>
                  <a:lnTo>
                    <a:pt x="314" y="484"/>
                  </a:lnTo>
                  <a:lnTo>
                    <a:pt x="326" y="486"/>
                  </a:lnTo>
                  <a:lnTo>
                    <a:pt x="346" y="488"/>
                  </a:lnTo>
                  <a:lnTo>
                    <a:pt x="360" y="486"/>
                  </a:lnTo>
                  <a:lnTo>
                    <a:pt x="370" y="482"/>
                  </a:lnTo>
                  <a:lnTo>
                    <a:pt x="379" y="480"/>
                  </a:lnTo>
                  <a:lnTo>
                    <a:pt x="398" y="482"/>
                  </a:lnTo>
                  <a:lnTo>
                    <a:pt x="407" y="484"/>
                  </a:lnTo>
                  <a:lnTo>
                    <a:pt x="414" y="492"/>
                  </a:lnTo>
                  <a:lnTo>
                    <a:pt x="426" y="501"/>
                  </a:lnTo>
                  <a:lnTo>
                    <a:pt x="430" y="503"/>
                  </a:lnTo>
                  <a:lnTo>
                    <a:pt x="435" y="505"/>
                  </a:lnTo>
                  <a:lnTo>
                    <a:pt x="437" y="505"/>
                  </a:lnTo>
                  <a:lnTo>
                    <a:pt x="442" y="503"/>
                  </a:lnTo>
                  <a:lnTo>
                    <a:pt x="449" y="501"/>
                  </a:lnTo>
                  <a:lnTo>
                    <a:pt x="456" y="499"/>
                  </a:lnTo>
                  <a:lnTo>
                    <a:pt x="463" y="501"/>
                  </a:lnTo>
                  <a:lnTo>
                    <a:pt x="468" y="507"/>
                  </a:lnTo>
                  <a:lnTo>
                    <a:pt x="472" y="513"/>
                  </a:lnTo>
                  <a:lnTo>
                    <a:pt x="477" y="517"/>
                  </a:lnTo>
                  <a:lnTo>
                    <a:pt x="484" y="525"/>
                  </a:lnTo>
                  <a:lnTo>
                    <a:pt x="493" y="529"/>
                  </a:lnTo>
                  <a:lnTo>
                    <a:pt x="500" y="531"/>
                  </a:lnTo>
                  <a:lnTo>
                    <a:pt x="512" y="533"/>
                  </a:lnTo>
                  <a:lnTo>
                    <a:pt x="521" y="535"/>
                  </a:lnTo>
                  <a:lnTo>
                    <a:pt x="530" y="537"/>
                  </a:lnTo>
                  <a:lnTo>
                    <a:pt x="540" y="541"/>
                  </a:lnTo>
                  <a:lnTo>
                    <a:pt x="551" y="547"/>
                  </a:lnTo>
                  <a:lnTo>
                    <a:pt x="558" y="547"/>
                  </a:lnTo>
                  <a:lnTo>
                    <a:pt x="568" y="545"/>
                  </a:lnTo>
                  <a:lnTo>
                    <a:pt x="575" y="545"/>
                  </a:lnTo>
                  <a:lnTo>
                    <a:pt x="577" y="547"/>
                  </a:lnTo>
                  <a:lnTo>
                    <a:pt x="579" y="549"/>
                  </a:lnTo>
                  <a:lnTo>
                    <a:pt x="582" y="553"/>
                  </a:lnTo>
                  <a:lnTo>
                    <a:pt x="586" y="559"/>
                  </a:lnTo>
                  <a:lnTo>
                    <a:pt x="593" y="563"/>
                  </a:lnTo>
                  <a:lnTo>
                    <a:pt x="600" y="571"/>
                  </a:lnTo>
                  <a:lnTo>
                    <a:pt x="605" y="577"/>
                  </a:lnTo>
                  <a:lnTo>
                    <a:pt x="612" y="581"/>
                  </a:lnTo>
                  <a:lnTo>
                    <a:pt x="619" y="585"/>
                  </a:lnTo>
                  <a:lnTo>
                    <a:pt x="635" y="585"/>
                  </a:lnTo>
                  <a:lnTo>
                    <a:pt x="656" y="583"/>
                  </a:lnTo>
                  <a:lnTo>
                    <a:pt x="679" y="581"/>
                  </a:lnTo>
                  <a:lnTo>
                    <a:pt x="700" y="579"/>
                  </a:lnTo>
                  <a:lnTo>
                    <a:pt x="714" y="583"/>
                  </a:lnTo>
                  <a:lnTo>
                    <a:pt x="735" y="591"/>
                  </a:lnTo>
                  <a:lnTo>
                    <a:pt x="756" y="577"/>
                  </a:lnTo>
                  <a:lnTo>
                    <a:pt x="775" y="565"/>
                  </a:lnTo>
                  <a:lnTo>
                    <a:pt x="786" y="547"/>
                  </a:lnTo>
                  <a:lnTo>
                    <a:pt x="793" y="523"/>
                  </a:lnTo>
                  <a:lnTo>
                    <a:pt x="807" y="509"/>
                  </a:lnTo>
                  <a:lnTo>
                    <a:pt x="821" y="494"/>
                  </a:lnTo>
                  <a:lnTo>
                    <a:pt x="828" y="486"/>
                  </a:lnTo>
                  <a:lnTo>
                    <a:pt x="833" y="476"/>
                  </a:lnTo>
                  <a:lnTo>
                    <a:pt x="838" y="464"/>
                  </a:lnTo>
                  <a:lnTo>
                    <a:pt x="842" y="446"/>
                  </a:lnTo>
                  <a:lnTo>
                    <a:pt x="842" y="432"/>
                  </a:lnTo>
                  <a:lnTo>
                    <a:pt x="840" y="422"/>
                  </a:lnTo>
                  <a:lnTo>
                    <a:pt x="835" y="414"/>
                  </a:lnTo>
                  <a:lnTo>
                    <a:pt x="828" y="406"/>
                  </a:lnTo>
                  <a:lnTo>
                    <a:pt x="824" y="400"/>
                  </a:lnTo>
                  <a:lnTo>
                    <a:pt x="817" y="394"/>
                  </a:lnTo>
                  <a:lnTo>
                    <a:pt x="814" y="385"/>
                  </a:lnTo>
                  <a:lnTo>
                    <a:pt x="812" y="377"/>
                  </a:lnTo>
                  <a:lnTo>
                    <a:pt x="812" y="371"/>
                  </a:lnTo>
                  <a:lnTo>
                    <a:pt x="817" y="367"/>
                  </a:lnTo>
                  <a:lnTo>
                    <a:pt x="819" y="363"/>
                  </a:lnTo>
                  <a:lnTo>
                    <a:pt x="824" y="359"/>
                  </a:lnTo>
                  <a:lnTo>
                    <a:pt x="828" y="355"/>
                  </a:lnTo>
                  <a:lnTo>
                    <a:pt x="831" y="351"/>
                  </a:lnTo>
                  <a:lnTo>
                    <a:pt x="833" y="343"/>
                  </a:lnTo>
                  <a:lnTo>
                    <a:pt x="831" y="335"/>
                  </a:lnTo>
                  <a:lnTo>
                    <a:pt x="828" y="327"/>
                  </a:lnTo>
                  <a:lnTo>
                    <a:pt x="821" y="323"/>
                  </a:lnTo>
                  <a:lnTo>
                    <a:pt x="812" y="319"/>
                  </a:lnTo>
                  <a:lnTo>
                    <a:pt x="800" y="317"/>
                  </a:lnTo>
                  <a:lnTo>
                    <a:pt x="777" y="315"/>
                  </a:lnTo>
                  <a:lnTo>
                    <a:pt x="751" y="309"/>
                  </a:lnTo>
                  <a:lnTo>
                    <a:pt x="717" y="309"/>
                  </a:lnTo>
                  <a:lnTo>
                    <a:pt x="689" y="307"/>
                  </a:lnTo>
                  <a:lnTo>
                    <a:pt x="686" y="301"/>
                  </a:lnTo>
                  <a:lnTo>
                    <a:pt x="679" y="293"/>
                  </a:lnTo>
                  <a:lnTo>
                    <a:pt x="670" y="287"/>
                  </a:lnTo>
                  <a:lnTo>
                    <a:pt x="661" y="279"/>
                  </a:lnTo>
                  <a:lnTo>
                    <a:pt x="654" y="272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7" y="242"/>
                  </a:lnTo>
                  <a:lnTo>
                    <a:pt x="640" y="222"/>
                  </a:lnTo>
                  <a:lnTo>
                    <a:pt x="647" y="206"/>
                  </a:lnTo>
                  <a:lnTo>
                    <a:pt x="656" y="188"/>
                  </a:lnTo>
                  <a:lnTo>
                    <a:pt x="658" y="167"/>
                  </a:lnTo>
                  <a:lnTo>
                    <a:pt x="656" y="147"/>
                  </a:lnTo>
                  <a:lnTo>
                    <a:pt x="651" y="127"/>
                  </a:lnTo>
                  <a:lnTo>
                    <a:pt x="647" y="105"/>
                  </a:lnTo>
                  <a:lnTo>
                    <a:pt x="647" y="83"/>
                  </a:lnTo>
                  <a:lnTo>
                    <a:pt x="637" y="79"/>
                  </a:lnTo>
                  <a:lnTo>
                    <a:pt x="623" y="75"/>
                  </a:lnTo>
                  <a:lnTo>
                    <a:pt x="609" y="71"/>
                  </a:lnTo>
                  <a:lnTo>
                    <a:pt x="598" y="71"/>
                  </a:lnTo>
                  <a:lnTo>
                    <a:pt x="589" y="71"/>
                  </a:lnTo>
                  <a:lnTo>
                    <a:pt x="584" y="69"/>
                  </a:lnTo>
                  <a:lnTo>
                    <a:pt x="579" y="67"/>
                  </a:lnTo>
                  <a:lnTo>
                    <a:pt x="572" y="65"/>
                  </a:lnTo>
                  <a:lnTo>
                    <a:pt x="558" y="56"/>
                  </a:lnTo>
                  <a:lnTo>
                    <a:pt x="535" y="50"/>
                  </a:lnTo>
                  <a:lnTo>
                    <a:pt x="523" y="44"/>
                  </a:lnTo>
                  <a:lnTo>
                    <a:pt x="512" y="38"/>
                  </a:lnTo>
                  <a:lnTo>
                    <a:pt x="502" y="30"/>
                  </a:lnTo>
                  <a:lnTo>
                    <a:pt x="495" y="20"/>
                  </a:lnTo>
                  <a:lnTo>
                    <a:pt x="486" y="6"/>
                  </a:lnTo>
                  <a:lnTo>
                    <a:pt x="479" y="0"/>
                  </a:lnTo>
                  <a:lnTo>
                    <a:pt x="458" y="0"/>
                  </a:lnTo>
                  <a:lnTo>
                    <a:pt x="435" y="2"/>
                  </a:lnTo>
                  <a:lnTo>
                    <a:pt x="412" y="2"/>
                  </a:lnTo>
                  <a:lnTo>
                    <a:pt x="391" y="2"/>
                  </a:lnTo>
                  <a:lnTo>
                    <a:pt x="381" y="16"/>
                  </a:lnTo>
                  <a:lnTo>
                    <a:pt x="374" y="26"/>
                  </a:lnTo>
                  <a:lnTo>
                    <a:pt x="358" y="36"/>
                  </a:lnTo>
                  <a:lnTo>
                    <a:pt x="337" y="50"/>
                  </a:lnTo>
                  <a:lnTo>
                    <a:pt x="333" y="61"/>
                  </a:lnTo>
                  <a:lnTo>
                    <a:pt x="330" y="71"/>
                  </a:lnTo>
                  <a:lnTo>
                    <a:pt x="330" y="81"/>
                  </a:lnTo>
                  <a:lnTo>
                    <a:pt x="326" y="89"/>
                  </a:lnTo>
                  <a:lnTo>
                    <a:pt x="321" y="95"/>
                  </a:lnTo>
                  <a:lnTo>
                    <a:pt x="314" y="99"/>
                  </a:lnTo>
                  <a:lnTo>
                    <a:pt x="295" y="105"/>
                  </a:lnTo>
                  <a:lnTo>
                    <a:pt x="277" y="107"/>
                  </a:lnTo>
                  <a:lnTo>
                    <a:pt x="258" y="111"/>
                  </a:lnTo>
                  <a:lnTo>
                    <a:pt x="244" y="119"/>
                  </a:lnTo>
                  <a:lnTo>
                    <a:pt x="232" y="127"/>
                  </a:lnTo>
                  <a:lnTo>
                    <a:pt x="225" y="137"/>
                  </a:lnTo>
                  <a:lnTo>
                    <a:pt x="216" y="147"/>
                  </a:lnTo>
                  <a:lnTo>
                    <a:pt x="211" y="153"/>
                  </a:lnTo>
                  <a:lnTo>
                    <a:pt x="207" y="155"/>
                  </a:lnTo>
                  <a:lnTo>
                    <a:pt x="205" y="157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72" y="161"/>
                  </a:lnTo>
                  <a:lnTo>
                    <a:pt x="139" y="167"/>
                  </a:lnTo>
                  <a:lnTo>
                    <a:pt x="125" y="161"/>
                  </a:lnTo>
                  <a:lnTo>
                    <a:pt x="104" y="157"/>
                  </a:lnTo>
                  <a:lnTo>
                    <a:pt x="88" y="157"/>
                  </a:lnTo>
                  <a:lnTo>
                    <a:pt x="74" y="161"/>
                  </a:lnTo>
                  <a:lnTo>
                    <a:pt x="63" y="165"/>
                  </a:lnTo>
                  <a:lnTo>
                    <a:pt x="53" y="174"/>
                  </a:lnTo>
                  <a:lnTo>
                    <a:pt x="44" y="182"/>
                  </a:lnTo>
                  <a:lnTo>
                    <a:pt x="32" y="192"/>
                  </a:lnTo>
                  <a:lnTo>
                    <a:pt x="18" y="200"/>
                  </a:lnTo>
                  <a:lnTo>
                    <a:pt x="0" y="210"/>
                  </a:lnTo>
                  <a:lnTo>
                    <a:pt x="51" y="224"/>
                  </a:lnTo>
                  <a:close/>
                </a:path>
              </a:pathLst>
            </a:custGeom>
            <a:solidFill>
              <a:srgbClr val="E4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4" name="Freeform 103"/>
            <p:cNvSpPr>
              <a:spLocks noChangeArrowheads="1"/>
            </p:cNvSpPr>
            <p:nvPr/>
          </p:nvSpPr>
          <p:spPr bwMode="auto">
            <a:xfrm>
              <a:off x="2494227" y="2491026"/>
              <a:ext cx="765279" cy="563992"/>
            </a:xfrm>
            <a:custGeom>
              <a:avLst/>
              <a:gdLst>
                <a:gd name="T0" fmla="*/ 65440 w 842"/>
                <a:gd name="T1" fmla="*/ 206129 h 591"/>
                <a:gd name="T2" fmla="*/ 111793 w 842"/>
                <a:gd name="T3" fmla="*/ 202312 h 591"/>
                <a:gd name="T4" fmla="*/ 160872 w 842"/>
                <a:gd name="T5" fmla="*/ 188952 h 591"/>
                <a:gd name="T6" fmla="*/ 170870 w 842"/>
                <a:gd name="T7" fmla="*/ 204220 h 591"/>
                <a:gd name="T8" fmla="*/ 169052 w 842"/>
                <a:gd name="T9" fmla="*/ 223306 h 591"/>
                <a:gd name="T10" fmla="*/ 167234 w 842"/>
                <a:gd name="T11" fmla="*/ 257661 h 591"/>
                <a:gd name="T12" fmla="*/ 175414 w 842"/>
                <a:gd name="T13" fmla="*/ 312056 h 591"/>
                <a:gd name="T14" fmla="*/ 175414 w 842"/>
                <a:gd name="T15" fmla="*/ 363589 h 591"/>
                <a:gd name="T16" fmla="*/ 198136 w 842"/>
                <a:gd name="T17" fmla="*/ 391263 h 591"/>
                <a:gd name="T18" fmla="*/ 240854 w 842"/>
                <a:gd name="T19" fmla="*/ 429435 h 591"/>
                <a:gd name="T20" fmla="*/ 268120 w 842"/>
                <a:gd name="T21" fmla="*/ 440887 h 591"/>
                <a:gd name="T22" fmla="*/ 274483 w 842"/>
                <a:gd name="T23" fmla="*/ 454247 h 591"/>
                <a:gd name="T24" fmla="*/ 296296 w 842"/>
                <a:gd name="T25" fmla="*/ 463790 h 591"/>
                <a:gd name="T26" fmla="*/ 336287 w 842"/>
                <a:gd name="T27" fmla="*/ 459973 h 591"/>
                <a:gd name="T28" fmla="*/ 369915 w 842"/>
                <a:gd name="T29" fmla="*/ 461882 h 591"/>
                <a:gd name="T30" fmla="*/ 390819 w 842"/>
                <a:gd name="T31" fmla="*/ 480013 h 591"/>
                <a:gd name="T32" fmla="*/ 401726 w 842"/>
                <a:gd name="T33" fmla="*/ 480013 h 591"/>
                <a:gd name="T34" fmla="*/ 420813 w 842"/>
                <a:gd name="T35" fmla="*/ 478105 h 591"/>
                <a:gd name="T36" fmla="*/ 433537 w 842"/>
                <a:gd name="T37" fmla="*/ 493374 h 591"/>
                <a:gd name="T38" fmla="*/ 454441 w 842"/>
                <a:gd name="T39" fmla="*/ 506734 h 591"/>
                <a:gd name="T40" fmla="*/ 481708 w 842"/>
                <a:gd name="T41" fmla="*/ 512460 h 591"/>
                <a:gd name="T42" fmla="*/ 507156 w 842"/>
                <a:gd name="T43" fmla="*/ 522003 h 591"/>
                <a:gd name="T44" fmla="*/ 524425 w 842"/>
                <a:gd name="T45" fmla="*/ 522003 h 591"/>
                <a:gd name="T46" fmla="*/ 532605 w 842"/>
                <a:gd name="T47" fmla="*/ 533454 h 591"/>
                <a:gd name="T48" fmla="*/ 549874 w 842"/>
                <a:gd name="T49" fmla="*/ 550632 h 591"/>
                <a:gd name="T50" fmla="*/ 577140 w 842"/>
                <a:gd name="T51" fmla="*/ 558266 h 591"/>
                <a:gd name="T52" fmla="*/ 636218 w 842"/>
                <a:gd name="T53" fmla="*/ 552540 h 591"/>
                <a:gd name="T54" fmla="*/ 687115 w 842"/>
                <a:gd name="T55" fmla="*/ 550632 h 591"/>
                <a:gd name="T56" fmla="*/ 720744 w 842"/>
                <a:gd name="T57" fmla="*/ 499100 h 591"/>
                <a:gd name="T58" fmla="*/ 752555 w 842"/>
                <a:gd name="T59" fmla="*/ 463790 h 591"/>
                <a:gd name="T60" fmla="*/ 765279 w 842"/>
                <a:gd name="T61" fmla="*/ 425618 h 591"/>
                <a:gd name="T62" fmla="*/ 758917 w 842"/>
                <a:gd name="T63" fmla="*/ 395081 h 591"/>
                <a:gd name="T64" fmla="*/ 742557 w 842"/>
                <a:gd name="T65" fmla="*/ 375995 h 591"/>
                <a:gd name="T66" fmla="*/ 738013 w 842"/>
                <a:gd name="T67" fmla="*/ 354046 h 591"/>
                <a:gd name="T68" fmla="*/ 748919 w 842"/>
                <a:gd name="T69" fmla="*/ 342594 h 591"/>
                <a:gd name="T70" fmla="*/ 757099 w 842"/>
                <a:gd name="T71" fmla="*/ 327325 h 591"/>
                <a:gd name="T72" fmla="*/ 746192 w 842"/>
                <a:gd name="T73" fmla="*/ 308239 h 591"/>
                <a:gd name="T74" fmla="*/ 706202 w 842"/>
                <a:gd name="T75" fmla="*/ 300605 h 591"/>
                <a:gd name="T76" fmla="*/ 626220 w 842"/>
                <a:gd name="T77" fmla="*/ 292970 h 591"/>
                <a:gd name="T78" fmla="*/ 608951 w 842"/>
                <a:gd name="T79" fmla="*/ 273884 h 591"/>
                <a:gd name="T80" fmla="*/ 585320 w 842"/>
                <a:gd name="T81" fmla="*/ 250027 h 591"/>
                <a:gd name="T82" fmla="*/ 581685 w 842"/>
                <a:gd name="T83" fmla="*/ 211855 h 591"/>
                <a:gd name="T84" fmla="*/ 598045 w 842"/>
                <a:gd name="T85" fmla="*/ 159368 h 591"/>
                <a:gd name="T86" fmla="*/ 588047 w 842"/>
                <a:gd name="T87" fmla="*/ 100202 h 591"/>
                <a:gd name="T88" fmla="*/ 566234 w 842"/>
                <a:gd name="T89" fmla="*/ 71573 h 591"/>
                <a:gd name="T90" fmla="*/ 535332 w 842"/>
                <a:gd name="T91" fmla="*/ 67755 h 591"/>
                <a:gd name="T92" fmla="*/ 519881 w 842"/>
                <a:gd name="T93" fmla="*/ 62030 h 591"/>
                <a:gd name="T94" fmla="*/ 475346 w 842"/>
                <a:gd name="T95" fmla="*/ 41989 h 591"/>
                <a:gd name="T96" fmla="*/ 449897 w 842"/>
                <a:gd name="T97" fmla="*/ 19086 h 591"/>
                <a:gd name="T98" fmla="*/ 416268 w 842"/>
                <a:gd name="T99" fmla="*/ 0 h 591"/>
                <a:gd name="T100" fmla="*/ 355373 w 842"/>
                <a:gd name="T101" fmla="*/ 1909 h 591"/>
                <a:gd name="T102" fmla="*/ 325380 w 842"/>
                <a:gd name="T103" fmla="*/ 34355 h 591"/>
                <a:gd name="T104" fmla="*/ 299931 w 842"/>
                <a:gd name="T105" fmla="*/ 67755 h 591"/>
                <a:gd name="T106" fmla="*/ 291751 w 842"/>
                <a:gd name="T107" fmla="*/ 90659 h 591"/>
                <a:gd name="T108" fmla="*/ 251760 w 842"/>
                <a:gd name="T109" fmla="*/ 102110 h 591"/>
                <a:gd name="T110" fmla="*/ 210861 w 842"/>
                <a:gd name="T111" fmla="*/ 121196 h 591"/>
                <a:gd name="T112" fmla="*/ 191774 w 842"/>
                <a:gd name="T113" fmla="*/ 146008 h 591"/>
                <a:gd name="T114" fmla="*/ 183594 w 842"/>
                <a:gd name="T115" fmla="*/ 149825 h 591"/>
                <a:gd name="T116" fmla="*/ 126335 w 842"/>
                <a:gd name="T117" fmla="*/ 159368 h 591"/>
                <a:gd name="T118" fmla="*/ 79982 w 842"/>
                <a:gd name="T119" fmla="*/ 149825 h 591"/>
                <a:gd name="T120" fmla="*/ 48171 w 842"/>
                <a:gd name="T121" fmla="*/ 166048 h 591"/>
                <a:gd name="T122" fmla="*/ 16360 w 842"/>
                <a:gd name="T123" fmla="*/ 190860 h 5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2"/>
                <a:gd name="T187" fmla="*/ 0 h 591"/>
                <a:gd name="T188" fmla="*/ 842 w 842"/>
                <a:gd name="T189" fmla="*/ 591 h 5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2" h="591">
                  <a:moveTo>
                    <a:pt x="51" y="224"/>
                  </a:moveTo>
                  <a:lnTo>
                    <a:pt x="65" y="220"/>
                  </a:lnTo>
                  <a:lnTo>
                    <a:pt x="72" y="216"/>
                  </a:lnTo>
                  <a:lnTo>
                    <a:pt x="83" y="214"/>
                  </a:lnTo>
                  <a:lnTo>
                    <a:pt x="97" y="212"/>
                  </a:lnTo>
                  <a:lnTo>
                    <a:pt x="123" y="212"/>
                  </a:lnTo>
                  <a:lnTo>
                    <a:pt x="146" y="212"/>
                  </a:lnTo>
                  <a:lnTo>
                    <a:pt x="163" y="204"/>
                  </a:lnTo>
                  <a:lnTo>
                    <a:pt x="177" y="198"/>
                  </a:lnTo>
                  <a:lnTo>
                    <a:pt x="184" y="204"/>
                  </a:lnTo>
                  <a:lnTo>
                    <a:pt x="186" y="208"/>
                  </a:lnTo>
                  <a:lnTo>
                    <a:pt x="188" y="214"/>
                  </a:lnTo>
                  <a:lnTo>
                    <a:pt x="188" y="218"/>
                  </a:lnTo>
                  <a:lnTo>
                    <a:pt x="188" y="226"/>
                  </a:lnTo>
                  <a:lnTo>
                    <a:pt x="186" y="234"/>
                  </a:lnTo>
                  <a:lnTo>
                    <a:pt x="188" y="246"/>
                  </a:lnTo>
                  <a:lnTo>
                    <a:pt x="191" y="254"/>
                  </a:lnTo>
                  <a:lnTo>
                    <a:pt x="184" y="270"/>
                  </a:lnTo>
                  <a:lnTo>
                    <a:pt x="177" y="291"/>
                  </a:lnTo>
                  <a:lnTo>
                    <a:pt x="186" y="311"/>
                  </a:lnTo>
                  <a:lnTo>
                    <a:pt x="193" y="327"/>
                  </a:lnTo>
                  <a:lnTo>
                    <a:pt x="193" y="347"/>
                  </a:lnTo>
                  <a:lnTo>
                    <a:pt x="191" y="367"/>
                  </a:lnTo>
                  <a:lnTo>
                    <a:pt x="193" y="381"/>
                  </a:lnTo>
                  <a:lnTo>
                    <a:pt x="200" y="394"/>
                  </a:lnTo>
                  <a:lnTo>
                    <a:pt x="209" y="404"/>
                  </a:lnTo>
                  <a:lnTo>
                    <a:pt x="218" y="410"/>
                  </a:lnTo>
                  <a:lnTo>
                    <a:pt x="230" y="426"/>
                  </a:lnTo>
                  <a:lnTo>
                    <a:pt x="244" y="438"/>
                  </a:lnTo>
                  <a:lnTo>
                    <a:pt x="265" y="450"/>
                  </a:lnTo>
                  <a:lnTo>
                    <a:pt x="281" y="458"/>
                  </a:lnTo>
                  <a:lnTo>
                    <a:pt x="291" y="460"/>
                  </a:lnTo>
                  <a:lnTo>
                    <a:pt x="295" y="462"/>
                  </a:lnTo>
                  <a:lnTo>
                    <a:pt x="298" y="466"/>
                  </a:lnTo>
                  <a:lnTo>
                    <a:pt x="300" y="472"/>
                  </a:lnTo>
                  <a:lnTo>
                    <a:pt x="302" y="476"/>
                  </a:lnTo>
                  <a:lnTo>
                    <a:pt x="307" y="480"/>
                  </a:lnTo>
                  <a:lnTo>
                    <a:pt x="314" y="484"/>
                  </a:lnTo>
                  <a:lnTo>
                    <a:pt x="326" y="486"/>
                  </a:lnTo>
                  <a:lnTo>
                    <a:pt x="346" y="488"/>
                  </a:lnTo>
                  <a:lnTo>
                    <a:pt x="360" y="486"/>
                  </a:lnTo>
                  <a:lnTo>
                    <a:pt x="370" y="482"/>
                  </a:lnTo>
                  <a:lnTo>
                    <a:pt x="379" y="480"/>
                  </a:lnTo>
                  <a:lnTo>
                    <a:pt x="398" y="482"/>
                  </a:lnTo>
                  <a:lnTo>
                    <a:pt x="407" y="484"/>
                  </a:lnTo>
                  <a:lnTo>
                    <a:pt x="414" y="492"/>
                  </a:lnTo>
                  <a:lnTo>
                    <a:pt x="426" y="501"/>
                  </a:lnTo>
                  <a:lnTo>
                    <a:pt x="430" y="503"/>
                  </a:lnTo>
                  <a:lnTo>
                    <a:pt x="435" y="505"/>
                  </a:lnTo>
                  <a:lnTo>
                    <a:pt x="437" y="505"/>
                  </a:lnTo>
                  <a:lnTo>
                    <a:pt x="442" y="503"/>
                  </a:lnTo>
                  <a:lnTo>
                    <a:pt x="449" y="501"/>
                  </a:lnTo>
                  <a:lnTo>
                    <a:pt x="456" y="499"/>
                  </a:lnTo>
                  <a:lnTo>
                    <a:pt x="463" y="501"/>
                  </a:lnTo>
                  <a:lnTo>
                    <a:pt x="468" y="507"/>
                  </a:lnTo>
                  <a:lnTo>
                    <a:pt x="472" y="513"/>
                  </a:lnTo>
                  <a:lnTo>
                    <a:pt x="477" y="517"/>
                  </a:lnTo>
                  <a:lnTo>
                    <a:pt x="484" y="525"/>
                  </a:lnTo>
                  <a:lnTo>
                    <a:pt x="493" y="529"/>
                  </a:lnTo>
                  <a:lnTo>
                    <a:pt x="500" y="531"/>
                  </a:lnTo>
                  <a:lnTo>
                    <a:pt x="512" y="533"/>
                  </a:lnTo>
                  <a:lnTo>
                    <a:pt x="521" y="535"/>
                  </a:lnTo>
                  <a:lnTo>
                    <a:pt x="530" y="537"/>
                  </a:lnTo>
                  <a:lnTo>
                    <a:pt x="540" y="541"/>
                  </a:lnTo>
                  <a:lnTo>
                    <a:pt x="551" y="547"/>
                  </a:lnTo>
                  <a:lnTo>
                    <a:pt x="558" y="547"/>
                  </a:lnTo>
                  <a:lnTo>
                    <a:pt x="568" y="545"/>
                  </a:lnTo>
                  <a:lnTo>
                    <a:pt x="575" y="545"/>
                  </a:lnTo>
                  <a:lnTo>
                    <a:pt x="577" y="547"/>
                  </a:lnTo>
                  <a:lnTo>
                    <a:pt x="579" y="549"/>
                  </a:lnTo>
                  <a:lnTo>
                    <a:pt x="582" y="553"/>
                  </a:lnTo>
                  <a:lnTo>
                    <a:pt x="586" y="559"/>
                  </a:lnTo>
                  <a:lnTo>
                    <a:pt x="593" y="563"/>
                  </a:lnTo>
                  <a:lnTo>
                    <a:pt x="600" y="571"/>
                  </a:lnTo>
                  <a:lnTo>
                    <a:pt x="605" y="577"/>
                  </a:lnTo>
                  <a:lnTo>
                    <a:pt x="612" y="581"/>
                  </a:lnTo>
                  <a:lnTo>
                    <a:pt x="619" y="585"/>
                  </a:lnTo>
                  <a:lnTo>
                    <a:pt x="635" y="585"/>
                  </a:lnTo>
                  <a:lnTo>
                    <a:pt x="656" y="583"/>
                  </a:lnTo>
                  <a:lnTo>
                    <a:pt x="679" y="581"/>
                  </a:lnTo>
                  <a:lnTo>
                    <a:pt x="700" y="579"/>
                  </a:lnTo>
                  <a:lnTo>
                    <a:pt x="714" y="583"/>
                  </a:lnTo>
                  <a:lnTo>
                    <a:pt x="735" y="591"/>
                  </a:lnTo>
                  <a:lnTo>
                    <a:pt x="756" y="577"/>
                  </a:lnTo>
                  <a:lnTo>
                    <a:pt x="775" y="565"/>
                  </a:lnTo>
                  <a:lnTo>
                    <a:pt x="786" y="547"/>
                  </a:lnTo>
                  <a:lnTo>
                    <a:pt x="793" y="523"/>
                  </a:lnTo>
                  <a:lnTo>
                    <a:pt x="807" y="509"/>
                  </a:lnTo>
                  <a:lnTo>
                    <a:pt x="821" y="494"/>
                  </a:lnTo>
                  <a:lnTo>
                    <a:pt x="828" y="486"/>
                  </a:lnTo>
                  <a:lnTo>
                    <a:pt x="833" y="476"/>
                  </a:lnTo>
                  <a:lnTo>
                    <a:pt x="838" y="464"/>
                  </a:lnTo>
                  <a:lnTo>
                    <a:pt x="842" y="446"/>
                  </a:lnTo>
                  <a:lnTo>
                    <a:pt x="842" y="432"/>
                  </a:lnTo>
                  <a:lnTo>
                    <a:pt x="840" y="422"/>
                  </a:lnTo>
                  <a:lnTo>
                    <a:pt x="835" y="414"/>
                  </a:lnTo>
                  <a:lnTo>
                    <a:pt x="828" y="406"/>
                  </a:lnTo>
                  <a:lnTo>
                    <a:pt x="824" y="400"/>
                  </a:lnTo>
                  <a:lnTo>
                    <a:pt x="817" y="394"/>
                  </a:lnTo>
                  <a:lnTo>
                    <a:pt x="814" y="385"/>
                  </a:lnTo>
                  <a:lnTo>
                    <a:pt x="812" y="377"/>
                  </a:lnTo>
                  <a:lnTo>
                    <a:pt x="812" y="371"/>
                  </a:lnTo>
                  <a:lnTo>
                    <a:pt x="817" y="367"/>
                  </a:lnTo>
                  <a:lnTo>
                    <a:pt x="819" y="363"/>
                  </a:lnTo>
                  <a:lnTo>
                    <a:pt x="824" y="359"/>
                  </a:lnTo>
                  <a:lnTo>
                    <a:pt x="828" y="355"/>
                  </a:lnTo>
                  <a:lnTo>
                    <a:pt x="831" y="351"/>
                  </a:lnTo>
                  <a:lnTo>
                    <a:pt x="833" y="343"/>
                  </a:lnTo>
                  <a:lnTo>
                    <a:pt x="831" y="335"/>
                  </a:lnTo>
                  <a:lnTo>
                    <a:pt x="828" y="327"/>
                  </a:lnTo>
                  <a:lnTo>
                    <a:pt x="821" y="323"/>
                  </a:lnTo>
                  <a:lnTo>
                    <a:pt x="812" y="319"/>
                  </a:lnTo>
                  <a:lnTo>
                    <a:pt x="800" y="317"/>
                  </a:lnTo>
                  <a:lnTo>
                    <a:pt x="777" y="315"/>
                  </a:lnTo>
                  <a:lnTo>
                    <a:pt x="751" y="309"/>
                  </a:lnTo>
                  <a:lnTo>
                    <a:pt x="717" y="309"/>
                  </a:lnTo>
                  <a:lnTo>
                    <a:pt x="689" y="307"/>
                  </a:lnTo>
                  <a:lnTo>
                    <a:pt x="686" y="301"/>
                  </a:lnTo>
                  <a:lnTo>
                    <a:pt x="679" y="293"/>
                  </a:lnTo>
                  <a:lnTo>
                    <a:pt x="670" y="287"/>
                  </a:lnTo>
                  <a:lnTo>
                    <a:pt x="661" y="279"/>
                  </a:lnTo>
                  <a:lnTo>
                    <a:pt x="654" y="272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7" y="242"/>
                  </a:lnTo>
                  <a:lnTo>
                    <a:pt x="640" y="222"/>
                  </a:lnTo>
                  <a:lnTo>
                    <a:pt x="647" y="206"/>
                  </a:lnTo>
                  <a:lnTo>
                    <a:pt x="656" y="188"/>
                  </a:lnTo>
                  <a:lnTo>
                    <a:pt x="658" y="167"/>
                  </a:lnTo>
                  <a:lnTo>
                    <a:pt x="656" y="147"/>
                  </a:lnTo>
                  <a:lnTo>
                    <a:pt x="651" y="127"/>
                  </a:lnTo>
                  <a:lnTo>
                    <a:pt x="647" y="105"/>
                  </a:lnTo>
                  <a:lnTo>
                    <a:pt x="647" y="83"/>
                  </a:lnTo>
                  <a:lnTo>
                    <a:pt x="637" y="79"/>
                  </a:lnTo>
                  <a:lnTo>
                    <a:pt x="623" y="75"/>
                  </a:lnTo>
                  <a:lnTo>
                    <a:pt x="609" y="71"/>
                  </a:lnTo>
                  <a:lnTo>
                    <a:pt x="598" y="71"/>
                  </a:lnTo>
                  <a:lnTo>
                    <a:pt x="589" y="71"/>
                  </a:lnTo>
                  <a:lnTo>
                    <a:pt x="584" y="69"/>
                  </a:lnTo>
                  <a:lnTo>
                    <a:pt x="579" y="67"/>
                  </a:lnTo>
                  <a:lnTo>
                    <a:pt x="572" y="65"/>
                  </a:lnTo>
                  <a:lnTo>
                    <a:pt x="558" y="56"/>
                  </a:lnTo>
                  <a:lnTo>
                    <a:pt x="535" y="50"/>
                  </a:lnTo>
                  <a:lnTo>
                    <a:pt x="523" y="44"/>
                  </a:lnTo>
                  <a:lnTo>
                    <a:pt x="512" y="38"/>
                  </a:lnTo>
                  <a:lnTo>
                    <a:pt x="502" y="30"/>
                  </a:lnTo>
                  <a:lnTo>
                    <a:pt x="495" y="20"/>
                  </a:lnTo>
                  <a:lnTo>
                    <a:pt x="486" y="6"/>
                  </a:lnTo>
                  <a:lnTo>
                    <a:pt x="479" y="0"/>
                  </a:lnTo>
                  <a:lnTo>
                    <a:pt x="458" y="0"/>
                  </a:lnTo>
                  <a:lnTo>
                    <a:pt x="435" y="2"/>
                  </a:lnTo>
                  <a:lnTo>
                    <a:pt x="412" y="2"/>
                  </a:lnTo>
                  <a:lnTo>
                    <a:pt x="391" y="2"/>
                  </a:lnTo>
                  <a:lnTo>
                    <a:pt x="381" y="16"/>
                  </a:lnTo>
                  <a:lnTo>
                    <a:pt x="374" y="26"/>
                  </a:lnTo>
                  <a:lnTo>
                    <a:pt x="358" y="36"/>
                  </a:lnTo>
                  <a:lnTo>
                    <a:pt x="337" y="50"/>
                  </a:lnTo>
                  <a:lnTo>
                    <a:pt x="333" y="61"/>
                  </a:lnTo>
                  <a:lnTo>
                    <a:pt x="330" y="71"/>
                  </a:lnTo>
                  <a:lnTo>
                    <a:pt x="330" y="81"/>
                  </a:lnTo>
                  <a:lnTo>
                    <a:pt x="326" y="89"/>
                  </a:lnTo>
                  <a:lnTo>
                    <a:pt x="321" y="95"/>
                  </a:lnTo>
                  <a:lnTo>
                    <a:pt x="314" y="99"/>
                  </a:lnTo>
                  <a:lnTo>
                    <a:pt x="295" y="105"/>
                  </a:lnTo>
                  <a:lnTo>
                    <a:pt x="277" y="107"/>
                  </a:lnTo>
                  <a:lnTo>
                    <a:pt x="258" y="111"/>
                  </a:lnTo>
                  <a:lnTo>
                    <a:pt x="244" y="119"/>
                  </a:lnTo>
                  <a:lnTo>
                    <a:pt x="232" y="127"/>
                  </a:lnTo>
                  <a:lnTo>
                    <a:pt x="225" y="137"/>
                  </a:lnTo>
                  <a:lnTo>
                    <a:pt x="216" y="147"/>
                  </a:lnTo>
                  <a:lnTo>
                    <a:pt x="211" y="153"/>
                  </a:lnTo>
                  <a:lnTo>
                    <a:pt x="207" y="155"/>
                  </a:lnTo>
                  <a:lnTo>
                    <a:pt x="205" y="157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72" y="161"/>
                  </a:lnTo>
                  <a:lnTo>
                    <a:pt x="139" y="167"/>
                  </a:lnTo>
                  <a:lnTo>
                    <a:pt x="125" y="161"/>
                  </a:lnTo>
                  <a:lnTo>
                    <a:pt x="104" y="157"/>
                  </a:lnTo>
                  <a:lnTo>
                    <a:pt x="88" y="157"/>
                  </a:lnTo>
                  <a:lnTo>
                    <a:pt x="74" y="161"/>
                  </a:lnTo>
                  <a:lnTo>
                    <a:pt x="63" y="165"/>
                  </a:lnTo>
                  <a:lnTo>
                    <a:pt x="53" y="174"/>
                  </a:lnTo>
                  <a:lnTo>
                    <a:pt x="44" y="182"/>
                  </a:lnTo>
                  <a:lnTo>
                    <a:pt x="32" y="192"/>
                  </a:lnTo>
                  <a:lnTo>
                    <a:pt x="18" y="200"/>
                  </a:lnTo>
                  <a:lnTo>
                    <a:pt x="0" y="210"/>
                  </a:lnTo>
                  <a:lnTo>
                    <a:pt x="51" y="22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5" name="Freeform 104"/>
            <p:cNvSpPr>
              <a:spLocks noChangeArrowheads="1"/>
            </p:cNvSpPr>
            <p:nvPr/>
          </p:nvSpPr>
          <p:spPr bwMode="auto">
            <a:xfrm>
              <a:off x="3073673" y="2418542"/>
              <a:ext cx="1218886" cy="1078479"/>
            </a:xfrm>
            <a:custGeom>
              <a:avLst/>
              <a:gdLst>
                <a:gd name="T0" fmla="*/ 2147483647 w 1343"/>
                <a:gd name="T1" fmla="*/ 0 h 1131"/>
                <a:gd name="T2" fmla="*/ 2147483647 w 1343"/>
                <a:gd name="T3" fmla="*/ 2147483647 h 1131"/>
                <a:gd name="T4" fmla="*/ 2147483647 w 1343"/>
                <a:gd name="T5" fmla="*/ 2147483647 h 1131"/>
                <a:gd name="T6" fmla="*/ 0 w 1343"/>
                <a:gd name="T7" fmla="*/ 2147483647 h 1131"/>
                <a:gd name="T8" fmla="*/ 2147483647 w 1343"/>
                <a:gd name="T9" fmla="*/ 2147483647 h 1131"/>
                <a:gd name="T10" fmla="*/ 2147483647 w 1343"/>
                <a:gd name="T11" fmla="*/ 2147483647 h 1131"/>
                <a:gd name="T12" fmla="*/ 2147483647 w 1343"/>
                <a:gd name="T13" fmla="*/ 2147483647 h 1131"/>
                <a:gd name="T14" fmla="*/ 2147483647 w 1343"/>
                <a:gd name="T15" fmla="*/ 2147483647 h 1131"/>
                <a:gd name="T16" fmla="*/ 2147483647 w 1343"/>
                <a:gd name="T17" fmla="*/ 2147483647 h 1131"/>
                <a:gd name="T18" fmla="*/ 2147483647 w 1343"/>
                <a:gd name="T19" fmla="*/ 2147483647 h 1131"/>
                <a:gd name="T20" fmla="*/ 2147483647 w 1343"/>
                <a:gd name="T21" fmla="*/ 2147483647 h 1131"/>
                <a:gd name="T22" fmla="*/ 2147483647 w 1343"/>
                <a:gd name="T23" fmla="*/ 2147483647 h 1131"/>
                <a:gd name="T24" fmla="*/ 2147483647 w 1343"/>
                <a:gd name="T25" fmla="*/ 2147483647 h 1131"/>
                <a:gd name="T26" fmla="*/ 2147483647 w 1343"/>
                <a:gd name="T27" fmla="*/ 2147483647 h 1131"/>
                <a:gd name="T28" fmla="*/ 2147483647 w 1343"/>
                <a:gd name="T29" fmla="*/ 2147483647 h 1131"/>
                <a:gd name="T30" fmla="*/ 2147483647 w 1343"/>
                <a:gd name="T31" fmla="*/ 2147483647 h 1131"/>
                <a:gd name="T32" fmla="*/ 2147483647 w 1343"/>
                <a:gd name="T33" fmla="*/ 2147483647 h 1131"/>
                <a:gd name="T34" fmla="*/ 2147483647 w 1343"/>
                <a:gd name="T35" fmla="*/ 2147483647 h 1131"/>
                <a:gd name="T36" fmla="*/ 2147483647 w 1343"/>
                <a:gd name="T37" fmla="*/ 2147483647 h 1131"/>
                <a:gd name="T38" fmla="*/ 2147483647 w 1343"/>
                <a:gd name="T39" fmla="*/ 2147483647 h 1131"/>
                <a:gd name="T40" fmla="*/ 2147483647 w 1343"/>
                <a:gd name="T41" fmla="*/ 2147483647 h 1131"/>
                <a:gd name="T42" fmla="*/ 2147483647 w 1343"/>
                <a:gd name="T43" fmla="*/ 2147483647 h 1131"/>
                <a:gd name="T44" fmla="*/ 0 w 1343"/>
                <a:gd name="T45" fmla="*/ 2147483647 h 1131"/>
                <a:gd name="T46" fmla="*/ 2147483647 w 1343"/>
                <a:gd name="T47" fmla="*/ 2147483647 h 1131"/>
                <a:gd name="T48" fmla="*/ 2147483647 w 1343"/>
                <a:gd name="T49" fmla="*/ 2147483647 h 1131"/>
                <a:gd name="T50" fmla="*/ 2147483647 w 1343"/>
                <a:gd name="T51" fmla="*/ 2147483647 h 1131"/>
                <a:gd name="T52" fmla="*/ 2147483647 w 1343"/>
                <a:gd name="T53" fmla="*/ 2147483647 h 1131"/>
                <a:gd name="T54" fmla="*/ 2147483647 w 1343"/>
                <a:gd name="T55" fmla="*/ 2147483647 h 1131"/>
                <a:gd name="T56" fmla="*/ 2147483647 w 1343"/>
                <a:gd name="T57" fmla="*/ 2147483647 h 1131"/>
                <a:gd name="T58" fmla="*/ 2147483647 w 1343"/>
                <a:gd name="T59" fmla="*/ 2147483647 h 1131"/>
                <a:gd name="T60" fmla="*/ 2147483647 w 1343"/>
                <a:gd name="T61" fmla="*/ 2147483647 h 1131"/>
                <a:gd name="T62" fmla="*/ 2147483647 w 1343"/>
                <a:gd name="T63" fmla="*/ 2147483647 h 1131"/>
                <a:gd name="T64" fmla="*/ 2147483647 w 1343"/>
                <a:gd name="T65" fmla="*/ 2147483647 h 1131"/>
                <a:gd name="T66" fmla="*/ 2147483647 w 1343"/>
                <a:gd name="T67" fmla="*/ 2147483647 h 1131"/>
                <a:gd name="T68" fmla="*/ 2147483647 w 1343"/>
                <a:gd name="T69" fmla="*/ 2147483647 h 1131"/>
                <a:gd name="T70" fmla="*/ 2147483647 w 1343"/>
                <a:gd name="T71" fmla="*/ 2147483647 h 1131"/>
                <a:gd name="T72" fmla="*/ 2147483647 w 1343"/>
                <a:gd name="T73" fmla="*/ 2147483647 h 1131"/>
                <a:gd name="T74" fmla="*/ 2147483647 w 1343"/>
                <a:gd name="T75" fmla="*/ 2147483647 h 1131"/>
                <a:gd name="T76" fmla="*/ 2147483647 w 1343"/>
                <a:gd name="T77" fmla="*/ 2147483647 h 1131"/>
                <a:gd name="T78" fmla="*/ 2147483647 w 1343"/>
                <a:gd name="T79" fmla="*/ 2147483647 h 1131"/>
                <a:gd name="T80" fmla="*/ 2147483647 w 1343"/>
                <a:gd name="T81" fmla="*/ 2147483647 h 1131"/>
                <a:gd name="T82" fmla="*/ 2147483647 w 1343"/>
                <a:gd name="T83" fmla="*/ 2147483647 h 1131"/>
                <a:gd name="T84" fmla="*/ 2147483647 w 1343"/>
                <a:gd name="T85" fmla="*/ 2147483647 h 1131"/>
                <a:gd name="T86" fmla="*/ 2147483647 w 1343"/>
                <a:gd name="T87" fmla="*/ 2147483647 h 1131"/>
                <a:gd name="T88" fmla="*/ 2147483647 w 1343"/>
                <a:gd name="T89" fmla="*/ 2147483647 h 1131"/>
                <a:gd name="T90" fmla="*/ 2147483647 w 1343"/>
                <a:gd name="T91" fmla="*/ 2147483647 h 1131"/>
                <a:gd name="T92" fmla="*/ 2147483647 w 1343"/>
                <a:gd name="T93" fmla="*/ 2147483647 h 1131"/>
                <a:gd name="T94" fmla="*/ 2147483647 w 1343"/>
                <a:gd name="T95" fmla="*/ 2147483647 h 1131"/>
                <a:gd name="T96" fmla="*/ 2147483647 w 1343"/>
                <a:gd name="T97" fmla="*/ 2147483647 h 1131"/>
                <a:gd name="T98" fmla="*/ 2147483647 w 1343"/>
                <a:gd name="T99" fmla="*/ 2147483647 h 1131"/>
                <a:gd name="T100" fmla="*/ 2147483647 w 1343"/>
                <a:gd name="T101" fmla="*/ 2147483647 h 1131"/>
                <a:gd name="T102" fmla="*/ 2147483647 w 1343"/>
                <a:gd name="T103" fmla="*/ 2147483647 h 1131"/>
                <a:gd name="T104" fmla="*/ 2147483647 w 1343"/>
                <a:gd name="T105" fmla="*/ 2147483647 h 1131"/>
                <a:gd name="T106" fmla="*/ 2147483647 w 1343"/>
                <a:gd name="T107" fmla="*/ 2147483647 h 1131"/>
                <a:gd name="T108" fmla="*/ 2147483647 w 1343"/>
                <a:gd name="T109" fmla="*/ 2147483647 h 1131"/>
                <a:gd name="T110" fmla="*/ 2147483647 w 1343"/>
                <a:gd name="T111" fmla="*/ 2147483647 h 1131"/>
                <a:gd name="T112" fmla="*/ 2147483647 w 1343"/>
                <a:gd name="T113" fmla="*/ 2147483647 h 1131"/>
                <a:gd name="T114" fmla="*/ 17694720 60000 65536"/>
                <a:gd name="T115" fmla="*/ 0 60000 65536"/>
                <a:gd name="T116" fmla="*/ 5898240 60000 65536"/>
                <a:gd name="T117" fmla="*/ 1179648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3"/>
                <a:gd name="T172" fmla="*/ 0 h 1131"/>
                <a:gd name="T173" fmla="*/ 1343 w 1343"/>
                <a:gd name="T174" fmla="*/ 1131 h 11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3" h="1131">
                  <a:moveTo>
                    <a:pt x="484" y="1131"/>
                  </a:moveTo>
                  <a:lnTo>
                    <a:pt x="475" y="1112"/>
                  </a:lnTo>
                  <a:lnTo>
                    <a:pt x="468" y="1092"/>
                  </a:lnTo>
                  <a:lnTo>
                    <a:pt x="466" y="1082"/>
                  </a:lnTo>
                  <a:lnTo>
                    <a:pt x="461" y="1074"/>
                  </a:lnTo>
                  <a:lnTo>
                    <a:pt x="457" y="1066"/>
                  </a:lnTo>
                  <a:lnTo>
                    <a:pt x="450" y="1060"/>
                  </a:lnTo>
                  <a:lnTo>
                    <a:pt x="419" y="1048"/>
                  </a:lnTo>
                  <a:lnTo>
                    <a:pt x="391" y="1038"/>
                  </a:lnTo>
                  <a:lnTo>
                    <a:pt x="387" y="1032"/>
                  </a:lnTo>
                  <a:lnTo>
                    <a:pt x="382" y="1018"/>
                  </a:lnTo>
                  <a:lnTo>
                    <a:pt x="380" y="1003"/>
                  </a:lnTo>
                  <a:lnTo>
                    <a:pt x="377" y="993"/>
                  </a:lnTo>
                  <a:lnTo>
                    <a:pt x="384" y="969"/>
                  </a:lnTo>
                  <a:lnTo>
                    <a:pt x="389" y="959"/>
                  </a:lnTo>
                  <a:lnTo>
                    <a:pt x="391" y="941"/>
                  </a:lnTo>
                  <a:lnTo>
                    <a:pt x="389" y="941"/>
                  </a:lnTo>
                  <a:lnTo>
                    <a:pt x="356" y="941"/>
                  </a:lnTo>
                  <a:lnTo>
                    <a:pt x="284" y="943"/>
                  </a:lnTo>
                  <a:lnTo>
                    <a:pt x="212" y="943"/>
                  </a:lnTo>
                  <a:lnTo>
                    <a:pt x="180" y="939"/>
                  </a:lnTo>
                  <a:lnTo>
                    <a:pt x="180" y="927"/>
                  </a:lnTo>
                  <a:lnTo>
                    <a:pt x="177" y="903"/>
                  </a:lnTo>
                  <a:lnTo>
                    <a:pt x="175" y="878"/>
                  </a:lnTo>
                  <a:lnTo>
                    <a:pt x="173" y="860"/>
                  </a:lnTo>
                  <a:lnTo>
                    <a:pt x="170" y="854"/>
                  </a:lnTo>
                  <a:lnTo>
                    <a:pt x="166" y="850"/>
                  </a:lnTo>
                  <a:lnTo>
                    <a:pt x="159" y="846"/>
                  </a:lnTo>
                  <a:lnTo>
                    <a:pt x="149" y="840"/>
                  </a:lnTo>
                  <a:lnTo>
                    <a:pt x="142" y="836"/>
                  </a:lnTo>
                  <a:lnTo>
                    <a:pt x="138" y="832"/>
                  </a:lnTo>
                  <a:lnTo>
                    <a:pt x="135" y="826"/>
                  </a:lnTo>
                  <a:lnTo>
                    <a:pt x="138" y="820"/>
                  </a:lnTo>
                  <a:lnTo>
                    <a:pt x="140" y="820"/>
                  </a:lnTo>
                  <a:lnTo>
                    <a:pt x="147" y="818"/>
                  </a:lnTo>
                  <a:lnTo>
                    <a:pt x="152" y="816"/>
                  </a:lnTo>
                  <a:lnTo>
                    <a:pt x="154" y="812"/>
                  </a:lnTo>
                  <a:lnTo>
                    <a:pt x="149" y="798"/>
                  </a:lnTo>
                  <a:lnTo>
                    <a:pt x="145" y="783"/>
                  </a:lnTo>
                  <a:lnTo>
                    <a:pt x="149" y="773"/>
                  </a:lnTo>
                  <a:lnTo>
                    <a:pt x="154" y="761"/>
                  </a:lnTo>
                  <a:lnTo>
                    <a:pt x="147" y="743"/>
                  </a:lnTo>
                  <a:lnTo>
                    <a:pt x="138" y="727"/>
                  </a:lnTo>
                  <a:lnTo>
                    <a:pt x="135" y="719"/>
                  </a:lnTo>
                  <a:lnTo>
                    <a:pt x="138" y="715"/>
                  </a:lnTo>
                  <a:lnTo>
                    <a:pt x="142" y="713"/>
                  </a:lnTo>
                  <a:lnTo>
                    <a:pt x="145" y="711"/>
                  </a:lnTo>
                  <a:lnTo>
                    <a:pt x="145" y="707"/>
                  </a:lnTo>
                  <a:lnTo>
                    <a:pt x="142" y="701"/>
                  </a:lnTo>
                  <a:lnTo>
                    <a:pt x="138" y="695"/>
                  </a:lnTo>
                  <a:lnTo>
                    <a:pt x="133" y="689"/>
                  </a:lnTo>
                  <a:lnTo>
                    <a:pt x="117" y="678"/>
                  </a:lnTo>
                  <a:lnTo>
                    <a:pt x="98" y="668"/>
                  </a:lnTo>
                  <a:lnTo>
                    <a:pt x="119" y="654"/>
                  </a:lnTo>
                  <a:lnTo>
                    <a:pt x="138" y="642"/>
                  </a:lnTo>
                  <a:lnTo>
                    <a:pt x="149" y="624"/>
                  </a:lnTo>
                  <a:lnTo>
                    <a:pt x="156" y="600"/>
                  </a:lnTo>
                  <a:lnTo>
                    <a:pt x="170" y="586"/>
                  </a:lnTo>
                  <a:lnTo>
                    <a:pt x="184" y="571"/>
                  </a:lnTo>
                  <a:lnTo>
                    <a:pt x="191" y="563"/>
                  </a:lnTo>
                  <a:lnTo>
                    <a:pt x="196" y="553"/>
                  </a:lnTo>
                  <a:lnTo>
                    <a:pt x="201" y="541"/>
                  </a:lnTo>
                  <a:lnTo>
                    <a:pt x="205" y="523"/>
                  </a:lnTo>
                  <a:lnTo>
                    <a:pt x="205" y="509"/>
                  </a:lnTo>
                  <a:lnTo>
                    <a:pt x="203" y="499"/>
                  </a:lnTo>
                  <a:lnTo>
                    <a:pt x="198" y="491"/>
                  </a:lnTo>
                  <a:lnTo>
                    <a:pt x="191" y="483"/>
                  </a:lnTo>
                  <a:lnTo>
                    <a:pt x="187" y="477"/>
                  </a:lnTo>
                  <a:lnTo>
                    <a:pt x="180" y="471"/>
                  </a:lnTo>
                  <a:lnTo>
                    <a:pt x="177" y="462"/>
                  </a:lnTo>
                  <a:lnTo>
                    <a:pt x="175" y="454"/>
                  </a:lnTo>
                  <a:lnTo>
                    <a:pt x="175" y="448"/>
                  </a:lnTo>
                  <a:lnTo>
                    <a:pt x="180" y="444"/>
                  </a:lnTo>
                  <a:lnTo>
                    <a:pt x="182" y="440"/>
                  </a:lnTo>
                  <a:lnTo>
                    <a:pt x="187" y="436"/>
                  </a:lnTo>
                  <a:lnTo>
                    <a:pt x="191" y="432"/>
                  </a:lnTo>
                  <a:lnTo>
                    <a:pt x="194" y="428"/>
                  </a:lnTo>
                  <a:lnTo>
                    <a:pt x="196" y="420"/>
                  </a:lnTo>
                  <a:lnTo>
                    <a:pt x="194" y="412"/>
                  </a:lnTo>
                  <a:lnTo>
                    <a:pt x="191" y="404"/>
                  </a:lnTo>
                  <a:lnTo>
                    <a:pt x="184" y="400"/>
                  </a:lnTo>
                  <a:lnTo>
                    <a:pt x="175" y="396"/>
                  </a:lnTo>
                  <a:lnTo>
                    <a:pt x="163" y="394"/>
                  </a:lnTo>
                  <a:lnTo>
                    <a:pt x="140" y="392"/>
                  </a:lnTo>
                  <a:lnTo>
                    <a:pt x="114" y="386"/>
                  </a:lnTo>
                  <a:lnTo>
                    <a:pt x="80" y="386"/>
                  </a:lnTo>
                  <a:lnTo>
                    <a:pt x="52" y="384"/>
                  </a:lnTo>
                  <a:lnTo>
                    <a:pt x="49" y="378"/>
                  </a:lnTo>
                  <a:lnTo>
                    <a:pt x="42" y="370"/>
                  </a:lnTo>
                  <a:lnTo>
                    <a:pt x="33" y="364"/>
                  </a:lnTo>
                  <a:lnTo>
                    <a:pt x="24" y="356"/>
                  </a:lnTo>
                  <a:lnTo>
                    <a:pt x="17" y="349"/>
                  </a:lnTo>
                  <a:lnTo>
                    <a:pt x="7" y="339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3" y="299"/>
                  </a:lnTo>
                  <a:lnTo>
                    <a:pt x="10" y="283"/>
                  </a:lnTo>
                  <a:lnTo>
                    <a:pt x="19" y="265"/>
                  </a:lnTo>
                  <a:lnTo>
                    <a:pt x="21" y="244"/>
                  </a:lnTo>
                  <a:lnTo>
                    <a:pt x="19" y="224"/>
                  </a:lnTo>
                  <a:lnTo>
                    <a:pt x="14" y="204"/>
                  </a:lnTo>
                  <a:lnTo>
                    <a:pt x="10" y="182"/>
                  </a:lnTo>
                  <a:lnTo>
                    <a:pt x="10" y="160"/>
                  </a:lnTo>
                  <a:lnTo>
                    <a:pt x="359" y="160"/>
                  </a:lnTo>
                  <a:lnTo>
                    <a:pt x="366" y="154"/>
                  </a:lnTo>
                  <a:lnTo>
                    <a:pt x="373" y="150"/>
                  </a:lnTo>
                  <a:lnTo>
                    <a:pt x="373" y="107"/>
                  </a:lnTo>
                  <a:lnTo>
                    <a:pt x="382" y="93"/>
                  </a:lnTo>
                  <a:lnTo>
                    <a:pt x="387" y="79"/>
                  </a:lnTo>
                  <a:lnTo>
                    <a:pt x="380" y="67"/>
                  </a:lnTo>
                  <a:lnTo>
                    <a:pt x="373" y="55"/>
                  </a:lnTo>
                  <a:lnTo>
                    <a:pt x="375" y="49"/>
                  </a:lnTo>
                  <a:lnTo>
                    <a:pt x="382" y="45"/>
                  </a:lnTo>
                  <a:lnTo>
                    <a:pt x="389" y="43"/>
                  </a:lnTo>
                  <a:lnTo>
                    <a:pt x="394" y="39"/>
                  </a:lnTo>
                  <a:lnTo>
                    <a:pt x="398" y="18"/>
                  </a:lnTo>
                  <a:lnTo>
                    <a:pt x="401" y="0"/>
                  </a:lnTo>
                  <a:lnTo>
                    <a:pt x="415" y="12"/>
                  </a:lnTo>
                  <a:lnTo>
                    <a:pt x="426" y="26"/>
                  </a:lnTo>
                  <a:lnTo>
                    <a:pt x="436" y="41"/>
                  </a:lnTo>
                  <a:lnTo>
                    <a:pt x="443" y="57"/>
                  </a:lnTo>
                  <a:lnTo>
                    <a:pt x="452" y="91"/>
                  </a:lnTo>
                  <a:lnTo>
                    <a:pt x="459" y="131"/>
                  </a:lnTo>
                  <a:lnTo>
                    <a:pt x="461" y="138"/>
                  </a:lnTo>
                  <a:lnTo>
                    <a:pt x="466" y="144"/>
                  </a:lnTo>
                  <a:lnTo>
                    <a:pt x="473" y="150"/>
                  </a:lnTo>
                  <a:lnTo>
                    <a:pt x="480" y="154"/>
                  </a:lnTo>
                  <a:lnTo>
                    <a:pt x="496" y="160"/>
                  </a:lnTo>
                  <a:lnTo>
                    <a:pt x="515" y="166"/>
                  </a:lnTo>
                  <a:lnTo>
                    <a:pt x="522" y="170"/>
                  </a:lnTo>
                  <a:lnTo>
                    <a:pt x="526" y="176"/>
                  </a:lnTo>
                  <a:lnTo>
                    <a:pt x="529" y="184"/>
                  </a:lnTo>
                  <a:lnTo>
                    <a:pt x="529" y="190"/>
                  </a:lnTo>
                  <a:lnTo>
                    <a:pt x="550" y="206"/>
                  </a:lnTo>
                  <a:lnTo>
                    <a:pt x="568" y="220"/>
                  </a:lnTo>
                  <a:lnTo>
                    <a:pt x="1343" y="257"/>
                  </a:lnTo>
                  <a:lnTo>
                    <a:pt x="1332" y="275"/>
                  </a:lnTo>
                  <a:lnTo>
                    <a:pt x="1322" y="291"/>
                  </a:lnTo>
                  <a:lnTo>
                    <a:pt x="1315" y="305"/>
                  </a:lnTo>
                  <a:lnTo>
                    <a:pt x="1311" y="315"/>
                  </a:lnTo>
                  <a:lnTo>
                    <a:pt x="1308" y="325"/>
                  </a:lnTo>
                  <a:lnTo>
                    <a:pt x="1304" y="335"/>
                  </a:lnTo>
                  <a:lnTo>
                    <a:pt x="1301" y="341"/>
                  </a:lnTo>
                  <a:lnTo>
                    <a:pt x="1299" y="351"/>
                  </a:lnTo>
                  <a:lnTo>
                    <a:pt x="1297" y="366"/>
                  </a:lnTo>
                  <a:lnTo>
                    <a:pt x="1294" y="384"/>
                  </a:lnTo>
                  <a:lnTo>
                    <a:pt x="1290" y="400"/>
                  </a:lnTo>
                  <a:lnTo>
                    <a:pt x="1283" y="414"/>
                  </a:lnTo>
                  <a:lnTo>
                    <a:pt x="1283" y="422"/>
                  </a:lnTo>
                  <a:lnTo>
                    <a:pt x="1280" y="430"/>
                  </a:lnTo>
                  <a:lnTo>
                    <a:pt x="1280" y="440"/>
                  </a:lnTo>
                  <a:lnTo>
                    <a:pt x="1285" y="452"/>
                  </a:lnTo>
                  <a:lnTo>
                    <a:pt x="1285" y="479"/>
                  </a:lnTo>
                  <a:lnTo>
                    <a:pt x="1287" y="503"/>
                  </a:lnTo>
                  <a:lnTo>
                    <a:pt x="1292" y="517"/>
                  </a:lnTo>
                  <a:lnTo>
                    <a:pt x="1294" y="527"/>
                  </a:lnTo>
                  <a:lnTo>
                    <a:pt x="1292" y="537"/>
                  </a:lnTo>
                  <a:lnTo>
                    <a:pt x="1290" y="547"/>
                  </a:lnTo>
                  <a:lnTo>
                    <a:pt x="1297" y="569"/>
                  </a:lnTo>
                  <a:lnTo>
                    <a:pt x="1304" y="586"/>
                  </a:lnTo>
                  <a:lnTo>
                    <a:pt x="1299" y="598"/>
                  </a:lnTo>
                  <a:lnTo>
                    <a:pt x="1294" y="612"/>
                  </a:lnTo>
                  <a:lnTo>
                    <a:pt x="1292" y="620"/>
                  </a:lnTo>
                  <a:lnTo>
                    <a:pt x="1290" y="626"/>
                  </a:lnTo>
                  <a:lnTo>
                    <a:pt x="1285" y="632"/>
                  </a:lnTo>
                  <a:lnTo>
                    <a:pt x="1280" y="638"/>
                  </a:lnTo>
                  <a:lnTo>
                    <a:pt x="1271" y="642"/>
                  </a:lnTo>
                  <a:lnTo>
                    <a:pt x="1267" y="648"/>
                  </a:lnTo>
                  <a:lnTo>
                    <a:pt x="1262" y="652"/>
                  </a:lnTo>
                  <a:lnTo>
                    <a:pt x="1260" y="658"/>
                  </a:lnTo>
                  <a:lnTo>
                    <a:pt x="1257" y="668"/>
                  </a:lnTo>
                  <a:lnTo>
                    <a:pt x="1257" y="678"/>
                  </a:lnTo>
                  <a:lnTo>
                    <a:pt x="1257" y="689"/>
                  </a:lnTo>
                  <a:lnTo>
                    <a:pt x="1260" y="697"/>
                  </a:lnTo>
                  <a:lnTo>
                    <a:pt x="1257" y="703"/>
                  </a:lnTo>
                  <a:lnTo>
                    <a:pt x="1253" y="709"/>
                  </a:lnTo>
                  <a:lnTo>
                    <a:pt x="1248" y="713"/>
                  </a:lnTo>
                  <a:lnTo>
                    <a:pt x="1248" y="719"/>
                  </a:lnTo>
                  <a:lnTo>
                    <a:pt x="1246" y="729"/>
                  </a:lnTo>
                  <a:lnTo>
                    <a:pt x="1246" y="741"/>
                  </a:lnTo>
                  <a:lnTo>
                    <a:pt x="1243" y="753"/>
                  </a:lnTo>
                  <a:lnTo>
                    <a:pt x="1241" y="765"/>
                  </a:lnTo>
                  <a:lnTo>
                    <a:pt x="1234" y="777"/>
                  </a:lnTo>
                  <a:lnTo>
                    <a:pt x="1225" y="787"/>
                  </a:lnTo>
                  <a:lnTo>
                    <a:pt x="1208" y="794"/>
                  </a:lnTo>
                  <a:lnTo>
                    <a:pt x="1190" y="800"/>
                  </a:lnTo>
                  <a:lnTo>
                    <a:pt x="1171" y="814"/>
                  </a:lnTo>
                  <a:lnTo>
                    <a:pt x="1159" y="828"/>
                  </a:lnTo>
                  <a:lnTo>
                    <a:pt x="1155" y="838"/>
                  </a:lnTo>
                  <a:lnTo>
                    <a:pt x="1152" y="846"/>
                  </a:lnTo>
                  <a:lnTo>
                    <a:pt x="1150" y="858"/>
                  </a:lnTo>
                  <a:lnTo>
                    <a:pt x="1145" y="868"/>
                  </a:lnTo>
                  <a:lnTo>
                    <a:pt x="1141" y="876"/>
                  </a:lnTo>
                  <a:lnTo>
                    <a:pt x="1134" y="880"/>
                  </a:lnTo>
                  <a:lnTo>
                    <a:pt x="1127" y="882"/>
                  </a:lnTo>
                  <a:lnTo>
                    <a:pt x="1122" y="884"/>
                  </a:lnTo>
                  <a:lnTo>
                    <a:pt x="1111" y="884"/>
                  </a:lnTo>
                  <a:lnTo>
                    <a:pt x="1099" y="886"/>
                  </a:lnTo>
                  <a:lnTo>
                    <a:pt x="1083" y="898"/>
                  </a:lnTo>
                  <a:lnTo>
                    <a:pt x="1073" y="913"/>
                  </a:lnTo>
                  <a:lnTo>
                    <a:pt x="1059" y="931"/>
                  </a:lnTo>
                  <a:lnTo>
                    <a:pt x="1041" y="961"/>
                  </a:lnTo>
                  <a:lnTo>
                    <a:pt x="1038" y="969"/>
                  </a:lnTo>
                  <a:lnTo>
                    <a:pt x="1034" y="973"/>
                  </a:lnTo>
                  <a:lnTo>
                    <a:pt x="1029" y="975"/>
                  </a:lnTo>
                  <a:lnTo>
                    <a:pt x="1022" y="977"/>
                  </a:lnTo>
                  <a:lnTo>
                    <a:pt x="1015" y="981"/>
                  </a:lnTo>
                  <a:lnTo>
                    <a:pt x="1008" y="987"/>
                  </a:lnTo>
                  <a:lnTo>
                    <a:pt x="1004" y="995"/>
                  </a:lnTo>
                  <a:lnTo>
                    <a:pt x="999" y="1010"/>
                  </a:lnTo>
                  <a:lnTo>
                    <a:pt x="990" y="1024"/>
                  </a:lnTo>
                  <a:lnTo>
                    <a:pt x="980" y="1046"/>
                  </a:lnTo>
                  <a:lnTo>
                    <a:pt x="987" y="1064"/>
                  </a:lnTo>
                  <a:lnTo>
                    <a:pt x="994" y="1084"/>
                  </a:lnTo>
                  <a:lnTo>
                    <a:pt x="994" y="1102"/>
                  </a:lnTo>
                  <a:lnTo>
                    <a:pt x="987" y="1102"/>
                  </a:lnTo>
                  <a:lnTo>
                    <a:pt x="978" y="1100"/>
                  </a:lnTo>
                  <a:lnTo>
                    <a:pt x="969" y="1096"/>
                  </a:lnTo>
                  <a:lnTo>
                    <a:pt x="962" y="1090"/>
                  </a:lnTo>
                  <a:lnTo>
                    <a:pt x="945" y="1078"/>
                  </a:lnTo>
                  <a:lnTo>
                    <a:pt x="938" y="1070"/>
                  </a:lnTo>
                  <a:lnTo>
                    <a:pt x="936" y="1058"/>
                  </a:lnTo>
                  <a:lnTo>
                    <a:pt x="934" y="1044"/>
                  </a:lnTo>
                  <a:lnTo>
                    <a:pt x="934" y="1040"/>
                  </a:lnTo>
                  <a:lnTo>
                    <a:pt x="931" y="1034"/>
                  </a:lnTo>
                  <a:lnTo>
                    <a:pt x="924" y="1032"/>
                  </a:lnTo>
                  <a:lnTo>
                    <a:pt x="917" y="1030"/>
                  </a:lnTo>
                  <a:lnTo>
                    <a:pt x="908" y="1034"/>
                  </a:lnTo>
                  <a:lnTo>
                    <a:pt x="892" y="1046"/>
                  </a:lnTo>
                  <a:lnTo>
                    <a:pt x="885" y="1050"/>
                  </a:lnTo>
                  <a:lnTo>
                    <a:pt x="873" y="1050"/>
                  </a:lnTo>
                  <a:lnTo>
                    <a:pt x="864" y="1050"/>
                  </a:lnTo>
                  <a:lnTo>
                    <a:pt x="852" y="1048"/>
                  </a:lnTo>
                  <a:lnTo>
                    <a:pt x="831" y="1044"/>
                  </a:lnTo>
                  <a:lnTo>
                    <a:pt x="820" y="1044"/>
                  </a:lnTo>
                  <a:lnTo>
                    <a:pt x="801" y="1052"/>
                  </a:lnTo>
                  <a:lnTo>
                    <a:pt x="785" y="1060"/>
                  </a:lnTo>
                  <a:lnTo>
                    <a:pt x="761" y="1056"/>
                  </a:lnTo>
                  <a:lnTo>
                    <a:pt x="741" y="1050"/>
                  </a:lnTo>
                  <a:lnTo>
                    <a:pt x="729" y="1050"/>
                  </a:lnTo>
                  <a:lnTo>
                    <a:pt x="717" y="1044"/>
                  </a:lnTo>
                  <a:lnTo>
                    <a:pt x="706" y="1038"/>
                  </a:lnTo>
                  <a:lnTo>
                    <a:pt x="692" y="1030"/>
                  </a:lnTo>
                  <a:lnTo>
                    <a:pt x="678" y="1024"/>
                  </a:lnTo>
                  <a:lnTo>
                    <a:pt x="664" y="1020"/>
                  </a:lnTo>
                  <a:lnTo>
                    <a:pt x="654" y="1018"/>
                  </a:lnTo>
                  <a:lnTo>
                    <a:pt x="647" y="1018"/>
                  </a:lnTo>
                  <a:lnTo>
                    <a:pt x="638" y="1020"/>
                  </a:lnTo>
                  <a:lnTo>
                    <a:pt x="629" y="1022"/>
                  </a:lnTo>
                  <a:lnTo>
                    <a:pt x="608" y="1030"/>
                  </a:lnTo>
                  <a:lnTo>
                    <a:pt x="592" y="1032"/>
                  </a:lnTo>
                  <a:lnTo>
                    <a:pt x="585" y="1032"/>
                  </a:lnTo>
                  <a:lnTo>
                    <a:pt x="578" y="1036"/>
                  </a:lnTo>
                  <a:lnTo>
                    <a:pt x="571" y="1042"/>
                  </a:lnTo>
                  <a:lnTo>
                    <a:pt x="564" y="1050"/>
                  </a:lnTo>
                  <a:lnTo>
                    <a:pt x="557" y="1060"/>
                  </a:lnTo>
                  <a:lnTo>
                    <a:pt x="550" y="1068"/>
                  </a:lnTo>
                  <a:lnTo>
                    <a:pt x="543" y="1074"/>
                  </a:lnTo>
                  <a:lnTo>
                    <a:pt x="533" y="1080"/>
                  </a:lnTo>
                  <a:lnTo>
                    <a:pt x="524" y="1082"/>
                  </a:lnTo>
                  <a:lnTo>
                    <a:pt x="517" y="1082"/>
                  </a:lnTo>
                  <a:lnTo>
                    <a:pt x="510" y="1084"/>
                  </a:lnTo>
                  <a:lnTo>
                    <a:pt x="505" y="1090"/>
                  </a:lnTo>
                  <a:lnTo>
                    <a:pt x="498" y="1100"/>
                  </a:lnTo>
                  <a:lnTo>
                    <a:pt x="496" y="1112"/>
                  </a:lnTo>
                  <a:lnTo>
                    <a:pt x="496" y="1116"/>
                  </a:lnTo>
                  <a:lnTo>
                    <a:pt x="494" y="1123"/>
                  </a:lnTo>
                  <a:lnTo>
                    <a:pt x="489" y="1127"/>
                  </a:lnTo>
                  <a:lnTo>
                    <a:pt x="484" y="11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6" name="Freeform 105"/>
            <p:cNvSpPr>
              <a:spLocks noChangeArrowheads="1"/>
            </p:cNvSpPr>
            <p:nvPr/>
          </p:nvSpPr>
          <p:spPr bwMode="auto">
            <a:xfrm>
              <a:off x="3073673" y="2418542"/>
              <a:ext cx="1218886" cy="1078479"/>
            </a:xfrm>
            <a:custGeom>
              <a:avLst/>
              <a:gdLst>
                <a:gd name="T0" fmla="*/ 2147483647 w 1343"/>
                <a:gd name="T1" fmla="*/ 0 h 1131"/>
                <a:gd name="T2" fmla="*/ 2147483647 w 1343"/>
                <a:gd name="T3" fmla="*/ 2147483647 h 1131"/>
                <a:gd name="T4" fmla="*/ 2147483647 w 1343"/>
                <a:gd name="T5" fmla="*/ 2147483647 h 1131"/>
                <a:gd name="T6" fmla="*/ 0 w 1343"/>
                <a:gd name="T7" fmla="*/ 2147483647 h 1131"/>
                <a:gd name="T8" fmla="*/ 2147483647 w 1343"/>
                <a:gd name="T9" fmla="*/ 2147483647 h 1131"/>
                <a:gd name="T10" fmla="*/ 2147483647 w 1343"/>
                <a:gd name="T11" fmla="*/ 2147483647 h 1131"/>
                <a:gd name="T12" fmla="*/ 2147483647 w 1343"/>
                <a:gd name="T13" fmla="*/ 2147483647 h 1131"/>
                <a:gd name="T14" fmla="*/ 2147483647 w 1343"/>
                <a:gd name="T15" fmla="*/ 2147483647 h 1131"/>
                <a:gd name="T16" fmla="*/ 2147483647 w 1343"/>
                <a:gd name="T17" fmla="*/ 2147483647 h 1131"/>
                <a:gd name="T18" fmla="*/ 2147483647 w 1343"/>
                <a:gd name="T19" fmla="*/ 2147483647 h 1131"/>
                <a:gd name="T20" fmla="*/ 2147483647 w 1343"/>
                <a:gd name="T21" fmla="*/ 2147483647 h 1131"/>
                <a:gd name="T22" fmla="*/ 2147483647 w 1343"/>
                <a:gd name="T23" fmla="*/ 2147483647 h 1131"/>
                <a:gd name="T24" fmla="*/ 2147483647 w 1343"/>
                <a:gd name="T25" fmla="*/ 2147483647 h 1131"/>
                <a:gd name="T26" fmla="*/ 2147483647 w 1343"/>
                <a:gd name="T27" fmla="*/ 2147483647 h 1131"/>
                <a:gd name="T28" fmla="*/ 2147483647 w 1343"/>
                <a:gd name="T29" fmla="*/ 2147483647 h 1131"/>
                <a:gd name="T30" fmla="*/ 2147483647 w 1343"/>
                <a:gd name="T31" fmla="*/ 2147483647 h 1131"/>
                <a:gd name="T32" fmla="*/ 2147483647 w 1343"/>
                <a:gd name="T33" fmla="*/ 2147483647 h 1131"/>
                <a:gd name="T34" fmla="*/ 2147483647 w 1343"/>
                <a:gd name="T35" fmla="*/ 2147483647 h 1131"/>
                <a:gd name="T36" fmla="*/ 2147483647 w 1343"/>
                <a:gd name="T37" fmla="*/ 2147483647 h 1131"/>
                <a:gd name="T38" fmla="*/ 2147483647 w 1343"/>
                <a:gd name="T39" fmla="*/ 2147483647 h 1131"/>
                <a:gd name="T40" fmla="*/ 2147483647 w 1343"/>
                <a:gd name="T41" fmla="*/ 2147483647 h 1131"/>
                <a:gd name="T42" fmla="*/ 2147483647 w 1343"/>
                <a:gd name="T43" fmla="*/ 2147483647 h 1131"/>
                <a:gd name="T44" fmla="*/ 0 w 1343"/>
                <a:gd name="T45" fmla="*/ 2147483647 h 1131"/>
                <a:gd name="T46" fmla="*/ 2147483647 w 1343"/>
                <a:gd name="T47" fmla="*/ 2147483647 h 1131"/>
                <a:gd name="T48" fmla="*/ 2147483647 w 1343"/>
                <a:gd name="T49" fmla="*/ 2147483647 h 1131"/>
                <a:gd name="T50" fmla="*/ 2147483647 w 1343"/>
                <a:gd name="T51" fmla="*/ 2147483647 h 1131"/>
                <a:gd name="T52" fmla="*/ 2147483647 w 1343"/>
                <a:gd name="T53" fmla="*/ 2147483647 h 1131"/>
                <a:gd name="T54" fmla="*/ 2147483647 w 1343"/>
                <a:gd name="T55" fmla="*/ 2147483647 h 1131"/>
                <a:gd name="T56" fmla="*/ 2147483647 w 1343"/>
                <a:gd name="T57" fmla="*/ 2147483647 h 1131"/>
                <a:gd name="T58" fmla="*/ 2147483647 w 1343"/>
                <a:gd name="T59" fmla="*/ 2147483647 h 1131"/>
                <a:gd name="T60" fmla="*/ 2147483647 w 1343"/>
                <a:gd name="T61" fmla="*/ 2147483647 h 1131"/>
                <a:gd name="T62" fmla="*/ 2147483647 w 1343"/>
                <a:gd name="T63" fmla="*/ 2147483647 h 1131"/>
                <a:gd name="T64" fmla="*/ 2147483647 w 1343"/>
                <a:gd name="T65" fmla="*/ 2147483647 h 1131"/>
                <a:gd name="T66" fmla="*/ 2147483647 w 1343"/>
                <a:gd name="T67" fmla="*/ 2147483647 h 1131"/>
                <a:gd name="T68" fmla="*/ 2147483647 w 1343"/>
                <a:gd name="T69" fmla="*/ 2147483647 h 1131"/>
                <a:gd name="T70" fmla="*/ 2147483647 w 1343"/>
                <a:gd name="T71" fmla="*/ 2147483647 h 1131"/>
                <a:gd name="T72" fmla="*/ 2147483647 w 1343"/>
                <a:gd name="T73" fmla="*/ 2147483647 h 1131"/>
                <a:gd name="T74" fmla="*/ 2147483647 w 1343"/>
                <a:gd name="T75" fmla="*/ 2147483647 h 1131"/>
                <a:gd name="T76" fmla="*/ 2147483647 w 1343"/>
                <a:gd name="T77" fmla="*/ 2147483647 h 1131"/>
                <a:gd name="T78" fmla="*/ 2147483647 w 1343"/>
                <a:gd name="T79" fmla="*/ 2147483647 h 1131"/>
                <a:gd name="T80" fmla="*/ 2147483647 w 1343"/>
                <a:gd name="T81" fmla="*/ 2147483647 h 1131"/>
                <a:gd name="T82" fmla="*/ 2147483647 w 1343"/>
                <a:gd name="T83" fmla="*/ 2147483647 h 1131"/>
                <a:gd name="T84" fmla="*/ 2147483647 w 1343"/>
                <a:gd name="T85" fmla="*/ 2147483647 h 1131"/>
                <a:gd name="T86" fmla="*/ 2147483647 w 1343"/>
                <a:gd name="T87" fmla="*/ 2147483647 h 1131"/>
                <a:gd name="T88" fmla="*/ 2147483647 w 1343"/>
                <a:gd name="T89" fmla="*/ 2147483647 h 1131"/>
                <a:gd name="T90" fmla="*/ 2147483647 w 1343"/>
                <a:gd name="T91" fmla="*/ 2147483647 h 1131"/>
                <a:gd name="T92" fmla="*/ 2147483647 w 1343"/>
                <a:gd name="T93" fmla="*/ 2147483647 h 1131"/>
                <a:gd name="T94" fmla="*/ 2147483647 w 1343"/>
                <a:gd name="T95" fmla="*/ 2147483647 h 1131"/>
                <a:gd name="T96" fmla="*/ 2147483647 w 1343"/>
                <a:gd name="T97" fmla="*/ 2147483647 h 1131"/>
                <a:gd name="T98" fmla="*/ 2147483647 w 1343"/>
                <a:gd name="T99" fmla="*/ 2147483647 h 1131"/>
                <a:gd name="T100" fmla="*/ 2147483647 w 1343"/>
                <a:gd name="T101" fmla="*/ 2147483647 h 1131"/>
                <a:gd name="T102" fmla="*/ 2147483647 w 1343"/>
                <a:gd name="T103" fmla="*/ 2147483647 h 1131"/>
                <a:gd name="T104" fmla="*/ 2147483647 w 1343"/>
                <a:gd name="T105" fmla="*/ 2147483647 h 1131"/>
                <a:gd name="T106" fmla="*/ 2147483647 w 1343"/>
                <a:gd name="T107" fmla="*/ 2147483647 h 1131"/>
                <a:gd name="T108" fmla="*/ 2147483647 w 1343"/>
                <a:gd name="T109" fmla="*/ 2147483647 h 1131"/>
                <a:gd name="T110" fmla="*/ 2147483647 w 1343"/>
                <a:gd name="T111" fmla="*/ 2147483647 h 1131"/>
                <a:gd name="T112" fmla="*/ 2147483647 w 1343"/>
                <a:gd name="T113" fmla="*/ 2147483647 h 1131"/>
                <a:gd name="T114" fmla="*/ 2147483647 w 1343"/>
                <a:gd name="T115" fmla="*/ 2147483647 h 1131"/>
                <a:gd name="T116" fmla="*/ 2147483647 w 1343"/>
                <a:gd name="T117" fmla="*/ 2147483647 h 1131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3"/>
                <a:gd name="T178" fmla="*/ 0 h 1131"/>
                <a:gd name="T179" fmla="*/ 1343 w 1343"/>
                <a:gd name="T180" fmla="*/ 1131 h 11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3" h="1131">
                  <a:moveTo>
                    <a:pt x="484" y="1131"/>
                  </a:moveTo>
                  <a:lnTo>
                    <a:pt x="475" y="1112"/>
                  </a:lnTo>
                  <a:lnTo>
                    <a:pt x="468" y="1092"/>
                  </a:lnTo>
                  <a:lnTo>
                    <a:pt x="466" y="1082"/>
                  </a:lnTo>
                  <a:lnTo>
                    <a:pt x="461" y="1074"/>
                  </a:lnTo>
                  <a:lnTo>
                    <a:pt x="457" y="1066"/>
                  </a:lnTo>
                  <a:lnTo>
                    <a:pt x="450" y="1060"/>
                  </a:lnTo>
                  <a:lnTo>
                    <a:pt x="419" y="1048"/>
                  </a:lnTo>
                  <a:lnTo>
                    <a:pt x="391" y="1038"/>
                  </a:lnTo>
                  <a:lnTo>
                    <a:pt x="387" y="1032"/>
                  </a:lnTo>
                  <a:lnTo>
                    <a:pt x="382" y="1018"/>
                  </a:lnTo>
                  <a:lnTo>
                    <a:pt x="380" y="1003"/>
                  </a:lnTo>
                  <a:lnTo>
                    <a:pt x="377" y="993"/>
                  </a:lnTo>
                  <a:lnTo>
                    <a:pt x="384" y="969"/>
                  </a:lnTo>
                  <a:lnTo>
                    <a:pt x="389" y="959"/>
                  </a:lnTo>
                  <a:lnTo>
                    <a:pt x="391" y="941"/>
                  </a:lnTo>
                  <a:lnTo>
                    <a:pt x="389" y="941"/>
                  </a:lnTo>
                  <a:lnTo>
                    <a:pt x="356" y="941"/>
                  </a:lnTo>
                  <a:lnTo>
                    <a:pt x="284" y="943"/>
                  </a:lnTo>
                  <a:lnTo>
                    <a:pt x="212" y="943"/>
                  </a:lnTo>
                  <a:lnTo>
                    <a:pt x="180" y="939"/>
                  </a:lnTo>
                  <a:lnTo>
                    <a:pt x="180" y="927"/>
                  </a:lnTo>
                  <a:lnTo>
                    <a:pt x="177" y="903"/>
                  </a:lnTo>
                  <a:lnTo>
                    <a:pt x="175" y="878"/>
                  </a:lnTo>
                  <a:lnTo>
                    <a:pt x="173" y="860"/>
                  </a:lnTo>
                  <a:lnTo>
                    <a:pt x="170" y="854"/>
                  </a:lnTo>
                  <a:lnTo>
                    <a:pt x="166" y="850"/>
                  </a:lnTo>
                  <a:lnTo>
                    <a:pt x="159" y="846"/>
                  </a:lnTo>
                  <a:lnTo>
                    <a:pt x="149" y="840"/>
                  </a:lnTo>
                  <a:lnTo>
                    <a:pt x="142" y="836"/>
                  </a:lnTo>
                  <a:lnTo>
                    <a:pt x="138" y="832"/>
                  </a:lnTo>
                  <a:lnTo>
                    <a:pt x="135" y="826"/>
                  </a:lnTo>
                  <a:lnTo>
                    <a:pt x="138" y="820"/>
                  </a:lnTo>
                  <a:lnTo>
                    <a:pt x="140" y="820"/>
                  </a:lnTo>
                  <a:lnTo>
                    <a:pt x="147" y="818"/>
                  </a:lnTo>
                  <a:lnTo>
                    <a:pt x="152" y="816"/>
                  </a:lnTo>
                  <a:lnTo>
                    <a:pt x="154" y="812"/>
                  </a:lnTo>
                  <a:lnTo>
                    <a:pt x="149" y="798"/>
                  </a:lnTo>
                  <a:lnTo>
                    <a:pt x="145" y="783"/>
                  </a:lnTo>
                  <a:lnTo>
                    <a:pt x="149" y="773"/>
                  </a:lnTo>
                  <a:lnTo>
                    <a:pt x="154" y="761"/>
                  </a:lnTo>
                  <a:lnTo>
                    <a:pt x="147" y="743"/>
                  </a:lnTo>
                  <a:lnTo>
                    <a:pt x="138" y="727"/>
                  </a:lnTo>
                  <a:lnTo>
                    <a:pt x="135" y="719"/>
                  </a:lnTo>
                  <a:lnTo>
                    <a:pt x="138" y="715"/>
                  </a:lnTo>
                  <a:lnTo>
                    <a:pt x="142" y="713"/>
                  </a:lnTo>
                  <a:lnTo>
                    <a:pt x="145" y="711"/>
                  </a:lnTo>
                  <a:lnTo>
                    <a:pt x="145" y="707"/>
                  </a:lnTo>
                  <a:lnTo>
                    <a:pt x="142" y="701"/>
                  </a:lnTo>
                  <a:lnTo>
                    <a:pt x="138" y="695"/>
                  </a:lnTo>
                  <a:lnTo>
                    <a:pt x="133" y="689"/>
                  </a:lnTo>
                  <a:lnTo>
                    <a:pt x="117" y="678"/>
                  </a:lnTo>
                  <a:lnTo>
                    <a:pt x="98" y="668"/>
                  </a:lnTo>
                  <a:lnTo>
                    <a:pt x="119" y="654"/>
                  </a:lnTo>
                  <a:lnTo>
                    <a:pt x="138" y="642"/>
                  </a:lnTo>
                  <a:lnTo>
                    <a:pt x="149" y="624"/>
                  </a:lnTo>
                  <a:lnTo>
                    <a:pt x="156" y="600"/>
                  </a:lnTo>
                  <a:lnTo>
                    <a:pt x="170" y="586"/>
                  </a:lnTo>
                  <a:lnTo>
                    <a:pt x="184" y="571"/>
                  </a:lnTo>
                  <a:lnTo>
                    <a:pt x="191" y="563"/>
                  </a:lnTo>
                  <a:lnTo>
                    <a:pt x="196" y="553"/>
                  </a:lnTo>
                  <a:lnTo>
                    <a:pt x="201" y="541"/>
                  </a:lnTo>
                  <a:lnTo>
                    <a:pt x="205" y="523"/>
                  </a:lnTo>
                  <a:lnTo>
                    <a:pt x="205" y="509"/>
                  </a:lnTo>
                  <a:lnTo>
                    <a:pt x="203" y="499"/>
                  </a:lnTo>
                  <a:lnTo>
                    <a:pt x="198" y="491"/>
                  </a:lnTo>
                  <a:lnTo>
                    <a:pt x="191" y="483"/>
                  </a:lnTo>
                  <a:lnTo>
                    <a:pt x="187" y="477"/>
                  </a:lnTo>
                  <a:lnTo>
                    <a:pt x="180" y="471"/>
                  </a:lnTo>
                  <a:lnTo>
                    <a:pt x="177" y="462"/>
                  </a:lnTo>
                  <a:lnTo>
                    <a:pt x="175" y="454"/>
                  </a:lnTo>
                  <a:lnTo>
                    <a:pt x="175" y="448"/>
                  </a:lnTo>
                  <a:lnTo>
                    <a:pt x="180" y="444"/>
                  </a:lnTo>
                  <a:lnTo>
                    <a:pt x="182" y="440"/>
                  </a:lnTo>
                  <a:lnTo>
                    <a:pt x="187" y="436"/>
                  </a:lnTo>
                  <a:lnTo>
                    <a:pt x="191" y="432"/>
                  </a:lnTo>
                  <a:lnTo>
                    <a:pt x="194" y="428"/>
                  </a:lnTo>
                  <a:lnTo>
                    <a:pt x="196" y="420"/>
                  </a:lnTo>
                  <a:lnTo>
                    <a:pt x="194" y="412"/>
                  </a:lnTo>
                  <a:lnTo>
                    <a:pt x="191" y="404"/>
                  </a:lnTo>
                  <a:lnTo>
                    <a:pt x="184" y="400"/>
                  </a:lnTo>
                  <a:lnTo>
                    <a:pt x="175" y="396"/>
                  </a:lnTo>
                  <a:lnTo>
                    <a:pt x="163" y="394"/>
                  </a:lnTo>
                  <a:lnTo>
                    <a:pt x="140" y="392"/>
                  </a:lnTo>
                  <a:lnTo>
                    <a:pt x="114" y="386"/>
                  </a:lnTo>
                  <a:lnTo>
                    <a:pt x="80" y="386"/>
                  </a:lnTo>
                  <a:lnTo>
                    <a:pt x="52" y="384"/>
                  </a:lnTo>
                  <a:lnTo>
                    <a:pt x="49" y="378"/>
                  </a:lnTo>
                  <a:lnTo>
                    <a:pt x="42" y="370"/>
                  </a:lnTo>
                  <a:lnTo>
                    <a:pt x="33" y="364"/>
                  </a:lnTo>
                  <a:lnTo>
                    <a:pt x="24" y="356"/>
                  </a:lnTo>
                  <a:lnTo>
                    <a:pt x="17" y="349"/>
                  </a:lnTo>
                  <a:lnTo>
                    <a:pt x="7" y="339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3" y="299"/>
                  </a:lnTo>
                  <a:lnTo>
                    <a:pt x="10" y="283"/>
                  </a:lnTo>
                  <a:lnTo>
                    <a:pt x="19" y="265"/>
                  </a:lnTo>
                  <a:lnTo>
                    <a:pt x="21" y="244"/>
                  </a:lnTo>
                  <a:lnTo>
                    <a:pt x="19" y="224"/>
                  </a:lnTo>
                  <a:lnTo>
                    <a:pt x="14" y="204"/>
                  </a:lnTo>
                  <a:lnTo>
                    <a:pt x="10" y="182"/>
                  </a:lnTo>
                  <a:lnTo>
                    <a:pt x="10" y="160"/>
                  </a:lnTo>
                  <a:lnTo>
                    <a:pt x="359" y="160"/>
                  </a:lnTo>
                  <a:lnTo>
                    <a:pt x="366" y="154"/>
                  </a:lnTo>
                  <a:lnTo>
                    <a:pt x="373" y="150"/>
                  </a:lnTo>
                  <a:lnTo>
                    <a:pt x="373" y="107"/>
                  </a:lnTo>
                  <a:lnTo>
                    <a:pt x="382" y="93"/>
                  </a:lnTo>
                  <a:lnTo>
                    <a:pt x="387" y="79"/>
                  </a:lnTo>
                  <a:lnTo>
                    <a:pt x="380" y="67"/>
                  </a:lnTo>
                  <a:lnTo>
                    <a:pt x="373" y="55"/>
                  </a:lnTo>
                  <a:lnTo>
                    <a:pt x="375" y="49"/>
                  </a:lnTo>
                  <a:lnTo>
                    <a:pt x="382" y="45"/>
                  </a:lnTo>
                  <a:lnTo>
                    <a:pt x="389" y="43"/>
                  </a:lnTo>
                  <a:lnTo>
                    <a:pt x="394" y="39"/>
                  </a:lnTo>
                  <a:lnTo>
                    <a:pt x="398" y="18"/>
                  </a:lnTo>
                  <a:lnTo>
                    <a:pt x="401" y="0"/>
                  </a:lnTo>
                  <a:lnTo>
                    <a:pt x="415" y="12"/>
                  </a:lnTo>
                  <a:lnTo>
                    <a:pt x="426" y="26"/>
                  </a:lnTo>
                  <a:lnTo>
                    <a:pt x="436" y="41"/>
                  </a:lnTo>
                  <a:lnTo>
                    <a:pt x="443" y="57"/>
                  </a:lnTo>
                  <a:lnTo>
                    <a:pt x="452" y="91"/>
                  </a:lnTo>
                  <a:lnTo>
                    <a:pt x="459" y="131"/>
                  </a:lnTo>
                  <a:lnTo>
                    <a:pt x="461" y="138"/>
                  </a:lnTo>
                  <a:lnTo>
                    <a:pt x="466" y="144"/>
                  </a:lnTo>
                  <a:lnTo>
                    <a:pt x="473" y="150"/>
                  </a:lnTo>
                  <a:lnTo>
                    <a:pt x="480" y="154"/>
                  </a:lnTo>
                  <a:lnTo>
                    <a:pt x="496" y="160"/>
                  </a:lnTo>
                  <a:lnTo>
                    <a:pt x="515" y="166"/>
                  </a:lnTo>
                  <a:lnTo>
                    <a:pt x="522" y="170"/>
                  </a:lnTo>
                  <a:lnTo>
                    <a:pt x="526" y="176"/>
                  </a:lnTo>
                  <a:lnTo>
                    <a:pt x="529" y="184"/>
                  </a:lnTo>
                  <a:lnTo>
                    <a:pt x="529" y="190"/>
                  </a:lnTo>
                  <a:lnTo>
                    <a:pt x="550" y="206"/>
                  </a:lnTo>
                  <a:lnTo>
                    <a:pt x="568" y="220"/>
                  </a:lnTo>
                  <a:lnTo>
                    <a:pt x="1343" y="257"/>
                  </a:lnTo>
                  <a:lnTo>
                    <a:pt x="1332" y="275"/>
                  </a:lnTo>
                  <a:lnTo>
                    <a:pt x="1322" y="291"/>
                  </a:lnTo>
                  <a:lnTo>
                    <a:pt x="1315" y="305"/>
                  </a:lnTo>
                  <a:lnTo>
                    <a:pt x="1311" y="315"/>
                  </a:lnTo>
                  <a:lnTo>
                    <a:pt x="1308" y="325"/>
                  </a:lnTo>
                  <a:lnTo>
                    <a:pt x="1304" y="335"/>
                  </a:lnTo>
                  <a:lnTo>
                    <a:pt x="1301" y="341"/>
                  </a:lnTo>
                  <a:lnTo>
                    <a:pt x="1299" y="351"/>
                  </a:lnTo>
                  <a:lnTo>
                    <a:pt x="1297" y="366"/>
                  </a:lnTo>
                  <a:lnTo>
                    <a:pt x="1294" y="384"/>
                  </a:lnTo>
                  <a:lnTo>
                    <a:pt x="1290" y="400"/>
                  </a:lnTo>
                  <a:lnTo>
                    <a:pt x="1283" y="414"/>
                  </a:lnTo>
                  <a:lnTo>
                    <a:pt x="1283" y="422"/>
                  </a:lnTo>
                  <a:lnTo>
                    <a:pt x="1280" y="430"/>
                  </a:lnTo>
                  <a:lnTo>
                    <a:pt x="1280" y="440"/>
                  </a:lnTo>
                  <a:lnTo>
                    <a:pt x="1285" y="452"/>
                  </a:lnTo>
                  <a:lnTo>
                    <a:pt x="1285" y="479"/>
                  </a:lnTo>
                  <a:lnTo>
                    <a:pt x="1287" y="503"/>
                  </a:lnTo>
                  <a:lnTo>
                    <a:pt x="1292" y="517"/>
                  </a:lnTo>
                  <a:lnTo>
                    <a:pt x="1294" y="527"/>
                  </a:lnTo>
                  <a:lnTo>
                    <a:pt x="1292" y="537"/>
                  </a:lnTo>
                  <a:lnTo>
                    <a:pt x="1290" y="547"/>
                  </a:lnTo>
                  <a:lnTo>
                    <a:pt x="1297" y="569"/>
                  </a:lnTo>
                  <a:lnTo>
                    <a:pt x="1304" y="586"/>
                  </a:lnTo>
                  <a:lnTo>
                    <a:pt x="1299" y="598"/>
                  </a:lnTo>
                  <a:lnTo>
                    <a:pt x="1294" y="612"/>
                  </a:lnTo>
                  <a:lnTo>
                    <a:pt x="1292" y="620"/>
                  </a:lnTo>
                  <a:lnTo>
                    <a:pt x="1290" y="626"/>
                  </a:lnTo>
                  <a:lnTo>
                    <a:pt x="1285" y="632"/>
                  </a:lnTo>
                  <a:lnTo>
                    <a:pt x="1280" y="638"/>
                  </a:lnTo>
                  <a:lnTo>
                    <a:pt x="1271" y="642"/>
                  </a:lnTo>
                  <a:lnTo>
                    <a:pt x="1267" y="648"/>
                  </a:lnTo>
                  <a:lnTo>
                    <a:pt x="1262" y="652"/>
                  </a:lnTo>
                  <a:lnTo>
                    <a:pt x="1260" y="658"/>
                  </a:lnTo>
                  <a:lnTo>
                    <a:pt x="1257" y="668"/>
                  </a:lnTo>
                  <a:lnTo>
                    <a:pt x="1257" y="678"/>
                  </a:lnTo>
                  <a:lnTo>
                    <a:pt x="1257" y="689"/>
                  </a:lnTo>
                  <a:lnTo>
                    <a:pt x="1260" y="697"/>
                  </a:lnTo>
                  <a:lnTo>
                    <a:pt x="1257" y="703"/>
                  </a:lnTo>
                  <a:lnTo>
                    <a:pt x="1253" y="709"/>
                  </a:lnTo>
                  <a:lnTo>
                    <a:pt x="1248" y="713"/>
                  </a:lnTo>
                  <a:lnTo>
                    <a:pt x="1248" y="719"/>
                  </a:lnTo>
                  <a:lnTo>
                    <a:pt x="1246" y="729"/>
                  </a:lnTo>
                  <a:lnTo>
                    <a:pt x="1246" y="741"/>
                  </a:lnTo>
                  <a:lnTo>
                    <a:pt x="1243" y="753"/>
                  </a:lnTo>
                  <a:lnTo>
                    <a:pt x="1241" y="765"/>
                  </a:lnTo>
                  <a:lnTo>
                    <a:pt x="1234" y="777"/>
                  </a:lnTo>
                  <a:lnTo>
                    <a:pt x="1225" y="787"/>
                  </a:lnTo>
                  <a:lnTo>
                    <a:pt x="1208" y="794"/>
                  </a:lnTo>
                  <a:lnTo>
                    <a:pt x="1190" y="800"/>
                  </a:lnTo>
                  <a:lnTo>
                    <a:pt x="1171" y="814"/>
                  </a:lnTo>
                  <a:lnTo>
                    <a:pt x="1159" y="828"/>
                  </a:lnTo>
                  <a:lnTo>
                    <a:pt x="1155" y="838"/>
                  </a:lnTo>
                  <a:lnTo>
                    <a:pt x="1152" y="846"/>
                  </a:lnTo>
                  <a:lnTo>
                    <a:pt x="1150" y="858"/>
                  </a:lnTo>
                  <a:lnTo>
                    <a:pt x="1145" y="868"/>
                  </a:lnTo>
                  <a:lnTo>
                    <a:pt x="1141" y="876"/>
                  </a:lnTo>
                  <a:lnTo>
                    <a:pt x="1134" y="880"/>
                  </a:lnTo>
                  <a:lnTo>
                    <a:pt x="1127" y="882"/>
                  </a:lnTo>
                  <a:lnTo>
                    <a:pt x="1122" y="884"/>
                  </a:lnTo>
                  <a:lnTo>
                    <a:pt x="1111" y="884"/>
                  </a:lnTo>
                  <a:lnTo>
                    <a:pt x="1099" y="886"/>
                  </a:lnTo>
                  <a:lnTo>
                    <a:pt x="1083" y="898"/>
                  </a:lnTo>
                  <a:lnTo>
                    <a:pt x="1073" y="913"/>
                  </a:lnTo>
                  <a:lnTo>
                    <a:pt x="1059" y="931"/>
                  </a:lnTo>
                  <a:lnTo>
                    <a:pt x="1041" y="961"/>
                  </a:lnTo>
                  <a:lnTo>
                    <a:pt x="1038" y="969"/>
                  </a:lnTo>
                  <a:lnTo>
                    <a:pt x="1034" y="973"/>
                  </a:lnTo>
                  <a:lnTo>
                    <a:pt x="1029" y="975"/>
                  </a:lnTo>
                  <a:lnTo>
                    <a:pt x="1022" y="977"/>
                  </a:lnTo>
                  <a:lnTo>
                    <a:pt x="1015" y="981"/>
                  </a:lnTo>
                  <a:lnTo>
                    <a:pt x="1008" y="987"/>
                  </a:lnTo>
                  <a:lnTo>
                    <a:pt x="1004" y="995"/>
                  </a:lnTo>
                  <a:lnTo>
                    <a:pt x="999" y="1010"/>
                  </a:lnTo>
                  <a:lnTo>
                    <a:pt x="990" y="1024"/>
                  </a:lnTo>
                  <a:lnTo>
                    <a:pt x="980" y="1046"/>
                  </a:lnTo>
                  <a:lnTo>
                    <a:pt x="987" y="1064"/>
                  </a:lnTo>
                  <a:lnTo>
                    <a:pt x="994" y="1084"/>
                  </a:lnTo>
                  <a:lnTo>
                    <a:pt x="994" y="1102"/>
                  </a:lnTo>
                  <a:lnTo>
                    <a:pt x="987" y="1102"/>
                  </a:lnTo>
                  <a:lnTo>
                    <a:pt x="978" y="1100"/>
                  </a:lnTo>
                  <a:lnTo>
                    <a:pt x="969" y="1096"/>
                  </a:lnTo>
                  <a:lnTo>
                    <a:pt x="962" y="1090"/>
                  </a:lnTo>
                  <a:lnTo>
                    <a:pt x="945" y="1078"/>
                  </a:lnTo>
                  <a:lnTo>
                    <a:pt x="938" y="1070"/>
                  </a:lnTo>
                  <a:lnTo>
                    <a:pt x="936" y="1058"/>
                  </a:lnTo>
                  <a:lnTo>
                    <a:pt x="934" y="1044"/>
                  </a:lnTo>
                  <a:lnTo>
                    <a:pt x="934" y="1040"/>
                  </a:lnTo>
                  <a:lnTo>
                    <a:pt x="931" y="1034"/>
                  </a:lnTo>
                  <a:lnTo>
                    <a:pt x="924" y="1032"/>
                  </a:lnTo>
                  <a:lnTo>
                    <a:pt x="917" y="1030"/>
                  </a:lnTo>
                  <a:lnTo>
                    <a:pt x="908" y="1034"/>
                  </a:lnTo>
                  <a:lnTo>
                    <a:pt x="892" y="1046"/>
                  </a:lnTo>
                  <a:lnTo>
                    <a:pt x="885" y="1050"/>
                  </a:lnTo>
                  <a:lnTo>
                    <a:pt x="873" y="1050"/>
                  </a:lnTo>
                  <a:lnTo>
                    <a:pt x="864" y="1050"/>
                  </a:lnTo>
                  <a:lnTo>
                    <a:pt x="852" y="1048"/>
                  </a:lnTo>
                  <a:lnTo>
                    <a:pt x="831" y="1044"/>
                  </a:lnTo>
                  <a:lnTo>
                    <a:pt x="820" y="1044"/>
                  </a:lnTo>
                  <a:lnTo>
                    <a:pt x="801" y="1052"/>
                  </a:lnTo>
                  <a:lnTo>
                    <a:pt x="785" y="1060"/>
                  </a:lnTo>
                  <a:lnTo>
                    <a:pt x="761" y="1056"/>
                  </a:lnTo>
                  <a:lnTo>
                    <a:pt x="741" y="1050"/>
                  </a:lnTo>
                  <a:lnTo>
                    <a:pt x="729" y="1050"/>
                  </a:lnTo>
                  <a:lnTo>
                    <a:pt x="717" y="1044"/>
                  </a:lnTo>
                  <a:lnTo>
                    <a:pt x="706" y="1038"/>
                  </a:lnTo>
                  <a:lnTo>
                    <a:pt x="692" y="1030"/>
                  </a:lnTo>
                  <a:lnTo>
                    <a:pt x="678" y="1024"/>
                  </a:lnTo>
                  <a:lnTo>
                    <a:pt x="664" y="1020"/>
                  </a:lnTo>
                  <a:lnTo>
                    <a:pt x="654" y="1018"/>
                  </a:lnTo>
                  <a:lnTo>
                    <a:pt x="647" y="1018"/>
                  </a:lnTo>
                  <a:lnTo>
                    <a:pt x="638" y="1020"/>
                  </a:lnTo>
                  <a:lnTo>
                    <a:pt x="629" y="1022"/>
                  </a:lnTo>
                  <a:lnTo>
                    <a:pt x="608" y="1030"/>
                  </a:lnTo>
                  <a:lnTo>
                    <a:pt x="592" y="1032"/>
                  </a:lnTo>
                  <a:lnTo>
                    <a:pt x="585" y="1032"/>
                  </a:lnTo>
                  <a:lnTo>
                    <a:pt x="578" y="1036"/>
                  </a:lnTo>
                  <a:lnTo>
                    <a:pt x="571" y="1042"/>
                  </a:lnTo>
                  <a:lnTo>
                    <a:pt x="564" y="1050"/>
                  </a:lnTo>
                  <a:lnTo>
                    <a:pt x="557" y="1060"/>
                  </a:lnTo>
                  <a:lnTo>
                    <a:pt x="550" y="1068"/>
                  </a:lnTo>
                  <a:lnTo>
                    <a:pt x="543" y="1074"/>
                  </a:lnTo>
                  <a:lnTo>
                    <a:pt x="533" y="1080"/>
                  </a:lnTo>
                  <a:lnTo>
                    <a:pt x="524" y="1082"/>
                  </a:lnTo>
                  <a:lnTo>
                    <a:pt x="517" y="1082"/>
                  </a:lnTo>
                  <a:lnTo>
                    <a:pt x="510" y="1084"/>
                  </a:lnTo>
                  <a:lnTo>
                    <a:pt x="505" y="1090"/>
                  </a:lnTo>
                  <a:lnTo>
                    <a:pt x="498" y="1100"/>
                  </a:lnTo>
                  <a:lnTo>
                    <a:pt x="496" y="1112"/>
                  </a:lnTo>
                  <a:lnTo>
                    <a:pt x="496" y="1116"/>
                  </a:lnTo>
                  <a:lnTo>
                    <a:pt x="494" y="1123"/>
                  </a:lnTo>
                  <a:lnTo>
                    <a:pt x="489" y="1127"/>
                  </a:lnTo>
                  <a:lnTo>
                    <a:pt x="484" y="1131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7" name="Freeform 106"/>
            <p:cNvSpPr>
              <a:spLocks noChangeArrowheads="1"/>
            </p:cNvSpPr>
            <p:nvPr/>
          </p:nvSpPr>
          <p:spPr bwMode="auto">
            <a:xfrm>
              <a:off x="2697617" y="1191545"/>
              <a:ext cx="652607" cy="643554"/>
            </a:xfrm>
            <a:custGeom>
              <a:avLst/>
              <a:gdLst>
                <a:gd name="T0" fmla="*/ 652607 w 719"/>
                <a:gd name="T1" fmla="*/ 483381 h 675"/>
                <a:gd name="T2" fmla="*/ 589071 w 719"/>
                <a:gd name="T3" fmla="*/ 479567 h 675"/>
                <a:gd name="T4" fmla="*/ 542780 w 719"/>
                <a:gd name="T5" fmla="*/ 483381 h 675"/>
                <a:gd name="T6" fmla="*/ 523719 w 719"/>
                <a:gd name="T7" fmla="*/ 500542 h 675"/>
                <a:gd name="T8" fmla="*/ 509197 w 719"/>
                <a:gd name="T9" fmla="*/ 533912 h 675"/>
                <a:gd name="T10" fmla="*/ 485598 w 719"/>
                <a:gd name="T11" fmla="*/ 556793 h 675"/>
                <a:gd name="T12" fmla="*/ 481967 w 719"/>
                <a:gd name="T13" fmla="*/ 575862 h 675"/>
                <a:gd name="T14" fmla="*/ 458368 w 719"/>
                <a:gd name="T15" fmla="*/ 591116 h 675"/>
                <a:gd name="T16" fmla="*/ 397555 w 719"/>
                <a:gd name="T17" fmla="*/ 558700 h 675"/>
                <a:gd name="T18" fmla="*/ 359433 w 719"/>
                <a:gd name="T19" fmla="*/ 575862 h 675"/>
                <a:gd name="T20" fmla="*/ 353079 w 719"/>
                <a:gd name="T21" fmla="*/ 625439 h 675"/>
                <a:gd name="T22" fmla="*/ 335834 w 719"/>
                <a:gd name="T23" fmla="*/ 643554 h 675"/>
                <a:gd name="T24" fmla="*/ 308604 w 719"/>
                <a:gd name="T25" fmla="*/ 628299 h 675"/>
                <a:gd name="T26" fmla="*/ 251422 w 719"/>
                <a:gd name="T27" fmla="*/ 589209 h 675"/>
                <a:gd name="T28" fmla="*/ 253237 w 719"/>
                <a:gd name="T29" fmla="*/ 577769 h 675"/>
                <a:gd name="T30" fmla="*/ 268667 w 719"/>
                <a:gd name="T31" fmla="*/ 566328 h 675"/>
                <a:gd name="T32" fmla="*/ 257775 w 719"/>
                <a:gd name="T33" fmla="*/ 517703 h 675"/>
                <a:gd name="T34" fmla="*/ 251422 w 719"/>
                <a:gd name="T35" fmla="*/ 452871 h 675"/>
                <a:gd name="T36" fmla="*/ 240530 w 719"/>
                <a:gd name="T37" fmla="*/ 404247 h 675"/>
                <a:gd name="T38" fmla="*/ 198777 w 719"/>
                <a:gd name="T39" fmla="*/ 337508 h 675"/>
                <a:gd name="T40" fmla="*/ 156117 w 719"/>
                <a:gd name="T41" fmla="*/ 290791 h 675"/>
                <a:gd name="T42" fmla="*/ 152487 w 719"/>
                <a:gd name="T43" fmla="*/ 286977 h 675"/>
                <a:gd name="T44" fmla="*/ 135241 w 719"/>
                <a:gd name="T45" fmla="*/ 286977 h 675"/>
                <a:gd name="T46" fmla="*/ 87135 w 719"/>
                <a:gd name="T47" fmla="*/ 283164 h 675"/>
                <a:gd name="T48" fmla="*/ 78059 w 719"/>
                <a:gd name="T49" fmla="*/ 248841 h 675"/>
                <a:gd name="T50" fmla="*/ 63536 w 719"/>
                <a:gd name="T51" fmla="*/ 229773 h 675"/>
                <a:gd name="T52" fmla="*/ 58998 w 719"/>
                <a:gd name="T53" fmla="*/ 184962 h 675"/>
                <a:gd name="T54" fmla="*/ 52644 w 719"/>
                <a:gd name="T55" fmla="*/ 162080 h 675"/>
                <a:gd name="T56" fmla="*/ 1815 w 719"/>
                <a:gd name="T57" fmla="*/ 122037 h 675"/>
                <a:gd name="T58" fmla="*/ 23599 w 719"/>
                <a:gd name="T59" fmla="*/ 120130 h 675"/>
                <a:gd name="T60" fmla="*/ 80782 w 719"/>
                <a:gd name="T61" fmla="*/ 144919 h 675"/>
                <a:gd name="T62" fmla="*/ 135241 w 719"/>
                <a:gd name="T63" fmla="*/ 141105 h 675"/>
                <a:gd name="T64" fmla="*/ 205131 w 719"/>
                <a:gd name="T65" fmla="*/ 171614 h 675"/>
                <a:gd name="T66" fmla="*/ 219654 w 719"/>
                <a:gd name="T67" fmla="*/ 158267 h 675"/>
                <a:gd name="T68" fmla="*/ 217838 w 719"/>
                <a:gd name="T69" fmla="*/ 133478 h 675"/>
                <a:gd name="T70" fmla="*/ 230545 w 719"/>
                <a:gd name="T71" fmla="*/ 123944 h 675"/>
                <a:gd name="T72" fmla="*/ 243253 w 719"/>
                <a:gd name="T73" fmla="*/ 120130 h 675"/>
                <a:gd name="T74" fmla="*/ 281374 w 719"/>
                <a:gd name="T75" fmla="*/ 120130 h 675"/>
                <a:gd name="T76" fmla="*/ 314958 w 719"/>
                <a:gd name="T77" fmla="*/ 110596 h 675"/>
                <a:gd name="T78" fmla="*/ 353079 w 719"/>
                <a:gd name="T79" fmla="*/ 92481 h 675"/>
                <a:gd name="T80" fmla="*/ 372140 w 719"/>
                <a:gd name="T81" fmla="*/ 84854 h 675"/>
                <a:gd name="T82" fmla="*/ 399370 w 719"/>
                <a:gd name="T83" fmla="*/ 75320 h 675"/>
                <a:gd name="T84" fmla="*/ 429323 w 719"/>
                <a:gd name="T85" fmla="*/ 58158 h 675"/>
                <a:gd name="T86" fmla="*/ 452014 w 719"/>
                <a:gd name="T87" fmla="*/ 46717 h 675"/>
                <a:gd name="T88" fmla="*/ 450199 w 719"/>
                <a:gd name="T89" fmla="*/ 10488 h 675"/>
                <a:gd name="T90" fmla="*/ 504659 w 719"/>
                <a:gd name="T91" fmla="*/ 0 h 675"/>
                <a:gd name="T92" fmla="*/ 521904 w 719"/>
                <a:gd name="T93" fmla="*/ 14301 h 675"/>
                <a:gd name="T94" fmla="*/ 521904 w 719"/>
                <a:gd name="T95" fmla="*/ 39090 h 675"/>
                <a:gd name="T96" fmla="*/ 515550 w 719"/>
                <a:gd name="T97" fmla="*/ 75320 h 675"/>
                <a:gd name="T98" fmla="*/ 551857 w 719"/>
                <a:gd name="T99" fmla="*/ 79133 h 675"/>
                <a:gd name="T100" fmla="*/ 570918 w 719"/>
                <a:gd name="T101" fmla="*/ 137292 h 675"/>
                <a:gd name="T102" fmla="*/ 553672 w 719"/>
                <a:gd name="T103" fmla="*/ 156360 h 675"/>
                <a:gd name="T104" fmla="*/ 540965 w 719"/>
                <a:gd name="T105" fmla="*/ 165894 h 675"/>
                <a:gd name="T106" fmla="*/ 534611 w 719"/>
                <a:gd name="T107" fmla="*/ 212611 h 675"/>
                <a:gd name="T108" fmla="*/ 526442 w 719"/>
                <a:gd name="T109" fmla="*/ 245027 h 675"/>
                <a:gd name="T110" fmla="*/ 539150 w 719"/>
                <a:gd name="T111" fmla="*/ 285071 h 675"/>
                <a:gd name="T112" fmla="*/ 558210 w 719"/>
                <a:gd name="T113" fmla="*/ 329881 h 675"/>
                <a:gd name="T114" fmla="*/ 617208 w 719"/>
                <a:gd name="T115" fmla="*/ 381365 h 675"/>
                <a:gd name="T116" fmla="*/ 638084 w 719"/>
                <a:gd name="T117" fmla="*/ 383272 h 675"/>
                <a:gd name="T118" fmla="*/ 644438 w 719"/>
                <a:gd name="T119" fmla="*/ 426176 h 6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19"/>
                <a:gd name="T181" fmla="*/ 0 h 675"/>
                <a:gd name="T182" fmla="*/ 719 w 719"/>
                <a:gd name="T183" fmla="*/ 675 h 6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19" h="675">
                  <a:moveTo>
                    <a:pt x="717" y="501"/>
                  </a:moveTo>
                  <a:lnTo>
                    <a:pt x="719" y="513"/>
                  </a:lnTo>
                  <a:lnTo>
                    <a:pt x="719" y="511"/>
                  </a:lnTo>
                  <a:lnTo>
                    <a:pt x="719" y="507"/>
                  </a:lnTo>
                  <a:lnTo>
                    <a:pt x="719" y="503"/>
                  </a:lnTo>
                  <a:lnTo>
                    <a:pt x="708" y="503"/>
                  </a:lnTo>
                  <a:lnTo>
                    <a:pt x="682" y="501"/>
                  </a:lnTo>
                  <a:lnTo>
                    <a:pt x="649" y="503"/>
                  </a:lnTo>
                  <a:lnTo>
                    <a:pt x="624" y="505"/>
                  </a:lnTo>
                  <a:lnTo>
                    <a:pt x="615" y="505"/>
                  </a:lnTo>
                  <a:lnTo>
                    <a:pt x="605" y="505"/>
                  </a:lnTo>
                  <a:lnTo>
                    <a:pt x="598" y="507"/>
                  </a:lnTo>
                  <a:lnTo>
                    <a:pt x="591" y="511"/>
                  </a:lnTo>
                  <a:lnTo>
                    <a:pt x="584" y="515"/>
                  </a:lnTo>
                  <a:lnTo>
                    <a:pt x="580" y="519"/>
                  </a:lnTo>
                  <a:lnTo>
                    <a:pt x="577" y="525"/>
                  </a:lnTo>
                  <a:lnTo>
                    <a:pt x="575" y="529"/>
                  </a:lnTo>
                  <a:lnTo>
                    <a:pt x="570" y="543"/>
                  </a:lnTo>
                  <a:lnTo>
                    <a:pt x="568" y="552"/>
                  </a:lnTo>
                  <a:lnTo>
                    <a:pt x="561" y="560"/>
                  </a:lnTo>
                  <a:lnTo>
                    <a:pt x="552" y="564"/>
                  </a:lnTo>
                  <a:lnTo>
                    <a:pt x="545" y="570"/>
                  </a:lnTo>
                  <a:lnTo>
                    <a:pt x="540" y="576"/>
                  </a:lnTo>
                  <a:lnTo>
                    <a:pt x="535" y="584"/>
                  </a:lnTo>
                  <a:lnTo>
                    <a:pt x="533" y="592"/>
                  </a:lnTo>
                  <a:lnTo>
                    <a:pt x="533" y="602"/>
                  </a:lnTo>
                  <a:lnTo>
                    <a:pt x="533" y="600"/>
                  </a:lnTo>
                  <a:lnTo>
                    <a:pt x="531" y="604"/>
                  </a:lnTo>
                  <a:lnTo>
                    <a:pt x="521" y="610"/>
                  </a:lnTo>
                  <a:lnTo>
                    <a:pt x="517" y="614"/>
                  </a:lnTo>
                  <a:lnTo>
                    <a:pt x="512" y="618"/>
                  </a:lnTo>
                  <a:lnTo>
                    <a:pt x="505" y="620"/>
                  </a:lnTo>
                  <a:lnTo>
                    <a:pt x="498" y="620"/>
                  </a:lnTo>
                  <a:lnTo>
                    <a:pt x="473" y="600"/>
                  </a:lnTo>
                  <a:lnTo>
                    <a:pt x="449" y="584"/>
                  </a:lnTo>
                  <a:lnTo>
                    <a:pt x="438" y="586"/>
                  </a:lnTo>
                  <a:lnTo>
                    <a:pt x="426" y="588"/>
                  </a:lnTo>
                  <a:lnTo>
                    <a:pt x="414" y="590"/>
                  </a:lnTo>
                  <a:lnTo>
                    <a:pt x="405" y="596"/>
                  </a:lnTo>
                  <a:lnTo>
                    <a:pt x="396" y="604"/>
                  </a:lnTo>
                  <a:lnTo>
                    <a:pt x="389" y="616"/>
                  </a:lnTo>
                  <a:lnTo>
                    <a:pt x="386" y="630"/>
                  </a:lnTo>
                  <a:lnTo>
                    <a:pt x="389" y="646"/>
                  </a:lnTo>
                  <a:lnTo>
                    <a:pt x="389" y="656"/>
                  </a:lnTo>
                  <a:lnTo>
                    <a:pt x="386" y="663"/>
                  </a:lnTo>
                  <a:lnTo>
                    <a:pt x="382" y="669"/>
                  </a:lnTo>
                  <a:lnTo>
                    <a:pt x="377" y="673"/>
                  </a:lnTo>
                  <a:lnTo>
                    <a:pt x="370" y="675"/>
                  </a:lnTo>
                  <a:lnTo>
                    <a:pt x="363" y="673"/>
                  </a:lnTo>
                  <a:lnTo>
                    <a:pt x="354" y="671"/>
                  </a:lnTo>
                  <a:lnTo>
                    <a:pt x="345" y="665"/>
                  </a:lnTo>
                  <a:lnTo>
                    <a:pt x="340" y="659"/>
                  </a:lnTo>
                  <a:lnTo>
                    <a:pt x="328" y="648"/>
                  </a:lnTo>
                  <a:lnTo>
                    <a:pt x="310" y="634"/>
                  </a:lnTo>
                  <a:lnTo>
                    <a:pt x="289" y="624"/>
                  </a:lnTo>
                  <a:lnTo>
                    <a:pt x="277" y="618"/>
                  </a:lnTo>
                  <a:lnTo>
                    <a:pt x="272" y="612"/>
                  </a:lnTo>
                  <a:lnTo>
                    <a:pt x="275" y="610"/>
                  </a:lnTo>
                  <a:lnTo>
                    <a:pt x="275" y="608"/>
                  </a:lnTo>
                  <a:lnTo>
                    <a:pt x="279" y="606"/>
                  </a:lnTo>
                  <a:lnTo>
                    <a:pt x="286" y="606"/>
                  </a:lnTo>
                  <a:lnTo>
                    <a:pt x="293" y="604"/>
                  </a:lnTo>
                  <a:lnTo>
                    <a:pt x="296" y="600"/>
                  </a:lnTo>
                  <a:lnTo>
                    <a:pt x="296" y="594"/>
                  </a:lnTo>
                  <a:lnTo>
                    <a:pt x="293" y="586"/>
                  </a:lnTo>
                  <a:lnTo>
                    <a:pt x="289" y="572"/>
                  </a:lnTo>
                  <a:lnTo>
                    <a:pt x="286" y="560"/>
                  </a:lnTo>
                  <a:lnTo>
                    <a:pt x="284" y="543"/>
                  </a:lnTo>
                  <a:lnTo>
                    <a:pt x="282" y="527"/>
                  </a:lnTo>
                  <a:lnTo>
                    <a:pt x="277" y="513"/>
                  </a:lnTo>
                  <a:lnTo>
                    <a:pt x="275" y="499"/>
                  </a:lnTo>
                  <a:lnTo>
                    <a:pt x="277" y="475"/>
                  </a:lnTo>
                  <a:lnTo>
                    <a:pt x="277" y="459"/>
                  </a:lnTo>
                  <a:lnTo>
                    <a:pt x="277" y="447"/>
                  </a:lnTo>
                  <a:lnTo>
                    <a:pt x="272" y="438"/>
                  </a:lnTo>
                  <a:lnTo>
                    <a:pt x="265" y="424"/>
                  </a:lnTo>
                  <a:lnTo>
                    <a:pt x="258" y="406"/>
                  </a:lnTo>
                  <a:lnTo>
                    <a:pt x="247" y="392"/>
                  </a:lnTo>
                  <a:lnTo>
                    <a:pt x="233" y="372"/>
                  </a:lnTo>
                  <a:lnTo>
                    <a:pt x="219" y="354"/>
                  </a:lnTo>
                  <a:lnTo>
                    <a:pt x="196" y="327"/>
                  </a:lnTo>
                  <a:lnTo>
                    <a:pt x="186" y="317"/>
                  </a:lnTo>
                  <a:lnTo>
                    <a:pt x="177" y="307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70" y="303"/>
                  </a:lnTo>
                  <a:lnTo>
                    <a:pt x="168" y="301"/>
                  </a:lnTo>
                  <a:lnTo>
                    <a:pt x="165" y="301"/>
                  </a:lnTo>
                  <a:lnTo>
                    <a:pt x="161" y="301"/>
                  </a:lnTo>
                  <a:lnTo>
                    <a:pt x="154" y="301"/>
                  </a:lnTo>
                  <a:lnTo>
                    <a:pt x="149" y="301"/>
                  </a:lnTo>
                  <a:lnTo>
                    <a:pt x="135" y="301"/>
                  </a:lnTo>
                  <a:lnTo>
                    <a:pt x="110" y="301"/>
                  </a:lnTo>
                  <a:lnTo>
                    <a:pt x="100" y="299"/>
                  </a:lnTo>
                  <a:lnTo>
                    <a:pt x="96" y="297"/>
                  </a:lnTo>
                  <a:lnTo>
                    <a:pt x="91" y="289"/>
                  </a:lnTo>
                  <a:lnTo>
                    <a:pt x="89" y="281"/>
                  </a:lnTo>
                  <a:lnTo>
                    <a:pt x="89" y="269"/>
                  </a:lnTo>
                  <a:lnTo>
                    <a:pt x="86" y="261"/>
                  </a:lnTo>
                  <a:lnTo>
                    <a:pt x="84" y="255"/>
                  </a:lnTo>
                  <a:lnTo>
                    <a:pt x="79" y="249"/>
                  </a:lnTo>
                  <a:lnTo>
                    <a:pt x="72" y="245"/>
                  </a:lnTo>
                  <a:lnTo>
                    <a:pt x="70" y="241"/>
                  </a:lnTo>
                  <a:lnTo>
                    <a:pt x="65" y="235"/>
                  </a:lnTo>
                  <a:lnTo>
                    <a:pt x="65" y="229"/>
                  </a:lnTo>
                  <a:lnTo>
                    <a:pt x="65" y="214"/>
                  </a:lnTo>
                  <a:lnTo>
                    <a:pt x="65" y="194"/>
                  </a:lnTo>
                  <a:lnTo>
                    <a:pt x="65" y="186"/>
                  </a:lnTo>
                  <a:lnTo>
                    <a:pt x="63" y="180"/>
                  </a:lnTo>
                  <a:lnTo>
                    <a:pt x="63" y="174"/>
                  </a:lnTo>
                  <a:lnTo>
                    <a:pt x="58" y="170"/>
                  </a:lnTo>
                  <a:lnTo>
                    <a:pt x="44" y="160"/>
                  </a:lnTo>
                  <a:lnTo>
                    <a:pt x="16" y="146"/>
                  </a:lnTo>
                  <a:lnTo>
                    <a:pt x="7" y="140"/>
                  </a:lnTo>
                  <a:lnTo>
                    <a:pt x="2" y="12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14" y="120"/>
                  </a:lnTo>
                  <a:lnTo>
                    <a:pt x="26" y="126"/>
                  </a:lnTo>
                  <a:lnTo>
                    <a:pt x="44" y="126"/>
                  </a:lnTo>
                  <a:lnTo>
                    <a:pt x="63" y="126"/>
                  </a:lnTo>
                  <a:lnTo>
                    <a:pt x="77" y="138"/>
                  </a:lnTo>
                  <a:lnTo>
                    <a:pt x="89" y="152"/>
                  </a:lnTo>
                  <a:lnTo>
                    <a:pt x="100" y="148"/>
                  </a:lnTo>
                  <a:lnTo>
                    <a:pt x="119" y="144"/>
                  </a:lnTo>
                  <a:lnTo>
                    <a:pt x="133" y="146"/>
                  </a:lnTo>
                  <a:lnTo>
                    <a:pt x="149" y="148"/>
                  </a:lnTo>
                  <a:lnTo>
                    <a:pt x="158" y="146"/>
                  </a:lnTo>
                  <a:lnTo>
                    <a:pt x="170" y="142"/>
                  </a:lnTo>
                  <a:lnTo>
                    <a:pt x="196" y="160"/>
                  </a:lnTo>
                  <a:lnTo>
                    <a:pt x="226" y="180"/>
                  </a:lnTo>
                  <a:lnTo>
                    <a:pt x="233" y="178"/>
                  </a:lnTo>
                  <a:lnTo>
                    <a:pt x="238" y="174"/>
                  </a:lnTo>
                  <a:lnTo>
                    <a:pt x="242" y="168"/>
                  </a:lnTo>
                  <a:lnTo>
                    <a:pt x="242" y="166"/>
                  </a:lnTo>
                  <a:lnTo>
                    <a:pt x="242" y="162"/>
                  </a:lnTo>
                  <a:lnTo>
                    <a:pt x="238" y="156"/>
                  </a:lnTo>
                  <a:lnTo>
                    <a:pt x="238" y="148"/>
                  </a:lnTo>
                  <a:lnTo>
                    <a:pt x="240" y="140"/>
                  </a:lnTo>
                  <a:lnTo>
                    <a:pt x="242" y="134"/>
                  </a:lnTo>
                  <a:lnTo>
                    <a:pt x="247" y="132"/>
                  </a:lnTo>
                  <a:lnTo>
                    <a:pt x="249" y="130"/>
                  </a:lnTo>
                  <a:lnTo>
                    <a:pt x="254" y="130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5" y="130"/>
                  </a:lnTo>
                  <a:lnTo>
                    <a:pt x="268" y="126"/>
                  </a:lnTo>
                  <a:lnTo>
                    <a:pt x="272" y="120"/>
                  </a:lnTo>
                  <a:lnTo>
                    <a:pt x="282" y="116"/>
                  </a:lnTo>
                  <a:lnTo>
                    <a:pt x="296" y="120"/>
                  </a:lnTo>
                  <a:lnTo>
                    <a:pt x="310" y="126"/>
                  </a:lnTo>
                  <a:lnTo>
                    <a:pt x="321" y="122"/>
                  </a:lnTo>
                  <a:lnTo>
                    <a:pt x="333" y="118"/>
                  </a:lnTo>
                  <a:lnTo>
                    <a:pt x="340" y="118"/>
                  </a:lnTo>
                  <a:lnTo>
                    <a:pt x="347" y="116"/>
                  </a:lnTo>
                  <a:lnTo>
                    <a:pt x="361" y="111"/>
                  </a:lnTo>
                  <a:lnTo>
                    <a:pt x="382" y="107"/>
                  </a:lnTo>
                  <a:lnTo>
                    <a:pt x="386" y="103"/>
                  </a:lnTo>
                  <a:lnTo>
                    <a:pt x="389" y="97"/>
                  </a:lnTo>
                  <a:lnTo>
                    <a:pt x="391" y="93"/>
                  </a:lnTo>
                  <a:lnTo>
                    <a:pt x="396" y="91"/>
                  </a:lnTo>
                  <a:lnTo>
                    <a:pt x="400" y="89"/>
                  </a:lnTo>
                  <a:lnTo>
                    <a:pt x="410" y="89"/>
                  </a:lnTo>
                  <a:lnTo>
                    <a:pt x="417" y="83"/>
                  </a:lnTo>
                  <a:lnTo>
                    <a:pt x="424" y="81"/>
                  </a:lnTo>
                  <a:lnTo>
                    <a:pt x="433" y="79"/>
                  </a:lnTo>
                  <a:lnTo>
                    <a:pt x="440" y="79"/>
                  </a:lnTo>
                  <a:lnTo>
                    <a:pt x="452" y="81"/>
                  </a:lnTo>
                  <a:lnTo>
                    <a:pt x="456" y="79"/>
                  </a:lnTo>
                  <a:lnTo>
                    <a:pt x="466" y="67"/>
                  </a:lnTo>
                  <a:lnTo>
                    <a:pt x="473" y="61"/>
                  </a:lnTo>
                  <a:lnTo>
                    <a:pt x="482" y="57"/>
                  </a:lnTo>
                  <a:lnTo>
                    <a:pt x="487" y="55"/>
                  </a:lnTo>
                  <a:lnTo>
                    <a:pt x="494" y="53"/>
                  </a:lnTo>
                  <a:lnTo>
                    <a:pt x="498" y="49"/>
                  </a:lnTo>
                  <a:lnTo>
                    <a:pt x="503" y="43"/>
                  </a:lnTo>
                  <a:lnTo>
                    <a:pt x="505" y="33"/>
                  </a:lnTo>
                  <a:lnTo>
                    <a:pt x="498" y="21"/>
                  </a:lnTo>
                  <a:lnTo>
                    <a:pt x="496" y="11"/>
                  </a:lnTo>
                  <a:lnTo>
                    <a:pt x="510" y="9"/>
                  </a:lnTo>
                  <a:lnTo>
                    <a:pt x="531" y="9"/>
                  </a:lnTo>
                  <a:lnTo>
                    <a:pt x="545" y="5"/>
                  </a:lnTo>
                  <a:lnTo>
                    <a:pt x="556" y="0"/>
                  </a:lnTo>
                  <a:lnTo>
                    <a:pt x="561" y="2"/>
                  </a:lnTo>
                  <a:lnTo>
                    <a:pt x="568" y="5"/>
                  </a:lnTo>
                  <a:lnTo>
                    <a:pt x="570" y="9"/>
                  </a:lnTo>
                  <a:lnTo>
                    <a:pt x="575" y="15"/>
                  </a:lnTo>
                  <a:lnTo>
                    <a:pt x="577" y="21"/>
                  </a:lnTo>
                  <a:lnTo>
                    <a:pt x="577" y="27"/>
                  </a:lnTo>
                  <a:lnTo>
                    <a:pt x="577" y="33"/>
                  </a:lnTo>
                  <a:lnTo>
                    <a:pt x="575" y="41"/>
                  </a:lnTo>
                  <a:lnTo>
                    <a:pt x="568" y="57"/>
                  </a:lnTo>
                  <a:lnTo>
                    <a:pt x="561" y="73"/>
                  </a:lnTo>
                  <a:lnTo>
                    <a:pt x="563" y="77"/>
                  </a:lnTo>
                  <a:lnTo>
                    <a:pt x="568" y="79"/>
                  </a:lnTo>
                  <a:lnTo>
                    <a:pt x="575" y="79"/>
                  </a:lnTo>
                  <a:lnTo>
                    <a:pt x="582" y="81"/>
                  </a:lnTo>
                  <a:lnTo>
                    <a:pt x="598" y="81"/>
                  </a:lnTo>
                  <a:lnTo>
                    <a:pt x="608" y="83"/>
                  </a:lnTo>
                  <a:lnTo>
                    <a:pt x="612" y="95"/>
                  </a:lnTo>
                  <a:lnTo>
                    <a:pt x="615" y="105"/>
                  </a:lnTo>
                  <a:lnTo>
                    <a:pt x="622" y="126"/>
                  </a:lnTo>
                  <a:lnTo>
                    <a:pt x="629" y="144"/>
                  </a:lnTo>
                  <a:lnTo>
                    <a:pt x="624" y="152"/>
                  </a:lnTo>
                  <a:lnTo>
                    <a:pt x="619" y="158"/>
                  </a:lnTo>
                  <a:lnTo>
                    <a:pt x="615" y="162"/>
                  </a:lnTo>
                  <a:lnTo>
                    <a:pt x="610" y="164"/>
                  </a:lnTo>
                  <a:lnTo>
                    <a:pt x="605" y="166"/>
                  </a:lnTo>
                  <a:lnTo>
                    <a:pt x="603" y="168"/>
                  </a:lnTo>
                  <a:lnTo>
                    <a:pt x="598" y="170"/>
                  </a:lnTo>
                  <a:lnTo>
                    <a:pt x="596" y="174"/>
                  </a:lnTo>
                  <a:lnTo>
                    <a:pt x="596" y="188"/>
                  </a:lnTo>
                  <a:lnTo>
                    <a:pt x="598" y="200"/>
                  </a:lnTo>
                  <a:lnTo>
                    <a:pt x="596" y="212"/>
                  </a:lnTo>
                  <a:lnTo>
                    <a:pt x="589" y="223"/>
                  </a:lnTo>
                  <a:lnTo>
                    <a:pt x="584" y="227"/>
                  </a:lnTo>
                  <a:lnTo>
                    <a:pt x="582" y="235"/>
                  </a:lnTo>
                  <a:lnTo>
                    <a:pt x="580" y="245"/>
                  </a:lnTo>
                  <a:lnTo>
                    <a:pt x="580" y="257"/>
                  </a:lnTo>
                  <a:lnTo>
                    <a:pt x="582" y="275"/>
                  </a:lnTo>
                  <a:lnTo>
                    <a:pt x="584" y="287"/>
                  </a:lnTo>
                  <a:lnTo>
                    <a:pt x="589" y="293"/>
                  </a:lnTo>
                  <a:lnTo>
                    <a:pt x="594" y="299"/>
                  </a:lnTo>
                  <a:lnTo>
                    <a:pt x="605" y="303"/>
                  </a:lnTo>
                  <a:lnTo>
                    <a:pt x="612" y="311"/>
                  </a:lnTo>
                  <a:lnTo>
                    <a:pt x="610" y="329"/>
                  </a:lnTo>
                  <a:lnTo>
                    <a:pt x="615" y="346"/>
                  </a:lnTo>
                  <a:lnTo>
                    <a:pt x="626" y="358"/>
                  </a:lnTo>
                  <a:lnTo>
                    <a:pt x="645" y="376"/>
                  </a:lnTo>
                  <a:lnTo>
                    <a:pt x="663" y="390"/>
                  </a:lnTo>
                  <a:lnTo>
                    <a:pt x="680" y="400"/>
                  </a:lnTo>
                  <a:lnTo>
                    <a:pt x="689" y="400"/>
                  </a:lnTo>
                  <a:lnTo>
                    <a:pt x="696" y="400"/>
                  </a:lnTo>
                  <a:lnTo>
                    <a:pt x="698" y="400"/>
                  </a:lnTo>
                  <a:lnTo>
                    <a:pt x="703" y="402"/>
                  </a:lnTo>
                  <a:lnTo>
                    <a:pt x="705" y="406"/>
                  </a:lnTo>
                  <a:lnTo>
                    <a:pt x="710" y="410"/>
                  </a:lnTo>
                  <a:lnTo>
                    <a:pt x="710" y="420"/>
                  </a:lnTo>
                  <a:lnTo>
                    <a:pt x="710" y="447"/>
                  </a:lnTo>
                  <a:lnTo>
                    <a:pt x="712" y="477"/>
                  </a:lnTo>
                  <a:lnTo>
                    <a:pt x="717" y="501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8" name="Freeform 107"/>
            <p:cNvSpPr>
              <a:spLocks noChangeArrowheads="1"/>
            </p:cNvSpPr>
            <p:nvPr/>
          </p:nvSpPr>
          <p:spPr bwMode="auto">
            <a:xfrm>
              <a:off x="2697617" y="1191545"/>
              <a:ext cx="652607" cy="643554"/>
            </a:xfrm>
            <a:custGeom>
              <a:avLst/>
              <a:gdLst>
                <a:gd name="T0" fmla="*/ 652607 w 719"/>
                <a:gd name="T1" fmla="*/ 483381 h 675"/>
                <a:gd name="T2" fmla="*/ 589071 w 719"/>
                <a:gd name="T3" fmla="*/ 479567 h 675"/>
                <a:gd name="T4" fmla="*/ 542780 w 719"/>
                <a:gd name="T5" fmla="*/ 483381 h 675"/>
                <a:gd name="T6" fmla="*/ 523719 w 719"/>
                <a:gd name="T7" fmla="*/ 500542 h 675"/>
                <a:gd name="T8" fmla="*/ 509197 w 719"/>
                <a:gd name="T9" fmla="*/ 533912 h 675"/>
                <a:gd name="T10" fmla="*/ 485598 w 719"/>
                <a:gd name="T11" fmla="*/ 556793 h 675"/>
                <a:gd name="T12" fmla="*/ 481967 w 719"/>
                <a:gd name="T13" fmla="*/ 575862 h 675"/>
                <a:gd name="T14" fmla="*/ 458368 w 719"/>
                <a:gd name="T15" fmla="*/ 591116 h 675"/>
                <a:gd name="T16" fmla="*/ 397555 w 719"/>
                <a:gd name="T17" fmla="*/ 558700 h 675"/>
                <a:gd name="T18" fmla="*/ 359433 w 719"/>
                <a:gd name="T19" fmla="*/ 575862 h 675"/>
                <a:gd name="T20" fmla="*/ 353079 w 719"/>
                <a:gd name="T21" fmla="*/ 625439 h 675"/>
                <a:gd name="T22" fmla="*/ 335834 w 719"/>
                <a:gd name="T23" fmla="*/ 643554 h 675"/>
                <a:gd name="T24" fmla="*/ 308604 w 719"/>
                <a:gd name="T25" fmla="*/ 628299 h 675"/>
                <a:gd name="T26" fmla="*/ 251422 w 719"/>
                <a:gd name="T27" fmla="*/ 589209 h 675"/>
                <a:gd name="T28" fmla="*/ 253237 w 719"/>
                <a:gd name="T29" fmla="*/ 577769 h 675"/>
                <a:gd name="T30" fmla="*/ 268667 w 719"/>
                <a:gd name="T31" fmla="*/ 566328 h 675"/>
                <a:gd name="T32" fmla="*/ 257775 w 719"/>
                <a:gd name="T33" fmla="*/ 517703 h 675"/>
                <a:gd name="T34" fmla="*/ 251422 w 719"/>
                <a:gd name="T35" fmla="*/ 452871 h 675"/>
                <a:gd name="T36" fmla="*/ 240530 w 719"/>
                <a:gd name="T37" fmla="*/ 404247 h 675"/>
                <a:gd name="T38" fmla="*/ 198777 w 719"/>
                <a:gd name="T39" fmla="*/ 337508 h 675"/>
                <a:gd name="T40" fmla="*/ 156117 w 719"/>
                <a:gd name="T41" fmla="*/ 290791 h 675"/>
                <a:gd name="T42" fmla="*/ 152487 w 719"/>
                <a:gd name="T43" fmla="*/ 286977 h 675"/>
                <a:gd name="T44" fmla="*/ 135241 w 719"/>
                <a:gd name="T45" fmla="*/ 286977 h 675"/>
                <a:gd name="T46" fmla="*/ 87135 w 719"/>
                <a:gd name="T47" fmla="*/ 283164 h 675"/>
                <a:gd name="T48" fmla="*/ 78059 w 719"/>
                <a:gd name="T49" fmla="*/ 248841 h 675"/>
                <a:gd name="T50" fmla="*/ 63536 w 719"/>
                <a:gd name="T51" fmla="*/ 229773 h 675"/>
                <a:gd name="T52" fmla="*/ 58998 w 719"/>
                <a:gd name="T53" fmla="*/ 184962 h 675"/>
                <a:gd name="T54" fmla="*/ 52644 w 719"/>
                <a:gd name="T55" fmla="*/ 162080 h 675"/>
                <a:gd name="T56" fmla="*/ 1815 w 719"/>
                <a:gd name="T57" fmla="*/ 122037 h 675"/>
                <a:gd name="T58" fmla="*/ 23599 w 719"/>
                <a:gd name="T59" fmla="*/ 120130 h 675"/>
                <a:gd name="T60" fmla="*/ 80782 w 719"/>
                <a:gd name="T61" fmla="*/ 144919 h 675"/>
                <a:gd name="T62" fmla="*/ 135241 w 719"/>
                <a:gd name="T63" fmla="*/ 141105 h 675"/>
                <a:gd name="T64" fmla="*/ 205131 w 719"/>
                <a:gd name="T65" fmla="*/ 171614 h 675"/>
                <a:gd name="T66" fmla="*/ 219654 w 719"/>
                <a:gd name="T67" fmla="*/ 158267 h 675"/>
                <a:gd name="T68" fmla="*/ 217838 w 719"/>
                <a:gd name="T69" fmla="*/ 133478 h 675"/>
                <a:gd name="T70" fmla="*/ 230545 w 719"/>
                <a:gd name="T71" fmla="*/ 123944 h 675"/>
                <a:gd name="T72" fmla="*/ 243253 w 719"/>
                <a:gd name="T73" fmla="*/ 120130 h 675"/>
                <a:gd name="T74" fmla="*/ 281374 w 719"/>
                <a:gd name="T75" fmla="*/ 120130 h 675"/>
                <a:gd name="T76" fmla="*/ 314958 w 719"/>
                <a:gd name="T77" fmla="*/ 110596 h 675"/>
                <a:gd name="T78" fmla="*/ 353079 w 719"/>
                <a:gd name="T79" fmla="*/ 92481 h 675"/>
                <a:gd name="T80" fmla="*/ 372140 w 719"/>
                <a:gd name="T81" fmla="*/ 84854 h 675"/>
                <a:gd name="T82" fmla="*/ 399370 w 719"/>
                <a:gd name="T83" fmla="*/ 75320 h 675"/>
                <a:gd name="T84" fmla="*/ 429323 w 719"/>
                <a:gd name="T85" fmla="*/ 58158 h 675"/>
                <a:gd name="T86" fmla="*/ 452014 w 719"/>
                <a:gd name="T87" fmla="*/ 46717 h 675"/>
                <a:gd name="T88" fmla="*/ 450199 w 719"/>
                <a:gd name="T89" fmla="*/ 10488 h 675"/>
                <a:gd name="T90" fmla="*/ 504659 w 719"/>
                <a:gd name="T91" fmla="*/ 0 h 675"/>
                <a:gd name="T92" fmla="*/ 521904 w 719"/>
                <a:gd name="T93" fmla="*/ 14301 h 675"/>
                <a:gd name="T94" fmla="*/ 521904 w 719"/>
                <a:gd name="T95" fmla="*/ 39090 h 675"/>
                <a:gd name="T96" fmla="*/ 515550 w 719"/>
                <a:gd name="T97" fmla="*/ 75320 h 675"/>
                <a:gd name="T98" fmla="*/ 551857 w 719"/>
                <a:gd name="T99" fmla="*/ 79133 h 675"/>
                <a:gd name="T100" fmla="*/ 570918 w 719"/>
                <a:gd name="T101" fmla="*/ 137292 h 675"/>
                <a:gd name="T102" fmla="*/ 553672 w 719"/>
                <a:gd name="T103" fmla="*/ 156360 h 675"/>
                <a:gd name="T104" fmla="*/ 540965 w 719"/>
                <a:gd name="T105" fmla="*/ 165894 h 675"/>
                <a:gd name="T106" fmla="*/ 534611 w 719"/>
                <a:gd name="T107" fmla="*/ 212611 h 675"/>
                <a:gd name="T108" fmla="*/ 526442 w 719"/>
                <a:gd name="T109" fmla="*/ 245027 h 675"/>
                <a:gd name="T110" fmla="*/ 539150 w 719"/>
                <a:gd name="T111" fmla="*/ 285071 h 675"/>
                <a:gd name="T112" fmla="*/ 558210 w 719"/>
                <a:gd name="T113" fmla="*/ 329881 h 675"/>
                <a:gd name="T114" fmla="*/ 617208 w 719"/>
                <a:gd name="T115" fmla="*/ 381365 h 675"/>
                <a:gd name="T116" fmla="*/ 638084 w 719"/>
                <a:gd name="T117" fmla="*/ 383272 h 675"/>
                <a:gd name="T118" fmla="*/ 644438 w 719"/>
                <a:gd name="T119" fmla="*/ 426176 h 6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19"/>
                <a:gd name="T181" fmla="*/ 0 h 675"/>
                <a:gd name="T182" fmla="*/ 719 w 719"/>
                <a:gd name="T183" fmla="*/ 675 h 6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19" h="675">
                  <a:moveTo>
                    <a:pt x="717" y="501"/>
                  </a:moveTo>
                  <a:lnTo>
                    <a:pt x="719" y="513"/>
                  </a:lnTo>
                  <a:lnTo>
                    <a:pt x="719" y="511"/>
                  </a:lnTo>
                  <a:lnTo>
                    <a:pt x="719" y="507"/>
                  </a:lnTo>
                  <a:lnTo>
                    <a:pt x="719" y="503"/>
                  </a:lnTo>
                  <a:lnTo>
                    <a:pt x="708" y="503"/>
                  </a:lnTo>
                  <a:lnTo>
                    <a:pt x="682" y="501"/>
                  </a:lnTo>
                  <a:lnTo>
                    <a:pt x="649" y="503"/>
                  </a:lnTo>
                  <a:lnTo>
                    <a:pt x="624" y="505"/>
                  </a:lnTo>
                  <a:lnTo>
                    <a:pt x="615" y="505"/>
                  </a:lnTo>
                  <a:lnTo>
                    <a:pt x="605" y="505"/>
                  </a:lnTo>
                  <a:lnTo>
                    <a:pt x="598" y="507"/>
                  </a:lnTo>
                  <a:lnTo>
                    <a:pt x="591" y="511"/>
                  </a:lnTo>
                  <a:lnTo>
                    <a:pt x="584" y="515"/>
                  </a:lnTo>
                  <a:lnTo>
                    <a:pt x="580" y="519"/>
                  </a:lnTo>
                  <a:lnTo>
                    <a:pt x="577" y="525"/>
                  </a:lnTo>
                  <a:lnTo>
                    <a:pt x="575" y="529"/>
                  </a:lnTo>
                  <a:lnTo>
                    <a:pt x="570" y="543"/>
                  </a:lnTo>
                  <a:lnTo>
                    <a:pt x="568" y="552"/>
                  </a:lnTo>
                  <a:lnTo>
                    <a:pt x="561" y="560"/>
                  </a:lnTo>
                  <a:lnTo>
                    <a:pt x="552" y="564"/>
                  </a:lnTo>
                  <a:lnTo>
                    <a:pt x="545" y="570"/>
                  </a:lnTo>
                  <a:lnTo>
                    <a:pt x="540" y="576"/>
                  </a:lnTo>
                  <a:lnTo>
                    <a:pt x="535" y="584"/>
                  </a:lnTo>
                  <a:lnTo>
                    <a:pt x="533" y="592"/>
                  </a:lnTo>
                  <a:lnTo>
                    <a:pt x="533" y="602"/>
                  </a:lnTo>
                  <a:lnTo>
                    <a:pt x="533" y="600"/>
                  </a:lnTo>
                  <a:lnTo>
                    <a:pt x="531" y="604"/>
                  </a:lnTo>
                  <a:lnTo>
                    <a:pt x="521" y="610"/>
                  </a:lnTo>
                  <a:lnTo>
                    <a:pt x="517" y="614"/>
                  </a:lnTo>
                  <a:lnTo>
                    <a:pt x="512" y="618"/>
                  </a:lnTo>
                  <a:lnTo>
                    <a:pt x="505" y="620"/>
                  </a:lnTo>
                  <a:lnTo>
                    <a:pt x="498" y="620"/>
                  </a:lnTo>
                  <a:lnTo>
                    <a:pt x="473" y="600"/>
                  </a:lnTo>
                  <a:lnTo>
                    <a:pt x="449" y="584"/>
                  </a:lnTo>
                  <a:lnTo>
                    <a:pt x="438" y="586"/>
                  </a:lnTo>
                  <a:lnTo>
                    <a:pt x="426" y="588"/>
                  </a:lnTo>
                  <a:lnTo>
                    <a:pt x="414" y="590"/>
                  </a:lnTo>
                  <a:lnTo>
                    <a:pt x="405" y="596"/>
                  </a:lnTo>
                  <a:lnTo>
                    <a:pt x="396" y="604"/>
                  </a:lnTo>
                  <a:lnTo>
                    <a:pt x="389" y="616"/>
                  </a:lnTo>
                  <a:lnTo>
                    <a:pt x="386" y="630"/>
                  </a:lnTo>
                  <a:lnTo>
                    <a:pt x="389" y="646"/>
                  </a:lnTo>
                  <a:lnTo>
                    <a:pt x="389" y="656"/>
                  </a:lnTo>
                  <a:lnTo>
                    <a:pt x="386" y="663"/>
                  </a:lnTo>
                  <a:lnTo>
                    <a:pt x="382" y="669"/>
                  </a:lnTo>
                  <a:lnTo>
                    <a:pt x="377" y="673"/>
                  </a:lnTo>
                  <a:lnTo>
                    <a:pt x="370" y="675"/>
                  </a:lnTo>
                  <a:lnTo>
                    <a:pt x="363" y="673"/>
                  </a:lnTo>
                  <a:lnTo>
                    <a:pt x="354" y="671"/>
                  </a:lnTo>
                  <a:lnTo>
                    <a:pt x="345" y="665"/>
                  </a:lnTo>
                  <a:lnTo>
                    <a:pt x="340" y="659"/>
                  </a:lnTo>
                  <a:lnTo>
                    <a:pt x="328" y="648"/>
                  </a:lnTo>
                  <a:lnTo>
                    <a:pt x="310" y="634"/>
                  </a:lnTo>
                  <a:lnTo>
                    <a:pt x="289" y="624"/>
                  </a:lnTo>
                  <a:lnTo>
                    <a:pt x="277" y="618"/>
                  </a:lnTo>
                  <a:lnTo>
                    <a:pt x="272" y="612"/>
                  </a:lnTo>
                  <a:lnTo>
                    <a:pt x="275" y="610"/>
                  </a:lnTo>
                  <a:lnTo>
                    <a:pt x="275" y="608"/>
                  </a:lnTo>
                  <a:lnTo>
                    <a:pt x="279" y="606"/>
                  </a:lnTo>
                  <a:lnTo>
                    <a:pt x="286" y="606"/>
                  </a:lnTo>
                  <a:lnTo>
                    <a:pt x="293" y="604"/>
                  </a:lnTo>
                  <a:lnTo>
                    <a:pt x="296" y="600"/>
                  </a:lnTo>
                  <a:lnTo>
                    <a:pt x="296" y="594"/>
                  </a:lnTo>
                  <a:lnTo>
                    <a:pt x="293" y="586"/>
                  </a:lnTo>
                  <a:lnTo>
                    <a:pt x="289" y="572"/>
                  </a:lnTo>
                  <a:lnTo>
                    <a:pt x="286" y="560"/>
                  </a:lnTo>
                  <a:lnTo>
                    <a:pt x="284" y="543"/>
                  </a:lnTo>
                  <a:lnTo>
                    <a:pt x="282" y="527"/>
                  </a:lnTo>
                  <a:lnTo>
                    <a:pt x="277" y="513"/>
                  </a:lnTo>
                  <a:lnTo>
                    <a:pt x="275" y="499"/>
                  </a:lnTo>
                  <a:lnTo>
                    <a:pt x="277" y="475"/>
                  </a:lnTo>
                  <a:lnTo>
                    <a:pt x="277" y="459"/>
                  </a:lnTo>
                  <a:lnTo>
                    <a:pt x="277" y="447"/>
                  </a:lnTo>
                  <a:lnTo>
                    <a:pt x="272" y="438"/>
                  </a:lnTo>
                  <a:lnTo>
                    <a:pt x="265" y="424"/>
                  </a:lnTo>
                  <a:lnTo>
                    <a:pt x="258" y="406"/>
                  </a:lnTo>
                  <a:lnTo>
                    <a:pt x="247" y="392"/>
                  </a:lnTo>
                  <a:lnTo>
                    <a:pt x="233" y="372"/>
                  </a:lnTo>
                  <a:lnTo>
                    <a:pt x="219" y="354"/>
                  </a:lnTo>
                  <a:lnTo>
                    <a:pt x="196" y="327"/>
                  </a:lnTo>
                  <a:lnTo>
                    <a:pt x="186" y="317"/>
                  </a:lnTo>
                  <a:lnTo>
                    <a:pt x="177" y="307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70" y="303"/>
                  </a:lnTo>
                  <a:lnTo>
                    <a:pt x="168" y="301"/>
                  </a:lnTo>
                  <a:lnTo>
                    <a:pt x="165" y="301"/>
                  </a:lnTo>
                  <a:lnTo>
                    <a:pt x="161" y="301"/>
                  </a:lnTo>
                  <a:lnTo>
                    <a:pt x="154" y="301"/>
                  </a:lnTo>
                  <a:lnTo>
                    <a:pt x="149" y="301"/>
                  </a:lnTo>
                  <a:lnTo>
                    <a:pt x="135" y="301"/>
                  </a:lnTo>
                  <a:lnTo>
                    <a:pt x="110" y="301"/>
                  </a:lnTo>
                  <a:lnTo>
                    <a:pt x="100" y="299"/>
                  </a:lnTo>
                  <a:lnTo>
                    <a:pt x="96" y="297"/>
                  </a:lnTo>
                  <a:lnTo>
                    <a:pt x="91" y="289"/>
                  </a:lnTo>
                  <a:lnTo>
                    <a:pt x="89" y="281"/>
                  </a:lnTo>
                  <a:lnTo>
                    <a:pt x="89" y="269"/>
                  </a:lnTo>
                  <a:lnTo>
                    <a:pt x="86" y="261"/>
                  </a:lnTo>
                  <a:lnTo>
                    <a:pt x="84" y="255"/>
                  </a:lnTo>
                  <a:lnTo>
                    <a:pt x="79" y="249"/>
                  </a:lnTo>
                  <a:lnTo>
                    <a:pt x="72" y="245"/>
                  </a:lnTo>
                  <a:lnTo>
                    <a:pt x="70" y="241"/>
                  </a:lnTo>
                  <a:lnTo>
                    <a:pt x="65" y="235"/>
                  </a:lnTo>
                  <a:lnTo>
                    <a:pt x="65" y="229"/>
                  </a:lnTo>
                  <a:lnTo>
                    <a:pt x="65" y="214"/>
                  </a:lnTo>
                  <a:lnTo>
                    <a:pt x="65" y="194"/>
                  </a:lnTo>
                  <a:lnTo>
                    <a:pt x="65" y="186"/>
                  </a:lnTo>
                  <a:lnTo>
                    <a:pt x="63" y="180"/>
                  </a:lnTo>
                  <a:lnTo>
                    <a:pt x="63" y="174"/>
                  </a:lnTo>
                  <a:lnTo>
                    <a:pt x="58" y="170"/>
                  </a:lnTo>
                  <a:lnTo>
                    <a:pt x="44" y="160"/>
                  </a:lnTo>
                  <a:lnTo>
                    <a:pt x="16" y="146"/>
                  </a:lnTo>
                  <a:lnTo>
                    <a:pt x="7" y="140"/>
                  </a:lnTo>
                  <a:lnTo>
                    <a:pt x="2" y="12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14" y="120"/>
                  </a:lnTo>
                  <a:lnTo>
                    <a:pt x="26" y="126"/>
                  </a:lnTo>
                  <a:lnTo>
                    <a:pt x="44" y="126"/>
                  </a:lnTo>
                  <a:lnTo>
                    <a:pt x="63" y="126"/>
                  </a:lnTo>
                  <a:lnTo>
                    <a:pt x="77" y="138"/>
                  </a:lnTo>
                  <a:lnTo>
                    <a:pt x="89" y="152"/>
                  </a:lnTo>
                  <a:lnTo>
                    <a:pt x="100" y="148"/>
                  </a:lnTo>
                  <a:lnTo>
                    <a:pt x="119" y="144"/>
                  </a:lnTo>
                  <a:lnTo>
                    <a:pt x="133" y="146"/>
                  </a:lnTo>
                  <a:lnTo>
                    <a:pt x="149" y="148"/>
                  </a:lnTo>
                  <a:lnTo>
                    <a:pt x="158" y="146"/>
                  </a:lnTo>
                  <a:lnTo>
                    <a:pt x="170" y="142"/>
                  </a:lnTo>
                  <a:lnTo>
                    <a:pt x="196" y="160"/>
                  </a:lnTo>
                  <a:lnTo>
                    <a:pt x="226" y="180"/>
                  </a:lnTo>
                  <a:lnTo>
                    <a:pt x="233" y="178"/>
                  </a:lnTo>
                  <a:lnTo>
                    <a:pt x="238" y="174"/>
                  </a:lnTo>
                  <a:lnTo>
                    <a:pt x="242" y="168"/>
                  </a:lnTo>
                  <a:lnTo>
                    <a:pt x="242" y="166"/>
                  </a:lnTo>
                  <a:lnTo>
                    <a:pt x="242" y="162"/>
                  </a:lnTo>
                  <a:lnTo>
                    <a:pt x="238" y="156"/>
                  </a:lnTo>
                  <a:lnTo>
                    <a:pt x="238" y="148"/>
                  </a:lnTo>
                  <a:lnTo>
                    <a:pt x="240" y="140"/>
                  </a:lnTo>
                  <a:lnTo>
                    <a:pt x="242" y="134"/>
                  </a:lnTo>
                  <a:lnTo>
                    <a:pt x="247" y="132"/>
                  </a:lnTo>
                  <a:lnTo>
                    <a:pt x="249" y="130"/>
                  </a:lnTo>
                  <a:lnTo>
                    <a:pt x="254" y="130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5" y="130"/>
                  </a:lnTo>
                  <a:lnTo>
                    <a:pt x="268" y="126"/>
                  </a:lnTo>
                  <a:lnTo>
                    <a:pt x="272" y="120"/>
                  </a:lnTo>
                  <a:lnTo>
                    <a:pt x="282" y="116"/>
                  </a:lnTo>
                  <a:lnTo>
                    <a:pt x="296" y="120"/>
                  </a:lnTo>
                  <a:lnTo>
                    <a:pt x="310" y="126"/>
                  </a:lnTo>
                  <a:lnTo>
                    <a:pt x="321" y="122"/>
                  </a:lnTo>
                  <a:lnTo>
                    <a:pt x="333" y="118"/>
                  </a:lnTo>
                  <a:lnTo>
                    <a:pt x="340" y="118"/>
                  </a:lnTo>
                  <a:lnTo>
                    <a:pt x="347" y="116"/>
                  </a:lnTo>
                  <a:lnTo>
                    <a:pt x="361" y="111"/>
                  </a:lnTo>
                  <a:lnTo>
                    <a:pt x="382" y="107"/>
                  </a:lnTo>
                  <a:lnTo>
                    <a:pt x="386" y="103"/>
                  </a:lnTo>
                  <a:lnTo>
                    <a:pt x="389" y="97"/>
                  </a:lnTo>
                  <a:lnTo>
                    <a:pt x="391" y="93"/>
                  </a:lnTo>
                  <a:lnTo>
                    <a:pt x="396" y="91"/>
                  </a:lnTo>
                  <a:lnTo>
                    <a:pt x="400" y="89"/>
                  </a:lnTo>
                  <a:lnTo>
                    <a:pt x="410" y="89"/>
                  </a:lnTo>
                  <a:lnTo>
                    <a:pt x="417" y="83"/>
                  </a:lnTo>
                  <a:lnTo>
                    <a:pt x="424" y="81"/>
                  </a:lnTo>
                  <a:lnTo>
                    <a:pt x="433" y="79"/>
                  </a:lnTo>
                  <a:lnTo>
                    <a:pt x="440" y="79"/>
                  </a:lnTo>
                  <a:lnTo>
                    <a:pt x="452" y="81"/>
                  </a:lnTo>
                  <a:lnTo>
                    <a:pt x="456" y="79"/>
                  </a:lnTo>
                  <a:lnTo>
                    <a:pt x="466" y="67"/>
                  </a:lnTo>
                  <a:lnTo>
                    <a:pt x="473" y="61"/>
                  </a:lnTo>
                  <a:lnTo>
                    <a:pt x="482" y="57"/>
                  </a:lnTo>
                  <a:lnTo>
                    <a:pt x="487" y="55"/>
                  </a:lnTo>
                  <a:lnTo>
                    <a:pt x="494" y="53"/>
                  </a:lnTo>
                  <a:lnTo>
                    <a:pt x="498" y="49"/>
                  </a:lnTo>
                  <a:lnTo>
                    <a:pt x="503" y="43"/>
                  </a:lnTo>
                  <a:lnTo>
                    <a:pt x="505" y="33"/>
                  </a:lnTo>
                  <a:lnTo>
                    <a:pt x="498" y="21"/>
                  </a:lnTo>
                  <a:lnTo>
                    <a:pt x="496" y="11"/>
                  </a:lnTo>
                  <a:lnTo>
                    <a:pt x="510" y="9"/>
                  </a:lnTo>
                  <a:lnTo>
                    <a:pt x="531" y="9"/>
                  </a:lnTo>
                  <a:lnTo>
                    <a:pt x="545" y="5"/>
                  </a:lnTo>
                  <a:lnTo>
                    <a:pt x="556" y="0"/>
                  </a:lnTo>
                  <a:lnTo>
                    <a:pt x="561" y="2"/>
                  </a:lnTo>
                  <a:lnTo>
                    <a:pt x="568" y="5"/>
                  </a:lnTo>
                  <a:lnTo>
                    <a:pt x="570" y="9"/>
                  </a:lnTo>
                  <a:lnTo>
                    <a:pt x="575" y="15"/>
                  </a:lnTo>
                  <a:lnTo>
                    <a:pt x="577" y="21"/>
                  </a:lnTo>
                  <a:lnTo>
                    <a:pt x="577" y="27"/>
                  </a:lnTo>
                  <a:lnTo>
                    <a:pt x="577" y="33"/>
                  </a:lnTo>
                  <a:lnTo>
                    <a:pt x="575" y="41"/>
                  </a:lnTo>
                  <a:lnTo>
                    <a:pt x="568" y="57"/>
                  </a:lnTo>
                  <a:lnTo>
                    <a:pt x="561" y="73"/>
                  </a:lnTo>
                  <a:lnTo>
                    <a:pt x="563" y="77"/>
                  </a:lnTo>
                  <a:lnTo>
                    <a:pt x="568" y="79"/>
                  </a:lnTo>
                  <a:lnTo>
                    <a:pt x="575" y="79"/>
                  </a:lnTo>
                  <a:lnTo>
                    <a:pt x="582" y="81"/>
                  </a:lnTo>
                  <a:lnTo>
                    <a:pt x="598" y="81"/>
                  </a:lnTo>
                  <a:lnTo>
                    <a:pt x="608" y="83"/>
                  </a:lnTo>
                  <a:lnTo>
                    <a:pt x="612" y="95"/>
                  </a:lnTo>
                  <a:lnTo>
                    <a:pt x="615" y="105"/>
                  </a:lnTo>
                  <a:lnTo>
                    <a:pt x="622" y="126"/>
                  </a:lnTo>
                  <a:lnTo>
                    <a:pt x="629" y="144"/>
                  </a:lnTo>
                  <a:lnTo>
                    <a:pt x="624" y="152"/>
                  </a:lnTo>
                  <a:lnTo>
                    <a:pt x="619" y="158"/>
                  </a:lnTo>
                  <a:lnTo>
                    <a:pt x="615" y="162"/>
                  </a:lnTo>
                  <a:lnTo>
                    <a:pt x="610" y="164"/>
                  </a:lnTo>
                  <a:lnTo>
                    <a:pt x="605" y="166"/>
                  </a:lnTo>
                  <a:lnTo>
                    <a:pt x="603" y="168"/>
                  </a:lnTo>
                  <a:lnTo>
                    <a:pt x="598" y="170"/>
                  </a:lnTo>
                  <a:lnTo>
                    <a:pt x="596" y="174"/>
                  </a:lnTo>
                  <a:lnTo>
                    <a:pt x="596" y="188"/>
                  </a:lnTo>
                  <a:lnTo>
                    <a:pt x="598" y="200"/>
                  </a:lnTo>
                  <a:lnTo>
                    <a:pt x="596" y="212"/>
                  </a:lnTo>
                  <a:lnTo>
                    <a:pt x="589" y="223"/>
                  </a:lnTo>
                  <a:lnTo>
                    <a:pt x="584" y="227"/>
                  </a:lnTo>
                  <a:lnTo>
                    <a:pt x="582" y="235"/>
                  </a:lnTo>
                  <a:lnTo>
                    <a:pt x="580" y="245"/>
                  </a:lnTo>
                  <a:lnTo>
                    <a:pt x="580" y="257"/>
                  </a:lnTo>
                  <a:lnTo>
                    <a:pt x="582" y="275"/>
                  </a:lnTo>
                  <a:lnTo>
                    <a:pt x="584" y="287"/>
                  </a:lnTo>
                  <a:lnTo>
                    <a:pt x="589" y="293"/>
                  </a:lnTo>
                  <a:lnTo>
                    <a:pt x="594" y="299"/>
                  </a:lnTo>
                  <a:lnTo>
                    <a:pt x="605" y="303"/>
                  </a:lnTo>
                  <a:lnTo>
                    <a:pt x="612" y="311"/>
                  </a:lnTo>
                  <a:lnTo>
                    <a:pt x="610" y="329"/>
                  </a:lnTo>
                  <a:lnTo>
                    <a:pt x="615" y="346"/>
                  </a:lnTo>
                  <a:lnTo>
                    <a:pt x="626" y="358"/>
                  </a:lnTo>
                  <a:lnTo>
                    <a:pt x="645" y="376"/>
                  </a:lnTo>
                  <a:lnTo>
                    <a:pt x="663" y="390"/>
                  </a:lnTo>
                  <a:lnTo>
                    <a:pt x="680" y="400"/>
                  </a:lnTo>
                  <a:lnTo>
                    <a:pt x="689" y="400"/>
                  </a:lnTo>
                  <a:lnTo>
                    <a:pt x="696" y="400"/>
                  </a:lnTo>
                  <a:lnTo>
                    <a:pt x="698" y="400"/>
                  </a:lnTo>
                  <a:lnTo>
                    <a:pt x="703" y="402"/>
                  </a:lnTo>
                  <a:lnTo>
                    <a:pt x="705" y="406"/>
                  </a:lnTo>
                  <a:lnTo>
                    <a:pt x="710" y="410"/>
                  </a:lnTo>
                  <a:lnTo>
                    <a:pt x="710" y="420"/>
                  </a:lnTo>
                  <a:lnTo>
                    <a:pt x="710" y="447"/>
                  </a:lnTo>
                  <a:lnTo>
                    <a:pt x="712" y="477"/>
                  </a:lnTo>
                  <a:lnTo>
                    <a:pt x="717" y="501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29" name="Freeform 108"/>
            <p:cNvSpPr>
              <a:spLocks noChangeArrowheads="1"/>
            </p:cNvSpPr>
            <p:nvPr/>
          </p:nvSpPr>
          <p:spPr bwMode="auto">
            <a:xfrm>
              <a:off x="3802376" y="1274646"/>
              <a:ext cx="534082" cy="532171"/>
            </a:xfrm>
            <a:custGeom>
              <a:avLst/>
              <a:gdLst>
                <a:gd name="T0" fmla="*/ 2147483647 w 587"/>
                <a:gd name="T1" fmla="*/ 0 h 559"/>
                <a:gd name="T2" fmla="*/ 2147483647 w 587"/>
                <a:gd name="T3" fmla="*/ 2147483647 h 559"/>
                <a:gd name="T4" fmla="*/ 2147483647 w 587"/>
                <a:gd name="T5" fmla="*/ 2147483647 h 559"/>
                <a:gd name="T6" fmla="*/ 0 w 587"/>
                <a:gd name="T7" fmla="*/ 2147483647 h 559"/>
                <a:gd name="T8" fmla="*/ 2147483647 w 587"/>
                <a:gd name="T9" fmla="*/ 2147483647 h 559"/>
                <a:gd name="T10" fmla="*/ 2147483647 w 587"/>
                <a:gd name="T11" fmla="*/ 2147483647 h 559"/>
                <a:gd name="T12" fmla="*/ 2147483647 w 587"/>
                <a:gd name="T13" fmla="*/ 2147483647 h 559"/>
                <a:gd name="T14" fmla="*/ 2147483647 w 587"/>
                <a:gd name="T15" fmla="*/ 2147483647 h 559"/>
                <a:gd name="T16" fmla="*/ 2147483647 w 587"/>
                <a:gd name="T17" fmla="*/ 2147483647 h 559"/>
                <a:gd name="T18" fmla="*/ 2147483647 w 587"/>
                <a:gd name="T19" fmla="*/ 2147483647 h 559"/>
                <a:gd name="T20" fmla="*/ 2147483647 w 587"/>
                <a:gd name="T21" fmla="*/ 2147483647 h 559"/>
                <a:gd name="T22" fmla="*/ 2147483647 w 587"/>
                <a:gd name="T23" fmla="*/ 2147483647 h 559"/>
                <a:gd name="T24" fmla="*/ 2147483647 w 587"/>
                <a:gd name="T25" fmla="*/ 2147483647 h 559"/>
                <a:gd name="T26" fmla="*/ 2147483647 w 587"/>
                <a:gd name="T27" fmla="*/ 2147483647 h 559"/>
                <a:gd name="T28" fmla="*/ 2147483647 w 587"/>
                <a:gd name="T29" fmla="*/ 2147483647 h 559"/>
                <a:gd name="T30" fmla="*/ 2147483647 w 587"/>
                <a:gd name="T31" fmla="*/ 2147483647 h 559"/>
                <a:gd name="T32" fmla="*/ 2147483647 w 587"/>
                <a:gd name="T33" fmla="*/ 2147483647 h 559"/>
                <a:gd name="T34" fmla="*/ 2147483647 w 587"/>
                <a:gd name="T35" fmla="*/ 2147483647 h 559"/>
                <a:gd name="T36" fmla="*/ 2147483647 w 587"/>
                <a:gd name="T37" fmla="*/ 2147483647 h 559"/>
                <a:gd name="T38" fmla="*/ 2147483647 w 587"/>
                <a:gd name="T39" fmla="*/ 2147483647 h 559"/>
                <a:gd name="T40" fmla="*/ 2147483647 w 587"/>
                <a:gd name="T41" fmla="*/ 2147483647 h 559"/>
                <a:gd name="T42" fmla="*/ 2147483647 w 587"/>
                <a:gd name="T43" fmla="*/ 2147483647 h 559"/>
                <a:gd name="T44" fmla="*/ 2147483647 w 587"/>
                <a:gd name="T45" fmla="*/ 2147483647 h 559"/>
                <a:gd name="T46" fmla="*/ 2147483647 w 587"/>
                <a:gd name="T47" fmla="*/ 0 h 559"/>
                <a:gd name="T48" fmla="*/ 2147483647 w 587"/>
                <a:gd name="T49" fmla="*/ 2147483647 h 559"/>
                <a:gd name="T50" fmla="*/ 2147483647 w 587"/>
                <a:gd name="T51" fmla="*/ 2147483647 h 559"/>
                <a:gd name="T52" fmla="*/ 2147483647 w 587"/>
                <a:gd name="T53" fmla="*/ 2147483647 h 559"/>
                <a:gd name="T54" fmla="*/ 2147483647 w 587"/>
                <a:gd name="T55" fmla="*/ 2147483647 h 559"/>
                <a:gd name="T56" fmla="*/ 2147483647 w 587"/>
                <a:gd name="T57" fmla="*/ 2147483647 h 559"/>
                <a:gd name="T58" fmla="*/ 2147483647 w 587"/>
                <a:gd name="T59" fmla="*/ 2147483647 h 559"/>
                <a:gd name="T60" fmla="*/ 2147483647 w 587"/>
                <a:gd name="T61" fmla="*/ 2147483647 h 559"/>
                <a:gd name="T62" fmla="*/ 2147483647 w 587"/>
                <a:gd name="T63" fmla="*/ 2147483647 h 559"/>
                <a:gd name="T64" fmla="*/ 2147483647 w 587"/>
                <a:gd name="T65" fmla="*/ 2147483647 h 559"/>
                <a:gd name="T66" fmla="*/ 2147483647 w 587"/>
                <a:gd name="T67" fmla="*/ 2147483647 h 559"/>
                <a:gd name="T68" fmla="*/ 2147483647 w 587"/>
                <a:gd name="T69" fmla="*/ 2147483647 h 559"/>
                <a:gd name="T70" fmla="*/ 2147483647 w 587"/>
                <a:gd name="T71" fmla="*/ 2147483647 h 559"/>
                <a:gd name="T72" fmla="*/ 2147483647 w 587"/>
                <a:gd name="T73" fmla="*/ 2147483647 h 559"/>
                <a:gd name="T74" fmla="*/ 2147483647 w 587"/>
                <a:gd name="T75" fmla="*/ 2147483647 h 559"/>
                <a:gd name="T76" fmla="*/ 2147483647 w 587"/>
                <a:gd name="T77" fmla="*/ 2147483647 h 559"/>
                <a:gd name="T78" fmla="*/ 2147483647 w 587"/>
                <a:gd name="T79" fmla="*/ 2147483647 h 559"/>
                <a:gd name="T80" fmla="*/ 0 w 587"/>
                <a:gd name="T81" fmla="*/ 2147483647 h 559"/>
                <a:gd name="T82" fmla="*/ 2147483647 w 587"/>
                <a:gd name="T83" fmla="*/ 2147483647 h 559"/>
                <a:gd name="T84" fmla="*/ 2147483647 w 587"/>
                <a:gd name="T85" fmla="*/ 2147483647 h 559"/>
                <a:gd name="T86" fmla="*/ 2147483647 w 587"/>
                <a:gd name="T87" fmla="*/ 2147483647 h 559"/>
                <a:gd name="T88" fmla="*/ 2147483647 w 587"/>
                <a:gd name="T89" fmla="*/ 2147483647 h 559"/>
                <a:gd name="T90" fmla="*/ 2147483647 w 587"/>
                <a:gd name="T91" fmla="*/ 2147483647 h 559"/>
                <a:gd name="T92" fmla="*/ 2147483647 w 587"/>
                <a:gd name="T93" fmla="*/ 2147483647 h 559"/>
                <a:gd name="T94" fmla="*/ 2147483647 w 587"/>
                <a:gd name="T95" fmla="*/ 2147483647 h 559"/>
                <a:gd name="T96" fmla="*/ 2147483647 w 587"/>
                <a:gd name="T97" fmla="*/ 2147483647 h 559"/>
                <a:gd name="T98" fmla="*/ 2147483647 w 587"/>
                <a:gd name="T99" fmla="*/ 2147483647 h 559"/>
                <a:gd name="T100" fmla="*/ 2147483647 w 587"/>
                <a:gd name="T101" fmla="*/ 2147483647 h 559"/>
                <a:gd name="T102" fmla="*/ 2147483647 w 587"/>
                <a:gd name="T103" fmla="*/ 2147483647 h 559"/>
                <a:gd name="T104" fmla="*/ 2147483647 w 587"/>
                <a:gd name="T105" fmla="*/ 2147483647 h 559"/>
                <a:gd name="T106" fmla="*/ 2147483647 w 587"/>
                <a:gd name="T107" fmla="*/ 2147483647 h 559"/>
                <a:gd name="T108" fmla="*/ 17694720 60000 65536"/>
                <a:gd name="T109" fmla="*/ 0 60000 65536"/>
                <a:gd name="T110" fmla="*/ 5898240 60000 65536"/>
                <a:gd name="T111" fmla="*/ 1179648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7"/>
                <a:gd name="T163" fmla="*/ 0 h 559"/>
                <a:gd name="T164" fmla="*/ 587 w 587"/>
                <a:gd name="T165" fmla="*/ 559 h 5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7" h="559">
                  <a:moveTo>
                    <a:pt x="373" y="559"/>
                  </a:moveTo>
                  <a:lnTo>
                    <a:pt x="373" y="535"/>
                  </a:lnTo>
                  <a:lnTo>
                    <a:pt x="375" y="519"/>
                  </a:lnTo>
                  <a:lnTo>
                    <a:pt x="382" y="507"/>
                  </a:lnTo>
                  <a:lnTo>
                    <a:pt x="389" y="499"/>
                  </a:lnTo>
                  <a:lnTo>
                    <a:pt x="398" y="491"/>
                  </a:lnTo>
                  <a:lnTo>
                    <a:pt x="408" y="485"/>
                  </a:lnTo>
                  <a:lnTo>
                    <a:pt x="417" y="475"/>
                  </a:lnTo>
                  <a:lnTo>
                    <a:pt x="426" y="462"/>
                  </a:lnTo>
                  <a:lnTo>
                    <a:pt x="433" y="450"/>
                  </a:lnTo>
                  <a:lnTo>
                    <a:pt x="443" y="442"/>
                  </a:lnTo>
                  <a:lnTo>
                    <a:pt x="452" y="436"/>
                  </a:lnTo>
                  <a:lnTo>
                    <a:pt x="464" y="432"/>
                  </a:lnTo>
                  <a:lnTo>
                    <a:pt x="473" y="428"/>
                  </a:lnTo>
                  <a:lnTo>
                    <a:pt x="482" y="426"/>
                  </a:lnTo>
                  <a:lnTo>
                    <a:pt x="491" y="420"/>
                  </a:lnTo>
                  <a:lnTo>
                    <a:pt x="498" y="414"/>
                  </a:lnTo>
                  <a:lnTo>
                    <a:pt x="515" y="394"/>
                  </a:lnTo>
                  <a:lnTo>
                    <a:pt x="529" y="374"/>
                  </a:lnTo>
                  <a:lnTo>
                    <a:pt x="536" y="366"/>
                  </a:lnTo>
                  <a:lnTo>
                    <a:pt x="540" y="360"/>
                  </a:lnTo>
                  <a:lnTo>
                    <a:pt x="547" y="356"/>
                  </a:lnTo>
                  <a:lnTo>
                    <a:pt x="554" y="353"/>
                  </a:lnTo>
                  <a:lnTo>
                    <a:pt x="561" y="353"/>
                  </a:lnTo>
                  <a:lnTo>
                    <a:pt x="568" y="353"/>
                  </a:lnTo>
                  <a:lnTo>
                    <a:pt x="573" y="349"/>
                  </a:lnTo>
                  <a:lnTo>
                    <a:pt x="578" y="345"/>
                  </a:lnTo>
                  <a:lnTo>
                    <a:pt x="582" y="331"/>
                  </a:lnTo>
                  <a:lnTo>
                    <a:pt x="587" y="311"/>
                  </a:lnTo>
                  <a:lnTo>
                    <a:pt x="587" y="293"/>
                  </a:lnTo>
                  <a:lnTo>
                    <a:pt x="582" y="283"/>
                  </a:lnTo>
                  <a:lnTo>
                    <a:pt x="575" y="275"/>
                  </a:lnTo>
                  <a:lnTo>
                    <a:pt x="568" y="269"/>
                  </a:lnTo>
                  <a:lnTo>
                    <a:pt x="547" y="265"/>
                  </a:lnTo>
                  <a:lnTo>
                    <a:pt x="526" y="261"/>
                  </a:lnTo>
                  <a:lnTo>
                    <a:pt x="522" y="261"/>
                  </a:lnTo>
                  <a:lnTo>
                    <a:pt x="517" y="257"/>
                  </a:lnTo>
                  <a:lnTo>
                    <a:pt x="512" y="253"/>
                  </a:lnTo>
                  <a:lnTo>
                    <a:pt x="510" y="249"/>
                  </a:lnTo>
                  <a:lnTo>
                    <a:pt x="508" y="240"/>
                  </a:lnTo>
                  <a:lnTo>
                    <a:pt x="505" y="234"/>
                  </a:lnTo>
                  <a:lnTo>
                    <a:pt x="501" y="234"/>
                  </a:lnTo>
                  <a:lnTo>
                    <a:pt x="494" y="234"/>
                  </a:lnTo>
                  <a:lnTo>
                    <a:pt x="491" y="222"/>
                  </a:lnTo>
                  <a:lnTo>
                    <a:pt x="489" y="210"/>
                  </a:lnTo>
                  <a:lnTo>
                    <a:pt x="475" y="184"/>
                  </a:lnTo>
                  <a:lnTo>
                    <a:pt x="464" y="162"/>
                  </a:lnTo>
                  <a:lnTo>
                    <a:pt x="459" y="152"/>
                  </a:lnTo>
                  <a:lnTo>
                    <a:pt x="454" y="140"/>
                  </a:lnTo>
                  <a:lnTo>
                    <a:pt x="450" y="125"/>
                  </a:lnTo>
                  <a:lnTo>
                    <a:pt x="447" y="109"/>
                  </a:lnTo>
                  <a:lnTo>
                    <a:pt x="443" y="77"/>
                  </a:lnTo>
                  <a:lnTo>
                    <a:pt x="433" y="43"/>
                  </a:lnTo>
                  <a:lnTo>
                    <a:pt x="429" y="29"/>
                  </a:lnTo>
                  <a:lnTo>
                    <a:pt x="419" y="16"/>
                  </a:lnTo>
                  <a:lnTo>
                    <a:pt x="415" y="10"/>
                  </a:lnTo>
                  <a:lnTo>
                    <a:pt x="410" y="6"/>
                  </a:lnTo>
                  <a:lnTo>
                    <a:pt x="403" y="4"/>
                  </a:lnTo>
                  <a:lnTo>
                    <a:pt x="396" y="4"/>
                  </a:lnTo>
                  <a:lnTo>
                    <a:pt x="391" y="0"/>
                  </a:lnTo>
                  <a:lnTo>
                    <a:pt x="389" y="0"/>
                  </a:lnTo>
                  <a:lnTo>
                    <a:pt x="387" y="0"/>
                  </a:lnTo>
                  <a:lnTo>
                    <a:pt x="387" y="2"/>
                  </a:lnTo>
                  <a:lnTo>
                    <a:pt x="387" y="8"/>
                  </a:lnTo>
                  <a:lnTo>
                    <a:pt x="389" y="12"/>
                  </a:lnTo>
                  <a:lnTo>
                    <a:pt x="387" y="18"/>
                  </a:lnTo>
                  <a:lnTo>
                    <a:pt x="389" y="31"/>
                  </a:lnTo>
                  <a:lnTo>
                    <a:pt x="384" y="31"/>
                  </a:lnTo>
                  <a:lnTo>
                    <a:pt x="380" y="29"/>
                  </a:lnTo>
                  <a:lnTo>
                    <a:pt x="375" y="24"/>
                  </a:lnTo>
                  <a:lnTo>
                    <a:pt x="373" y="33"/>
                  </a:lnTo>
                  <a:lnTo>
                    <a:pt x="370" y="39"/>
                  </a:lnTo>
                  <a:lnTo>
                    <a:pt x="370" y="47"/>
                  </a:lnTo>
                  <a:lnTo>
                    <a:pt x="366" y="49"/>
                  </a:lnTo>
                  <a:lnTo>
                    <a:pt x="354" y="53"/>
                  </a:lnTo>
                  <a:lnTo>
                    <a:pt x="345" y="61"/>
                  </a:lnTo>
                  <a:lnTo>
                    <a:pt x="335" y="71"/>
                  </a:lnTo>
                  <a:lnTo>
                    <a:pt x="329" y="83"/>
                  </a:lnTo>
                  <a:lnTo>
                    <a:pt x="317" y="105"/>
                  </a:lnTo>
                  <a:lnTo>
                    <a:pt x="308" y="115"/>
                  </a:lnTo>
                  <a:lnTo>
                    <a:pt x="301" y="121"/>
                  </a:lnTo>
                  <a:lnTo>
                    <a:pt x="296" y="125"/>
                  </a:lnTo>
                  <a:lnTo>
                    <a:pt x="291" y="131"/>
                  </a:lnTo>
                  <a:lnTo>
                    <a:pt x="291" y="138"/>
                  </a:lnTo>
                  <a:lnTo>
                    <a:pt x="287" y="148"/>
                  </a:lnTo>
                  <a:lnTo>
                    <a:pt x="282" y="156"/>
                  </a:lnTo>
                  <a:lnTo>
                    <a:pt x="268" y="174"/>
                  </a:lnTo>
                  <a:lnTo>
                    <a:pt x="259" y="196"/>
                  </a:lnTo>
                  <a:lnTo>
                    <a:pt x="247" y="208"/>
                  </a:lnTo>
                  <a:lnTo>
                    <a:pt x="235" y="218"/>
                  </a:lnTo>
                  <a:lnTo>
                    <a:pt x="221" y="224"/>
                  </a:lnTo>
                  <a:lnTo>
                    <a:pt x="210" y="226"/>
                  </a:lnTo>
                  <a:lnTo>
                    <a:pt x="194" y="226"/>
                  </a:lnTo>
                  <a:lnTo>
                    <a:pt x="184" y="224"/>
                  </a:lnTo>
                  <a:lnTo>
                    <a:pt x="177" y="212"/>
                  </a:lnTo>
                  <a:lnTo>
                    <a:pt x="159" y="216"/>
                  </a:lnTo>
                  <a:lnTo>
                    <a:pt x="145" y="220"/>
                  </a:lnTo>
                  <a:lnTo>
                    <a:pt x="131" y="216"/>
                  </a:lnTo>
                  <a:lnTo>
                    <a:pt x="117" y="212"/>
                  </a:lnTo>
                  <a:lnTo>
                    <a:pt x="112" y="212"/>
                  </a:lnTo>
                  <a:lnTo>
                    <a:pt x="105" y="214"/>
                  </a:lnTo>
                  <a:lnTo>
                    <a:pt x="103" y="218"/>
                  </a:lnTo>
                  <a:lnTo>
                    <a:pt x="98" y="222"/>
                  </a:lnTo>
                  <a:lnTo>
                    <a:pt x="93" y="226"/>
                  </a:lnTo>
                  <a:lnTo>
                    <a:pt x="86" y="228"/>
                  </a:lnTo>
                  <a:lnTo>
                    <a:pt x="77" y="230"/>
                  </a:lnTo>
                  <a:lnTo>
                    <a:pt x="66" y="228"/>
                  </a:lnTo>
                  <a:lnTo>
                    <a:pt x="35" y="216"/>
                  </a:lnTo>
                  <a:lnTo>
                    <a:pt x="3" y="208"/>
                  </a:lnTo>
                  <a:lnTo>
                    <a:pt x="0" y="253"/>
                  </a:lnTo>
                  <a:lnTo>
                    <a:pt x="24" y="255"/>
                  </a:lnTo>
                  <a:lnTo>
                    <a:pt x="49" y="255"/>
                  </a:lnTo>
                  <a:lnTo>
                    <a:pt x="70" y="269"/>
                  </a:lnTo>
                  <a:lnTo>
                    <a:pt x="86" y="279"/>
                  </a:lnTo>
                  <a:lnTo>
                    <a:pt x="100" y="287"/>
                  </a:lnTo>
                  <a:lnTo>
                    <a:pt x="110" y="295"/>
                  </a:lnTo>
                  <a:lnTo>
                    <a:pt x="119" y="295"/>
                  </a:lnTo>
                  <a:lnTo>
                    <a:pt x="126" y="295"/>
                  </a:lnTo>
                  <a:lnTo>
                    <a:pt x="138" y="295"/>
                  </a:lnTo>
                  <a:lnTo>
                    <a:pt x="145" y="299"/>
                  </a:lnTo>
                  <a:lnTo>
                    <a:pt x="149" y="303"/>
                  </a:lnTo>
                  <a:lnTo>
                    <a:pt x="152" y="309"/>
                  </a:lnTo>
                  <a:lnTo>
                    <a:pt x="156" y="323"/>
                  </a:lnTo>
                  <a:lnTo>
                    <a:pt x="161" y="343"/>
                  </a:lnTo>
                  <a:lnTo>
                    <a:pt x="180" y="353"/>
                  </a:lnTo>
                  <a:lnTo>
                    <a:pt x="198" y="360"/>
                  </a:lnTo>
                  <a:lnTo>
                    <a:pt x="203" y="376"/>
                  </a:lnTo>
                  <a:lnTo>
                    <a:pt x="205" y="396"/>
                  </a:lnTo>
                  <a:lnTo>
                    <a:pt x="205" y="414"/>
                  </a:lnTo>
                  <a:lnTo>
                    <a:pt x="205" y="428"/>
                  </a:lnTo>
                  <a:lnTo>
                    <a:pt x="210" y="442"/>
                  </a:lnTo>
                  <a:lnTo>
                    <a:pt x="214" y="454"/>
                  </a:lnTo>
                  <a:lnTo>
                    <a:pt x="224" y="454"/>
                  </a:lnTo>
                  <a:lnTo>
                    <a:pt x="231" y="456"/>
                  </a:lnTo>
                  <a:lnTo>
                    <a:pt x="238" y="460"/>
                  </a:lnTo>
                  <a:lnTo>
                    <a:pt x="245" y="465"/>
                  </a:lnTo>
                  <a:lnTo>
                    <a:pt x="252" y="469"/>
                  </a:lnTo>
                  <a:lnTo>
                    <a:pt x="256" y="475"/>
                  </a:lnTo>
                  <a:lnTo>
                    <a:pt x="259" y="481"/>
                  </a:lnTo>
                  <a:lnTo>
                    <a:pt x="261" y="487"/>
                  </a:lnTo>
                  <a:lnTo>
                    <a:pt x="261" y="491"/>
                  </a:lnTo>
                  <a:lnTo>
                    <a:pt x="261" y="495"/>
                  </a:lnTo>
                  <a:lnTo>
                    <a:pt x="261" y="503"/>
                  </a:lnTo>
                  <a:lnTo>
                    <a:pt x="266" y="511"/>
                  </a:lnTo>
                  <a:lnTo>
                    <a:pt x="270" y="521"/>
                  </a:lnTo>
                  <a:lnTo>
                    <a:pt x="280" y="529"/>
                  </a:lnTo>
                  <a:lnTo>
                    <a:pt x="287" y="539"/>
                  </a:lnTo>
                  <a:lnTo>
                    <a:pt x="298" y="547"/>
                  </a:lnTo>
                  <a:lnTo>
                    <a:pt x="308" y="553"/>
                  </a:lnTo>
                  <a:lnTo>
                    <a:pt x="317" y="559"/>
                  </a:lnTo>
                  <a:lnTo>
                    <a:pt x="373" y="559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0" name="Freeform 109"/>
            <p:cNvSpPr>
              <a:spLocks noChangeArrowheads="1"/>
            </p:cNvSpPr>
            <p:nvPr/>
          </p:nvSpPr>
          <p:spPr bwMode="auto">
            <a:xfrm>
              <a:off x="3802376" y="1274646"/>
              <a:ext cx="534082" cy="532171"/>
            </a:xfrm>
            <a:custGeom>
              <a:avLst/>
              <a:gdLst>
                <a:gd name="T0" fmla="*/ 2147483647 w 587"/>
                <a:gd name="T1" fmla="*/ 0 h 559"/>
                <a:gd name="T2" fmla="*/ 2147483647 w 587"/>
                <a:gd name="T3" fmla="*/ 2147483647 h 559"/>
                <a:gd name="T4" fmla="*/ 2147483647 w 587"/>
                <a:gd name="T5" fmla="*/ 2147483647 h 559"/>
                <a:gd name="T6" fmla="*/ 0 w 587"/>
                <a:gd name="T7" fmla="*/ 2147483647 h 559"/>
                <a:gd name="T8" fmla="*/ 2147483647 w 587"/>
                <a:gd name="T9" fmla="*/ 2147483647 h 559"/>
                <a:gd name="T10" fmla="*/ 2147483647 w 587"/>
                <a:gd name="T11" fmla="*/ 2147483647 h 559"/>
                <a:gd name="T12" fmla="*/ 2147483647 w 587"/>
                <a:gd name="T13" fmla="*/ 2147483647 h 559"/>
                <a:gd name="T14" fmla="*/ 2147483647 w 587"/>
                <a:gd name="T15" fmla="*/ 2147483647 h 559"/>
                <a:gd name="T16" fmla="*/ 2147483647 w 587"/>
                <a:gd name="T17" fmla="*/ 2147483647 h 559"/>
                <a:gd name="T18" fmla="*/ 2147483647 w 587"/>
                <a:gd name="T19" fmla="*/ 2147483647 h 559"/>
                <a:gd name="T20" fmla="*/ 2147483647 w 587"/>
                <a:gd name="T21" fmla="*/ 2147483647 h 559"/>
                <a:gd name="T22" fmla="*/ 2147483647 w 587"/>
                <a:gd name="T23" fmla="*/ 2147483647 h 559"/>
                <a:gd name="T24" fmla="*/ 2147483647 w 587"/>
                <a:gd name="T25" fmla="*/ 2147483647 h 559"/>
                <a:gd name="T26" fmla="*/ 2147483647 w 587"/>
                <a:gd name="T27" fmla="*/ 2147483647 h 559"/>
                <a:gd name="T28" fmla="*/ 2147483647 w 587"/>
                <a:gd name="T29" fmla="*/ 2147483647 h 559"/>
                <a:gd name="T30" fmla="*/ 2147483647 w 587"/>
                <a:gd name="T31" fmla="*/ 2147483647 h 559"/>
                <a:gd name="T32" fmla="*/ 2147483647 w 587"/>
                <a:gd name="T33" fmla="*/ 2147483647 h 559"/>
                <a:gd name="T34" fmla="*/ 2147483647 w 587"/>
                <a:gd name="T35" fmla="*/ 2147483647 h 559"/>
                <a:gd name="T36" fmla="*/ 2147483647 w 587"/>
                <a:gd name="T37" fmla="*/ 2147483647 h 559"/>
                <a:gd name="T38" fmla="*/ 2147483647 w 587"/>
                <a:gd name="T39" fmla="*/ 2147483647 h 559"/>
                <a:gd name="T40" fmla="*/ 2147483647 w 587"/>
                <a:gd name="T41" fmla="*/ 2147483647 h 559"/>
                <a:gd name="T42" fmla="*/ 2147483647 w 587"/>
                <a:gd name="T43" fmla="*/ 2147483647 h 559"/>
                <a:gd name="T44" fmla="*/ 2147483647 w 587"/>
                <a:gd name="T45" fmla="*/ 2147483647 h 559"/>
                <a:gd name="T46" fmla="*/ 2147483647 w 587"/>
                <a:gd name="T47" fmla="*/ 0 h 559"/>
                <a:gd name="T48" fmla="*/ 2147483647 w 587"/>
                <a:gd name="T49" fmla="*/ 2147483647 h 559"/>
                <a:gd name="T50" fmla="*/ 2147483647 w 587"/>
                <a:gd name="T51" fmla="*/ 2147483647 h 559"/>
                <a:gd name="T52" fmla="*/ 2147483647 w 587"/>
                <a:gd name="T53" fmla="*/ 2147483647 h 559"/>
                <a:gd name="T54" fmla="*/ 2147483647 w 587"/>
                <a:gd name="T55" fmla="*/ 2147483647 h 559"/>
                <a:gd name="T56" fmla="*/ 2147483647 w 587"/>
                <a:gd name="T57" fmla="*/ 2147483647 h 559"/>
                <a:gd name="T58" fmla="*/ 2147483647 w 587"/>
                <a:gd name="T59" fmla="*/ 2147483647 h 559"/>
                <a:gd name="T60" fmla="*/ 2147483647 w 587"/>
                <a:gd name="T61" fmla="*/ 2147483647 h 559"/>
                <a:gd name="T62" fmla="*/ 2147483647 w 587"/>
                <a:gd name="T63" fmla="*/ 2147483647 h 559"/>
                <a:gd name="T64" fmla="*/ 2147483647 w 587"/>
                <a:gd name="T65" fmla="*/ 2147483647 h 559"/>
                <a:gd name="T66" fmla="*/ 2147483647 w 587"/>
                <a:gd name="T67" fmla="*/ 2147483647 h 559"/>
                <a:gd name="T68" fmla="*/ 2147483647 w 587"/>
                <a:gd name="T69" fmla="*/ 2147483647 h 559"/>
                <a:gd name="T70" fmla="*/ 2147483647 w 587"/>
                <a:gd name="T71" fmla="*/ 2147483647 h 559"/>
                <a:gd name="T72" fmla="*/ 2147483647 w 587"/>
                <a:gd name="T73" fmla="*/ 2147483647 h 559"/>
                <a:gd name="T74" fmla="*/ 2147483647 w 587"/>
                <a:gd name="T75" fmla="*/ 2147483647 h 559"/>
                <a:gd name="T76" fmla="*/ 2147483647 w 587"/>
                <a:gd name="T77" fmla="*/ 2147483647 h 559"/>
                <a:gd name="T78" fmla="*/ 2147483647 w 587"/>
                <a:gd name="T79" fmla="*/ 2147483647 h 559"/>
                <a:gd name="T80" fmla="*/ 2147483647 w 587"/>
                <a:gd name="T81" fmla="*/ 2147483647 h 559"/>
                <a:gd name="T82" fmla="*/ 0 w 587"/>
                <a:gd name="T83" fmla="*/ 2147483647 h 559"/>
                <a:gd name="T84" fmla="*/ 2147483647 w 587"/>
                <a:gd name="T85" fmla="*/ 2147483647 h 559"/>
                <a:gd name="T86" fmla="*/ 2147483647 w 587"/>
                <a:gd name="T87" fmla="*/ 2147483647 h 559"/>
                <a:gd name="T88" fmla="*/ 2147483647 w 587"/>
                <a:gd name="T89" fmla="*/ 2147483647 h 559"/>
                <a:gd name="T90" fmla="*/ 2147483647 w 587"/>
                <a:gd name="T91" fmla="*/ 2147483647 h 559"/>
                <a:gd name="T92" fmla="*/ 2147483647 w 587"/>
                <a:gd name="T93" fmla="*/ 2147483647 h 559"/>
                <a:gd name="T94" fmla="*/ 2147483647 w 587"/>
                <a:gd name="T95" fmla="*/ 2147483647 h 559"/>
                <a:gd name="T96" fmla="*/ 2147483647 w 587"/>
                <a:gd name="T97" fmla="*/ 2147483647 h 559"/>
                <a:gd name="T98" fmla="*/ 2147483647 w 587"/>
                <a:gd name="T99" fmla="*/ 2147483647 h 559"/>
                <a:gd name="T100" fmla="*/ 2147483647 w 587"/>
                <a:gd name="T101" fmla="*/ 2147483647 h 559"/>
                <a:gd name="T102" fmla="*/ 2147483647 w 587"/>
                <a:gd name="T103" fmla="*/ 2147483647 h 559"/>
                <a:gd name="T104" fmla="*/ 2147483647 w 587"/>
                <a:gd name="T105" fmla="*/ 2147483647 h 559"/>
                <a:gd name="T106" fmla="*/ 2147483647 w 587"/>
                <a:gd name="T107" fmla="*/ 2147483647 h 559"/>
                <a:gd name="T108" fmla="*/ 2147483647 w 587"/>
                <a:gd name="T109" fmla="*/ 2147483647 h 559"/>
                <a:gd name="T110" fmla="*/ 2147483647 w 587"/>
                <a:gd name="T111" fmla="*/ 2147483647 h 559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7"/>
                <a:gd name="T169" fmla="*/ 0 h 559"/>
                <a:gd name="T170" fmla="*/ 587 w 587"/>
                <a:gd name="T171" fmla="*/ 559 h 5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7" h="559">
                  <a:moveTo>
                    <a:pt x="373" y="559"/>
                  </a:moveTo>
                  <a:lnTo>
                    <a:pt x="373" y="535"/>
                  </a:lnTo>
                  <a:lnTo>
                    <a:pt x="375" y="519"/>
                  </a:lnTo>
                  <a:lnTo>
                    <a:pt x="382" y="507"/>
                  </a:lnTo>
                  <a:lnTo>
                    <a:pt x="389" y="499"/>
                  </a:lnTo>
                  <a:lnTo>
                    <a:pt x="398" y="491"/>
                  </a:lnTo>
                  <a:lnTo>
                    <a:pt x="408" y="485"/>
                  </a:lnTo>
                  <a:lnTo>
                    <a:pt x="417" y="475"/>
                  </a:lnTo>
                  <a:lnTo>
                    <a:pt x="426" y="462"/>
                  </a:lnTo>
                  <a:lnTo>
                    <a:pt x="433" y="450"/>
                  </a:lnTo>
                  <a:lnTo>
                    <a:pt x="443" y="442"/>
                  </a:lnTo>
                  <a:lnTo>
                    <a:pt x="452" y="436"/>
                  </a:lnTo>
                  <a:lnTo>
                    <a:pt x="464" y="432"/>
                  </a:lnTo>
                  <a:lnTo>
                    <a:pt x="473" y="428"/>
                  </a:lnTo>
                  <a:lnTo>
                    <a:pt x="482" y="426"/>
                  </a:lnTo>
                  <a:lnTo>
                    <a:pt x="491" y="420"/>
                  </a:lnTo>
                  <a:lnTo>
                    <a:pt x="498" y="414"/>
                  </a:lnTo>
                  <a:lnTo>
                    <a:pt x="515" y="394"/>
                  </a:lnTo>
                  <a:lnTo>
                    <a:pt x="529" y="374"/>
                  </a:lnTo>
                  <a:lnTo>
                    <a:pt x="536" y="366"/>
                  </a:lnTo>
                  <a:lnTo>
                    <a:pt x="540" y="360"/>
                  </a:lnTo>
                  <a:lnTo>
                    <a:pt x="547" y="356"/>
                  </a:lnTo>
                  <a:lnTo>
                    <a:pt x="554" y="353"/>
                  </a:lnTo>
                  <a:lnTo>
                    <a:pt x="561" y="353"/>
                  </a:lnTo>
                  <a:lnTo>
                    <a:pt x="568" y="353"/>
                  </a:lnTo>
                  <a:lnTo>
                    <a:pt x="573" y="349"/>
                  </a:lnTo>
                  <a:lnTo>
                    <a:pt x="578" y="345"/>
                  </a:lnTo>
                  <a:lnTo>
                    <a:pt x="582" y="331"/>
                  </a:lnTo>
                  <a:lnTo>
                    <a:pt x="587" y="311"/>
                  </a:lnTo>
                  <a:lnTo>
                    <a:pt x="587" y="293"/>
                  </a:lnTo>
                  <a:lnTo>
                    <a:pt x="582" y="283"/>
                  </a:lnTo>
                  <a:lnTo>
                    <a:pt x="575" y="275"/>
                  </a:lnTo>
                  <a:lnTo>
                    <a:pt x="568" y="269"/>
                  </a:lnTo>
                  <a:lnTo>
                    <a:pt x="547" y="265"/>
                  </a:lnTo>
                  <a:lnTo>
                    <a:pt x="526" y="261"/>
                  </a:lnTo>
                  <a:lnTo>
                    <a:pt x="522" y="261"/>
                  </a:lnTo>
                  <a:lnTo>
                    <a:pt x="517" y="257"/>
                  </a:lnTo>
                  <a:lnTo>
                    <a:pt x="512" y="253"/>
                  </a:lnTo>
                  <a:lnTo>
                    <a:pt x="510" y="249"/>
                  </a:lnTo>
                  <a:lnTo>
                    <a:pt x="508" y="240"/>
                  </a:lnTo>
                  <a:lnTo>
                    <a:pt x="505" y="234"/>
                  </a:lnTo>
                  <a:lnTo>
                    <a:pt x="501" y="234"/>
                  </a:lnTo>
                  <a:lnTo>
                    <a:pt x="494" y="234"/>
                  </a:lnTo>
                  <a:lnTo>
                    <a:pt x="491" y="222"/>
                  </a:lnTo>
                  <a:lnTo>
                    <a:pt x="489" y="210"/>
                  </a:lnTo>
                  <a:lnTo>
                    <a:pt x="475" y="184"/>
                  </a:lnTo>
                  <a:lnTo>
                    <a:pt x="464" y="162"/>
                  </a:lnTo>
                  <a:lnTo>
                    <a:pt x="459" y="152"/>
                  </a:lnTo>
                  <a:lnTo>
                    <a:pt x="454" y="140"/>
                  </a:lnTo>
                  <a:lnTo>
                    <a:pt x="450" y="125"/>
                  </a:lnTo>
                  <a:lnTo>
                    <a:pt x="447" y="109"/>
                  </a:lnTo>
                  <a:lnTo>
                    <a:pt x="443" y="77"/>
                  </a:lnTo>
                  <a:lnTo>
                    <a:pt x="433" y="43"/>
                  </a:lnTo>
                  <a:lnTo>
                    <a:pt x="429" y="29"/>
                  </a:lnTo>
                  <a:lnTo>
                    <a:pt x="419" y="16"/>
                  </a:lnTo>
                  <a:lnTo>
                    <a:pt x="415" y="10"/>
                  </a:lnTo>
                  <a:lnTo>
                    <a:pt x="410" y="6"/>
                  </a:lnTo>
                  <a:lnTo>
                    <a:pt x="403" y="4"/>
                  </a:lnTo>
                  <a:lnTo>
                    <a:pt x="396" y="4"/>
                  </a:lnTo>
                  <a:lnTo>
                    <a:pt x="391" y="0"/>
                  </a:lnTo>
                  <a:lnTo>
                    <a:pt x="389" y="0"/>
                  </a:lnTo>
                  <a:lnTo>
                    <a:pt x="387" y="0"/>
                  </a:lnTo>
                  <a:lnTo>
                    <a:pt x="387" y="2"/>
                  </a:lnTo>
                  <a:lnTo>
                    <a:pt x="387" y="8"/>
                  </a:lnTo>
                  <a:lnTo>
                    <a:pt x="389" y="12"/>
                  </a:lnTo>
                  <a:lnTo>
                    <a:pt x="387" y="18"/>
                  </a:lnTo>
                  <a:lnTo>
                    <a:pt x="389" y="31"/>
                  </a:lnTo>
                  <a:lnTo>
                    <a:pt x="384" y="31"/>
                  </a:lnTo>
                  <a:lnTo>
                    <a:pt x="380" y="29"/>
                  </a:lnTo>
                  <a:lnTo>
                    <a:pt x="375" y="24"/>
                  </a:lnTo>
                  <a:lnTo>
                    <a:pt x="373" y="33"/>
                  </a:lnTo>
                  <a:lnTo>
                    <a:pt x="370" y="39"/>
                  </a:lnTo>
                  <a:lnTo>
                    <a:pt x="370" y="47"/>
                  </a:lnTo>
                  <a:lnTo>
                    <a:pt x="366" y="49"/>
                  </a:lnTo>
                  <a:lnTo>
                    <a:pt x="354" y="53"/>
                  </a:lnTo>
                  <a:lnTo>
                    <a:pt x="345" y="61"/>
                  </a:lnTo>
                  <a:lnTo>
                    <a:pt x="335" y="71"/>
                  </a:lnTo>
                  <a:lnTo>
                    <a:pt x="329" y="83"/>
                  </a:lnTo>
                  <a:lnTo>
                    <a:pt x="317" y="105"/>
                  </a:lnTo>
                  <a:lnTo>
                    <a:pt x="308" y="115"/>
                  </a:lnTo>
                  <a:lnTo>
                    <a:pt x="301" y="121"/>
                  </a:lnTo>
                  <a:lnTo>
                    <a:pt x="296" y="125"/>
                  </a:lnTo>
                  <a:lnTo>
                    <a:pt x="291" y="131"/>
                  </a:lnTo>
                  <a:lnTo>
                    <a:pt x="291" y="138"/>
                  </a:lnTo>
                  <a:lnTo>
                    <a:pt x="287" y="148"/>
                  </a:lnTo>
                  <a:lnTo>
                    <a:pt x="282" y="156"/>
                  </a:lnTo>
                  <a:lnTo>
                    <a:pt x="268" y="174"/>
                  </a:lnTo>
                  <a:lnTo>
                    <a:pt x="259" y="196"/>
                  </a:lnTo>
                  <a:lnTo>
                    <a:pt x="247" y="208"/>
                  </a:lnTo>
                  <a:lnTo>
                    <a:pt x="235" y="218"/>
                  </a:lnTo>
                  <a:lnTo>
                    <a:pt x="221" y="224"/>
                  </a:lnTo>
                  <a:lnTo>
                    <a:pt x="210" y="226"/>
                  </a:lnTo>
                  <a:lnTo>
                    <a:pt x="194" y="226"/>
                  </a:lnTo>
                  <a:lnTo>
                    <a:pt x="184" y="224"/>
                  </a:lnTo>
                  <a:lnTo>
                    <a:pt x="177" y="212"/>
                  </a:lnTo>
                  <a:lnTo>
                    <a:pt x="159" y="216"/>
                  </a:lnTo>
                  <a:lnTo>
                    <a:pt x="145" y="220"/>
                  </a:lnTo>
                  <a:lnTo>
                    <a:pt x="131" y="216"/>
                  </a:lnTo>
                  <a:lnTo>
                    <a:pt x="117" y="212"/>
                  </a:lnTo>
                  <a:lnTo>
                    <a:pt x="112" y="212"/>
                  </a:lnTo>
                  <a:lnTo>
                    <a:pt x="105" y="214"/>
                  </a:lnTo>
                  <a:lnTo>
                    <a:pt x="103" y="218"/>
                  </a:lnTo>
                  <a:lnTo>
                    <a:pt x="98" y="222"/>
                  </a:lnTo>
                  <a:lnTo>
                    <a:pt x="93" y="226"/>
                  </a:lnTo>
                  <a:lnTo>
                    <a:pt x="86" y="228"/>
                  </a:lnTo>
                  <a:lnTo>
                    <a:pt x="77" y="230"/>
                  </a:lnTo>
                  <a:lnTo>
                    <a:pt x="66" y="228"/>
                  </a:lnTo>
                  <a:lnTo>
                    <a:pt x="35" y="216"/>
                  </a:lnTo>
                  <a:lnTo>
                    <a:pt x="3" y="208"/>
                  </a:lnTo>
                  <a:lnTo>
                    <a:pt x="0" y="253"/>
                  </a:lnTo>
                  <a:lnTo>
                    <a:pt x="24" y="255"/>
                  </a:lnTo>
                  <a:lnTo>
                    <a:pt x="49" y="255"/>
                  </a:lnTo>
                  <a:lnTo>
                    <a:pt x="70" y="269"/>
                  </a:lnTo>
                  <a:lnTo>
                    <a:pt x="86" y="279"/>
                  </a:lnTo>
                  <a:lnTo>
                    <a:pt x="100" y="287"/>
                  </a:lnTo>
                  <a:lnTo>
                    <a:pt x="110" y="295"/>
                  </a:lnTo>
                  <a:lnTo>
                    <a:pt x="119" y="295"/>
                  </a:lnTo>
                  <a:lnTo>
                    <a:pt x="126" y="295"/>
                  </a:lnTo>
                  <a:lnTo>
                    <a:pt x="138" y="295"/>
                  </a:lnTo>
                  <a:lnTo>
                    <a:pt x="145" y="299"/>
                  </a:lnTo>
                  <a:lnTo>
                    <a:pt x="149" y="303"/>
                  </a:lnTo>
                  <a:lnTo>
                    <a:pt x="152" y="309"/>
                  </a:lnTo>
                  <a:lnTo>
                    <a:pt x="156" y="323"/>
                  </a:lnTo>
                  <a:lnTo>
                    <a:pt x="161" y="343"/>
                  </a:lnTo>
                  <a:lnTo>
                    <a:pt x="180" y="353"/>
                  </a:lnTo>
                  <a:lnTo>
                    <a:pt x="198" y="360"/>
                  </a:lnTo>
                  <a:lnTo>
                    <a:pt x="203" y="376"/>
                  </a:lnTo>
                  <a:lnTo>
                    <a:pt x="205" y="396"/>
                  </a:lnTo>
                  <a:lnTo>
                    <a:pt x="205" y="414"/>
                  </a:lnTo>
                  <a:lnTo>
                    <a:pt x="205" y="428"/>
                  </a:lnTo>
                  <a:lnTo>
                    <a:pt x="210" y="442"/>
                  </a:lnTo>
                  <a:lnTo>
                    <a:pt x="214" y="454"/>
                  </a:lnTo>
                  <a:lnTo>
                    <a:pt x="224" y="454"/>
                  </a:lnTo>
                  <a:lnTo>
                    <a:pt x="231" y="456"/>
                  </a:lnTo>
                  <a:lnTo>
                    <a:pt x="238" y="460"/>
                  </a:lnTo>
                  <a:lnTo>
                    <a:pt x="245" y="465"/>
                  </a:lnTo>
                  <a:lnTo>
                    <a:pt x="252" y="469"/>
                  </a:lnTo>
                  <a:lnTo>
                    <a:pt x="256" y="475"/>
                  </a:lnTo>
                  <a:lnTo>
                    <a:pt x="259" y="481"/>
                  </a:lnTo>
                  <a:lnTo>
                    <a:pt x="261" y="487"/>
                  </a:lnTo>
                  <a:lnTo>
                    <a:pt x="261" y="491"/>
                  </a:lnTo>
                  <a:lnTo>
                    <a:pt x="261" y="495"/>
                  </a:lnTo>
                  <a:lnTo>
                    <a:pt x="261" y="503"/>
                  </a:lnTo>
                  <a:lnTo>
                    <a:pt x="266" y="511"/>
                  </a:lnTo>
                  <a:lnTo>
                    <a:pt x="270" y="521"/>
                  </a:lnTo>
                  <a:lnTo>
                    <a:pt x="280" y="529"/>
                  </a:lnTo>
                  <a:lnTo>
                    <a:pt x="287" y="539"/>
                  </a:lnTo>
                  <a:lnTo>
                    <a:pt x="298" y="547"/>
                  </a:lnTo>
                  <a:lnTo>
                    <a:pt x="308" y="553"/>
                  </a:lnTo>
                  <a:lnTo>
                    <a:pt x="317" y="559"/>
                  </a:lnTo>
                  <a:lnTo>
                    <a:pt x="373" y="55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1" name="Freeform 110"/>
            <p:cNvSpPr>
              <a:spLocks noChangeArrowheads="1"/>
            </p:cNvSpPr>
            <p:nvPr/>
          </p:nvSpPr>
          <p:spPr bwMode="auto">
            <a:xfrm>
              <a:off x="3344381" y="1451445"/>
              <a:ext cx="1412034" cy="1211086"/>
            </a:xfrm>
            <a:custGeom>
              <a:avLst/>
              <a:gdLst>
                <a:gd name="T0" fmla="*/ 1383051 w 1559"/>
                <a:gd name="T1" fmla="*/ 351329 h 1272"/>
                <a:gd name="T2" fmla="*/ 1336858 w 1559"/>
                <a:gd name="T3" fmla="*/ 338000 h 1272"/>
                <a:gd name="T4" fmla="*/ 1289760 w 1559"/>
                <a:gd name="T5" fmla="*/ 324670 h 1272"/>
                <a:gd name="T6" fmla="*/ 1243568 w 1559"/>
                <a:gd name="T7" fmla="*/ 318957 h 1272"/>
                <a:gd name="T8" fmla="*/ 1195564 w 1559"/>
                <a:gd name="T9" fmla="*/ 320862 h 1272"/>
                <a:gd name="T10" fmla="*/ 1151184 w 1559"/>
                <a:gd name="T11" fmla="*/ 364659 h 1272"/>
                <a:gd name="T12" fmla="*/ 1125823 w 1559"/>
                <a:gd name="T13" fmla="*/ 396078 h 1272"/>
                <a:gd name="T14" fmla="*/ 1098651 w 1559"/>
                <a:gd name="T15" fmla="*/ 428450 h 1272"/>
                <a:gd name="T16" fmla="*/ 1049742 w 1559"/>
                <a:gd name="T17" fmla="*/ 468439 h 1272"/>
                <a:gd name="T18" fmla="*/ 1026193 w 1559"/>
                <a:gd name="T19" fmla="*/ 507476 h 1272"/>
                <a:gd name="T20" fmla="*/ 1047930 w 1559"/>
                <a:gd name="T21" fmla="*/ 455109 h 1272"/>
                <a:gd name="T22" fmla="*/ 1038873 w 1559"/>
                <a:gd name="T23" fmla="*/ 422738 h 1272"/>
                <a:gd name="T24" fmla="*/ 995398 w 1559"/>
                <a:gd name="T25" fmla="*/ 443684 h 1272"/>
                <a:gd name="T26" fmla="*/ 952829 w 1559"/>
                <a:gd name="T27" fmla="*/ 436067 h 1272"/>
                <a:gd name="T28" fmla="*/ 902108 w 1559"/>
                <a:gd name="T29" fmla="*/ 413216 h 1272"/>
                <a:gd name="T30" fmla="*/ 879464 w 1559"/>
                <a:gd name="T31" fmla="*/ 364659 h 1272"/>
                <a:gd name="T32" fmla="*/ 883087 w 1559"/>
                <a:gd name="T33" fmla="*/ 343712 h 1272"/>
                <a:gd name="T34" fmla="*/ 803383 w 1559"/>
                <a:gd name="T35" fmla="*/ 392270 h 1272"/>
                <a:gd name="T36" fmla="*/ 765342 w 1559"/>
                <a:gd name="T37" fmla="*/ 380845 h 1272"/>
                <a:gd name="T38" fmla="*/ 797043 w 1559"/>
                <a:gd name="T39" fmla="*/ 355138 h 1272"/>
                <a:gd name="T40" fmla="*/ 700130 w 1559"/>
                <a:gd name="T41" fmla="*/ 309436 h 1272"/>
                <a:gd name="T42" fmla="*/ 687450 w 1559"/>
                <a:gd name="T43" fmla="*/ 269448 h 1272"/>
                <a:gd name="T44" fmla="*/ 644880 w 1559"/>
                <a:gd name="T45" fmla="*/ 230411 h 1272"/>
                <a:gd name="T46" fmla="*/ 600499 w 1559"/>
                <a:gd name="T47" fmla="*/ 130439 h 1272"/>
                <a:gd name="T48" fmla="*/ 558836 w 1559"/>
                <a:gd name="T49" fmla="*/ 103780 h 1272"/>
                <a:gd name="T50" fmla="*/ 461923 w 1559"/>
                <a:gd name="T51" fmla="*/ 20946 h 1272"/>
                <a:gd name="T52" fmla="*/ 419353 w 1559"/>
                <a:gd name="T53" fmla="*/ 1904 h 1272"/>
                <a:gd name="T54" fmla="*/ 355952 w 1559"/>
                <a:gd name="T55" fmla="*/ 15234 h 1272"/>
                <a:gd name="T56" fmla="*/ 314289 w 1559"/>
                <a:gd name="T57" fmla="*/ 22851 h 1272"/>
                <a:gd name="T58" fmla="*/ 324252 w 1559"/>
                <a:gd name="T59" fmla="*/ 71408 h 1272"/>
                <a:gd name="T60" fmla="*/ 208318 w 1559"/>
                <a:gd name="T61" fmla="*/ 63791 h 1272"/>
                <a:gd name="T62" fmla="*/ 153974 w 1559"/>
                <a:gd name="T63" fmla="*/ 80929 h 1272"/>
                <a:gd name="T64" fmla="*/ 92385 w 1559"/>
                <a:gd name="T65" fmla="*/ 105684 h 1272"/>
                <a:gd name="T66" fmla="*/ 48909 w 1559"/>
                <a:gd name="T67" fmla="*/ 113301 h 1272"/>
                <a:gd name="T68" fmla="*/ 8152 w 1559"/>
                <a:gd name="T69" fmla="*/ 136152 h 1272"/>
                <a:gd name="T70" fmla="*/ 8152 w 1559"/>
                <a:gd name="T71" fmla="*/ 220890 h 1272"/>
                <a:gd name="T72" fmla="*/ 52532 w 1559"/>
                <a:gd name="T73" fmla="*/ 351329 h 1272"/>
                <a:gd name="T74" fmla="*/ 77893 w 1559"/>
                <a:gd name="T75" fmla="*/ 382749 h 1272"/>
                <a:gd name="T76" fmla="*/ 115934 w 1559"/>
                <a:gd name="T77" fmla="*/ 409408 h 1272"/>
                <a:gd name="T78" fmla="*/ 168466 w 1559"/>
                <a:gd name="T79" fmla="*/ 413216 h 1272"/>
                <a:gd name="T80" fmla="*/ 231867 w 1559"/>
                <a:gd name="T81" fmla="*/ 439876 h 1272"/>
                <a:gd name="T82" fmla="*/ 261756 w 1559"/>
                <a:gd name="T83" fmla="*/ 457014 h 1272"/>
                <a:gd name="T84" fmla="*/ 73364 w 1559"/>
                <a:gd name="T85" fmla="*/ 901650 h 1272"/>
                <a:gd name="T86" fmla="*/ 79704 w 1559"/>
                <a:gd name="T87" fmla="*/ 926404 h 1272"/>
                <a:gd name="T88" fmla="*/ 95102 w 1559"/>
                <a:gd name="T89" fmla="*/ 966393 h 1272"/>
                <a:gd name="T90" fmla="*/ 149446 w 1559"/>
                <a:gd name="T91" fmla="*/ 1097785 h 1272"/>
                <a:gd name="T92" fmla="*/ 208318 w 1559"/>
                <a:gd name="T93" fmla="*/ 1133965 h 1272"/>
                <a:gd name="T94" fmla="*/ 959169 w 1559"/>
                <a:gd name="T95" fmla="*/ 1177762 h 1272"/>
                <a:gd name="T96" fmla="*/ 1032533 w 1559"/>
                <a:gd name="T97" fmla="*/ 1097785 h 1272"/>
                <a:gd name="T98" fmla="*/ 1057893 w 1559"/>
                <a:gd name="T99" fmla="*/ 1011143 h 1272"/>
                <a:gd name="T100" fmla="*/ 1060611 w 1559"/>
                <a:gd name="T101" fmla="*/ 964489 h 1272"/>
                <a:gd name="T102" fmla="*/ 1076914 w 1559"/>
                <a:gd name="T103" fmla="*/ 918788 h 1272"/>
                <a:gd name="T104" fmla="*/ 1133975 w 1559"/>
                <a:gd name="T105" fmla="*/ 879751 h 1272"/>
                <a:gd name="T106" fmla="*/ 1163864 w 1559"/>
                <a:gd name="T107" fmla="*/ 830241 h 1272"/>
                <a:gd name="T108" fmla="*/ 1140315 w 1559"/>
                <a:gd name="T109" fmla="*/ 779779 h 1272"/>
                <a:gd name="T110" fmla="*/ 1129446 w 1559"/>
                <a:gd name="T111" fmla="*/ 760737 h 1272"/>
                <a:gd name="T112" fmla="*/ 1222736 w 1559"/>
                <a:gd name="T113" fmla="*/ 703610 h 1272"/>
                <a:gd name="T114" fmla="*/ 1296101 w 1559"/>
                <a:gd name="T115" fmla="*/ 634106 h 1272"/>
                <a:gd name="T116" fmla="*/ 1321461 w 1559"/>
                <a:gd name="T117" fmla="*/ 582692 h 1272"/>
                <a:gd name="T118" fmla="*/ 1351350 w 1559"/>
                <a:gd name="T119" fmla="*/ 516997 h 1272"/>
                <a:gd name="T120" fmla="*/ 1376711 w 1559"/>
                <a:gd name="T121" fmla="*/ 470343 h 1272"/>
                <a:gd name="T122" fmla="*/ 1395731 w 1559"/>
                <a:gd name="T123" fmla="*/ 426546 h 1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9"/>
                <a:gd name="T187" fmla="*/ 0 h 1272"/>
                <a:gd name="T188" fmla="*/ 1559 w 1559"/>
                <a:gd name="T189" fmla="*/ 1272 h 1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9" h="1272">
                  <a:moveTo>
                    <a:pt x="1559" y="383"/>
                  </a:moveTo>
                  <a:lnTo>
                    <a:pt x="1552" y="383"/>
                  </a:lnTo>
                  <a:lnTo>
                    <a:pt x="1548" y="383"/>
                  </a:lnTo>
                  <a:lnTo>
                    <a:pt x="1545" y="379"/>
                  </a:lnTo>
                  <a:lnTo>
                    <a:pt x="1543" y="369"/>
                  </a:lnTo>
                  <a:lnTo>
                    <a:pt x="1531" y="367"/>
                  </a:lnTo>
                  <a:lnTo>
                    <a:pt x="1527" y="369"/>
                  </a:lnTo>
                  <a:lnTo>
                    <a:pt x="1527" y="371"/>
                  </a:lnTo>
                  <a:lnTo>
                    <a:pt x="1517" y="369"/>
                  </a:lnTo>
                  <a:lnTo>
                    <a:pt x="1494" y="367"/>
                  </a:lnTo>
                  <a:lnTo>
                    <a:pt x="1492" y="357"/>
                  </a:lnTo>
                  <a:lnTo>
                    <a:pt x="1490" y="355"/>
                  </a:lnTo>
                  <a:lnTo>
                    <a:pt x="1485" y="355"/>
                  </a:lnTo>
                  <a:lnTo>
                    <a:pt x="1476" y="355"/>
                  </a:lnTo>
                  <a:lnTo>
                    <a:pt x="1471" y="355"/>
                  </a:lnTo>
                  <a:lnTo>
                    <a:pt x="1459" y="355"/>
                  </a:lnTo>
                  <a:lnTo>
                    <a:pt x="1457" y="351"/>
                  </a:lnTo>
                  <a:lnTo>
                    <a:pt x="1452" y="345"/>
                  </a:lnTo>
                  <a:lnTo>
                    <a:pt x="1441" y="343"/>
                  </a:lnTo>
                  <a:lnTo>
                    <a:pt x="1429" y="345"/>
                  </a:lnTo>
                  <a:lnTo>
                    <a:pt x="1424" y="341"/>
                  </a:lnTo>
                  <a:lnTo>
                    <a:pt x="1417" y="337"/>
                  </a:lnTo>
                  <a:lnTo>
                    <a:pt x="1410" y="335"/>
                  </a:lnTo>
                  <a:lnTo>
                    <a:pt x="1396" y="335"/>
                  </a:lnTo>
                  <a:lnTo>
                    <a:pt x="1385" y="337"/>
                  </a:lnTo>
                  <a:lnTo>
                    <a:pt x="1378" y="337"/>
                  </a:lnTo>
                  <a:lnTo>
                    <a:pt x="1373" y="337"/>
                  </a:lnTo>
                  <a:lnTo>
                    <a:pt x="1373" y="335"/>
                  </a:lnTo>
                  <a:lnTo>
                    <a:pt x="1373" y="329"/>
                  </a:lnTo>
                  <a:lnTo>
                    <a:pt x="1371" y="327"/>
                  </a:lnTo>
                  <a:lnTo>
                    <a:pt x="1355" y="331"/>
                  </a:lnTo>
                  <a:lnTo>
                    <a:pt x="1343" y="337"/>
                  </a:lnTo>
                  <a:lnTo>
                    <a:pt x="1334" y="339"/>
                  </a:lnTo>
                  <a:lnTo>
                    <a:pt x="1322" y="337"/>
                  </a:lnTo>
                  <a:lnTo>
                    <a:pt x="1320" y="337"/>
                  </a:lnTo>
                  <a:lnTo>
                    <a:pt x="1315" y="339"/>
                  </a:lnTo>
                  <a:lnTo>
                    <a:pt x="1308" y="345"/>
                  </a:lnTo>
                  <a:lnTo>
                    <a:pt x="1301" y="351"/>
                  </a:lnTo>
                  <a:lnTo>
                    <a:pt x="1289" y="363"/>
                  </a:lnTo>
                  <a:lnTo>
                    <a:pt x="1280" y="371"/>
                  </a:lnTo>
                  <a:lnTo>
                    <a:pt x="1275" y="377"/>
                  </a:lnTo>
                  <a:lnTo>
                    <a:pt x="1271" y="383"/>
                  </a:lnTo>
                  <a:lnTo>
                    <a:pt x="1271" y="390"/>
                  </a:lnTo>
                  <a:lnTo>
                    <a:pt x="1268" y="396"/>
                  </a:lnTo>
                  <a:lnTo>
                    <a:pt x="1268" y="404"/>
                  </a:lnTo>
                  <a:lnTo>
                    <a:pt x="1268" y="410"/>
                  </a:lnTo>
                  <a:lnTo>
                    <a:pt x="1257" y="412"/>
                  </a:lnTo>
                  <a:lnTo>
                    <a:pt x="1247" y="414"/>
                  </a:lnTo>
                  <a:lnTo>
                    <a:pt x="1243" y="416"/>
                  </a:lnTo>
                  <a:lnTo>
                    <a:pt x="1238" y="420"/>
                  </a:lnTo>
                  <a:lnTo>
                    <a:pt x="1231" y="428"/>
                  </a:lnTo>
                  <a:lnTo>
                    <a:pt x="1222" y="436"/>
                  </a:lnTo>
                  <a:lnTo>
                    <a:pt x="1215" y="440"/>
                  </a:lnTo>
                  <a:lnTo>
                    <a:pt x="1215" y="444"/>
                  </a:lnTo>
                  <a:lnTo>
                    <a:pt x="1213" y="446"/>
                  </a:lnTo>
                  <a:lnTo>
                    <a:pt x="1213" y="450"/>
                  </a:lnTo>
                  <a:lnTo>
                    <a:pt x="1213" y="454"/>
                  </a:lnTo>
                  <a:lnTo>
                    <a:pt x="1206" y="458"/>
                  </a:lnTo>
                  <a:lnTo>
                    <a:pt x="1194" y="462"/>
                  </a:lnTo>
                  <a:lnTo>
                    <a:pt x="1175" y="468"/>
                  </a:lnTo>
                  <a:lnTo>
                    <a:pt x="1171" y="472"/>
                  </a:lnTo>
                  <a:lnTo>
                    <a:pt x="1166" y="480"/>
                  </a:lnTo>
                  <a:lnTo>
                    <a:pt x="1159" y="492"/>
                  </a:lnTo>
                  <a:lnTo>
                    <a:pt x="1154" y="505"/>
                  </a:lnTo>
                  <a:lnTo>
                    <a:pt x="1150" y="517"/>
                  </a:lnTo>
                  <a:lnTo>
                    <a:pt x="1143" y="527"/>
                  </a:lnTo>
                  <a:lnTo>
                    <a:pt x="1140" y="531"/>
                  </a:lnTo>
                  <a:lnTo>
                    <a:pt x="1138" y="533"/>
                  </a:lnTo>
                  <a:lnTo>
                    <a:pt x="1136" y="533"/>
                  </a:lnTo>
                  <a:lnTo>
                    <a:pt x="1133" y="533"/>
                  </a:lnTo>
                  <a:lnTo>
                    <a:pt x="1131" y="531"/>
                  </a:lnTo>
                  <a:lnTo>
                    <a:pt x="1131" y="529"/>
                  </a:lnTo>
                  <a:lnTo>
                    <a:pt x="1131" y="525"/>
                  </a:lnTo>
                  <a:lnTo>
                    <a:pt x="1133" y="521"/>
                  </a:lnTo>
                  <a:lnTo>
                    <a:pt x="1138" y="507"/>
                  </a:lnTo>
                  <a:lnTo>
                    <a:pt x="1147" y="492"/>
                  </a:lnTo>
                  <a:lnTo>
                    <a:pt x="1157" y="478"/>
                  </a:lnTo>
                  <a:lnTo>
                    <a:pt x="1164" y="464"/>
                  </a:lnTo>
                  <a:lnTo>
                    <a:pt x="1171" y="454"/>
                  </a:lnTo>
                  <a:lnTo>
                    <a:pt x="1171" y="446"/>
                  </a:lnTo>
                  <a:lnTo>
                    <a:pt x="1168" y="442"/>
                  </a:lnTo>
                  <a:lnTo>
                    <a:pt x="1164" y="442"/>
                  </a:lnTo>
                  <a:lnTo>
                    <a:pt x="1157" y="442"/>
                  </a:lnTo>
                  <a:lnTo>
                    <a:pt x="1147" y="444"/>
                  </a:lnTo>
                  <a:lnTo>
                    <a:pt x="1133" y="452"/>
                  </a:lnTo>
                  <a:lnTo>
                    <a:pt x="1126" y="458"/>
                  </a:lnTo>
                  <a:lnTo>
                    <a:pt x="1119" y="458"/>
                  </a:lnTo>
                  <a:lnTo>
                    <a:pt x="1112" y="460"/>
                  </a:lnTo>
                  <a:lnTo>
                    <a:pt x="1108" y="460"/>
                  </a:lnTo>
                  <a:lnTo>
                    <a:pt x="1103" y="464"/>
                  </a:lnTo>
                  <a:lnTo>
                    <a:pt x="1099" y="466"/>
                  </a:lnTo>
                  <a:lnTo>
                    <a:pt x="1096" y="466"/>
                  </a:lnTo>
                  <a:lnTo>
                    <a:pt x="1094" y="464"/>
                  </a:lnTo>
                  <a:lnTo>
                    <a:pt x="1089" y="462"/>
                  </a:lnTo>
                  <a:lnTo>
                    <a:pt x="1082" y="456"/>
                  </a:lnTo>
                  <a:lnTo>
                    <a:pt x="1075" y="452"/>
                  </a:lnTo>
                  <a:lnTo>
                    <a:pt x="1064" y="454"/>
                  </a:lnTo>
                  <a:lnTo>
                    <a:pt x="1052" y="458"/>
                  </a:lnTo>
                  <a:lnTo>
                    <a:pt x="1040" y="464"/>
                  </a:lnTo>
                  <a:lnTo>
                    <a:pt x="1031" y="470"/>
                  </a:lnTo>
                  <a:lnTo>
                    <a:pt x="1026" y="470"/>
                  </a:lnTo>
                  <a:lnTo>
                    <a:pt x="1019" y="466"/>
                  </a:lnTo>
                  <a:lnTo>
                    <a:pt x="1012" y="458"/>
                  </a:lnTo>
                  <a:lnTo>
                    <a:pt x="1003" y="446"/>
                  </a:lnTo>
                  <a:lnTo>
                    <a:pt x="996" y="434"/>
                  </a:lnTo>
                  <a:lnTo>
                    <a:pt x="989" y="420"/>
                  </a:lnTo>
                  <a:lnTo>
                    <a:pt x="984" y="406"/>
                  </a:lnTo>
                  <a:lnTo>
                    <a:pt x="982" y="394"/>
                  </a:lnTo>
                  <a:lnTo>
                    <a:pt x="980" y="392"/>
                  </a:lnTo>
                  <a:lnTo>
                    <a:pt x="975" y="388"/>
                  </a:lnTo>
                  <a:lnTo>
                    <a:pt x="973" y="385"/>
                  </a:lnTo>
                  <a:lnTo>
                    <a:pt x="971" y="383"/>
                  </a:lnTo>
                  <a:lnTo>
                    <a:pt x="971" y="381"/>
                  </a:lnTo>
                  <a:lnTo>
                    <a:pt x="973" y="377"/>
                  </a:lnTo>
                  <a:lnTo>
                    <a:pt x="975" y="373"/>
                  </a:lnTo>
                  <a:lnTo>
                    <a:pt x="977" y="369"/>
                  </a:lnTo>
                  <a:lnTo>
                    <a:pt x="977" y="367"/>
                  </a:lnTo>
                  <a:lnTo>
                    <a:pt x="977" y="363"/>
                  </a:lnTo>
                  <a:lnTo>
                    <a:pt x="975" y="361"/>
                  </a:lnTo>
                  <a:lnTo>
                    <a:pt x="973" y="359"/>
                  </a:lnTo>
                  <a:lnTo>
                    <a:pt x="971" y="359"/>
                  </a:lnTo>
                  <a:lnTo>
                    <a:pt x="968" y="359"/>
                  </a:lnTo>
                  <a:lnTo>
                    <a:pt x="945" y="373"/>
                  </a:lnTo>
                  <a:lnTo>
                    <a:pt x="917" y="394"/>
                  </a:lnTo>
                  <a:lnTo>
                    <a:pt x="901" y="404"/>
                  </a:lnTo>
                  <a:lnTo>
                    <a:pt x="887" y="412"/>
                  </a:lnTo>
                  <a:lnTo>
                    <a:pt x="870" y="418"/>
                  </a:lnTo>
                  <a:lnTo>
                    <a:pt x="859" y="420"/>
                  </a:lnTo>
                  <a:lnTo>
                    <a:pt x="854" y="420"/>
                  </a:lnTo>
                  <a:lnTo>
                    <a:pt x="849" y="418"/>
                  </a:lnTo>
                  <a:lnTo>
                    <a:pt x="845" y="416"/>
                  </a:lnTo>
                  <a:lnTo>
                    <a:pt x="842" y="410"/>
                  </a:lnTo>
                  <a:lnTo>
                    <a:pt x="845" y="400"/>
                  </a:lnTo>
                  <a:lnTo>
                    <a:pt x="849" y="392"/>
                  </a:lnTo>
                  <a:lnTo>
                    <a:pt x="854" y="388"/>
                  </a:lnTo>
                  <a:lnTo>
                    <a:pt x="861" y="385"/>
                  </a:lnTo>
                  <a:lnTo>
                    <a:pt x="868" y="383"/>
                  </a:lnTo>
                  <a:lnTo>
                    <a:pt x="875" y="381"/>
                  </a:lnTo>
                  <a:lnTo>
                    <a:pt x="877" y="377"/>
                  </a:lnTo>
                  <a:lnTo>
                    <a:pt x="880" y="373"/>
                  </a:lnTo>
                  <a:lnTo>
                    <a:pt x="824" y="373"/>
                  </a:lnTo>
                  <a:lnTo>
                    <a:pt x="815" y="367"/>
                  </a:lnTo>
                  <a:lnTo>
                    <a:pt x="805" y="361"/>
                  </a:lnTo>
                  <a:lnTo>
                    <a:pt x="794" y="353"/>
                  </a:lnTo>
                  <a:lnTo>
                    <a:pt x="787" y="343"/>
                  </a:lnTo>
                  <a:lnTo>
                    <a:pt x="777" y="335"/>
                  </a:lnTo>
                  <a:lnTo>
                    <a:pt x="773" y="325"/>
                  </a:lnTo>
                  <a:lnTo>
                    <a:pt x="768" y="317"/>
                  </a:lnTo>
                  <a:lnTo>
                    <a:pt x="768" y="309"/>
                  </a:lnTo>
                  <a:lnTo>
                    <a:pt x="768" y="305"/>
                  </a:lnTo>
                  <a:lnTo>
                    <a:pt x="768" y="301"/>
                  </a:lnTo>
                  <a:lnTo>
                    <a:pt x="766" y="295"/>
                  </a:lnTo>
                  <a:lnTo>
                    <a:pt x="763" y="289"/>
                  </a:lnTo>
                  <a:lnTo>
                    <a:pt x="759" y="283"/>
                  </a:lnTo>
                  <a:lnTo>
                    <a:pt x="752" y="279"/>
                  </a:lnTo>
                  <a:lnTo>
                    <a:pt x="745" y="274"/>
                  </a:lnTo>
                  <a:lnTo>
                    <a:pt x="738" y="270"/>
                  </a:lnTo>
                  <a:lnTo>
                    <a:pt x="731" y="268"/>
                  </a:lnTo>
                  <a:lnTo>
                    <a:pt x="721" y="268"/>
                  </a:lnTo>
                  <a:lnTo>
                    <a:pt x="717" y="256"/>
                  </a:lnTo>
                  <a:lnTo>
                    <a:pt x="712" y="242"/>
                  </a:lnTo>
                  <a:lnTo>
                    <a:pt x="712" y="228"/>
                  </a:lnTo>
                  <a:lnTo>
                    <a:pt x="712" y="210"/>
                  </a:lnTo>
                  <a:lnTo>
                    <a:pt x="710" y="190"/>
                  </a:lnTo>
                  <a:lnTo>
                    <a:pt x="705" y="174"/>
                  </a:lnTo>
                  <a:lnTo>
                    <a:pt x="687" y="167"/>
                  </a:lnTo>
                  <a:lnTo>
                    <a:pt x="668" y="157"/>
                  </a:lnTo>
                  <a:lnTo>
                    <a:pt x="663" y="137"/>
                  </a:lnTo>
                  <a:lnTo>
                    <a:pt x="659" y="123"/>
                  </a:lnTo>
                  <a:lnTo>
                    <a:pt x="656" y="117"/>
                  </a:lnTo>
                  <a:lnTo>
                    <a:pt x="652" y="113"/>
                  </a:lnTo>
                  <a:lnTo>
                    <a:pt x="645" y="109"/>
                  </a:lnTo>
                  <a:lnTo>
                    <a:pt x="633" y="109"/>
                  </a:lnTo>
                  <a:lnTo>
                    <a:pt x="626" y="109"/>
                  </a:lnTo>
                  <a:lnTo>
                    <a:pt x="617" y="109"/>
                  </a:lnTo>
                  <a:lnTo>
                    <a:pt x="607" y="101"/>
                  </a:lnTo>
                  <a:lnTo>
                    <a:pt x="593" y="93"/>
                  </a:lnTo>
                  <a:lnTo>
                    <a:pt x="577" y="83"/>
                  </a:lnTo>
                  <a:lnTo>
                    <a:pt x="556" y="69"/>
                  </a:lnTo>
                  <a:lnTo>
                    <a:pt x="531" y="69"/>
                  </a:lnTo>
                  <a:lnTo>
                    <a:pt x="507" y="67"/>
                  </a:lnTo>
                  <a:lnTo>
                    <a:pt x="510" y="22"/>
                  </a:lnTo>
                  <a:lnTo>
                    <a:pt x="510" y="20"/>
                  </a:lnTo>
                  <a:lnTo>
                    <a:pt x="507" y="16"/>
                  </a:lnTo>
                  <a:lnTo>
                    <a:pt x="503" y="12"/>
                  </a:lnTo>
                  <a:lnTo>
                    <a:pt x="496" y="10"/>
                  </a:lnTo>
                  <a:lnTo>
                    <a:pt x="484" y="4"/>
                  </a:lnTo>
                  <a:lnTo>
                    <a:pt x="472" y="0"/>
                  </a:lnTo>
                  <a:lnTo>
                    <a:pt x="463" y="2"/>
                  </a:lnTo>
                  <a:lnTo>
                    <a:pt x="454" y="4"/>
                  </a:lnTo>
                  <a:lnTo>
                    <a:pt x="449" y="6"/>
                  </a:lnTo>
                  <a:lnTo>
                    <a:pt x="442" y="10"/>
                  </a:lnTo>
                  <a:lnTo>
                    <a:pt x="435" y="14"/>
                  </a:lnTo>
                  <a:lnTo>
                    <a:pt x="426" y="16"/>
                  </a:lnTo>
                  <a:lnTo>
                    <a:pt x="414" y="16"/>
                  </a:lnTo>
                  <a:lnTo>
                    <a:pt x="393" y="16"/>
                  </a:lnTo>
                  <a:lnTo>
                    <a:pt x="384" y="14"/>
                  </a:lnTo>
                  <a:lnTo>
                    <a:pt x="372" y="10"/>
                  </a:lnTo>
                  <a:lnTo>
                    <a:pt x="368" y="8"/>
                  </a:lnTo>
                  <a:lnTo>
                    <a:pt x="363" y="8"/>
                  </a:lnTo>
                  <a:lnTo>
                    <a:pt x="358" y="12"/>
                  </a:lnTo>
                  <a:lnTo>
                    <a:pt x="354" y="16"/>
                  </a:lnTo>
                  <a:lnTo>
                    <a:pt x="347" y="24"/>
                  </a:lnTo>
                  <a:lnTo>
                    <a:pt x="342" y="30"/>
                  </a:lnTo>
                  <a:lnTo>
                    <a:pt x="356" y="48"/>
                  </a:lnTo>
                  <a:lnTo>
                    <a:pt x="365" y="67"/>
                  </a:lnTo>
                  <a:lnTo>
                    <a:pt x="365" y="71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58" y="75"/>
                  </a:lnTo>
                  <a:lnTo>
                    <a:pt x="351" y="77"/>
                  </a:lnTo>
                  <a:lnTo>
                    <a:pt x="344" y="75"/>
                  </a:lnTo>
                  <a:lnTo>
                    <a:pt x="314" y="71"/>
                  </a:lnTo>
                  <a:lnTo>
                    <a:pt x="282" y="65"/>
                  </a:lnTo>
                  <a:lnTo>
                    <a:pt x="268" y="69"/>
                  </a:lnTo>
                  <a:lnTo>
                    <a:pt x="249" y="71"/>
                  </a:lnTo>
                  <a:lnTo>
                    <a:pt x="230" y="67"/>
                  </a:lnTo>
                  <a:lnTo>
                    <a:pt x="212" y="63"/>
                  </a:lnTo>
                  <a:lnTo>
                    <a:pt x="205" y="63"/>
                  </a:lnTo>
                  <a:lnTo>
                    <a:pt x="198" y="65"/>
                  </a:lnTo>
                  <a:lnTo>
                    <a:pt x="191" y="67"/>
                  </a:lnTo>
                  <a:lnTo>
                    <a:pt x="186" y="71"/>
                  </a:lnTo>
                  <a:lnTo>
                    <a:pt x="179" y="77"/>
                  </a:lnTo>
                  <a:lnTo>
                    <a:pt x="170" y="85"/>
                  </a:lnTo>
                  <a:lnTo>
                    <a:pt x="151" y="91"/>
                  </a:lnTo>
                  <a:lnTo>
                    <a:pt x="130" y="93"/>
                  </a:lnTo>
                  <a:lnTo>
                    <a:pt x="123" y="97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09" y="109"/>
                  </a:lnTo>
                  <a:lnTo>
                    <a:pt x="102" y="111"/>
                  </a:lnTo>
                  <a:lnTo>
                    <a:pt x="95" y="111"/>
                  </a:lnTo>
                  <a:lnTo>
                    <a:pt x="86" y="109"/>
                  </a:lnTo>
                  <a:lnTo>
                    <a:pt x="79" y="107"/>
                  </a:lnTo>
                  <a:lnTo>
                    <a:pt x="70" y="107"/>
                  </a:lnTo>
                  <a:lnTo>
                    <a:pt x="63" y="109"/>
                  </a:lnTo>
                  <a:lnTo>
                    <a:pt x="58" y="113"/>
                  </a:lnTo>
                  <a:lnTo>
                    <a:pt x="54" y="119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7" y="133"/>
                  </a:lnTo>
                  <a:lnTo>
                    <a:pt x="42" y="135"/>
                  </a:lnTo>
                  <a:lnTo>
                    <a:pt x="26" y="137"/>
                  </a:lnTo>
                  <a:lnTo>
                    <a:pt x="14" y="141"/>
                  </a:lnTo>
                  <a:lnTo>
                    <a:pt x="9" y="143"/>
                  </a:lnTo>
                  <a:lnTo>
                    <a:pt x="5" y="143"/>
                  </a:lnTo>
                  <a:lnTo>
                    <a:pt x="2" y="143"/>
                  </a:lnTo>
                  <a:lnTo>
                    <a:pt x="0" y="139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5" y="206"/>
                  </a:lnTo>
                  <a:lnTo>
                    <a:pt x="9" y="232"/>
                  </a:lnTo>
                  <a:lnTo>
                    <a:pt x="9" y="244"/>
                  </a:lnTo>
                  <a:lnTo>
                    <a:pt x="14" y="272"/>
                  </a:lnTo>
                  <a:lnTo>
                    <a:pt x="19" y="301"/>
                  </a:lnTo>
                  <a:lnTo>
                    <a:pt x="23" y="317"/>
                  </a:lnTo>
                  <a:lnTo>
                    <a:pt x="33" y="329"/>
                  </a:lnTo>
                  <a:lnTo>
                    <a:pt x="47" y="349"/>
                  </a:lnTo>
                  <a:lnTo>
                    <a:pt x="58" y="369"/>
                  </a:lnTo>
                  <a:lnTo>
                    <a:pt x="65" y="377"/>
                  </a:lnTo>
                  <a:lnTo>
                    <a:pt x="65" y="381"/>
                  </a:lnTo>
                  <a:lnTo>
                    <a:pt x="67" y="390"/>
                  </a:lnTo>
                  <a:lnTo>
                    <a:pt x="70" y="394"/>
                  </a:lnTo>
                  <a:lnTo>
                    <a:pt x="74" y="398"/>
                  </a:lnTo>
                  <a:lnTo>
                    <a:pt x="79" y="400"/>
                  </a:lnTo>
                  <a:lnTo>
                    <a:pt x="86" y="402"/>
                  </a:lnTo>
                  <a:lnTo>
                    <a:pt x="98" y="416"/>
                  </a:lnTo>
                  <a:lnTo>
                    <a:pt x="102" y="424"/>
                  </a:lnTo>
                  <a:lnTo>
                    <a:pt x="107" y="428"/>
                  </a:lnTo>
                  <a:lnTo>
                    <a:pt x="112" y="430"/>
                  </a:lnTo>
                  <a:lnTo>
                    <a:pt x="114" y="430"/>
                  </a:lnTo>
                  <a:lnTo>
                    <a:pt x="119" y="430"/>
                  </a:lnTo>
                  <a:lnTo>
                    <a:pt x="128" y="430"/>
                  </a:lnTo>
                  <a:lnTo>
                    <a:pt x="140" y="430"/>
                  </a:lnTo>
                  <a:lnTo>
                    <a:pt x="151" y="434"/>
                  </a:lnTo>
                  <a:lnTo>
                    <a:pt x="163" y="436"/>
                  </a:lnTo>
                  <a:lnTo>
                    <a:pt x="168" y="438"/>
                  </a:lnTo>
                  <a:lnTo>
                    <a:pt x="175" y="438"/>
                  </a:lnTo>
                  <a:lnTo>
                    <a:pt x="179" y="436"/>
                  </a:lnTo>
                  <a:lnTo>
                    <a:pt x="186" y="434"/>
                  </a:lnTo>
                  <a:lnTo>
                    <a:pt x="198" y="434"/>
                  </a:lnTo>
                  <a:lnTo>
                    <a:pt x="209" y="438"/>
                  </a:lnTo>
                  <a:lnTo>
                    <a:pt x="219" y="442"/>
                  </a:lnTo>
                  <a:lnTo>
                    <a:pt x="228" y="446"/>
                  </a:lnTo>
                  <a:lnTo>
                    <a:pt x="242" y="456"/>
                  </a:lnTo>
                  <a:lnTo>
                    <a:pt x="247" y="460"/>
                  </a:lnTo>
                  <a:lnTo>
                    <a:pt x="256" y="462"/>
                  </a:lnTo>
                  <a:lnTo>
                    <a:pt x="261" y="466"/>
                  </a:lnTo>
                  <a:lnTo>
                    <a:pt x="265" y="470"/>
                  </a:lnTo>
                  <a:lnTo>
                    <a:pt x="268" y="472"/>
                  </a:lnTo>
                  <a:lnTo>
                    <a:pt x="272" y="476"/>
                  </a:lnTo>
                  <a:lnTo>
                    <a:pt x="275" y="478"/>
                  </a:lnTo>
                  <a:lnTo>
                    <a:pt x="282" y="480"/>
                  </a:lnTo>
                  <a:lnTo>
                    <a:pt x="289" y="480"/>
                  </a:lnTo>
                  <a:lnTo>
                    <a:pt x="296" y="480"/>
                  </a:lnTo>
                  <a:lnTo>
                    <a:pt x="300" y="482"/>
                  </a:lnTo>
                  <a:lnTo>
                    <a:pt x="305" y="486"/>
                  </a:lnTo>
                  <a:lnTo>
                    <a:pt x="307" y="492"/>
                  </a:lnTo>
                  <a:lnTo>
                    <a:pt x="307" y="501"/>
                  </a:lnTo>
                  <a:lnTo>
                    <a:pt x="307" y="505"/>
                  </a:lnTo>
                  <a:lnTo>
                    <a:pt x="81" y="947"/>
                  </a:lnTo>
                  <a:lnTo>
                    <a:pt x="79" y="949"/>
                  </a:lnTo>
                  <a:lnTo>
                    <a:pt x="77" y="957"/>
                  </a:lnTo>
                  <a:lnTo>
                    <a:pt x="74" y="961"/>
                  </a:lnTo>
                  <a:lnTo>
                    <a:pt x="74" y="965"/>
                  </a:lnTo>
                  <a:lnTo>
                    <a:pt x="77" y="967"/>
                  </a:lnTo>
                  <a:lnTo>
                    <a:pt x="81" y="969"/>
                  </a:lnTo>
                  <a:lnTo>
                    <a:pt x="88" y="973"/>
                  </a:lnTo>
                  <a:lnTo>
                    <a:pt x="95" y="979"/>
                  </a:lnTo>
                  <a:lnTo>
                    <a:pt x="100" y="985"/>
                  </a:lnTo>
                  <a:lnTo>
                    <a:pt x="102" y="993"/>
                  </a:lnTo>
                  <a:lnTo>
                    <a:pt x="107" y="999"/>
                  </a:lnTo>
                  <a:lnTo>
                    <a:pt x="107" y="1007"/>
                  </a:lnTo>
                  <a:lnTo>
                    <a:pt x="107" y="1011"/>
                  </a:lnTo>
                  <a:lnTo>
                    <a:pt x="105" y="1015"/>
                  </a:lnTo>
                  <a:lnTo>
                    <a:pt x="119" y="1027"/>
                  </a:lnTo>
                  <a:lnTo>
                    <a:pt x="130" y="1041"/>
                  </a:lnTo>
                  <a:lnTo>
                    <a:pt x="140" y="1056"/>
                  </a:lnTo>
                  <a:lnTo>
                    <a:pt x="147" y="1072"/>
                  </a:lnTo>
                  <a:lnTo>
                    <a:pt x="156" y="1106"/>
                  </a:lnTo>
                  <a:lnTo>
                    <a:pt x="163" y="1146"/>
                  </a:lnTo>
                  <a:lnTo>
                    <a:pt x="165" y="1153"/>
                  </a:lnTo>
                  <a:lnTo>
                    <a:pt x="170" y="1159"/>
                  </a:lnTo>
                  <a:lnTo>
                    <a:pt x="177" y="1165"/>
                  </a:lnTo>
                  <a:lnTo>
                    <a:pt x="184" y="1169"/>
                  </a:lnTo>
                  <a:lnTo>
                    <a:pt x="200" y="1175"/>
                  </a:lnTo>
                  <a:lnTo>
                    <a:pt x="219" y="1181"/>
                  </a:lnTo>
                  <a:lnTo>
                    <a:pt x="226" y="1185"/>
                  </a:lnTo>
                  <a:lnTo>
                    <a:pt x="230" y="1191"/>
                  </a:lnTo>
                  <a:lnTo>
                    <a:pt x="233" y="1199"/>
                  </a:lnTo>
                  <a:lnTo>
                    <a:pt x="233" y="1205"/>
                  </a:lnTo>
                  <a:lnTo>
                    <a:pt x="254" y="1221"/>
                  </a:lnTo>
                  <a:lnTo>
                    <a:pt x="272" y="1235"/>
                  </a:lnTo>
                  <a:lnTo>
                    <a:pt x="1047" y="1272"/>
                  </a:lnTo>
                  <a:lnTo>
                    <a:pt x="1050" y="1262"/>
                  </a:lnTo>
                  <a:lnTo>
                    <a:pt x="1059" y="1237"/>
                  </a:lnTo>
                  <a:lnTo>
                    <a:pt x="1066" y="1221"/>
                  </a:lnTo>
                  <a:lnTo>
                    <a:pt x="1078" y="1207"/>
                  </a:lnTo>
                  <a:lnTo>
                    <a:pt x="1094" y="1191"/>
                  </a:lnTo>
                  <a:lnTo>
                    <a:pt x="1112" y="1177"/>
                  </a:lnTo>
                  <a:lnTo>
                    <a:pt x="1122" y="1171"/>
                  </a:lnTo>
                  <a:lnTo>
                    <a:pt x="1131" y="1163"/>
                  </a:lnTo>
                  <a:lnTo>
                    <a:pt x="1140" y="1153"/>
                  </a:lnTo>
                  <a:lnTo>
                    <a:pt x="1147" y="1140"/>
                  </a:lnTo>
                  <a:lnTo>
                    <a:pt x="1161" y="1114"/>
                  </a:lnTo>
                  <a:lnTo>
                    <a:pt x="1171" y="1092"/>
                  </a:lnTo>
                  <a:lnTo>
                    <a:pt x="1175" y="1080"/>
                  </a:lnTo>
                  <a:lnTo>
                    <a:pt x="1175" y="1070"/>
                  </a:lnTo>
                  <a:lnTo>
                    <a:pt x="1173" y="1066"/>
                  </a:lnTo>
                  <a:lnTo>
                    <a:pt x="1168" y="1062"/>
                  </a:lnTo>
                  <a:lnTo>
                    <a:pt x="1164" y="1058"/>
                  </a:lnTo>
                  <a:lnTo>
                    <a:pt x="1159" y="1054"/>
                  </a:lnTo>
                  <a:lnTo>
                    <a:pt x="1157" y="1050"/>
                  </a:lnTo>
                  <a:lnTo>
                    <a:pt x="1154" y="1044"/>
                  </a:lnTo>
                  <a:lnTo>
                    <a:pt x="1159" y="1031"/>
                  </a:lnTo>
                  <a:lnTo>
                    <a:pt x="1166" y="1019"/>
                  </a:lnTo>
                  <a:lnTo>
                    <a:pt x="1171" y="1013"/>
                  </a:lnTo>
                  <a:lnTo>
                    <a:pt x="1173" y="1005"/>
                  </a:lnTo>
                  <a:lnTo>
                    <a:pt x="1173" y="997"/>
                  </a:lnTo>
                  <a:lnTo>
                    <a:pt x="1173" y="987"/>
                  </a:lnTo>
                  <a:lnTo>
                    <a:pt x="1173" y="979"/>
                  </a:lnTo>
                  <a:lnTo>
                    <a:pt x="1175" y="973"/>
                  </a:lnTo>
                  <a:lnTo>
                    <a:pt x="1182" y="969"/>
                  </a:lnTo>
                  <a:lnTo>
                    <a:pt x="1189" y="965"/>
                  </a:lnTo>
                  <a:lnTo>
                    <a:pt x="1208" y="959"/>
                  </a:lnTo>
                  <a:lnTo>
                    <a:pt x="1224" y="955"/>
                  </a:lnTo>
                  <a:lnTo>
                    <a:pt x="1233" y="953"/>
                  </a:lnTo>
                  <a:lnTo>
                    <a:pt x="1236" y="949"/>
                  </a:lnTo>
                  <a:lnTo>
                    <a:pt x="1238" y="945"/>
                  </a:lnTo>
                  <a:lnTo>
                    <a:pt x="1238" y="937"/>
                  </a:lnTo>
                  <a:lnTo>
                    <a:pt x="1252" y="924"/>
                  </a:lnTo>
                  <a:lnTo>
                    <a:pt x="1264" y="906"/>
                  </a:lnTo>
                  <a:lnTo>
                    <a:pt x="1266" y="902"/>
                  </a:lnTo>
                  <a:lnTo>
                    <a:pt x="1273" y="898"/>
                  </a:lnTo>
                  <a:lnTo>
                    <a:pt x="1278" y="894"/>
                  </a:lnTo>
                  <a:lnTo>
                    <a:pt x="1280" y="888"/>
                  </a:lnTo>
                  <a:lnTo>
                    <a:pt x="1282" y="880"/>
                  </a:lnTo>
                  <a:lnTo>
                    <a:pt x="1285" y="872"/>
                  </a:lnTo>
                  <a:lnTo>
                    <a:pt x="1294" y="850"/>
                  </a:lnTo>
                  <a:lnTo>
                    <a:pt x="1296" y="840"/>
                  </a:lnTo>
                  <a:lnTo>
                    <a:pt x="1289" y="834"/>
                  </a:lnTo>
                  <a:lnTo>
                    <a:pt x="1285" y="826"/>
                  </a:lnTo>
                  <a:lnTo>
                    <a:pt x="1278" y="821"/>
                  </a:lnTo>
                  <a:lnTo>
                    <a:pt x="1268" y="819"/>
                  </a:lnTo>
                  <a:lnTo>
                    <a:pt x="1259" y="819"/>
                  </a:lnTo>
                  <a:lnTo>
                    <a:pt x="1252" y="817"/>
                  </a:lnTo>
                  <a:lnTo>
                    <a:pt x="1247" y="817"/>
                  </a:lnTo>
                  <a:lnTo>
                    <a:pt x="1245" y="815"/>
                  </a:lnTo>
                  <a:lnTo>
                    <a:pt x="1243" y="813"/>
                  </a:lnTo>
                  <a:lnTo>
                    <a:pt x="1240" y="809"/>
                  </a:lnTo>
                  <a:lnTo>
                    <a:pt x="1243" y="805"/>
                  </a:lnTo>
                  <a:lnTo>
                    <a:pt x="1247" y="799"/>
                  </a:lnTo>
                  <a:lnTo>
                    <a:pt x="1254" y="795"/>
                  </a:lnTo>
                  <a:lnTo>
                    <a:pt x="1264" y="789"/>
                  </a:lnTo>
                  <a:lnTo>
                    <a:pt x="1280" y="777"/>
                  </a:lnTo>
                  <a:lnTo>
                    <a:pt x="1303" y="761"/>
                  </a:lnTo>
                  <a:lnTo>
                    <a:pt x="1327" y="747"/>
                  </a:lnTo>
                  <a:lnTo>
                    <a:pt x="1341" y="741"/>
                  </a:lnTo>
                  <a:lnTo>
                    <a:pt x="1350" y="739"/>
                  </a:lnTo>
                  <a:lnTo>
                    <a:pt x="1364" y="735"/>
                  </a:lnTo>
                  <a:lnTo>
                    <a:pt x="1382" y="719"/>
                  </a:lnTo>
                  <a:lnTo>
                    <a:pt x="1399" y="698"/>
                  </a:lnTo>
                  <a:lnTo>
                    <a:pt x="1410" y="686"/>
                  </a:lnTo>
                  <a:lnTo>
                    <a:pt x="1415" y="678"/>
                  </a:lnTo>
                  <a:lnTo>
                    <a:pt x="1420" y="672"/>
                  </a:lnTo>
                  <a:lnTo>
                    <a:pt x="1431" y="666"/>
                  </a:lnTo>
                  <a:lnTo>
                    <a:pt x="1436" y="662"/>
                  </a:lnTo>
                  <a:lnTo>
                    <a:pt x="1436" y="658"/>
                  </a:lnTo>
                  <a:lnTo>
                    <a:pt x="1438" y="650"/>
                  </a:lnTo>
                  <a:lnTo>
                    <a:pt x="1441" y="640"/>
                  </a:lnTo>
                  <a:lnTo>
                    <a:pt x="1443" y="632"/>
                  </a:lnTo>
                  <a:lnTo>
                    <a:pt x="1448" y="622"/>
                  </a:lnTo>
                  <a:lnTo>
                    <a:pt x="1459" y="612"/>
                  </a:lnTo>
                  <a:lnTo>
                    <a:pt x="1473" y="601"/>
                  </a:lnTo>
                  <a:lnTo>
                    <a:pt x="1483" y="591"/>
                  </a:lnTo>
                  <a:lnTo>
                    <a:pt x="1487" y="579"/>
                  </a:lnTo>
                  <a:lnTo>
                    <a:pt x="1490" y="567"/>
                  </a:lnTo>
                  <a:lnTo>
                    <a:pt x="1492" y="561"/>
                  </a:lnTo>
                  <a:lnTo>
                    <a:pt x="1490" y="551"/>
                  </a:lnTo>
                  <a:lnTo>
                    <a:pt x="1492" y="543"/>
                  </a:lnTo>
                  <a:lnTo>
                    <a:pt x="1496" y="539"/>
                  </a:lnTo>
                  <a:lnTo>
                    <a:pt x="1501" y="533"/>
                  </a:lnTo>
                  <a:lnTo>
                    <a:pt x="1508" y="529"/>
                  </a:lnTo>
                  <a:lnTo>
                    <a:pt x="1513" y="523"/>
                  </a:lnTo>
                  <a:lnTo>
                    <a:pt x="1517" y="513"/>
                  </a:lnTo>
                  <a:lnTo>
                    <a:pt x="1520" y="499"/>
                  </a:lnTo>
                  <a:lnTo>
                    <a:pt x="1520" y="494"/>
                  </a:lnTo>
                  <a:lnTo>
                    <a:pt x="1527" y="490"/>
                  </a:lnTo>
                  <a:lnTo>
                    <a:pt x="1531" y="488"/>
                  </a:lnTo>
                  <a:lnTo>
                    <a:pt x="1534" y="482"/>
                  </a:lnTo>
                  <a:lnTo>
                    <a:pt x="1538" y="472"/>
                  </a:lnTo>
                  <a:lnTo>
                    <a:pt x="1543" y="460"/>
                  </a:lnTo>
                  <a:lnTo>
                    <a:pt x="1543" y="452"/>
                  </a:lnTo>
                  <a:lnTo>
                    <a:pt x="1541" y="448"/>
                  </a:lnTo>
                  <a:lnTo>
                    <a:pt x="1538" y="446"/>
                  </a:lnTo>
                  <a:lnTo>
                    <a:pt x="1538" y="444"/>
                  </a:lnTo>
                  <a:lnTo>
                    <a:pt x="1538" y="440"/>
                  </a:lnTo>
                  <a:lnTo>
                    <a:pt x="1543" y="436"/>
                  </a:lnTo>
                  <a:lnTo>
                    <a:pt x="1552" y="408"/>
                  </a:lnTo>
                  <a:lnTo>
                    <a:pt x="1559" y="383"/>
                  </a:lnTo>
                  <a:close/>
                </a:path>
              </a:pathLst>
            </a:custGeom>
            <a:solidFill>
              <a:srgbClr val="F2E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2" name="Freeform 111"/>
            <p:cNvSpPr>
              <a:spLocks noChangeArrowheads="1"/>
            </p:cNvSpPr>
            <p:nvPr/>
          </p:nvSpPr>
          <p:spPr bwMode="auto">
            <a:xfrm>
              <a:off x="3344381" y="1451445"/>
              <a:ext cx="1412034" cy="1211086"/>
            </a:xfrm>
            <a:custGeom>
              <a:avLst/>
              <a:gdLst>
                <a:gd name="T0" fmla="*/ 2147483647 w 1559"/>
                <a:gd name="T1" fmla="*/ 0 h 1272"/>
                <a:gd name="T2" fmla="*/ 2147483647 w 1559"/>
                <a:gd name="T3" fmla="*/ 2147483647 h 1272"/>
                <a:gd name="T4" fmla="*/ 2147483647 w 1559"/>
                <a:gd name="T5" fmla="*/ 2147483647 h 1272"/>
                <a:gd name="T6" fmla="*/ 0 w 1559"/>
                <a:gd name="T7" fmla="*/ 2147483647 h 1272"/>
                <a:gd name="T8" fmla="*/ 2147483647 w 1559"/>
                <a:gd name="T9" fmla="*/ 2147483647 h 1272"/>
                <a:gd name="T10" fmla="*/ 2147483647 w 1559"/>
                <a:gd name="T11" fmla="*/ 2147483647 h 1272"/>
                <a:gd name="T12" fmla="*/ 2147483647 w 1559"/>
                <a:gd name="T13" fmla="*/ 2147483647 h 1272"/>
                <a:gd name="T14" fmla="*/ 2147483647 w 1559"/>
                <a:gd name="T15" fmla="*/ 2147483647 h 1272"/>
                <a:gd name="T16" fmla="*/ 2147483647 w 1559"/>
                <a:gd name="T17" fmla="*/ 2147483647 h 1272"/>
                <a:gd name="T18" fmla="*/ 2147483647 w 1559"/>
                <a:gd name="T19" fmla="*/ 2147483647 h 1272"/>
                <a:gd name="T20" fmla="*/ 2147483647 w 1559"/>
                <a:gd name="T21" fmla="*/ 2147483647 h 1272"/>
                <a:gd name="T22" fmla="*/ 2147483647 w 1559"/>
                <a:gd name="T23" fmla="*/ 2147483647 h 1272"/>
                <a:gd name="T24" fmla="*/ 2147483647 w 1559"/>
                <a:gd name="T25" fmla="*/ 2147483647 h 1272"/>
                <a:gd name="T26" fmla="*/ 2147483647 w 1559"/>
                <a:gd name="T27" fmla="*/ 2147483647 h 1272"/>
                <a:gd name="T28" fmla="*/ 2147483647 w 1559"/>
                <a:gd name="T29" fmla="*/ 2147483647 h 1272"/>
                <a:gd name="T30" fmla="*/ 2147483647 w 1559"/>
                <a:gd name="T31" fmla="*/ 2147483647 h 1272"/>
                <a:gd name="T32" fmla="*/ 2147483647 w 1559"/>
                <a:gd name="T33" fmla="*/ 2147483647 h 1272"/>
                <a:gd name="T34" fmla="*/ 2147483647 w 1559"/>
                <a:gd name="T35" fmla="*/ 2147483647 h 1272"/>
                <a:gd name="T36" fmla="*/ 2147483647 w 1559"/>
                <a:gd name="T37" fmla="*/ 2147483647 h 1272"/>
                <a:gd name="T38" fmla="*/ 2147483647 w 1559"/>
                <a:gd name="T39" fmla="*/ 2147483647 h 1272"/>
                <a:gd name="T40" fmla="*/ 2147483647 w 1559"/>
                <a:gd name="T41" fmla="*/ 2147483647 h 1272"/>
                <a:gd name="T42" fmla="*/ 2147483647 w 1559"/>
                <a:gd name="T43" fmla="*/ 2147483647 h 1272"/>
                <a:gd name="T44" fmla="*/ 2147483647 w 1559"/>
                <a:gd name="T45" fmla="*/ 2147483647 h 1272"/>
                <a:gd name="T46" fmla="*/ 2147483647 w 1559"/>
                <a:gd name="T47" fmla="*/ 2147483647 h 1272"/>
                <a:gd name="T48" fmla="*/ 2147483647 w 1559"/>
                <a:gd name="T49" fmla="*/ 2147483647 h 1272"/>
                <a:gd name="T50" fmla="*/ 2147483647 w 1559"/>
                <a:gd name="T51" fmla="*/ 2147483647 h 1272"/>
                <a:gd name="T52" fmla="*/ 2147483647 w 1559"/>
                <a:gd name="T53" fmla="*/ 2147483647 h 1272"/>
                <a:gd name="T54" fmla="*/ 2147483647 w 1559"/>
                <a:gd name="T55" fmla="*/ 2147483647 h 1272"/>
                <a:gd name="T56" fmla="*/ 2147483647 w 1559"/>
                <a:gd name="T57" fmla="*/ 2147483647 h 1272"/>
                <a:gd name="T58" fmla="*/ 2147483647 w 1559"/>
                <a:gd name="T59" fmla="*/ 2147483647 h 1272"/>
                <a:gd name="T60" fmla="*/ 2147483647 w 1559"/>
                <a:gd name="T61" fmla="*/ 2147483647 h 1272"/>
                <a:gd name="T62" fmla="*/ 2147483647 w 1559"/>
                <a:gd name="T63" fmla="*/ 2147483647 h 1272"/>
                <a:gd name="T64" fmla="*/ 2147483647 w 1559"/>
                <a:gd name="T65" fmla="*/ 2147483647 h 1272"/>
                <a:gd name="T66" fmla="*/ 2147483647 w 1559"/>
                <a:gd name="T67" fmla="*/ 2147483647 h 1272"/>
                <a:gd name="T68" fmla="*/ 2147483647 w 1559"/>
                <a:gd name="T69" fmla="*/ 2147483647 h 1272"/>
                <a:gd name="T70" fmla="*/ 2147483647 w 1559"/>
                <a:gd name="T71" fmla="*/ 2147483647 h 1272"/>
                <a:gd name="T72" fmla="*/ 2147483647 w 1559"/>
                <a:gd name="T73" fmla="*/ 2147483647 h 1272"/>
                <a:gd name="T74" fmla="*/ 2147483647 w 1559"/>
                <a:gd name="T75" fmla="*/ 2147483647 h 1272"/>
                <a:gd name="T76" fmla="*/ 2147483647 w 1559"/>
                <a:gd name="T77" fmla="*/ 2147483647 h 1272"/>
                <a:gd name="T78" fmla="*/ 2147483647 w 1559"/>
                <a:gd name="T79" fmla="*/ 2147483647 h 1272"/>
                <a:gd name="T80" fmla="*/ 2147483647 w 1559"/>
                <a:gd name="T81" fmla="*/ 2147483647 h 1272"/>
                <a:gd name="T82" fmla="*/ 2147483647 w 1559"/>
                <a:gd name="T83" fmla="*/ 2147483647 h 1272"/>
                <a:gd name="T84" fmla="*/ 2147483647 w 1559"/>
                <a:gd name="T85" fmla="*/ 2147483647 h 1272"/>
                <a:gd name="T86" fmla="*/ 2147483647 w 1559"/>
                <a:gd name="T87" fmla="*/ 2147483647 h 1272"/>
                <a:gd name="T88" fmla="*/ 2147483647 w 1559"/>
                <a:gd name="T89" fmla="*/ 2147483647 h 1272"/>
                <a:gd name="T90" fmla="*/ 2147483647 w 1559"/>
                <a:gd name="T91" fmla="*/ 2147483647 h 1272"/>
                <a:gd name="T92" fmla="*/ 2147483647 w 1559"/>
                <a:gd name="T93" fmla="*/ 2147483647 h 1272"/>
                <a:gd name="T94" fmla="*/ 2147483647 w 1559"/>
                <a:gd name="T95" fmla="*/ 2147483647 h 1272"/>
                <a:gd name="T96" fmla="*/ 2147483647 w 1559"/>
                <a:gd name="T97" fmla="*/ 2147483647 h 1272"/>
                <a:gd name="T98" fmla="*/ 2147483647 w 1559"/>
                <a:gd name="T99" fmla="*/ 2147483647 h 1272"/>
                <a:gd name="T100" fmla="*/ 2147483647 w 1559"/>
                <a:gd name="T101" fmla="*/ 2147483647 h 1272"/>
                <a:gd name="T102" fmla="*/ 2147483647 w 1559"/>
                <a:gd name="T103" fmla="*/ 2147483647 h 1272"/>
                <a:gd name="T104" fmla="*/ 2147483647 w 1559"/>
                <a:gd name="T105" fmla="*/ 2147483647 h 1272"/>
                <a:gd name="T106" fmla="*/ 2147483647 w 1559"/>
                <a:gd name="T107" fmla="*/ 2147483647 h 1272"/>
                <a:gd name="T108" fmla="*/ 2147483647 w 1559"/>
                <a:gd name="T109" fmla="*/ 2147483647 h 1272"/>
                <a:gd name="T110" fmla="*/ 2147483647 w 1559"/>
                <a:gd name="T111" fmla="*/ 2147483647 h 1272"/>
                <a:gd name="T112" fmla="*/ 2147483647 w 1559"/>
                <a:gd name="T113" fmla="*/ 2147483647 h 1272"/>
                <a:gd name="T114" fmla="*/ 2147483647 w 1559"/>
                <a:gd name="T115" fmla="*/ 2147483647 h 1272"/>
                <a:gd name="T116" fmla="*/ 2147483647 w 1559"/>
                <a:gd name="T117" fmla="*/ 2147483647 h 1272"/>
                <a:gd name="T118" fmla="*/ 2147483647 w 1559"/>
                <a:gd name="T119" fmla="*/ 2147483647 h 1272"/>
                <a:gd name="T120" fmla="*/ 17694720 60000 65536"/>
                <a:gd name="T121" fmla="*/ 0 60000 65536"/>
                <a:gd name="T122" fmla="*/ 5898240 60000 65536"/>
                <a:gd name="T123" fmla="*/ 1179648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59"/>
                <a:gd name="T181" fmla="*/ 0 h 1272"/>
                <a:gd name="T182" fmla="*/ 1559 w 1559"/>
                <a:gd name="T183" fmla="*/ 1272 h 12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59" h="1272">
                  <a:moveTo>
                    <a:pt x="1559" y="383"/>
                  </a:moveTo>
                  <a:lnTo>
                    <a:pt x="1552" y="383"/>
                  </a:lnTo>
                  <a:lnTo>
                    <a:pt x="1548" y="383"/>
                  </a:lnTo>
                  <a:lnTo>
                    <a:pt x="1545" y="379"/>
                  </a:lnTo>
                  <a:lnTo>
                    <a:pt x="1543" y="369"/>
                  </a:lnTo>
                  <a:lnTo>
                    <a:pt x="1531" y="367"/>
                  </a:lnTo>
                  <a:lnTo>
                    <a:pt x="1527" y="369"/>
                  </a:lnTo>
                  <a:lnTo>
                    <a:pt x="1527" y="371"/>
                  </a:lnTo>
                  <a:lnTo>
                    <a:pt x="1517" y="369"/>
                  </a:lnTo>
                  <a:lnTo>
                    <a:pt x="1494" y="367"/>
                  </a:lnTo>
                  <a:lnTo>
                    <a:pt x="1492" y="357"/>
                  </a:lnTo>
                  <a:lnTo>
                    <a:pt x="1490" y="355"/>
                  </a:lnTo>
                  <a:lnTo>
                    <a:pt x="1485" y="355"/>
                  </a:lnTo>
                  <a:lnTo>
                    <a:pt x="1476" y="355"/>
                  </a:lnTo>
                  <a:lnTo>
                    <a:pt x="1471" y="355"/>
                  </a:lnTo>
                  <a:lnTo>
                    <a:pt x="1459" y="355"/>
                  </a:lnTo>
                  <a:lnTo>
                    <a:pt x="1457" y="351"/>
                  </a:lnTo>
                  <a:lnTo>
                    <a:pt x="1452" y="345"/>
                  </a:lnTo>
                  <a:lnTo>
                    <a:pt x="1441" y="343"/>
                  </a:lnTo>
                  <a:lnTo>
                    <a:pt x="1429" y="345"/>
                  </a:lnTo>
                  <a:lnTo>
                    <a:pt x="1424" y="341"/>
                  </a:lnTo>
                  <a:lnTo>
                    <a:pt x="1417" y="337"/>
                  </a:lnTo>
                  <a:lnTo>
                    <a:pt x="1410" y="335"/>
                  </a:lnTo>
                  <a:lnTo>
                    <a:pt x="1396" y="335"/>
                  </a:lnTo>
                  <a:lnTo>
                    <a:pt x="1385" y="337"/>
                  </a:lnTo>
                  <a:lnTo>
                    <a:pt x="1378" y="337"/>
                  </a:lnTo>
                  <a:lnTo>
                    <a:pt x="1373" y="337"/>
                  </a:lnTo>
                  <a:lnTo>
                    <a:pt x="1373" y="335"/>
                  </a:lnTo>
                  <a:lnTo>
                    <a:pt x="1373" y="329"/>
                  </a:lnTo>
                  <a:lnTo>
                    <a:pt x="1371" y="327"/>
                  </a:lnTo>
                  <a:lnTo>
                    <a:pt x="1355" y="331"/>
                  </a:lnTo>
                  <a:lnTo>
                    <a:pt x="1343" y="337"/>
                  </a:lnTo>
                  <a:lnTo>
                    <a:pt x="1334" y="339"/>
                  </a:lnTo>
                  <a:lnTo>
                    <a:pt x="1322" y="337"/>
                  </a:lnTo>
                  <a:lnTo>
                    <a:pt x="1320" y="337"/>
                  </a:lnTo>
                  <a:lnTo>
                    <a:pt x="1315" y="339"/>
                  </a:lnTo>
                  <a:lnTo>
                    <a:pt x="1308" y="345"/>
                  </a:lnTo>
                  <a:lnTo>
                    <a:pt x="1301" y="351"/>
                  </a:lnTo>
                  <a:lnTo>
                    <a:pt x="1289" y="363"/>
                  </a:lnTo>
                  <a:lnTo>
                    <a:pt x="1280" y="371"/>
                  </a:lnTo>
                  <a:lnTo>
                    <a:pt x="1275" y="377"/>
                  </a:lnTo>
                  <a:lnTo>
                    <a:pt x="1271" y="383"/>
                  </a:lnTo>
                  <a:lnTo>
                    <a:pt x="1271" y="390"/>
                  </a:lnTo>
                  <a:lnTo>
                    <a:pt x="1268" y="396"/>
                  </a:lnTo>
                  <a:lnTo>
                    <a:pt x="1268" y="404"/>
                  </a:lnTo>
                  <a:lnTo>
                    <a:pt x="1268" y="410"/>
                  </a:lnTo>
                  <a:lnTo>
                    <a:pt x="1257" y="412"/>
                  </a:lnTo>
                  <a:lnTo>
                    <a:pt x="1247" y="414"/>
                  </a:lnTo>
                  <a:lnTo>
                    <a:pt x="1243" y="416"/>
                  </a:lnTo>
                  <a:lnTo>
                    <a:pt x="1238" y="420"/>
                  </a:lnTo>
                  <a:lnTo>
                    <a:pt x="1231" y="428"/>
                  </a:lnTo>
                  <a:lnTo>
                    <a:pt x="1222" y="436"/>
                  </a:lnTo>
                  <a:lnTo>
                    <a:pt x="1215" y="440"/>
                  </a:lnTo>
                  <a:lnTo>
                    <a:pt x="1215" y="444"/>
                  </a:lnTo>
                  <a:lnTo>
                    <a:pt x="1213" y="446"/>
                  </a:lnTo>
                  <a:lnTo>
                    <a:pt x="1213" y="450"/>
                  </a:lnTo>
                  <a:lnTo>
                    <a:pt x="1213" y="454"/>
                  </a:lnTo>
                  <a:lnTo>
                    <a:pt x="1206" y="458"/>
                  </a:lnTo>
                  <a:lnTo>
                    <a:pt x="1194" y="462"/>
                  </a:lnTo>
                  <a:lnTo>
                    <a:pt x="1175" y="468"/>
                  </a:lnTo>
                  <a:lnTo>
                    <a:pt x="1171" y="472"/>
                  </a:lnTo>
                  <a:lnTo>
                    <a:pt x="1166" y="480"/>
                  </a:lnTo>
                  <a:lnTo>
                    <a:pt x="1159" y="492"/>
                  </a:lnTo>
                  <a:lnTo>
                    <a:pt x="1154" y="505"/>
                  </a:lnTo>
                  <a:lnTo>
                    <a:pt x="1150" y="517"/>
                  </a:lnTo>
                  <a:lnTo>
                    <a:pt x="1143" y="527"/>
                  </a:lnTo>
                  <a:lnTo>
                    <a:pt x="1140" y="531"/>
                  </a:lnTo>
                  <a:lnTo>
                    <a:pt x="1138" y="533"/>
                  </a:lnTo>
                  <a:lnTo>
                    <a:pt x="1136" y="533"/>
                  </a:lnTo>
                  <a:lnTo>
                    <a:pt x="1133" y="533"/>
                  </a:lnTo>
                  <a:lnTo>
                    <a:pt x="1131" y="531"/>
                  </a:lnTo>
                  <a:lnTo>
                    <a:pt x="1131" y="529"/>
                  </a:lnTo>
                  <a:lnTo>
                    <a:pt x="1131" y="525"/>
                  </a:lnTo>
                  <a:lnTo>
                    <a:pt x="1133" y="521"/>
                  </a:lnTo>
                  <a:lnTo>
                    <a:pt x="1138" y="507"/>
                  </a:lnTo>
                  <a:lnTo>
                    <a:pt x="1147" y="492"/>
                  </a:lnTo>
                  <a:lnTo>
                    <a:pt x="1157" y="478"/>
                  </a:lnTo>
                  <a:lnTo>
                    <a:pt x="1164" y="464"/>
                  </a:lnTo>
                  <a:lnTo>
                    <a:pt x="1171" y="454"/>
                  </a:lnTo>
                  <a:lnTo>
                    <a:pt x="1171" y="446"/>
                  </a:lnTo>
                  <a:lnTo>
                    <a:pt x="1168" y="442"/>
                  </a:lnTo>
                  <a:lnTo>
                    <a:pt x="1164" y="442"/>
                  </a:lnTo>
                  <a:lnTo>
                    <a:pt x="1157" y="442"/>
                  </a:lnTo>
                  <a:lnTo>
                    <a:pt x="1147" y="444"/>
                  </a:lnTo>
                  <a:lnTo>
                    <a:pt x="1133" y="452"/>
                  </a:lnTo>
                  <a:lnTo>
                    <a:pt x="1126" y="458"/>
                  </a:lnTo>
                  <a:lnTo>
                    <a:pt x="1119" y="458"/>
                  </a:lnTo>
                  <a:lnTo>
                    <a:pt x="1112" y="460"/>
                  </a:lnTo>
                  <a:lnTo>
                    <a:pt x="1108" y="460"/>
                  </a:lnTo>
                  <a:lnTo>
                    <a:pt x="1103" y="464"/>
                  </a:lnTo>
                  <a:lnTo>
                    <a:pt x="1099" y="466"/>
                  </a:lnTo>
                  <a:lnTo>
                    <a:pt x="1096" y="466"/>
                  </a:lnTo>
                  <a:lnTo>
                    <a:pt x="1094" y="464"/>
                  </a:lnTo>
                  <a:lnTo>
                    <a:pt x="1089" y="462"/>
                  </a:lnTo>
                  <a:lnTo>
                    <a:pt x="1082" y="456"/>
                  </a:lnTo>
                  <a:lnTo>
                    <a:pt x="1075" y="452"/>
                  </a:lnTo>
                  <a:lnTo>
                    <a:pt x="1064" y="454"/>
                  </a:lnTo>
                  <a:lnTo>
                    <a:pt x="1052" y="458"/>
                  </a:lnTo>
                  <a:lnTo>
                    <a:pt x="1040" y="464"/>
                  </a:lnTo>
                  <a:lnTo>
                    <a:pt x="1031" y="470"/>
                  </a:lnTo>
                  <a:lnTo>
                    <a:pt x="1026" y="470"/>
                  </a:lnTo>
                  <a:lnTo>
                    <a:pt x="1019" y="466"/>
                  </a:lnTo>
                  <a:lnTo>
                    <a:pt x="1012" y="458"/>
                  </a:lnTo>
                  <a:lnTo>
                    <a:pt x="1003" y="446"/>
                  </a:lnTo>
                  <a:lnTo>
                    <a:pt x="996" y="434"/>
                  </a:lnTo>
                  <a:lnTo>
                    <a:pt x="989" y="420"/>
                  </a:lnTo>
                  <a:lnTo>
                    <a:pt x="984" y="406"/>
                  </a:lnTo>
                  <a:lnTo>
                    <a:pt x="982" y="394"/>
                  </a:lnTo>
                  <a:lnTo>
                    <a:pt x="980" y="392"/>
                  </a:lnTo>
                  <a:lnTo>
                    <a:pt x="975" y="388"/>
                  </a:lnTo>
                  <a:lnTo>
                    <a:pt x="973" y="385"/>
                  </a:lnTo>
                  <a:lnTo>
                    <a:pt x="971" y="383"/>
                  </a:lnTo>
                  <a:lnTo>
                    <a:pt x="971" y="381"/>
                  </a:lnTo>
                  <a:lnTo>
                    <a:pt x="973" y="377"/>
                  </a:lnTo>
                  <a:lnTo>
                    <a:pt x="975" y="373"/>
                  </a:lnTo>
                  <a:lnTo>
                    <a:pt x="977" y="369"/>
                  </a:lnTo>
                  <a:lnTo>
                    <a:pt x="977" y="367"/>
                  </a:lnTo>
                  <a:lnTo>
                    <a:pt x="977" y="363"/>
                  </a:lnTo>
                  <a:lnTo>
                    <a:pt x="975" y="361"/>
                  </a:lnTo>
                  <a:lnTo>
                    <a:pt x="973" y="359"/>
                  </a:lnTo>
                  <a:lnTo>
                    <a:pt x="971" y="359"/>
                  </a:lnTo>
                  <a:lnTo>
                    <a:pt x="968" y="359"/>
                  </a:lnTo>
                  <a:lnTo>
                    <a:pt x="945" y="373"/>
                  </a:lnTo>
                  <a:lnTo>
                    <a:pt x="917" y="394"/>
                  </a:lnTo>
                  <a:lnTo>
                    <a:pt x="901" y="404"/>
                  </a:lnTo>
                  <a:lnTo>
                    <a:pt x="887" y="412"/>
                  </a:lnTo>
                  <a:lnTo>
                    <a:pt x="870" y="418"/>
                  </a:lnTo>
                  <a:lnTo>
                    <a:pt x="859" y="420"/>
                  </a:lnTo>
                  <a:lnTo>
                    <a:pt x="854" y="420"/>
                  </a:lnTo>
                  <a:lnTo>
                    <a:pt x="849" y="418"/>
                  </a:lnTo>
                  <a:lnTo>
                    <a:pt x="845" y="416"/>
                  </a:lnTo>
                  <a:lnTo>
                    <a:pt x="842" y="410"/>
                  </a:lnTo>
                  <a:lnTo>
                    <a:pt x="845" y="400"/>
                  </a:lnTo>
                  <a:lnTo>
                    <a:pt x="849" y="392"/>
                  </a:lnTo>
                  <a:lnTo>
                    <a:pt x="854" y="388"/>
                  </a:lnTo>
                  <a:lnTo>
                    <a:pt x="861" y="385"/>
                  </a:lnTo>
                  <a:lnTo>
                    <a:pt x="868" y="383"/>
                  </a:lnTo>
                  <a:lnTo>
                    <a:pt x="875" y="381"/>
                  </a:lnTo>
                  <a:lnTo>
                    <a:pt x="877" y="377"/>
                  </a:lnTo>
                  <a:lnTo>
                    <a:pt x="880" y="373"/>
                  </a:lnTo>
                  <a:lnTo>
                    <a:pt x="824" y="373"/>
                  </a:lnTo>
                  <a:lnTo>
                    <a:pt x="815" y="367"/>
                  </a:lnTo>
                  <a:lnTo>
                    <a:pt x="805" y="361"/>
                  </a:lnTo>
                  <a:lnTo>
                    <a:pt x="794" y="353"/>
                  </a:lnTo>
                  <a:lnTo>
                    <a:pt x="787" y="343"/>
                  </a:lnTo>
                  <a:lnTo>
                    <a:pt x="777" y="335"/>
                  </a:lnTo>
                  <a:lnTo>
                    <a:pt x="773" y="325"/>
                  </a:lnTo>
                  <a:lnTo>
                    <a:pt x="768" y="317"/>
                  </a:lnTo>
                  <a:lnTo>
                    <a:pt x="768" y="309"/>
                  </a:lnTo>
                  <a:lnTo>
                    <a:pt x="768" y="305"/>
                  </a:lnTo>
                  <a:lnTo>
                    <a:pt x="768" y="301"/>
                  </a:lnTo>
                  <a:lnTo>
                    <a:pt x="766" y="295"/>
                  </a:lnTo>
                  <a:lnTo>
                    <a:pt x="763" y="289"/>
                  </a:lnTo>
                  <a:lnTo>
                    <a:pt x="759" y="283"/>
                  </a:lnTo>
                  <a:lnTo>
                    <a:pt x="752" y="279"/>
                  </a:lnTo>
                  <a:lnTo>
                    <a:pt x="745" y="274"/>
                  </a:lnTo>
                  <a:lnTo>
                    <a:pt x="738" y="270"/>
                  </a:lnTo>
                  <a:lnTo>
                    <a:pt x="731" y="268"/>
                  </a:lnTo>
                  <a:lnTo>
                    <a:pt x="721" y="268"/>
                  </a:lnTo>
                  <a:lnTo>
                    <a:pt x="717" y="256"/>
                  </a:lnTo>
                  <a:lnTo>
                    <a:pt x="712" y="242"/>
                  </a:lnTo>
                  <a:lnTo>
                    <a:pt x="712" y="228"/>
                  </a:lnTo>
                  <a:lnTo>
                    <a:pt x="712" y="210"/>
                  </a:lnTo>
                  <a:lnTo>
                    <a:pt x="710" y="190"/>
                  </a:lnTo>
                  <a:lnTo>
                    <a:pt x="705" y="174"/>
                  </a:lnTo>
                  <a:lnTo>
                    <a:pt x="687" y="167"/>
                  </a:lnTo>
                  <a:lnTo>
                    <a:pt x="668" y="157"/>
                  </a:lnTo>
                  <a:lnTo>
                    <a:pt x="663" y="137"/>
                  </a:lnTo>
                  <a:lnTo>
                    <a:pt x="659" y="123"/>
                  </a:lnTo>
                  <a:lnTo>
                    <a:pt x="656" y="117"/>
                  </a:lnTo>
                  <a:lnTo>
                    <a:pt x="652" y="113"/>
                  </a:lnTo>
                  <a:lnTo>
                    <a:pt x="645" y="109"/>
                  </a:lnTo>
                  <a:lnTo>
                    <a:pt x="633" y="109"/>
                  </a:lnTo>
                  <a:lnTo>
                    <a:pt x="626" y="109"/>
                  </a:lnTo>
                  <a:lnTo>
                    <a:pt x="617" y="109"/>
                  </a:lnTo>
                  <a:lnTo>
                    <a:pt x="607" y="101"/>
                  </a:lnTo>
                  <a:lnTo>
                    <a:pt x="593" y="93"/>
                  </a:lnTo>
                  <a:lnTo>
                    <a:pt x="577" y="83"/>
                  </a:lnTo>
                  <a:lnTo>
                    <a:pt x="556" y="69"/>
                  </a:lnTo>
                  <a:lnTo>
                    <a:pt x="531" y="69"/>
                  </a:lnTo>
                  <a:lnTo>
                    <a:pt x="507" y="67"/>
                  </a:lnTo>
                  <a:lnTo>
                    <a:pt x="510" y="22"/>
                  </a:lnTo>
                  <a:lnTo>
                    <a:pt x="510" y="20"/>
                  </a:lnTo>
                  <a:lnTo>
                    <a:pt x="507" y="16"/>
                  </a:lnTo>
                  <a:lnTo>
                    <a:pt x="503" y="12"/>
                  </a:lnTo>
                  <a:lnTo>
                    <a:pt x="496" y="10"/>
                  </a:lnTo>
                  <a:lnTo>
                    <a:pt x="484" y="4"/>
                  </a:lnTo>
                  <a:lnTo>
                    <a:pt x="472" y="0"/>
                  </a:lnTo>
                  <a:lnTo>
                    <a:pt x="463" y="2"/>
                  </a:lnTo>
                  <a:lnTo>
                    <a:pt x="454" y="4"/>
                  </a:lnTo>
                  <a:lnTo>
                    <a:pt x="449" y="6"/>
                  </a:lnTo>
                  <a:lnTo>
                    <a:pt x="442" y="10"/>
                  </a:lnTo>
                  <a:lnTo>
                    <a:pt x="435" y="14"/>
                  </a:lnTo>
                  <a:lnTo>
                    <a:pt x="426" y="16"/>
                  </a:lnTo>
                  <a:lnTo>
                    <a:pt x="414" y="16"/>
                  </a:lnTo>
                  <a:lnTo>
                    <a:pt x="393" y="16"/>
                  </a:lnTo>
                  <a:lnTo>
                    <a:pt x="384" y="14"/>
                  </a:lnTo>
                  <a:lnTo>
                    <a:pt x="372" y="10"/>
                  </a:lnTo>
                  <a:lnTo>
                    <a:pt x="368" y="8"/>
                  </a:lnTo>
                  <a:lnTo>
                    <a:pt x="363" y="8"/>
                  </a:lnTo>
                  <a:lnTo>
                    <a:pt x="358" y="12"/>
                  </a:lnTo>
                  <a:lnTo>
                    <a:pt x="354" y="16"/>
                  </a:lnTo>
                  <a:lnTo>
                    <a:pt x="347" y="24"/>
                  </a:lnTo>
                  <a:lnTo>
                    <a:pt x="342" y="30"/>
                  </a:lnTo>
                  <a:lnTo>
                    <a:pt x="356" y="48"/>
                  </a:lnTo>
                  <a:lnTo>
                    <a:pt x="365" y="67"/>
                  </a:lnTo>
                  <a:lnTo>
                    <a:pt x="365" y="71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58" y="75"/>
                  </a:lnTo>
                  <a:lnTo>
                    <a:pt x="351" y="77"/>
                  </a:lnTo>
                  <a:lnTo>
                    <a:pt x="344" y="75"/>
                  </a:lnTo>
                  <a:lnTo>
                    <a:pt x="314" y="71"/>
                  </a:lnTo>
                  <a:lnTo>
                    <a:pt x="282" y="65"/>
                  </a:lnTo>
                  <a:lnTo>
                    <a:pt x="268" y="69"/>
                  </a:lnTo>
                  <a:lnTo>
                    <a:pt x="249" y="71"/>
                  </a:lnTo>
                  <a:lnTo>
                    <a:pt x="230" y="67"/>
                  </a:lnTo>
                  <a:lnTo>
                    <a:pt x="212" y="63"/>
                  </a:lnTo>
                  <a:lnTo>
                    <a:pt x="205" y="63"/>
                  </a:lnTo>
                  <a:lnTo>
                    <a:pt x="198" y="65"/>
                  </a:lnTo>
                  <a:lnTo>
                    <a:pt x="191" y="67"/>
                  </a:lnTo>
                  <a:lnTo>
                    <a:pt x="186" y="71"/>
                  </a:lnTo>
                  <a:lnTo>
                    <a:pt x="179" y="77"/>
                  </a:lnTo>
                  <a:lnTo>
                    <a:pt x="170" y="85"/>
                  </a:lnTo>
                  <a:lnTo>
                    <a:pt x="151" y="91"/>
                  </a:lnTo>
                  <a:lnTo>
                    <a:pt x="130" y="93"/>
                  </a:lnTo>
                  <a:lnTo>
                    <a:pt x="123" y="97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09" y="109"/>
                  </a:lnTo>
                  <a:lnTo>
                    <a:pt x="102" y="111"/>
                  </a:lnTo>
                  <a:lnTo>
                    <a:pt x="95" y="111"/>
                  </a:lnTo>
                  <a:lnTo>
                    <a:pt x="86" y="109"/>
                  </a:lnTo>
                  <a:lnTo>
                    <a:pt x="79" y="107"/>
                  </a:lnTo>
                  <a:lnTo>
                    <a:pt x="70" y="107"/>
                  </a:lnTo>
                  <a:lnTo>
                    <a:pt x="63" y="109"/>
                  </a:lnTo>
                  <a:lnTo>
                    <a:pt x="58" y="113"/>
                  </a:lnTo>
                  <a:lnTo>
                    <a:pt x="54" y="119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7" y="133"/>
                  </a:lnTo>
                  <a:lnTo>
                    <a:pt x="42" y="135"/>
                  </a:lnTo>
                  <a:lnTo>
                    <a:pt x="26" y="137"/>
                  </a:lnTo>
                  <a:lnTo>
                    <a:pt x="14" y="141"/>
                  </a:lnTo>
                  <a:lnTo>
                    <a:pt x="9" y="143"/>
                  </a:lnTo>
                  <a:lnTo>
                    <a:pt x="5" y="143"/>
                  </a:lnTo>
                  <a:lnTo>
                    <a:pt x="2" y="143"/>
                  </a:lnTo>
                  <a:lnTo>
                    <a:pt x="0" y="139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5" y="206"/>
                  </a:lnTo>
                  <a:lnTo>
                    <a:pt x="9" y="232"/>
                  </a:lnTo>
                  <a:lnTo>
                    <a:pt x="9" y="244"/>
                  </a:lnTo>
                  <a:lnTo>
                    <a:pt x="14" y="272"/>
                  </a:lnTo>
                  <a:lnTo>
                    <a:pt x="19" y="301"/>
                  </a:lnTo>
                  <a:lnTo>
                    <a:pt x="23" y="317"/>
                  </a:lnTo>
                  <a:lnTo>
                    <a:pt x="33" y="329"/>
                  </a:lnTo>
                  <a:lnTo>
                    <a:pt x="47" y="349"/>
                  </a:lnTo>
                  <a:lnTo>
                    <a:pt x="58" y="369"/>
                  </a:lnTo>
                  <a:lnTo>
                    <a:pt x="65" y="377"/>
                  </a:lnTo>
                  <a:lnTo>
                    <a:pt x="65" y="381"/>
                  </a:lnTo>
                  <a:lnTo>
                    <a:pt x="67" y="390"/>
                  </a:lnTo>
                  <a:lnTo>
                    <a:pt x="70" y="394"/>
                  </a:lnTo>
                  <a:lnTo>
                    <a:pt x="74" y="398"/>
                  </a:lnTo>
                  <a:lnTo>
                    <a:pt x="79" y="400"/>
                  </a:lnTo>
                  <a:lnTo>
                    <a:pt x="86" y="402"/>
                  </a:lnTo>
                  <a:lnTo>
                    <a:pt x="98" y="416"/>
                  </a:lnTo>
                  <a:lnTo>
                    <a:pt x="102" y="424"/>
                  </a:lnTo>
                  <a:lnTo>
                    <a:pt x="107" y="428"/>
                  </a:lnTo>
                  <a:lnTo>
                    <a:pt x="112" y="430"/>
                  </a:lnTo>
                  <a:lnTo>
                    <a:pt x="114" y="430"/>
                  </a:lnTo>
                  <a:lnTo>
                    <a:pt x="119" y="430"/>
                  </a:lnTo>
                  <a:lnTo>
                    <a:pt x="128" y="430"/>
                  </a:lnTo>
                  <a:lnTo>
                    <a:pt x="140" y="430"/>
                  </a:lnTo>
                  <a:lnTo>
                    <a:pt x="151" y="434"/>
                  </a:lnTo>
                  <a:lnTo>
                    <a:pt x="163" y="436"/>
                  </a:lnTo>
                  <a:lnTo>
                    <a:pt x="168" y="438"/>
                  </a:lnTo>
                  <a:lnTo>
                    <a:pt x="175" y="438"/>
                  </a:lnTo>
                  <a:lnTo>
                    <a:pt x="179" y="436"/>
                  </a:lnTo>
                  <a:lnTo>
                    <a:pt x="186" y="434"/>
                  </a:lnTo>
                  <a:lnTo>
                    <a:pt x="198" y="434"/>
                  </a:lnTo>
                  <a:lnTo>
                    <a:pt x="209" y="438"/>
                  </a:lnTo>
                  <a:lnTo>
                    <a:pt x="219" y="442"/>
                  </a:lnTo>
                  <a:lnTo>
                    <a:pt x="228" y="446"/>
                  </a:lnTo>
                  <a:lnTo>
                    <a:pt x="242" y="456"/>
                  </a:lnTo>
                  <a:lnTo>
                    <a:pt x="247" y="460"/>
                  </a:lnTo>
                  <a:lnTo>
                    <a:pt x="256" y="462"/>
                  </a:lnTo>
                  <a:lnTo>
                    <a:pt x="261" y="466"/>
                  </a:lnTo>
                  <a:lnTo>
                    <a:pt x="265" y="470"/>
                  </a:lnTo>
                  <a:lnTo>
                    <a:pt x="268" y="472"/>
                  </a:lnTo>
                  <a:lnTo>
                    <a:pt x="272" y="476"/>
                  </a:lnTo>
                  <a:lnTo>
                    <a:pt x="275" y="478"/>
                  </a:lnTo>
                  <a:lnTo>
                    <a:pt x="282" y="480"/>
                  </a:lnTo>
                  <a:lnTo>
                    <a:pt x="289" y="480"/>
                  </a:lnTo>
                  <a:lnTo>
                    <a:pt x="296" y="480"/>
                  </a:lnTo>
                  <a:lnTo>
                    <a:pt x="300" y="482"/>
                  </a:lnTo>
                  <a:lnTo>
                    <a:pt x="305" y="486"/>
                  </a:lnTo>
                  <a:lnTo>
                    <a:pt x="307" y="492"/>
                  </a:lnTo>
                  <a:lnTo>
                    <a:pt x="307" y="501"/>
                  </a:lnTo>
                  <a:lnTo>
                    <a:pt x="307" y="505"/>
                  </a:lnTo>
                  <a:lnTo>
                    <a:pt x="81" y="947"/>
                  </a:lnTo>
                  <a:lnTo>
                    <a:pt x="79" y="949"/>
                  </a:lnTo>
                  <a:lnTo>
                    <a:pt x="77" y="957"/>
                  </a:lnTo>
                  <a:lnTo>
                    <a:pt x="74" y="961"/>
                  </a:lnTo>
                  <a:lnTo>
                    <a:pt x="74" y="965"/>
                  </a:lnTo>
                  <a:lnTo>
                    <a:pt x="77" y="967"/>
                  </a:lnTo>
                  <a:lnTo>
                    <a:pt x="81" y="969"/>
                  </a:lnTo>
                  <a:lnTo>
                    <a:pt x="88" y="973"/>
                  </a:lnTo>
                  <a:lnTo>
                    <a:pt x="95" y="979"/>
                  </a:lnTo>
                  <a:lnTo>
                    <a:pt x="100" y="985"/>
                  </a:lnTo>
                  <a:lnTo>
                    <a:pt x="102" y="993"/>
                  </a:lnTo>
                  <a:lnTo>
                    <a:pt x="107" y="999"/>
                  </a:lnTo>
                  <a:lnTo>
                    <a:pt x="107" y="1007"/>
                  </a:lnTo>
                  <a:lnTo>
                    <a:pt x="107" y="1011"/>
                  </a:lnTo>
                  <a:lnTo>
                    <a:pt x="105" y="1015"/>
                  </a:lnTo>
                  <a:lnTo>
                    <a:pt x="119" y="1027"/>
                  </a:lnTo>
                  <a:lnTo>
                    <a:pt x="130" y="1041"/>
                  </a:lnTo>
                  <a:lnTo>
                    <a:pt x="140" y="1056"/>
                  </a:lnTo>
                  <a:lnTo>
                    <a:pt x="147" y="1072"/>
                  </a:lnTo>
                  <a:lnTo>
                    <a:pt x="156" y="1106"/>
                  </a:lnTo>
                  <a:lnTo>
                    <a:pt x="163" y="1146"/>
                  </a:lnTo>
                  <a:lnTo>
                    <a:pt x="165" y="1153"/>
                  </a:lnTo>
                  <a:lnTo>
                    <a:pt x="170" y="1159"/>
                  </a:lnTo>
                  <a:lnTo>
                    <a:pt x="177" y="1165"/>
                  </a:lnTo>
                  <a:lnTo>
                    <a:pt x="184" y="1169"/>
                  </a:lnTo>
                  <a:lnTo>
                    <a:pt x="200" y="1175"/>
                  </a:lnTo>
                  <a:lnTo>
                    <a:pt x="219" y="1181"/>
                  </a:lnTo>
                  <a:lnTo>
                    <a:pt x="226" y="1185"/>
                  </a:lnTo>
                  <a:lnTo>
                    <a:pt x="230" y="1191"/>
                  </a:lnTo>
                  <a:lnTo>
                    <a:pt x="233" y="1199"/>
                  </a:lnTo>
                  <a:lnTo>
                    <a:pt x="233" y="1205"/>
                  </a:lnTo>
                  <a:lnTo>
                    <a:pt x="254" y="1221"/>
                  </a:lnTo>
                  <a:lnTo>
                    <a:pt x="272" y="1235"/>
                  </a:lnTo>
                  <a:lnTo>
                    <a:pt x="1047" y="1272"/>
                  </a:lnTo>
                  <a:lnTo>
                    <a:pt x="1050" y="1262"/>
                  </a:lnTo>
                  <a:lnTo>
                    <a:pt x="1059" y="1237"/>
                  </a:lnTo>
                  <a:lnTo>
                    <a:pt x="1066" y="1221"/>
                  </a:lnTo>
                  <a:lnTo>
                    <a:pt x="1078" y="1207"/>
                  </a:lnTo>
                  <a:lnTo>
                    <a:pt x="1094" y="1191"/>
                  </a:lnTo>
                  <a:lnTo>
                    <a:pt x="1112" y="1177"/>
                  </a:lnTo>
                  <a:lnTo>
                    <a:pt x="1122" y="1171"/>
                  </a:lnTo>
                  <a:lnTo>
                    <a:pt x="1131" y="1163"/>
                  </a:lnTo>
                  <a:lnTo>
                    <a:pt x="1140" y="1153"/>
                  </a:lnTo>
                  <a:lnTo>
                    <a:pt x="1147" y="1140"/>
                  </a:lnTo>
                  <a:lnTo>
                    <a:pt x="1161" y="1114"/>
                  </a:lnTo>
                  <a:lnTo>
                    <a:pt x="1171" y="1092"/>
                  </a:lnTo>
                  <a:lnTo>
                    <a:pt x="1175" y="1080"/>
                  </a:lnTo>
                  <a:lnTo>
                    <a:pt x="1175" y="1070"/>
                  </a:lnTo>
                  <a:lnTo>
                    <a:pt x="1173" y="1066"/>
                  </a:lnTo>
                  <a:lnTo>
                    <a:pt x="1168" y="1062"/>
                  </a:lnTo>
                  <a:lnTo>
                    <a:pt x="1164" y="1058"/>
                  </a:lnTo>
                  <a:lnTo>
                    <a:pt x="1159" y="1054"/>
                  </a:lnTo>
                  <a:lnTo>
                    <a:pt x="1157" y="1050"/>
                  </a:lnTo>
                  <a:lnTo>
                    <a:pt x="1154" y="1044"/>
                  </a:lnTo>
                  <a:lnTo>
                    <a:pt x="1159" y="1031"/>
                  </a:lnTo>
                  <a:lnTo>
                    <a:pt x="1166" y="1019"/>
                  </a:lnTo>
                  <a:lnTo>
                    <a:pt x="1171" y="1013"/>
                  </a:lnTo>
                  <a:lnTo>
                    <a:pt x="1173" y="1005"/>
                  </a:lnTo>
                  <a:lnTo>
                    <a:pt x="1173" y="997"/>
                  </a:lnTo>
                  <a:lnTo>
                    <a:pt x="1173" y="987"/>
                  </a:lnTo>
                  <a:lnTo>
                    <a:pt x="1173" y="979"/>
                  </a:lnTo>
                  <a:lnTo>
                    <a:pt x="1175" y="973"/>
                  </a:lnTo>
                  <a:lnTo>
                    <a:pt x="1182" y="969"/>
                  </a:lnTo>
                  <a:lnTo>
                    <a:pt x="1189" y="965"/>
                  </a:lnTo>
                  <a:lnTo>
                    <a:pt x="1208" y="959"/>
                  </a:lnTo>
                  <a:lnTo>
                    <a:pt x="1224" y="955"/>
                  </a:lnTo>
                  <a:lnTo>
                    <a:pt x="1233" y="953"/>
                  </a:lnTo>
                  <a:lnTo>
                    <a:pt x="1236" y="949"/>
                  </a:lnTo>
                  <a:lnTo>
                    <a:pt x="1238" y="945"/>
                  </a:lnTo>
                  <a:lnTo>
                    <a:pt x="1238" y="937"/>
                  </a:lnTo>
                  <a:lnTo>
                    <a:pt x="1252" y="924"/>
                  </a:lnTo>
                  <a:lnTo>
                    <a:pt x="1264" y="906"/>
                  </a:lnTo>
                  <a:lnTo>
                    <a:pt x="1266" y="902"/>
                  </a:lnTo>
                  <a:lnTo>
                    <a:pt x="1273" y="898"/>
                  </a:lnTo>
                  <a:lnTo>
                    <a:pt x="1278" y="894"/>
                  </a:lnTo>
                  <a:lnTo>
                    <a:pt x="1280" y="888"/>
                  </a:lnTo>
                  <a:lnTo>
                    <a:pt x="1282" y="880"/>
                  </a:lnTo>
                  <a:lnTo>
                    <a:pt x="1285" y="872"/>
                  </a:lnTo>
                  <a:lnTo>
                    <a:pt x="1294" y="850"/>
                  </a:lnTo>
                  <a:lnTo>
                    <a:pt x="1296" y="840"/>
                  </a:lnTo>
                  <a:lnTo>
                    <a:pt x="1289" y="834"/>
                  </a:lnTo>
                  <a:lnTo>
                    <a:pt x="1285" y="826"/>
                  </a:lnTo>
                  <a:lnTo>
                    <a:pt x="1278" y="821"/>
                  </a:lnTo>
                  <a:lnTo>
                    <a:pt x="1268" y="819"/>
                  </a:lnTo>
                  <a:lnTo>
                    <a:pt x="1259" y="819"/>
                  </a:lnTo>
                  <a:lnTo>
                    <a:pt x="1252" y="817"/>
                  </a:lnTo>
                  <a:lnTo>
                    <a:pt x="1247" y="817"/>
                  </a:lnTo>
                  <a:lnTo>
                    <a:pt x="1245" y="815"/>
                  </a:lnTo>
                  <a:lnTo>
                    <a:pt x="1243" y="813"/>
                  </a:lnTo>
                  <a:lnTo>
                    <a:pt x="1240" y="809"/>
                  </a:lnTo>
                  <a:lnTo>
                    <a:pt x="1243" y="805"/>
                  </a:lnTo>
                  <a:lnTo>
                    <a:pt x="1247" y="799"/>
                  </a:lnTo>
                  <a:lnTo>
                    <a:pt x="1254" y="795"/>
                  </a:lnTo>
                  <a:lnTo>
                    <a:pt x="1264" y="789"/>
                  </a:lnTo>
                  <a:lnTo>
                    <a:pt x="1280" y="777"/>
                  </a:lnTo>
                  <a:lnTo>
                    <a:pt x="1303" y="761"/>
                  </a:lnTo>
                  <a:lnTo>
                    <a:pt x="1327" y="747"/>
                  </a:lnTo>
                  <a:lnTo>
                    <a:pt x="1341" y="741"/>
                  </a:lnTo>
                  <a:lnTo>
                    <a:pt x="1350" y="739"/>
                  </a:lnTo>
                  <a:lnTo>
                    <a:pt x="1364" y="735"/>
                  </a:lnTo>
                  <a:lnTo>
                    <a:pt x="1382" y="719"/>
                  </a:lnTo>
                  <a:lnTo>
                    <a:pt x="1399" y="698"/>
                  </a:lnTo>
                  <a:lnTo>
                    <a:pt x="1410" y="686"/>
                  </a:lnTo>
                  <a:lnTo>
                    <a:pt x="1415" y="678"/>
                  </a:lnTo>
                  <a:lnTo>
                    <a:pt x="1420" y="672"/>
                  </a:lnTo>
                  <a:lnTo>
                    <a:pt x="1431" y="666"/>
                  </a:lnTo>
                  <a:lnTo>
                    <a:pt x="1436" y="662"/>
                  </a:lnTo>
                  <a:lnTo>
                    <a:pt x="1436" y="658"/>
                  </a:lnTo>
                  <a:lnTo>
                    <a:pt x="1438" y="650"/>
                  </a:lnTo>
                  <a:lnTo>
                    <a:pt x="1441" y="640"/>
                  </a:lnTo>
                  <a:lnTo>
                    <a:pt x="1443" y="632"/>
                  </a:lnTo>
                  <a:lnTo>
                    <a:pt x="1448" y="622"/>
                  </a:lnTo>
                  <a:lnTo>
                    <a:pt x="1459" y="612"/>
                  </a:lnTo>
                  <a:lnTo>
                    <a:pt x="1473" y="601"/>
                  </a:lnTo>
                  <a:lnTo>
                    <a:pt x="1483" y="591"/>
                  </a:lnTo>
                  <a:lnTo>
                    <a:pt x="1487" y="579"/>
                  </a:lnTo>
                  <a:lnTo>
                    <a:pt x="1490" y="567"/>
                  </a:lnTo>
                  <a:lnTo>
                    <a:pt x="1492" y="561"/>
                  </a:lnTo>
                  <a:lnTo>
                    <a:pt x="1490" y="551"/>
                  </a:lnTo>
                  <a:lnTo>
                    <a:pt x="1492" y="543"/>
                  </a:lnTo>
                  <a:lnTo>
                    <a:pt x="1496" y="539"/>
                  </a:lnTo>
                  <a:lnTo>
                    <a:pt x="1501" y="533"/>
                  </a:lnTo>
                  <a:lnTo>
                    <a:pt x="1508" y="529"/>
                  </a:lnTo>
                  <a:lnTo>
                    <a:pt x="1513" y="523"/>
                  </a:lnTo>
                  <a:lnTo>
                    <a:pt x="1517" y="513"/>
                  </a:lnTo>
                  <a:lnTo>
                    <a:pt x="1520" y="499"/>
                  </a:lnTo>
                  <a:lnTo>
                    <a:pt x="1520" y="494"/>
                  </a:lnTo>
                  <a:lnTo>
                    <a:pt x="1527" y="490"/>
                  </a:lnTo>
                  <a:lnTo>
                    <a:pt x="1531" y="488"/>
                  </a:lnTo>
                  <a:lnTo>
                    <a:pt x="1534" y="482"/>
                  </a:lnTo>
                  <a:lnTo>
                    <a:pt x="1538" y="472"/>
                  </a:lnTo>
                  <a:lnTo>
                    <a:pt x="1543" y="460"/>
                  </a:lnTo>
                  <a:lnTo>
                    <a:pt x="1543" y="452"/>
                  </a:lnTo>
                  <a:lnTo>
                    <a:pt x="1541" y="448"/>
                  </a:lnTo>
                  <a:lnTo>
                    <a:pt x="1538" y="446"/>
                  </a:lnTo>
                  <a:lnTo>
                    <a:pt x="1538" y="444"/>
                  </a:lnTo>
                  <a:lnTo>
                    <a:pt x="1538" y="440"/>
                  </a:lnTo>
                  <a:lnTo>
                    <a:pt x="1543" y="436"/>
                  </a:lnTo>
                  <a:lnTo>
                    <a:pt x="1552" y="408"/>
                  </a:lnTo>
                  <a:lnTo>
                    <a:pt x="1559" y="38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3" name="Freeform 112"/>
            <p:cNvSpPr>
              <a:spLocks noChangeArrowheads="1"/>
            </p:cNvSpPr>
            <p:nvPr/>
          </p:nvSpPr>
          <p:spPr bwMode="auto">
            <a:xfrm>
              <a:off x="4743248" y="1990685"/>
              <a:ext cx="614568" cy="790297"/>
            </a:xfrm>
            <a:custGeom>
              <a:avLst/>
              <a:gdLst>
                <a:gd name="T0" fmla="*/ 536499 w 677"/>
                <a:gd name="T1" fmla="*/ 39133 h 828"/>
                <a:gd name="T2" fmla="*/ 520159 w 677"/>
                <a:gd name="T3" fmla="*/ 52496 h 828"/>
                <a:gd name="T4" fmla="*/ 528329 w 677"/>
                <a:gd name="T5" fmla="*/ 63949 h 828"/>
                <a:gd name="T6" fmla="*/ 532868 w 677"/>
                <a:gd name="T7" fmla="*/ 104037 h 828"/>
                <a:gd name="T8" fmla="*/ 547392 w 677"/>
                <a:gd name="T9" fmla="*/ 169895 h 828"/>
                <a:gd name="T10" fmla="*/ 545577 w 677"/>
                <a:gd name="T11" fmla="*/ 213800 h 828"/>
                <a:gd name="T12" fmla="*/ 551023 w 677"/>
                <a:gd name="T13" fmla="*/ 262478 h 828"/>
                <a:gd name="T14" fmla="*/ 576441 w 677"/>
                <a:gd name="T15" fmla="*/ 342653 h 828"/>
                <a:gd name="T16" fmla="*/ 591873 w 677"/>
                <a:gd name="T17" fmla="*/ 385604 h 828"/>
                <a:gd name="T18" fmla="*/ 614568 w 677"/>
                <a:gd name="T19" fmla="*/ 402784 h 828"/>
                <a:gd name="T20" fmla="*/ 598228 w 677"/>
                <a:gd name="T21" fmla="*/ 452416 h 828"/>
                <a:gd name="T22" fmla="*/ 587335 w 677"/>
                <a:gd name="T23" fmla="*/ 468642 h 828"/>
                <a:gd name="T24" fmla="*/ 587335 w 677"/>
                <a:gd name="T25" fmla="*/ 495367 h 828"/>
                <a:gd name="T26" fmla="*/ 598228 w 677"/>
                <a:gd name="T27" fmla="*/ 510639 h 828"/>
                <a:gd name="T28" fmla="*/ 595505 w 677"/>
                <a:gd name="T29" fmla="*/ 541182 h 828"/>
                <a:gd name="T30" fmla="*/ 549208 w 677"/>
                <a:gd name="T31" fmla="*/ 565043 h 828"/>
                <a:gd name="T32" fmla="*/ 523790 w 677"/>
                <a:gd name="T33" fmla="*/ 584133 h 828"/>
                <a:gd name="T34" fmla="*/ 498372 w 677"/>
                <a:gd name="T35" fmla="*/ 599404 h 828"/>
                <a:gd name="T36" fmla="*/ 464784 w 677"/>
                <a:gd name="T37" fmla="*/ 629947 h 828"/>
                <a:gd name="T38" fmla="*/ 443905 w 677"/>
                <a:gd name="T39" fmla="*/ 641401 h 828"/>
                <a:gd name="T40" fmla="*/ 407594 w 677"/>
                <a:gd name="T41" fmla="*/ 650945 h 828"/>
                <a:gd name="T42" fmla="*/ 369467 w 677"/>
                <a:gd name="T43" fmla="*/ 667171 h 828"/>
                <a:gd name="T44" fmla="*/ 334064 w 677"/>
                <a:gd name="T45" fmla="*/ 658581 h 828"/>
                <a:gd name="T46" fmla="*/ 289582 w 677"/>
                <a:gd name="T47" fmla="*/ 647127 h 828"/>
                <a:gd name="T48" fmla="*/ 251455 w 677"/>
                <a:gd name="T49" fmla="*/ 650945 h 828"/>
                <a:gd name="T50" fmla="*/ 243285 w 677"/>
                <a:gd name="T51" fmla="*/ 665262 h 828"/>
                <a:gd name="T52" fmla="*/ 238747 w 677"/>
                <a:gd name="T53" fmla="*/ 733984 h 828"/>
                <a:gd name="T54" fmla="*/ 196081 w 677"/>
                <a:gd name="T55" fmla="*/ 769299 h 828"/>
                <a:gd name="T56" fmla="*/ 154323 w 677"/>
                <a:gd name="T57" fmla="*/ 773117 h 828"/>
                <a:gd name="T58" fmla="*/ 128905 w 677"/>
                <a:gd name="T59" fmla="*/ 788388 h 828"/>
                <a:gd name="T60" fmla="*/ 86239 w 677"/>
                <a:gd name="T61" fmla="*/ 786479 h 828"/>
                <a:gd name="T62" fmla="*/ 59006 w 677"/>
                <a:gd name="T63" fmla="*/ 753073 h 828"/>
                <a:gd name="T64" fmla="*/ 6354 w 677"/>
                <a:gd name="T65" fmla="*/ 732075 h 828"/>
                <a:gd name="T66" fmla="*/ 17248 w 677"/>
                <a:gd name="T67" fmla="*/ 705350 h 828"/>
                <a:gd name="T68" fmla="*/ 25418 w 677"/>
                <a:gd name="T69" fmla="*/ 645218 h 828"/>
                <a:gd name="T70" fmla="*/ 10893 w 677"/>
                <a:gd name="T71" fmla="*/ 610858 h 828"/>
                <a:gd name="T72" fmla="*/ 36311 w 677"/>
                <a:gd name="T73" fmla="*/ 554544 h 828"/>
                <a:gd name="T74" fmla="*/ 65360 w 677"/>
                <a:gd name="T75" fmla="*/ 480096 h 828"/>
                <a:gd name="T76" fmla="*/ 88963 w 677"/>
                <a:gd name="T77" fmla="*/ 459098 h 828"/>
                <a:gd name="T78" fmla="*/ 122550 w 677"/>
                <a:gd name="T79" fmla="*/ 455280 h 828"/>
                <a:gd name="T80" fmla="*/ 143429 w 677"/>
                <a:gd name="T81" fmla="*/ 440963 h 828"/>
                <a:gd name="T82" fmla="*/ 181556 w 677"/>
                <a:gd name="T83" fmla="*/ 427600 h 828"/>
                <a:gd name="T84" fmla="*/ 217868 w 677"/>
                <a:gd name="T85" fmla="*/ 393240 h 828"/>
                <a:gd name="T86" fmla="*/ 240562 w 677"/>
                <a:gd name="T87" fmla="*/ 383695 h 828"/>
                <a:gd name="T88" fmla="*/ 310461 w 677"/>
                <a:gd name="T89" fmla="*/ 393240 h 828"/>
                <a:gd name="T90" fmla="*/ 346772 w 677"/>
                <a:gd name="T91" fmla="*/ 383695 h 828"/>
                <a:gd name="T92" fmla="*/ 354943 w 677"/>
                <a:gd name="T93" fmla="*/ 353152 h 828"/>
                <a:gd name="T94" fmla="*/ 342234 w 677"/>
                <a:gd name="T95" fmla="*/ 329290 h 828"/>
                <a:gd name="T96" fmla="*/ 329525 w 677"/>
                <a:gd name="T97" fmla="*/ 298748 h 828"/>
                <a:gd name="T98" fmla="*/ 344049 w 677"/>
                <a:gd name="T99" fmla="*/ 264387 h 828"/>
                <a:gd name="T100" fmla="*/ 361297 w 677"/>
                <a:gd name="T101" fmla="*/ 230981 h 828"/>
                <a:gd name="T102" fmla="*/ 354943 w 677"/>
                <a:gd name="T103" fmla="*/ 166077 h 828"/>
                <a:gd name="T104" fmla="*/ 354943 w 677"/>
                <a:gd name="T105" fmla="*/ 128853 h 828"/>
                <a:gd name="T106" fmla="*/ 378545 w 677"/>
                <a:gd name="T107" fmla="*/ 105946 h 828"/>
                <a:gd name="T108" fmla="*/ 388530 w 677"/>
                <a:gd name="T109" fmla="*/ 77312 h 828"/>
                <a:gd name="T110" fmla="*/ 426657 w 677"/>
                <a:gd name="T111" fmla="*/ 63949 h 828"/>
                <a:gd name="T112" fmla="*/ 460245 w 677"/>
                <a:gd name="T113" fmla="*/ 42951 h 828"/>
                <a:gd name="T114" fmla="*/ 477493 w 677"/>
                <a:gd name="T115" fmla="*/ 13363 h 828"/>
                <a:gd name="T116" fmla="*/ 488386 w 677"/>
                <a:gd name="T117" fmla="*/ 3818 h 828"/>
                <a:gd name="T118" fmla="*/ 492018 w 677"/>
                <a:gd name="T119" fmla="*/ 15271 h 828"/>
                <a:gd name="T120" fmla="*/ 547392 w 677"/>
                <a:gd name="T121" fmla="*/ 19089 h 8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828"/>
                <a:gd name="T185" fmla="*/ 677 w 677"/>
                <a:gd name="T186" fmla="*/ 828 h 8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828">
                  <a:moveTo>
                    <a:pt x="603" y="20"/>
                  </a:moveTo>
                  <a:lnTo>
                    <a:pt x="598" y="28"/>
                  </a:lnTo>
                  <a:lnTo>
                    <a:pt x="594" y="36"/>
                  </a:lnTo>
                  <a:lnTo>
                    <a:pt x="591" y="41"/>
                  </a:lnTo>
                  <a:lnTo>
                    <a:pt x="589" y="45"/>
                  </a:lnTo>
                  <a:lnTo>
                    <a:pt x="584" y="49"/>
                  </a:lnTo>
                  <a:lnTo>
                    <a:pt x="577" y="53"/>
                  </a:lnTo>
                  <a:lnTo>
                    <a:pt x="573" y="55"/>
                  </a:lnTo>
                  <a:lnTo>
                    <a:pt x="573" y="59"/>
                  </a:lnTo>
                  <a:lnTo>
                    <a:pt x="573" y="61"/>
                  </a:lnTo>
                  <a:lnTo>
                    <a:pt x="573" y="63"/>
                  </a:lnTo>
                  <a:lnTo>
                    <a:pt x="582" y="67"/>
                  </a:lnTo>
                  <a:lnTo>
                    <a:pt x="591" y="71"/>
                  </a:lnTo>
                  <a:lnTo>
                    <a:pt x="582" y="79"/>
                  </a:lnTo>
                  <a:lnTo>
                    <a:pt x="577" y="87"/>
                  </a:lnTo>
                  <a:lnTo>
                    <a:pt x="587" y="109"/>
                  </a:lnTo>
                  <a:lnTo>
                    <a:pt x="596" y="133"/>
                  </a:lnTo>
                  <a:lnTo>
                    <a:pt x="603" y="145"/>
                  </a:lnTo>
                  <a:lnTo>
                    <a:pt x="607" y="160"/>
                  </a:lnTo>
                  <a:lnTo>
                    <a:pt x="603" y="178"/>
                  </a:lnTo>
                  <a:lnTo>
                    <a:pt x="598" y="196"/>
                  </a:lnTo>
                  <a:lnTo>
                    <a:pt x="596" y="208"/>
                  </a:lnTo>
                  <a:lnTo>
                    <a:pt x="598" y="218"/>
                  </a:lnTo>
                  <a:lnTo>
                    <a:pt x="601" y="224"/>
                  </a:lnTo>
                  <a:lnTo>
                    <a:pt x="603" y="228"/>
                  </a:lnTo>
                  <a:lnTo>
                    <a:pt x="610" y="238"/>
                  </a:lnTo>
                  <a:lnTo>
                    <a:pt x="612" y="250"/>
                  </a:lnTo>
                  <a:lnTo>
                    <a:pt x="607" y="275"/>
                  </a:lnTo>
                  <a:lnTo>
                    <a:pt x="607" y="299"/>
                  </a:lnTo>
                  <a:lnTo>
                    <a:pt x="617" y="319"/>
                  </a:lnTo>
                  <a:lnTo>
                    <a:pt x="631" y="337"/>
                  </a:lnTo>
                  <a:lnTo>
                    <a:pt x="635" y="359"/>
                  </a:lnTo>
                  <a:lnTo>
                    <a:pt x="640" y="382"/>
                  </a:lnTo>
                  <a:lnTo>
                    <a:pt x="642" y="392"/>
                  </a:lnTo>
                  <a:lnTo>
                    <a:pt x="645" y="400"/>
                  </a:lnTo>
                  <a:lnTo>
                    <a:pt x="652" y="404"/>
                  </a:lnTo>
                  <a:lnTo>
                    <a:pt x="659" y="408"/>
                  </a:lnTo>
                  <a:lnTo>
                    <a:pt x="666" y="412"/>
                  </a:lnTo>
                  <a:lnTo>
                    <a:pt x="673" y="416"/>
                  </a:lnTo>
                  <a:lnTo>
                    <a:pt x="677" y="422"/>
                  </a:lnTo>
                  <a:lnTo>
                    <a:pt x="677" y="432"/>
                  </a:lnTo>
                  <a:lnTo>
                    <a:pt x="670" y="450"/>
                  </a:lnTo>
                  <a:lnTo>
                    <a:pt x="661" y="464"/>
                  </a:lnTo>
                  <a:lnTo>
                    <a:pt x="659" y="474"/>
                  </a:lnTo>
                  <a:lnTo>
                    <a:pt x="654" y="485"/>
                  </a:lnTo>
                  <a:lnTo>
                    <a:pt x="652" y="485"/>
                  </a:lnTo>
                  <a:lnTo>
                    <a:pt x="649" y="489"/>
                  </a:lnTo>
                  <a:lnTo>
                    <a:pt x="647" y="491"/>
                  </a:lnTo>
                  <a:lnTo>
                    <a:pt x="645" y="495"/>
                  </a:lnTo>
                  <a:lnTo>
                    <a:pt x="645" y="503"/>
                  </a:lnTo>
                  <a:lnTo>
                    <a:pt x="647" y="513"/>
                  </a:lnTo>
                  <a:lnTo>
                    <a:pt x="647" y="519"/>
                  </a:lnTo>
                  <a:lnTo>
                    <a:pt x="649" y="523"/>
                  </a:lnTo>
                  <a:lnTo>
                    <a:pt x="652" y="527"/>
                  </a:lnTo>
                  <a:lnTo>
                    <a:pt x="656" y="531"/>
                  </a:lnTo>
                  <a:lnTo>
                    <a:pt x="659" y="535"/>
                  </a:lnTo>
                  <a:lnTo>
                    <a:pt x="661" y="541"/>
                  </a:lnTo>
                  <a:lnTo>
                    <a:pt x="661" y="547"/>
                  </a:lnTo>
                  <a:lnTo>
                    <a:pt x="661" y="557"/>
                  </a:lnTo>
                  <a:lnTo>
                    <a:pt x="656" y="567"/>
                  </a:lnTo>
                  <a:lnTo>
                    <a:pt x="647" y="575"/>
                  </a:lnTo>
                  <a:lnTo>
                    <a:pt x="638" y="581"/>
                  </a:lnTo>
                  <a:lnTo>
                    <a:pt x="626" y="586"/>
                  </a:lnTo>
                  <a:lnTo>
                    <a:pt x="605" y="592"/>
                  </a:lnTo>
                  <a:lnTo>
                    <a:pt x="594" y="598"/>
                  </a:lnTo>
                  <a:lnTo>
                    <a:pt x="589" y="604"/>
                  </a:lnTo>
                  <a:lnTo>
                    <a:pt x="582" y="608"/>
                  </a:lnTo>
                  <a:lnTo>
                    <a:pt x="577" y="612"/>
                  </a:lnTo>
                  <a:lnTo>
                    <a:pt x="570" y="614"/>
                  </a:lnTo>
                  <a:lnTo>
                    <a:pt x="563" y="618"/>
                  </a:lnTo>
                  <a:lnTo>
                    <a:pt x="556" y="622"/>
                  </a:lnTo>
                  <a:lnTo>
                    <a:pt x="549" y="628"/>
                  </a:lnTo>
                  <a:lnTo>
                    <a:pt x="545" y="638"/>
                  </a:lnTo>
                  <a:lnTo>
                    <a:pt x="531" y="644"/>
                  </a:lnTo>
                  <a:lnTo>
                    <a:pt x="514" y="654"/>
                  </a:lnTo>
                  <a:lnTo>
                    <a:pt x="512" y="660"/>
                  </a:lnTo>
                  <a:lnTo>
                    <a:pt x="510" y="664"/>
                  </a:lnTo>
                  <a:lnTo>
                    <a:pt x="505" y="668"/>
                  </a:lnTo>
                  <a:lnTo>
                    <a:pt x="500" y="670"/>
                  </a:lnTo>
                  <a:lnTo>
                    <a:pt x="489" y="672"/>
                  </a:lnTo>
                  <a:lnTo>
                    <a:pt x="477" y="672"/>
                  </a:lnTo>
                  <a:lnTo>
                    <a:pt x="468" y="674"/>
                  </a:lnTo>
                  <a:lnTo>
                    <a:pt x="456" y="676"/>
                  </a:lnTo>
                  <a:lnTo>
                    <a:pt x="449" y="682"/>
                  </a:lnTo>
                  <a:lnTo>
                    <a:pt x="438" y="686"/>
                  </a:lnTo>
                  <a:lnTo>
                    <a:pt x="428" y="690"/>
                  </a:lnTo>
                  <a:lnTo>
                    <a:pt x="419" y="695"/>
                  </a:lnTo>
                  <a:lnTo>
                    <a:pt x="407" y="699"/>
                  </a:lnTo>
                  <a:lnTo>
                    <a:pt x="396" y="701"/>
                  </a:lnTo>
                  <a:lnTo>
                    <a:pt x="382" y="699"/>
                  </a:lnTo>
                  <a:lnTo>
                    <a:pt x="372" y="697"/>
                  </a:lnTo>
                  <a:lnTo>
                    <a:pt x="368" y="690"/>
                  </a:lnTo>
                  <a:lnTo>
                    <a:pt x="358" y="684"/>
                  </a:lnTo>
                  <a:lnTo>
                    <a:pt x="347" y="682"/>
                  </a:lnTo>
                  <a:lnTo>
                    <a:pt x="333" y="684"/>
                  </a:lnTo>
                  <a:lnTo>
                    <a:pt x="319" y="678"/>
                  </a:lnTo>
                  <a:lnTo>
                    <a:pt x="307" y="674"/>
                  </a:lnTo>
                  <a:lnTo>
                    <a:pt x="298" y="680"/>
                  </a:lnTo>
                  <a:lnTo>
                    <a:pt x="284" y="682"/>
                  </a:lnTo>
                  <a:lnTo>
                    <a:pt x="277" y="682"/>
                  </a:lnTo>
                  <a:lnTo>
                    <a:pt x="270" y="682"/>
                  </a:lnTo>
                  <a:lnTo>
                    <a:pt x="265" y="684"/>
                  </a:lnTo>
                  <a:lnTo>
                    <a:pt x="263" y="686"/>
                  </a:lnTo>
                  <a:lnTo>
                    <a:pt x="268" y="697"/>
                  </a:lnTo>
                  <a:lnTo>
                    <a:pt x="275" y="705"/>
                  </a:lnTo>
                  <a:lnTo>
                    <a:pt x="277" y="727"/>
                  </a:lnTo>
                  <a:lnTo>
                    <a:pt x="277" y="749"/>
                  </a:lnTo>
                  <a:lnTo>
                    <a:pt x="263" y="769"/>
                  </a:lnTo>
                  <a:lnTo>
                    <a:pt x="244" y="787"/>
                  </a:lnTo>
                  <a:lnTo>
                    <a:pt x="235" y="795"/>
                  </a:lnTo>
                  <a:lnTo>
                    <a:pt x="226" y="801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1" y="804"/>
                  </a:lnTo>
                  <a:lnTo>
                    <a:pt x="179" y="806"/>
                  </a:lnTo>
                  <a:lnTo>
                    <a:pt x="170" y="810"/>
                  </a:lnTo>
                  <a:lnTo>
                    <a:pt x="163" y="814"/>
                  </a:lnTo>
                  <a:lnTo>
                    <a:pt x="158" y="818"/>
                  </a:lnTo>
                  <a:lnTo>
                    <a:pt x="151" y="824"/>
                  </a:lnTo>
                  <a:lnTo>
                    <a:pt x="142" y="826"/>
                  </a:lnTo>
                  <a:lnTo>
                    <a:pt x="128" y="828"/>
                  </a:lnTo>
                  <a:lnTo>
                    <a:pt x="116" y="828"/>
                  </a:lnTo>
                  <a:lnTo>
                    <a:pt x="102" y="826"/>
                  </a:lnTo>
                  <a:lnTo>
                    <a:pt x="95" y="824"/>
                  </a:lnTo>
                  <a:lnTo>
                    <a:pt x="88" y="820"/>
                  </a:lnTo>
                  <a:lnTo>
                    <a:pt x="84" y="816"/>
                  </a:lnTo>
                  <a:lnTo>
                    <a:pt x="77" y="810"/>
                  </a:lnTo>
                  <a:lnTo>
                    <a:pt x="65" y="789"/>
                  </a:lnTo>
                  <a:lnTo>
                    <a:pt x="51" y="769"/>
                  </a:lnTo>
                  <a:lnTo>
                    <a:pt x="33" y="769"/>
                  </a:lnTo>
                  <a:lnTo>
                    <a:pt x="14" y="769"/>
                  </a:lnTo>
                  <a:lnTo>
                    <a:pt x="7" y="767"/>
                  </a:lnTo>
                  <a:lnTo>
                    <a:pt x="0" y="763"/>
                  </a:lnTo>
                  <a:lnTo>
                    <a:pt x="7" y="753"/>
                  </a:lnTo>
                  <a:lnTo>
                    <a:pt x="14" y="745"/>
                  </a:lnTo>
                  <a:lnTo>
                    <a:pt x="19" y="739"/>
                  </a:lnTo>
                  <a:lnTo>
                    <a:pt x="21" y="735"/>
                  </a:lnTo>
                  <a:lnTo>
                    <a:pt x="23" y="731"/>
                  </a:lnTo>
                  <a:lnTo>
                    <a:pt x="23" y="725"/>
                  </a:lnTo>
                  <a:lnTo>
                    <a:pt x="28" y="676"/>
                  </a:lnTo>
                  <a:lnTo>
                    <a:pt x="23" y="666"/>
                  </a:lnTo>
                  <a:lnTo>
                    <a:pt x="19" y="654"/>
                  </a:lnTo>
                  <a:lnTo>
                    <a:pt x="14" y="648"/>
                  </a:lnTo>
                  <a:lnTo>
                    <a:pt x="12" y="640"/>
                  </a:lnTo>
                  <a:lnTo>
                    <a:pt x="12" y="632"/>
                  </a:lnTo>
                  <a:lnTo>
                    <a:pt x="12" y="622"/>
                  </a:lnTo>
                  <a:lnTo>
                    <a:pt x="23" y="604"/>
                  </a:lnTo>
                  <a:lnTo>
                    <a:pt x="40" y="581"/>
                  </a:lnTo>
                  <a:lnTo>
                    <a:pt x="49" y="561"/>
                  </a:lnTo>
                  <a:lnTo>
                    <a:pt x="63" y="541"/>
                  </a:lnTo>
                  <a:lnTo>
                    <a:pt x="65" y="523"/>
                  </a:lnTo>
                  <a:lnTo>
                    <a:pt x="72" y="503"/>
                  </a:lnTo>
                  <a:lnTo>
                    <a:pt x="77" y="495"/>
                  </a:lnTo>
                  <a:lnTo>
                    <a:pt x="86" y="487"/>
                  </a:lnTo>
                  <a:lnTo>
                    <a:pt x="91" y="483"/>
                  </a:lnTo>
                  <a:lnTo>
                    <a:pt x="98" y="481"/>
                  </a:lnTo>
                  <a:lnTo>
                    <a:pt x="107" y="481"/>
                  </a:lnTo>
                  <a:lnTo>
                    <a:pt x="116" y="479"/>
                  </a:lnTo>
                  <a:lnTo>
                    <a:pt x="128" y="479"/>
                  </a:lnTo>
                  <a:lnTo>
                    <a:pt x="135" y="477"/>
                  </a:lnTo>
                  <a:lnTo>
                    <a:pt x="142" y="474"/>
                  </a:lnTo>
                  <a:lnTo>
                    <a:pt x="147" y="470"/>
                  </a:lnTo>
                  <a:lnTo>
                    <a:pt x="151" y="466"/>
                  </a:lnTo>
                  <a:lnTo>
                    <a:pt x="158" y="462"/>
                  </a:lnTo>
                  <a:lnTo>
                    <a:pt x="165" y="460"/>
                  </a:lnTo>
                  <a:lnTo>
                    <a:pt x="177" y="458"/>
                  </a:lnTo>
                  <a:lnTo>
                    <a:pt x="189" y="454"/>
                  </a:lnTo>
                  <a:lnTo>
                    <a:pt x="200" y="448"/>
                  </a:lnTo>
                  <a:lnTo>
                    <a:pt x="212" y="440"/>
                  </a:lnTo>
                  <a:lnTo>
                    <a:pt x="223" y="430"/>
                  </a:lnTo>
                  <a:lnTo>
                    <a:pt x="230" y="422"/>
                  </a:lnTo>
                  <a:lnTo>
                    <a:pt x="240" y="412"/>
                  </a:lnTo>
                  <a:lnTo>
                    <a:pt x="244" y="408"/>
                  </a:lnTo>
                  <a:lnTo>
                    <a:pt x="251" y="404"/>
                  </a:lnTo>
                  <a:lnTo>
                    <a:pt x="258" y="402"/>
                  </a:lnTo>
                  <a:lnTo>
                    <a:pt x="265" y="402"/>
                  </a:lnTo>
                  <a:lnTo>
                    <a:pt x="284" y="404"/>
                  </a:lnTo>
                  <a:lnTo>
                    <a:pt x="303" y="406"/>
                  </a:lnTo>
                  <a:lnTo>
                    <a:pt x="324" y="410"/>
                  </a:lnTo>
                  <a:lnTo>
                    <a:pt x="342" y="412"/>
                  </a:lnTo>
                  <a:lnTo>
                    <a:pt x="356" y="412"/>
                  </a:lnTo>
                  <a:lnTo>
                    <a:pt x="368" y="410"/>
                  </a:lnTo>
                  <a:lnTo>
                    <a:pt x="375" y="408"/>
                  </a:lnTo>
                  <a:lnTo>
                    <a:pt x="382" y="402"/>
                  </a:lnTo>
                  <a:lnTo>
                    <a:pt x="386" y="398"/>
                  </a:lnTo>
                  <a:lnTo>
                    <a:pt x="389" y="390"/>
                  </a:lnTo>
                  <a:lnTo>
                    <a:pt x="391" y="382"/>
                  </a:lnTo>
                  <a:lnTo>
                    <a:pt x="391" y="370"/>
                  </a:lnTo>
                  <a:lnTo>
                    <a:pt x="391" y="361"/>
                  </a:lnTo>
                  <a:lnTo>
                    <a:pt x="386" y="355"/>
                  </a:lnTo>
                  <a:lnTo>
                    <a:pt x="382" y="351"/>
                  </a:lnTo>
                  <a:lnTo>
                    <a:pt x="377" y="345"/>
                  </a:lnTo>
                  <a:lnTo>
                    <a:pt x="372" y="339"/>
                  </a:lnTo>
                  <a:lnTo>
                    <a:pt x="368" y="333"/>
                  </a:lnTo>
                  <a:lnTo>
                    <a:pt x="365" y="323"/>
                  </a:lnTo>
                  <a:lnTo>
                    <a:pt x="363" y="313"/>
                  </a:lnTo>
                  <a:lnTo>
                    <a:pt x="365" y="301"/>
                  </a:lnTo>
                  <a:lnTo>
                    <a:pt x="368" y="291"/>
                  </a:lnTo>
                  <a:lnTo>
                    <a:pt x="375" y="283"/>
                  </a:lnTo>
                  <a:lnTo>
                    <a:pt x="379" y="277"/>
                  </a:lnTo>
                  <a:lnTo>
                    <a:pt x="386" y="271"/>
                  </a:lnTo>
                  <a:lnTo>
                    <a:pt x="391" y="263"/>
                  </a:lnTo>
                  <a:lnTo>
                    <a:pt x="396" y="254"/>
                  </a:lnTo>
                  <a:lnTo>
                    <a:pt x="398" y="242"/>
                  </a:lnTo>
                  <a:lnTo>
                    <a:pt x="391" y="216"/>
                  </a:lnTo>
                  <a:lnTo>
                    <a:pt x="384" y="194"/>
                  </a:lnTo>
                  <a:lnTo>
                    <a:pt x="389" y="186"/>
                  </a:lnTo>
                  <a:lnTo>
                    <a:pt x="391" y="174"/>
                  </a:lnTo>
                  <a:lnTo>
                    <a:pt x="391" y="160"/>
                  </a:lnTo>
                  <a:lnTo>
                    <a:pt x="389" y="145"/>
                  </a:lnTo>
                  <a:lnTo>
                    <a:pt x="389" y="139"/>
                  </a:lnTo>
                  <a:lnTo>
                    <a:pt x="391" y="135"/>
                  </a:lnTo>
                  <a:lnTo>
                    <a:pt x="393" y="131"/>
                  </a:lnTo>
                  <a:lnTo>
                    <a:pt x="398" y="127"/>
                  </a:lnTo>
                  <a:lnTo>
                    <a:pt x="407" y="121"/>
                  </a:lnTo>
                  <a:lnTo>
                    <a:pt x="417" y="111"/>
                  </a:lnTo>
                  <a:lnTo>
                    <a:pt x="421" y="103"/>
                  </a:lnTo>
                  <a:lnTo>
                    <a:pt x="424" y="91"/>
                  </a:lnTo>
                  <a:lnTo>
                    <a:pt x="426" y="87"/>
                  </a:lnTo>
                  <a:lnTo>
                    <a:pt x="428" y="81"/>
                  </a:lnTo>
                  <a:lnTo>
                    <a:pt x="435" y="77"/>
                  </a:lnTo>
                  <a:lnTo>
                    <a:pt x="442" y="73"/>
                  </a:lnTo>
                  <a:lnTo>
                    <a:pt x="454" y="71"/>
                  </a:lnTo>
                  <a:lnTo>
                    <a:pt x="470" y="67"/>
                  </a:lnTo>
                  <a:lnTo>
                    <a:pt x="477" y="65"/>
                  </a:lnTo>
                  <a:lnTo>
                    <a:pt x="486" y="59"/>
                  </a:lnTo>
                  <a:lnTo>
                    <a:pt x="498" y="53"/>
                  </a:lnTo>
                  <a:lnTo>
                    <a:pt x="507" y="45"/>
                  </a:lnTo>
                  <a:lnTo>
                    <a:pt x="514" y="39"/>
                  </a:lnTo>
                  <a:lnTo>
                    <a:pt x="521" y="30"/>
                  </a:lnTo>
                  <a:lnTo>
                    <a:pt x="526" y="22"/>
                  </a:lnTo>
                  <a:lnTo>
                    <a:pt x="526" y="14"/>
                  </a:lnTo>
                  <a:lnTo>
                    <a:pt x="528" y="10"/>
                  </a:lnTo>
                  <a:lnTo>
                    <a:pt x="528" y="0"/>
                  </a:lnTo>
                  <a:lnTo>
                    <a:pt x="533" y="2"/>
                  </a:lnTo>
                  <a:lnTo>
                    <a:pt x="538" y="4"/>
                  </a:lnTo>
                  <a:lnTo>
                    <a:pt x="538" y="6"/>
                  </a:lnTo>
                  <a:lnTo>
                    <a:pt x="538" y="8"/>
                  </a:lnTo>
                  <a:lnTo>
                    <a:pt x="538" y="14"/>
                  </a:lnTo>
                  <a:lnTo>
                    <a:pt x="542" y="16"/>
                  </a:lnTo>
                  <a:lnTo>
                    <a:pt x="559" y="20"/>
                  </a:lnTo>
                  <a:lnTo>
                    <a:pt x="573" y="20"/>
                  </a:lnTo>
                  <a:lnTo>
                    <a:pt x="589" y="20"/>
                  </a:lnTo>
                  <a:lnTo>
                    <a:pt x="603" y="2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4" name="Freeform 113"/>
            <p:cNvSpPr>
              <a:spLocks noChangeArrowheads="1"/>
            </p:cNvSpPr>
            <p:nvPr/>
          </p:nvSpPr>
          <p:spPr bwMode="auto">
            <a:xfrm>
              <a:off x="4743248" y="1990685"/>
              <a:ext cx="614568" cy="790297"/>
            </a:xfrm>
            <a:custGeom>
              <a:avLst/>
              <a:gdLst>
                <a:gd name="T0" fmla="*/ 536499 w 677"/>
                <a:gd name="T1" fmla="*/ 39133 h 828"/>
                <a:gd name="T2" fmla="*/ 520159 w 677"/>
                <a:gd name="T3" fmla="*/ 52496 h 828"/>
                <a:gd name="T4" fmla="*/ 528329 w 677"/>
                <a:gd name="T5" fmla="*/ 63949 h 828"/>
                <a:gd name="T6" fmla="*/ 532868 w 677"/>
                <a:gd name="T7" fmla="*/ 104037 h 828"/>
                <a:gd name="T8" fmla="*/ 547392 w 677"/>
                <a:gd name="T9" fmla="*/ 169895 h 828"/>
                <a:gd name="T10" fmla="*/ 545577 w 677"/>
                <a:gd name="T11" fmla="*/ 213800 h 828"/>
                <a:gd name="T12" fmla="*/ 551023 w 677"/>
                <a:gd name="T13" fmla="*/ 262478 h 828"/>
                <a:gd name="T14" fmla="*/ 576441 w 677"/>
                <a:gd name="T15" fmla="*/ 342653 h 828"/>
                <a:gd name="T16" fmla="*/ 591873 w 677"/>
                <a:gd name="T17" fmla="*/ 385604 h 828"/>
                <a:gd name="T18" fmla="*/ 614568 w 677"/>
                <a:gd name="T19" fmla="*/ 402784 h 828"/>
                <a:gd name="T20" fmla="*/ 598228 w 677"/>
                <a:gd name="T21" fmla="*/ 452416 h 828"/>
                <a:gd name="T22" fmla="*/ 587335 w 677"/>
                <a:gd name="T23" fmla="*/ 468642 h 828"/>
                <a:gd name="T24" fmla="*/ 587335 w 677"/>
                <a:gd name="T25" fmla="*/ 495367 h 828"/>
                <a:gd name="T26" fmla="*/ 598228 w 677"/>
                <a:gd name="T27" fmla="*/ 510639 h 828"/>
                <a:gd name="T28" fmla="*/ 595505 w 677"/>
                <a:gd name="T29" fmla="*/ 541182 h 828"/>
                <a:gd name="T30" fmla="*/ 549208 w 677"/>
                <a:gd name="T31" fmla="*/ 565043 h 828"/>
                <a:gd name="T32" fmla="*/ 523790 w 677"/>
                <a:gd name="T33" fmla="*/ 584133 h 828"/>
                <a:gd name="T34" fmla="*/ 498372 w 677"/>
                <a:gd name="T35" fmla="*/ 599404 h 828"/>
                <a:gd name="T36" fmla="*/ 464784 w 677"/>
                <a:gd name="T37" fmla="*/ 629947 h 828"/>
                <a:gd name="T38" fmla="*/ 443905 w 677"/>
                <a:gd name="T39" fmla="*/ 641401 h 828"/>
                <a:gd name="T40" fmla="*/ 407594 w 677"/>
                <a:gd name="T41" fmla="*/ 650945 h 828"/>
                <a:gd name="T42" fmla="*/ 369467 w 677"/>
                <a:gd name="T43" fmla="*/ 667171 h 828"/>
                <a:gd name="T44" fmla="*/ 334064 w 677"/>
                <a:gd name="T45" fmla="*/ 658581 h 828"/>
                <a:gd name="T46" fmla="*/ 289582 w 677"/>
                <a:gd name="T47" fmla="*/ 647127 h 828"/>
                <a:gd name="T48" fmla="*/ 251455 w 677"/>
                <a:gd name="T49" fmla="*/ 650945 h 828"/>
                <a:gd name="T50" fmla="*/ 243285 w 677"/>
                <a:gd name="T51" fmla="*/ 665262 h 828"/>
                <a:gd name="T52" fmla="*/ 238747 w 677"/>
                <a:gd name="T53" fmla="*/ 733984 h 828"/>
                <a:gd name="T54" fmla="*/ 196081 w 677"/>
                <a:gd name="T55" fmla="*/ 769299 h 828"/>
                <a:gd name="T56" fmla="*/ 154323 w 677"/>
                <a:gd name="T57" fmla="*/ 773117 h 828"/>
                <a:gd name="T58" fmla="*/ 128905 w 677"/>
                <a:gd name="T59" fmla="*/ 788388 h 828"/>
                <a:gd name="T60" fmla="*/ 86239 w 677"/>
                <a:gd name="T61" fmla="*/ 786479 h 828"/>
                <a:gd name="T62" fmla="*/ 59006 w 677"/>
                <a:gd name="T63" fmla="*/ 753073 h 828"/>
                <a:gd name="T64" fmla="*/ 6354 w 677"/>
                <a:gd name="T65" fmla="*/ 732075 h 828"/>
                <a:gd name="T66" fmla="*/ 17248 w 677"/>
                <a:gd name="T67" fmla="*/ 705350 h 828"/>
                <a:gd name="T68" fmla="*/ 25418 w 677"/>
                <a:gd name="T69" fmla="*/ 645218 h 828"/>
                <a:gd name="T70" fmla="*/ 10893 w 677"/>
                <a:gd name="T71" fmla="*/ 610858 h 828"/>
                <a:gd name="T72" fmla="*/ 36311 w 677"/>
                <a:gd name="T73" fmla="*/ 554544 h 828"/>
                <a:gd name="T74" fmla="*/ 65360 w 677"/>
                <a:gd name="T75" fmla="*/ 480096 h 828"/>
                <a:gd name="T76" fmla="*/ 88963 w 677"/>
                <a:gd name="T77" fmla="*/ 459098 h 828"/>
                <a:gd name="T78" fmla="*/ 122550 w 677"/>
                <a:gd name="T79" fmla="*/ 455280 h 828"/>
                <a:gd name="T80" fmla="*/ 143429 w 677"/>
                <a:gd name="T81" fmla="*/ 440963 h 828"/>
                <a:gd name="T82" fmla="*/ 181556 w 677"/>
                <a:gd name="T83" fmla="*/ 427600 h 828"/>
                <a:gd name="T84" fmla="*/ 217868 w 677"/>
                <a:gd name="T85" fmla="*/ 393240 h 828"/>
                <a:gd name="T86" fmla="*/ 240562 w 677"/>
                <a:gd name="T87" fmla="*/ 383695 h 828"/>
                <a:gd name="T88" fmla="*/ 310461 w 677"/>
                <a:gd name="T89" fmla="*/ 393240 h 828"/>
                <a:gd name="T90" fmla="*/ 346772 w 677"/>
                <a:gd name="T91" fmla="*/ 383695 h 828"/>
                <a:gd name="T92" fmla="*/ 354943 w 677"/>
                <a:gd name="T93" fmla="*/ 353152 h 828"/>
                <a:gd name="T94" fmla="*/ 342234 w 677"/>
                <a:gd name="T95" fmla="*/ 329290 h 828"/>
                <a:gd name="T96" fmla="*/ 329525 w 677"/>
                <a:gd name="T97" fmla="*/ 298748 h 828"/>
                <a:gd name="T98" fmla="*/ 344049 w 677"/>
                <a:gd name="T99" fmla="*/ 264387 h 828"/>
                <a:gd name="T100" fmla="*/ 361297 w 677"/>
                <a:gd name="T101" fmla="*/ 230981 h 828"/>
                <a:gd name="T102" fmla="*/ 354943 w 677"/>
                <a:gd name="T103" fmla="*/ 166077 h 828"/>
                <a:gd name="T104" fmla="*/ 354943 w 677"/>
                <a:gd name="T105" fmla="*/ 128853 h 828"/>
                <a:gd name="T106" fmla="*/ 378545 w 677"/>
                <a:gd name="T107" fmla="*/ 105946 h 828"/>
                <a:gd name="T108" fmla="*/ 388530 w 677"/>
                <a:gd name="T109" fmla="*/ 77312 h 828"/>
                <a:gd name="T110" fmla="*/ 426657 w 677"/>
                <a:gd name="T111" fmla="*/ 63949 h 828"/>
                <a:gd name="T112" fmla="*/ 460245 w 677"/>
                <a:gd name="T113" fmla="*/ 42951 h 828"/>
                <a:gd name="T114" fmla="*/ 477493 w 677"/>
                <a:gd name="T115" fmla="*/ 13363 h 828"/>
                <a:gd name="T116" fmla="*/ 488386 w 677"/>
                <a:gd name="T117" fmla="*/ 3818 h 828"/>
                <a:gd name="T118" fmla="*/ 492018 w 677"/>
                <a:gd name="T119" fmla="*/ 15271 h 828"/>
                <a:gd name="T120" fmla="*/ 547392 w 677"/>
                <a:gd name="T121" fmla="*/ 19089 h 8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828"/>
                <a:gd name="T185" fmla="*/ 677 w 677"/>
                <a:gd name="T186" fmla="*/ 828 h 8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828">
                  <a:moveTo>
                    <a:pt x="603" y="20"/>
                  </a:moveTo>
                  <a:lnTo>
                    <a:pt x="598" y="28"/>
                  </a:lnTo>
                  <a:lnTo>
                    <a:pt x="594" y="36"/>
                  </a:lnTo>
                  <a:lnTo>
                    <a:pt x="591" y="41"/>
                  </a:lnTo>
                  <a:lnTo>
                    <a:pt x="589" y="45"/>
                  </a:lnTo>
                  <a:lnTo>
                    <a:pt x="584" y="49"/>
                  </a:lnTo>
                  <a:lnTo>
                    <a:pt x="577" y="53"/>
                  </a:lnTo>
                  <a:lnTo>
                    <a:pt x="573" y="55"/>
                  </a:lnTo>
                  <a:lnTo>
                    <a:pt x="573" y="59"/>
                  </a:lnTo>
                  <a:lnTo>
                    <a:pt x="573" y="61"/>
                  </a:lnTo>
                  <a:lnTo>
                    <a:pt x="573" y="63"/>
                  </a:lnTo>
                  <a:lnTo>
                    <a:pt x="582" y="67"/>
                  </a:lnTo>
                  <a:lnTo>
                    <a:pt x="591" y="71"/>
                  </a:lnTo>
                  <a:lnTo>
                    <a:pt x="582" y="79"/>
                  </a:lnTo>
                  <a:lnTo>
                    <a:pt x="577" y="87"/>
                  </a:lnTo>
                  <a:lnTo>
                    <a:pt x="587" y="109"/>
                  </a:lnTo>
                  <a:lnTo>
                    <a:pt x="596" y="133"/>
                  </a:lnTo>
                  <a:lnTo>
                    <a:pt x="603" y="145"/>
                  </a:lnTo>
                  <a:lnTo>
                    <a:pt x="607" y="160"/>
                  </a:lnTo>
                  <a:lnTo>
                    <a:pt x="603" y="178"/>
                  </a:lnTo>
                  <a:lnTo>
                    <a:pt x="598" y="196"/>
                  </a:lnTo>
                  <a:lnTo>
                    <a:pt x="596" y="208"/>
                  </a:lnTo>
                  <a:lnTo>
                    <a:pt x="598" y="218"/>
                  </a:lnTo>
                  <a:lnTo>
                    <a:pt x="601" y="224"/>
                  </a:lnTo>
                  <a:lnTo>
                    <a:pt x="603" y="228"/>
                  </a:lnTo>
                  <a:lnTo>
                    <a:pt x="610" y="238"/>
                  </a:lnTo>
                  <a:lnTo>
                    <a:pt x="612" y="250"/>
                  </a:lnTo>
                  <a:lnTo>
                    <a:pt x="607" y="275"/>
                  </a:lnTo>
                  <a:lnTo>
                    <a:pt x="607" y="299"/>
                  </a:lnTo>
                  <a:lnTo>
                    <a:pt x="617" y="319"/>
                  </a:lnTo>
                  <a:lnTo>
                    <a:pt x="631" y="337"/>
                  </a:lnTo>
                  <a:lnTo>
                    <a:pt x="635" y="359"/>
                  </a:lnTo>
                  <a:lnTo>
                    <a:pt x="640" y="382"/>
                  </a:lnTo>
                  <a:lnTo>
                    <a:pt x="642" y="392"/>
                  </a:lnTo>
                  <a:lnTo>
                    <a:pt x="645" y="400"/>
                  </a:lnTo>
                  <a:lnTo>
                    <a:pt x="652" y="404"/>
                  </a:lnTo>
                  <a:lnTo>
                    <a:pt x="659" y="408"/>
                  </a:lnTo>
                  <a:lnTo>
                    <a:pt x="666" y="412"/>
                  </a:lnTo>
                  <a:lnTo>
                    <a:pt x="673" y="416"/>
                  </a:lnTo>
                  <a:lnTo>
                    <a:pt x="677" y="422"/>
                  </a:lnTo>
                  <a:lnTo>
                    <a:pt x="677" y="432"/>
                  </a:lnTo>
                  <a:lnTo>
                    <a:pt x="670" y="450"/>
                  </a:lnTo>
                  <a:lnTo>
                    <a:pt x="661" y="464"/>
                  </a:lnTo>
                  <a:lnTo>
                    <a:pt x="659" y="474"/>
                  </a:lnTo>
                  <a:lnTo>
                    <a:pt x="654" y="485"/>
                  </a:lnTo>
                  <a:lnTo>
                    <a:pt x="652" y="485"/>
                  </a:lnTo>
                  <a:lnTo>
                    <a:pt x="649" y="489"/>
                  </a:lnTo>
                  <a:lnTo>
                    <a:pt x="647" y="491"/>
                  </a:lnTo>
                  <a:lnTo>
                    <a:pt x="645" y="495"/>
                  </a:lnTo>
                  <a:lnTo>
                    <a:pt x="645" y="503"/>
                  </a:lnTo>
                  <a:lnTo>
                    <a:pt x="647" y="513"/>
                  </a:lnTo>
                  <a:lnTo>
                    <a:pt x="647" y="519"/>
                  </a:lnTo>
                  <a:lnTo>
                    <a:pt x="649" y="523"/>
                  </a:lnTo>
                  <a:lnTo>
                    <a:pt x="652" y="527"/>
                  </a:lnTo>
                  <a:lnTo>
                    <a:pt x="656" y="531"/>
                  </a:lnTo>
                  <a:lnTo>
                    <a:pt x="659" y="535"/>
                  </a:lnTo>
                  <a:lnTo>
                    <a:pt x="661" y="541"/>
                  </a:lnTo>
                  <a:lnTo>
                    <a:pt x="661" y="547"/>
                  </a:lnTo>
                  <a:lnTo>
                    <a:pt x="661" y="557"/>
                  </a:lnTo>
                  <a:lnTo>
                    <a:pt x="656" y="567"/>
                  </a:lnTo>
                  <a:lnTo>
                    <a:pt x="647" y="575"/>
                  </a:lnTo>
                  <a:lnTo>
                    <a:pt x="638" y="581"/>
                  </a:lnTo>
                  <a:lnTo>
                    <a:pt x="626" y="586"/>
                  </a:lnTo>
                  <a:lnTo>
                    <a:pt x="605" y="592"/>
                  </a:lnTo>
                  <a:lnTo>
                    <a:pt x="594" y="598"/>
                  </a:lnTo>
                  <a:lnTo>
                    <a:pt x="589" y="604"/>
                  </a:lnTo>
                  <a:lnTo>
                    <a:pt x="582" y="608"/>
                  </a:lnTo>
                  <a:lnTo>
                    <a:pt x="577" y="612"/>
                  </a:lnTo>
                  <a:lnTo>
                    <a:pt x="570" y="614"/>
                  </a:lnTo>
                  <a:lnTo>
                    <a:pt x="563" y="618"/>
                  </a:lnTo>
                  <a:lnTo>
                    <a:pt x="556" y="622"/>
                  </a:lnTo>
                  <a:lnTo>
                    <a:pt x="549" y="628"/>
                  </a:lnTo>
                  <a:lnTo>
                    <a:pt x="545" y="638"/>
                  </a:lnTo>
                  <a:lnTo>
                    <a:pt x="531" y="644"/>
                  </a:lnTo>
                  <a:lnTo>
                    <a:pt x="514" y="654"/>
                  </a:lnTo>
                  <a:lnTo>
                    <a:pt x="512" y="660"/>
                  </a:lnTo>
                  <a:lnTo>
                    <a:pt x="510" y="664"/>
                  </a:lnTo>
                  <a:lnTo>
                    <a:pt x="505" y="668"/>
                  </a:lnTo>
                  <a:lnTo>
                    <a:pt x="500" y="670"/>
                  </a:lnTo>
                  <a:lnTo>
                    <a:pt x="489" y="672"/>
                  </a:lnTo>
                  <a:lnTo>
                    <a:pt x="477" y="672"/>
                  </a:lnTo>
                  <a:lnTo>
                    <a:pt x="468" y="674"/>
                  </a:lnTo>
                  <a:lnTo>
                    <a:pt x="456" y="676"/>
                  </a:lnTo>
                  <a:lnTo>
                    <a:pt x="449" y="682"/>
                  </a:lnTo>
                  <a:lnTo>
                    <a:pt x="438" y="686"/>
                  </a:lnTo>
                  <a:lnTo>
                    <a:pt x="428" y="690"/>
                  </a:lnTo>
                  <a:lnTo>
                    <a:pt x="419" y="695"/>
                  </a:lnTo>
                  <a:lnTo>
                    <a:pt x="407" y="699"/>
                  </a:lnTo>
                  <a:lnTo>
                    <a:pt x="396" y="701"/>
                  </a:lnTo>
                  <a:lnTo>
                    <a:pt x="382" y="699"/>
                  </a:lnTo>
                  <a:lnTo>
                    <a:pt x="372" y="697"/>
                  </a:lnTo>
                  <a:lnTo>
                    <a:pt x="368" y="690"/>
                  </a:lnTo>
                  <a:lnTo>
                    <a:pt x="358" y="684"/>
                  </a:lnTo>
                  <a:lnTo>
                    <a:pt x="347" y="682"/>
                  </a:lnTo>
                  <a:lnTo>
                    <a:pt x="333" y="684"/>
                  </a:lnTo>
                  <a:lnTo>
                    <a:pt x="319" y="678"/>
                  </a:lnTo>
                  <a:lnTo>
                    <a:pt x="307" y="674"/>
                  </a:lnTo>
                  <a:lnTo>
                    <a:pt x="298" y="680"/>
                  </a:lnTo>
                  <a:lnTo>
                    <a:pt x="284" y="682"/>
                  </a:lnTo>
                  <a:lnTo>
                    <a:pt x="277" y="682"/>
                  </a:lnTo>
                  <a:lnTo>
                    <a:pt x="270" y="682"/>
                  </a:lnTo>
                  <a:lnTo>
                    <a:pt x="265" y="684"/>
                  </a:lnTo>
                  <a:lnTo>
                    <a:pt x="263" y="686"/>
                  </a:lnTo>
                  <a:lnTo>
                    <a:pt x="268" y="697"/>
                  </a:lnTo>
                  <a:lnTo>
                    <a:pt x="275" y="705"/>
                  </a:lnTo>
                  <a:lnTo>
                    <a:pt x="277" y="727"/>
                  </a:lnTo>
                  <a:lnTo>
                    <a:pt x="277" y="749"/>
                  </a:lnTo>
                  <a:lnTo>
                    <a:pt x="263" y="769"/>
                  </a:lnTo>
                  <a:lnTo>
                    <a:pt x="244" y="787"/>
                  </a:lnTo>
                  <a:lnTo>
                    <a:pt x="235" y="795"/>
                  </a:lnTo>
                  <a:lnTo>
                    <a:pt x="226" y="801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1" y="804"/>
                  </a:lnTo>
                  <a:lnTo>
                    <a:pt x="179" y="806"/>
                  </a:lnTo>
                  <a:lnTo>
                    <a:pt x="170" y="810"/>
                  </a:lnTo>
                  <a:lnTo>
                    <a:pt x="163" y="814"/>
                  </a:lnTo>
                  <a:lnTo>
                    <a:pt x="158" y="818"/>
                  </a:lnTo>
                  <a:lnTo>
                    <a:pt x="151" y="824"/>
                  </a:lnTo>
                  <a:lnTo>
                    <a:pt x="142" y="826"/>
                  </a:lnTo>
                  <a:lnTo>
                    <a:pt x="128" y="828"/>
                  </a:lnTo>
                  <a:lnTo>
                    <a:pt x="116" y="828"/>
                  </a:lnTo>
                  <a:lnTo>
                    <a:pt x="102" y="826"/>
                  </a:lnTo>
                  <a:lnTo>
                    <a:pt x="95" y="824"/>
                  </a:lnTo>
                  <a:lnTo>
                    <a:pt x="88" y="820"/>
                  </a:lnTo>
                  <a:lnTo>
                    <a:pt x="84" y="816"/>
                  </a:lnTo>
                  <a:lnTo>
                    <a:pt x="77" y="810"/>
                  </a:lnTo>
                  <a:lnTo>
                    <a:pt x="65" y="789"/>
                  </a:lnTo>
                  <a:lnTo>
                    <a:pt x="51" y="769"/>
                  </a:lnTo>
                  <a:lnTo>
                    <a:pt x="33" y="769"/>
                  </a:lnTo>
                  <a:lnTo>
                    <a:pt x="14" y="769"/>
                  </a:lnTo>
                  <a:lnTo>
                    <a:pt x="7" y="767"/>
                  </a:lnTo>
                  <a:lnTo>
                    <a:pt x="0" y="763"/>
                  </a:lnTo>
                  <a:lnTo>
                    <a:pt x="7" y="753"/>
                  </a:lnTo>
                  <a:lnTo>
                    <a:pt x="14" y="745"/>
                  </a:lnTo>
                  <a:lnTo>
                    <a:pt x="19" y="739"/>
                  </a:lnTo>
                  <a:lnTo>
                    <a:pt x="21" y="735"/>
                  </a:lnTo>
                  <a:lnTo>
                    <a:pt x="23" y="731"/>
                  </a:lnTo>
                  <a:lnTo>
                    <a:pt x="23" y="725"/>
                  </a:lnTo>
                  <a:lnTo>
                    <a:pt x="28" y="676"/>
                  </a:lnTo>
                  <a:lnTo>
                    <a:pt x="23" y="666"/>
                  </a:lnTo>
                  <a:lnTo>
                    <a:pt x="19" y="654"/>
                  </a:lnTo>
                  <a:lnTo>
                    <a:pt x="14" y="648"/>
                  </a:lnTo>
                  <a:lnTo>
                    <a:pt x="12" y="640"/>
                  </a:lnTo>
                  <a:lnTo>
                    <a:pt x="12" y="632"/>
                  </a:lnTo>
                  <a:lnTo>
                    <a:pt x="12" y="622"/>
                  </a:lnTo>
                  <a:lnTo>
                    <a:pt x="23" y="604"/>
                  </a:lnTo>
                  <a:lnTo>
                    <a:pt x="40" y="581"/>
                  </a:lnTo>
                  <a:lnTo>
                    <a:pt x="49" y="561"/>
                  </a:lnTo>
                  <a:lnTo>
                    <a:pt x="63" y="541"/>
                  </a:lnTo>
                  <a:lnTo>
                    <a:pt x="65" y="523"/>
                  </a:lnTo>
                  <a:lnTo>
                    <a:pt x="72" y="503"/>
                  </a:lnTo>
                  <a:lnTo>
                    <a:pt x="77" y="495"/>
                  </a:lnTo>
                  <a:lnTo>
                    <a:pt x="86" y="487"/>
                  </a:lnTo>
                  <a:lnTo>
                    <a:pt x="91" y="483"/>
                  </a:lnTo>
                  <a:lnTo>
                    <a:pt x="98" y="481"/>
                  </a:lnTo>
                  <a:lnTo>
                    <a:pt x="107" y="481"/>
                  </a:lnTo>
                  <a:lnTo>
                    <a:pt x="116" y="479"/>
                  </a:lnTo>
                  <a:lnTo>
                    <a:pt x="128" y="479"/>
                  </a:lnTo>
                  <a:lnTo>
                    <a:pt x="135" y="477"/>
                  </a:lnTo>
                  <a:lnTo>
                    <a:pt x="142" y="474"/>
                  </a:lnTo>
                  <a:lnTo>
                    <a:pt x="147" y="470"/>
                  </a:lnTo>
                  <a:lnTo>
                    <a:pt x="151" y="466"/>
                  </a:lnTo>
                  <a:lnTo>
                    <a:pt x="158" y="462"/>
                  </a:lnTo>
                  <a:lnTo>
                    <a:pt x="165" y="460"/>
                  </a:lnTo>
                  <a:lnTo>
                    <a:pt x="177" y="458"/>
                  </a:lnTo>
                  <a:lnTo>
                    <a:pt x="189" y="454"/>
                  </a:lnTo>
                  <a:lnTo>
                    <a:pt x="200" y="448"/>
                  </a:lnTo>
                  <a:lnTo>
                    <a:pt x="212" y="440"/>
                  </a:lnTo>
                  <a:lnTo>
                    <a:pt x="223" y="430"/>
                  </a:lnTo>
                  <a:lnTo>
                    <a:pt x="230" y="422"/>
                  </a:lnTo>
                  <a:lnTo>
                    <a:pt x="240" y="412"/>
                  </a:lnTo>
                  <a:lnTo>
                    <a:pt x="244" y="408"/>
                  </a:lnTo>
                  <a:lnTo>
                    <a:pt x="251" y="404"/>
                  </a:lnTo>
                  <a:lnTo>
                    <a:pt x="258" y="402"/>
                  </a:lnTo>
                  <a:lnTo>
                    <a:pt x="265" y="402"/>
                  </a:lnTo>
                  <a:lnTo>
                    <a:pt x="284" y="404"/>
                  </a:lnTo>
                  <a:lnTo>
                    <a:pt x="303" y="406"/>
                  </a:lnTo>
                  <a:lnTo>
                    <a:pt x="324" y="410"/>
                  </a:lnTo>
                  <a:lnTo>
                    <a:pt x="342" y="412"/>
                  </a:lnTo>
                  <a:lnTo>
                    <a:pt x="356" y="412"/>
                  </a:lnTo>
                  <a:lnTo>
                    <a:pt x="368" y="410"/>
                  </a:lnTo>
                  <a:lnTo>
                    <a:pt x="375" y="408"/>
                  </a:lnTo>
                  <a:lnTo>
                    <a:pt x="382" y="402"/>
                  </a:lnTo>
                  <a:lnTo>
                    <a:pt x="386" y="398"/>
                  </a:lnTo>
                  <a:lnTo>
                    <a:pt x="389" y="390"/>
                  </a:lnTo>
                  <a:lnTo>
                    <a:pt x="391" y="382"/>
                  </a:lnTo>
                  <a:lnTo>
                    <a:pt x="391" y="370"/>
                  </a:lnTo>
                  <a:lnTo>
                    <a:pt x="391" y="361"/>
                  </a:lnTo>
                  <a:lnTo>
                    <a:pt x="386" y="355"/>
                  </a:lnTo>
                  <a:lnTo>
                    <a:pt x="382" y="351"/>
                  </a:lnTo>
                  <a:lnTo>
                    <a:pt x="377" y="345"/>
                  </a:lnTo>
                  <a:lnTo>
                    <a:pt x="372" y="339"/>
                  </a:lnTo>
                  <a:lnTo>
                    <a:pt x="368" y="333"/>
                  </a:lnTo>
                  <a:lnTo>
                    <a:pt x="365" y="323"/>
                  </a:lnTo>
                  <a:lnTo>
                    <a:pt x="363" y="313"/>
                  </a:lnTo>
                  <a:lnTo>
                    <a:pt x="365" y="301"/>
                  </a:lnTo>
                  <a:lnTo>
                    <a:pt x="368" y="291"/>
                  </a:lnTo>
                  <a:lnTo>
                    <a:pt x="375" y="283"/>
                  </a:lnTo>
                  <a:lnTo>
                    <a:pt x="379" y="277"/>
                  </a:lnTo>
                  <a:lnTo>
                    <a:pt x="386" y="271"/>
                  </a:lnTo>
                  <a:lnTo>
                    <a:pt x="391" y="263"/>
                  </a:lnTo>
                  <a:lnTo>
                    <a:pt x="396" y="254"/>
                  </a:lnTo>
                  <a:lnTo>
                    <a:pt x="398" y="242"/>
                  </a:lnTo>
                  <a:lnTo>
                    <a:pt x="391" y="216"/>
                  </a:lnTo>
                  <a:lnTo>
                    <a:pt x="384" y="194"/>
                  </a:lnTo>
                  <a:lnTo>
                    <a:pt x="389" y="186"/>
                  </a:lnTo>
                  <a:lnTo>
                    <a:pt x="391" y="174"/>
                  </a:lnTo>
                  <a:lnTo>
                    <a:pt x="391" y="160"/>
                  </a:lnTo>
                  <a:lnTo>
                    <a:pt x="389" y="145"/>
                  </a:lnTo>
                  <a:lnTo>
                    <a:pt x="389" y="139"/>
                  </a:lnTo>
                  <a:lnTo>
                    <a:pt x="391" y="135"/>
                  </a:lnTo>
                  <a:lnTo>
                    <a:pt x="393" y="131"/>
                  </a:lnTo>
                  <a:lnTo>
                    <a:pt x="398" y="127"/>
                  </a:lnTo>
                  <a:lnTo>
                    <a:pt x="407" y="121"/>
                  </a:lnTo>
                  <a:lnTo>
                    <a:pt x="417" y="111"/>
                  </a:lnTo>
                  <a:lnTo>
                    <a:pt x="421" y="103"/>
                  </a:lnTo>
                  <a:lnTo>
                    <a:pt x="424" y="91"/>
                  </a:lnTo>
                  <a:lnTo>
                    <a:pt x="426" y="87"/>
                  </a:lnTo>
                  <a:lnTo>
                    <a:pt x="428" y="81"/>
                  </a:lnTo>
                  <a:lnTo>
                    <a:pt x="435" y="77"/>
                  </a:lnTo>
                  <a:lnTo>
                    <a:pt x="442" y="73"/>
                  </a:lnTo>
                  <a:lnTo>
                    <a:pt x="454" y="71"/>
                  </a:lnTo>
                  <a:lnTo>
                    <a:pt x="470" y="67"/>
                  </a:lnTo>
                  <a:lnTo>
                    <a:pt x="477" y="65"/>
                  </a:lnTo>
                  <a:lnTo>
                    <a:pt x="486" y="59"/>
                  </a:lnTo>
                  <a:lnTo>
                    <a:pt x="498" y="53"/>
                  </a:lnTo>
                  <a:lnTo>
                    <a:pt x="507" y="45"/>
                  </a:lnTo>
                  <a:lnTo>
                    <a:pt x="514" y="39"/>
                  </a:lnTo>
                  <a:lnTo>
                    <a:pt x="521" y="30"/>
                  </a:lnTo>
                  <a:lnTo>
                    <a:pt x="526" y="22"/>
                  </a:lnTo>
                  <a:lnTo>
                    <a:pt x="526" y="14"/>
                  </a:lnTo>
                  <a:lnTo>
                    <a:pt x="528" y="10"/>
                  </a:lnTo>
                  <a:lnTo>
                    <a:pt x="528" y="0"/>
                  </a:lnTo>
                  <a:lnTo>
                    <a:pt x="533" y="2"/>
                  </a:lnTo>
                  <a:lnTo>
                    <a:pt x="538" y="4"/>
                  </a:lnTo>
                  <a:lnTo>
                    <a:pt x="538" y="6"/>
                  </a:lnTo>
                  <a:lnTo>
                    <a:pt x="538" y="8"/>
                  </a:lnTo>
                  <a:lnTo>
                    <a:pt x="538" y="14"/>
                  </a:lnTo>
                  <a:lnTo>
                    <a:pt x="542" y="16"/>
                  </a:lnTo>
                  <a:lnTo>
                    <a:pt x="559" y="20"/>
                  </a:lnTo>
                  <a:lnTo>
                    <a:pt x="573" y="20"/>
                  </a:lnTo>
                  <a:lnTo>
                    <a:pt x="589" y="20"/>
                  </a:lnTo>
                  <a:lnTo>
                    <a:pt x="603" y="2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5" name="Freeform 114"/>
            <p:cNvSpPr>
              <a:spLocks noChangeArrowheads="1"/>
            </p:cNvSpPr>
            <p:nvPr/>
          </p:nvSpPr>
          <p:spPr bwMode="auto">
            <a:xfrm>
              <a:off x="3452655" y="3389177"/>
              <a:ext cx="749186" cy="680679"/>
            </a:xfrm>
            <a:custGeom>
              <a:avLst/>
              <a:gdLst>
                <a:gd name="T0" fmla="*/ 2147483647 w 824"/>
                <a:gd name="T1" fmla="*/ 0 h 716"/>
                <a:gd name="T2" fmla="*/ 2147483647 w 824"/>
                <a:gd name="T3" fmla="*/ 2147483647 h 716"/>
                <a:gd name="T4" fmla="*/ 2147483647 w 824"/>
                <a:gd name="T5" fmla="*/ 2147483647 h 716"/>
                <a:gd name="T6" fmla="*/ 0 w 824"/>
                <a:gd name="T7" fmla="*/ 2147483647 h 716"/>
                <a:gd name="T8" fmla="*/ 2147483647 w 824"/>
                <a:gd name="T9" fmla="*/ 2147483647 h 716"/>
                <a:gd name="T10" fmla="*/ 2147483647 w 824"/>
                <a:gd name="T11" fmla="*/ 2147483647 h 716"/>
                <a:gd name="T12" fmla="*/ 2147483647 w 824"/>
                <a:gd name="T13" fmla="*/ 2147483647 h 716"/>
                <a:gd name="T14" fmla="*/ 2147483647 w 824"/>
                <a:gd name="T15" fmla="*/ 2147483647 h 716"/>
                <a:gd name="T16" fmla="*/ 2147483647 w 824"/>
                <a:gd name="T17" fmla="*/ 2147483647 h 716"/>
                <a:gd name="T18" fmla="*/ 2147483647 w 824"/>
                <a:gd name="T19" fmla="*/ 2147483647 h 716"/>
                <a:gd name="T20" fmla="*/ 2147483647 w 824"/>
                <a:gd name="T21" fmla="*/ 2147483647 h 716"/>
                <a:gd name="T22" fmla="*/ 2147483647 w 824"/>
                <a:gd name="T23" fmla="*/ 2147483647 h 716"/>
                <a:gd name="T24" fmla="*/ 2147483647 w 824"/>
                <a:gd name="T25" fmla="*/ 2147483647 h 716"/>
                <a:gd name="T26" fmla="*/ 2147483647 w 824"/>
                <a:gd name="T27" fmla="*/ 2147483647 h 716"/>
                <a:gd name="T28" fmla="*/ 2147483647 w 824"/>
                <a:gd name="T29" fmla="*/ 2147483647 h 716"/>
                <a:gd name="T30" fmla="*/ 2147483647 w 824"/>
                <a:gd name="T31" fmla="*/ 2147483647 h 716"/>
                <a:gd name="T32" fmla="*/ 2147483647 w 824"/>
                <a:gd name="T33" fmla="*/ 2147483647 h 716"/>
                <a:gd name="T34" fmla="*/ 2147483647 w 824"/>
                <a:gd name="T35" fmla="*/ 2147483647 h 716"/>
                <a:gd name="T36" fmla="*/ 2147483647 w 824"/>
                <a:gd name="T37" fmla="*/ 2147483647 h 716"/>
                <a:gd name="T38" fmla="*/ 2147483647 w 824"/>
                <a:gd name="T39" fmla="*/ 2147483647 h 716"/>
                <a:gd name="T40" fmla="*/ 2147483647 w 824"/>
                <a:gd name="T41" fmla="*/ 2147483647 h 716"/>
                <a:gd name="T42" fmla="*/ 2147483647 w 824"/>
                <a:gd name="T43" fmla="*/ 2147483647 h 716"/>
                <a:gd name="T44" fmla="*/ 2147483647 w 824"/>
                <a:gd name="T45" fmla="*/ 2147483647 h 716"/>
                <a:gd name="T46" fmla="*/ 2147483647 w 824"/>
                <a:gd name="T47" fmla="*/ 2147483647 h 716"/>
                <a:gd name="T48" fmla="*/ 2147483647 w 824"/>
                <a:gd name="T49" fmla="*/ 2147483647 h 716"/>
                <a:gd name="T50" fmla="*/ 2147483647 w 824"/>
                <a:gd name="T51" fmla="*/ 2147483647 h 716"/>
                <a:gd name="T52" fmla="*/ 2147483647 w 824"/>
                <a:gd name="T53" fmla="*/ 2147483647 h 716"/>
                <a:gd name="T54" fmla="*/ 2147483647 w 824"/>
                <a:gd name="T55" fmla="*/ 2147483647 h 716"/>
                <a:gd name="T56" fmla="*/ 2147483647 w 824"/>
                <a:gd name="T57" fmla="*/ 2147483647 h 716"/>
                <a:gd name="T58" fmla="*/ 0 w 824"/>
                <a:gd name="T59" fmla="*/ 2147483647 h 716"/>
                <a:gd name="T60" fmla="*/ 2147483647 w 824"/>
                <a:gd name="T61" fmla="*/ 2147483647 h 716"/>
                <a:gd name="T62" fmla="*/ 2147483647 w 824"/>
                <a:gd name="T63" fmla="*/ 2147483647 h 716"/>
                <a:gd name="T64" fmla="*/ 2147483647 w 824"/>
                <a:gd name="T65" fmla="*/ 2147483647 h 716"/>
                <a:gd name="T66" fmla="*/ 2147483647 w 824"/>
                <a:gd name="T67" fmla="*/ 2147483647 h 716"/>
                <a:gd name="T68" fmla="*/ 2147483647 w 824"/>
                <a:gd name="T69" fmla="*/ 2147483647 h 716"/>
                <a:gd name="T70" fmla="*/ 2147483647 w 824"/>
                <a:gd name="T71" fmla="*/ 2147483647 h 716"/>
                <a:gd name="T72" fmla="*/ 2147483647 w 824"/>
                <a:gd name="T73" fmla="*/ 2147483647 h 716"/>
                <a:gd name="T74" fmla="*/ 2147483647 w 824"/>
                <a:gd name="T75" fmla="*/ 2147483647 h 716"/>
                <a:gd name="T76" fmla="*/ 2147483647 w 824"/>
                <a:gd name="T77" fmla="*/ 2147483647 h 716"/>
                <a:gd name="T78" fmla="*/ 2147483647 w 824"/>
                <a:gd name="T79" fmla="*/ 2147483647 h 716"/>
                <a:gd name="T80" fmla="*/ 2147483647 w 824"/>
                <a:gd name="T81" fmla="*/ 2147483647 h 716"/>
                <a:gd name="T82" fmla="*/ 2147483647 w 824"/>
                <a:gd name="T83" fmla="*/ 2147483647 h 716"/>
                <a:gd name="T84" fmla="*/ 2147483647 w 824"/>
                <a:gd name="T85" fmla="*/ 2147483647 h 716"/>
                <a:gd name="T86" fmla="*/ 2147483647 w 824"/>
                <a:gd name="T87" fmla="*/ 2147483647 h 716"/>
                <a:gd name="T88" fmla="*/ 2147483647 w 824"/>
                <a:gd name="T89" fmla="*/ 2147483647 h 716"/>
                <a:gd name="T90" fmla="*/ 2147483647 w 824"/>
                <a:gd name="T91" fmla="*/ 2147483647 h 716"/>
                <a:gd name="T92" fmla="*/ 2147483647 w 824"/>
                <a:gd name="T93" fmla="*/ 2147483647 h 716"/>
                <a:gd name="T94" fmla="*/ 2147483647 w 824"/>
                <a:gd name="T95" fmla="*/ 2147483647 h 716"/>
                <a:gd name="T96" fmla="*/ 2147483647 w 824"/>
                <a:gd name="T97" fmla="*/ 2147483647 h 716"/>
                <a:gd name="T98" fmla="*/ 2147483647 w 824"/>
                <a:gd name="T99" fmla="*/ 2147483647 h 716"/>
                <a:gd name="T100" fmla="*/ 2147483647 w 824"/>
                <a:gd name="T101" fmla="*/ 2147483647 h 716"/>
                <a:gd name="T102" fmla="*/ 2147483647 w 824"/>
                <a:gd name="T103" fmla="*/ 2147483647 h 716"/>
                <a:gd name="T104" fmla="*/ 2147483647 w 824"/>
                <a:gd name="T105" fmla="*/ 2147483647 h 716"/>
                <a:gd name="T106" fmla="*/ 2147483647 w 824"/>
                <a:gd name="T107" fmla="*/ 2147483647 h 716"/>
                <a:gd name="T108" fmla="*/ 2147483647 w 824"/>
                <a:gd name="T109" fmla="*/ 2147483647 h 716"/>
                <a:gd name="T110" fmla="*/ 2147483647 w 824"/>
                <a:gd name="T111" fmla="*/ 2147483647 h 716"/>
                <a:gd name="T112" fmla="*/ 2147483647 w 824"/>
                <a:gd name="T113" fmla="*/ 2147483647 h 716"/>
                <a:gd name="T114" fmla="*/ 2147483647 w 824"/>
                <a:gd name="T115" fmla="*/ 2147483647 h 716"/>
                <a:gd name="T116" fmla="*/ 2147483647 w 824"/>
                <a:gd name="T117" fmla="*/ 2147483647 h 716"/>
                <a:gd name="T118" fmla="*/ 2147483647 w 824"/>
                <a:gd name="T119" fmla="*/ 2147483647 h 716"/>
                <a:gd name="T120" fmla="*/ 2147483647 w 824"/>
                <a:gd name="T121" fmla="*/ 2147483647 h 716"/>
                <a:gd name="T122" fmla="*/ 2147483647 w 824"/>
                <a:gd name="T123" fmla="*/ 2147483647 h 716"/>
                <a:gd name="T124" fmla="*/ 2147483647 w 824"/>
                <a:gd name="T125" fmla="*/ 2147483647 h 716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4"/>
                <a:gd name="T190" fmla="*/ 0 h 716"/>
                <a:gd name="T191" fmla="*/ 824 w 824"/>
                <a:gd name="T192" fmla="*/ 716 h 7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4" h="716">
                  <a:moveTo>
                    <a:pt x="824" y="236"/>
                  </a:moveTo>
                  <a:lnTo>
                    <a:pt x="796" y="222"/>
                  </a:lnTo>
                  <a:lnTo>
                    <a:pt x="771" y="210"/>
                  </a:lnTo>
                  <a:lnTo>
                    <a:pt x="738" y="199"/>
                  </a:lnTo>
                  <a:lnTo>
                    <a:pt x="701" y="189"/>
                  </a:lnTo>
                  <a:lnTo>
                    <a:pt x="694" y="181"/>
                  </a:lnTo>
                  <a:lnTo>
                    <a:pt x="685" y="175"/>
                  </a:lnTo>
                  <a:lnTo>
                    <a:pt x="678" y="173"/>
                  </a:lnTo>
                  <a:lnTo>
                    <a:pt x="673" y="171"/>
                  </a:lnTo>
                  <a:lnTo>
                    <a:pt x="666" y="169"/>
                  </a:lnTo>
                  <a:lnTo>
                    <a:pt x="661" y="169"/>
                  </a:lnTo>
                  <a:lnTo>
                    <a:pt x="657" y="165"/>
                  </a:lnTo>
                  <a:lnTo>
                    <a:pt x="654" y="161"/>
                  </a:lnTo>
                  <a:lnTo>
                    <a:pt x="636" y="157"/>
                  </a:lnTo>
                  <a:lnTo>
                    <a:pt x="615" y="155"/>
                  </a:lnTo>
                  <a:lnTo>
                    <a:pt x="605" y="153"/>
                  </a:lnTo>
                  <a:lnTo>
                    <a:pt x="598" y="151"/>
                  </a:lnTo>
                  <a:lnTo>
                    <a:pt x="594" y="147"/>
                  </a:lnTo>
                  <a:lnTo>
                    <a:pt x="594" y="143"/>
                  </a:lnTo>
                  <a:lnTo>
                    <a:pt x="603" y="133"/>
                  </a:lnTo>
                  <a:lnTo>
                    <a:pt x="608" y="123"/>
                  </a:lnTo>
                  <a:lnTo>
                    <a:pt x="605" y="121"/>
                  </a:lnTo>
                  <a:lnTo>
                    <a:pt x="601" y="119"/>
                  </a:lnTo>
                  <a:lnTo>
                    <a:pt x="591" y="119"/>
                  </a:lnTo>
                  <a:lnTo>
                    <a:pt x="582" y="119"/>
                  </a:lnTo>
                  <a:lnTo>
                    <a:pt x="575" y="115"/>
                  </a:lnTo>
                  <a:lnTo>
                    <a:pt x="571" y="111"/>
                  </a:lnTo>
                  <a:lnTo>
                    <a:pt x="568" y="105"/>
                  </a:lnTo>
                  <a:lnTo>
                    <a:pt x="571" y="101"/>
                  </a:lnTo>
                  <a:lnTo>
                    <a:pt x="571" y="92"/>
                  </a:lnTo>
                  <a:lnTo>
                    <a:pt x="575" y="84"/>
                  </a:lnTo>
                  <a:lnTo>
                    <a:pt x="568" y="84"/>
                  </a:lnTo>
                  <a:lnTo>
                    <a:pt x="559" y="82"/>
                  </a:lnTo>
                  <a:lnTo>
                    <a:pt x="550" y="78"/>
                  </a:lnTo>
                  <a:lnTo>
                    <a:pt x="543" y="72"/>
                  </a:lnTo>
                  <a:lnTo>
                    <a:pt x="526" y="60"/>
                  </a:lnTo>
                  <a:lnTo>
                    <a:pt x="519" y="52"/>
                  </a:lnTo>
                  <a:lnTo>
                    <a:pt x="517" y="40"/>
                  </a:lnTo>
                  <a:lnTo>
                    <a:pt x="515" y="26"/>
                  </a:lnTo>
                  <a:lnTo>
                    <a:pt x="515" y="22"/>
                  </a:lnTo>
                  <a:lnTo>
                    <a:pt x="512" y="16"/>
                  </a:lnTo>
                  <a:lnTo>
                    <a:pt x="505" y="14"/>
                  </a:lnTo>
                  <a:lnTo>
                    <a:pt x="498" y="12"/>
                  </a:lnTo>
                  <a:lnTo>
                    <a:pt x="489" y="16"/>
                  </a:lnTo>
                  <a:lnTo>
                    <a:pt x="473" y="28"/>
                  </a:lnTo>
                  <a:lnTo>
                    <a:pt x="466" y="32"/>
                  </a:lnTo>
                  <a:lnTo>
                    <a:pt x="454" y="32"/>
                  </a:lnTo>
                  <a:lnTo>
                    <a:pt x="445" y="32"/>
                  </a:lnTo>
                  <a:lnTo>
                    <a:pt x="433" y="30"/>
                  </a:lnTo>
                  <a:lnTo>
                    <a:pt x="412" y="26"/>
                  </a:lnTo>
                  <a:lnTo>
                    <a:pt x="401" y="26"/>
                  </a:lnTo>
                  <a:lnTo>
                    <a:pt x="382" y="34"/>
                  </a:lnTo>
                  <a:lnTo>
                    <a:pt x="366" y="42"/>
                  </a:lnTo>
                  <a:lnTo>
                    <a:pt x="342" y="38"/>
                  </a:lnTo>
                  <a:lnTo>
                    <a:pt x="322" y="32"/>
                  </a:lnTo>
                  <a:lnTo>
                    <a:pt x="310" y="32"/>
                  </a:lnTo>
                  <a:lnTo>
                    <a:pt x="298" y="26"/>
                  </a:lnTo>
                  <a:lnTo>
                    <a:pt x="287" y="20"/>
                  </a:lnTo>
                  <a:lnTo>
                    <a:pt x="273" y="12"/>
                  </a:lnTo>
                  <a:lnTo>
                    <a:pt x="259" y="6"/>
                  </a:lnTo>
                  <a:lnTo>
                    <a:pt x="245" y="2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19" y="2"/>
                  </a:lnTo>
                  <a:lnTo>
                    <a:pt x="210" y="4"/>
                  </a:lnTo>
                  <a:lnTo>
                    <a:pt x="189" y="12"/>
                  </a:lnTo>
                  <a:lnTo>
                    <a:pt x="173" y="14"/>
                  </a:lnTo>
                  <a:lnTo>
                    <a:pt x="166" y="14"/>
                  </a:lnTo>
                  <a:lnTo>
                    <a:pt x="159" y="18"/>
                  </a:lnTo>
                  <a:lnTo>
                    <a:pt x="152" y="24"/>
                  </a:lnTo>
                  <a:lnTo>
                    <a:pt x="145" y="32"/>
                  </a:lnTo>
                  <a:lnTo>
                    <a:pt x="138" y="42"/>
                  </a:lnTo>
                  <a:lnTo>
                    <a:pt x="131" y="50"/>
                  </a:lnTo>
                  <a:lnTo>
                    <a:pt x="124" y="56"/>
                  </a:lnTo>
                  <a:lnTo>
                    <a:pt x="114" y="62"/>
                  </a:lnTo>
                  <a:lnTo>
                    <a:pt x="105" y="64"/>
                  </a:lnTo>
                  <a:lnTo>
                    <a:pt x="98" y="64"/>
                  </a:lnTo>
                  <a:lnTo>
                    <a:pt x="91" y="66"/>
                  </a:lnTo>
                  <a:lnTo>
                    <a:pt x="86" y="72"/>
                  </a:lnTo>
                  <a:lnTo>
                    <a:pt x="79" y="82"/>
                  </a:lnTo>
                  <a:lnTo>
                    <a:pt x="77" y="94"/>
                  </a:lnTo>
                  <a:lnTo>
                    <a:pt x="77" y="98"/>
                  </a:lnTo>
                  <a:lnTo>
                    <a:pt x="75" y="105"/>
                  </a:lnTo>
                  <a:lnTo>
                    <a:pt x="70" y="109"/>
                  </a:lnTo>
                  <a:lnTo>
                    <a:pt x="65" y="113"/>
                  </a:lnTo>
                  <a:lnTo>
                    <a:pt x="63" y="129"/>
                  </a:lnTo>
                  <a:lnTo>
                    <a:pt x="56" y="151"/>
                  </a:lnTo>
                  <a:lnTo>
                    <a:pt x="52" y="163"/>
                  </a:lnTo>
                  <a:lnTo>
                    <a:pt x="47" y="177"/>
                  </a:lnTo>
                  <a:lnTo>
                    <a:pt x="47" y="189"/>
                  </a:lnTo>
                  <a:lnTo>
                    <a:pt x="47" y="203"/>
                  </a:lnTo>
                  <a:lnTo>
                    <a:pt x="38" y="224"/>
                  </a:lnTo>
                  <a:lnTo>
                    <a:pt x="24" y="244"/>
                  </a:lnTo>
                  <a:lnTo>
                    <a:pt x="17" y="254"/>
                  </a:lnTo>
                  <a:lnTo>
                    <a:pt x="12" y="262"/>
                  </a:lnTo>
                  <a:lnTo>
                    <a:pt x="10" y="270"/>
                  </a:lnTo>
                  <a:lnTo>
                    <a:pt x="10" y="278"/>
                  </a:lnTo>
                  <a:lnTo>
                    <a:pt x="26" y="292"/>
                  </a:lnTo>
                  <a:lnTo>
                    <a:pt x="38" y="304"/>
                  </a:lnTo>
                  <a:lnTo>
                    <a:pt x="31" y="310"/>
                  </a:lnTo>
                  <a:lnTo>
                    <a:pt x="21" y="314"/>
                  </a:lnTo>
                  <a:lnTo>
                    <a:pt x="12" y="304"/>
                  </a:lnTo>
                  <a:lnTo>
                    <a:pt x="3" y="292"/>
                  </a:lnTo>
                  <a:lnTo>
                    <a:pt x="0" y="298"/>
                  </a:lnTo>
                  <a:lnTo>
                    <a:pt x="0" y="308"/>
                  </a:lnTo>
                  <a:lnTo>
                    <a:pt x="3" y="327"/>
                  </a:lnTo>
                  <a:lnTo>
                    <a:pt x="7" y="341"/>
                  </a:lnTo>
                  <a:lnTo>
                    <a:pt x="14" y="351"/>
                  </a:lnTo>
                  <a:lnTo>
                    <a:pt x="21" y="361"/>
                  </a:lnTo>
                  <a:lnTo>
                    <a:pt x="28" y="371"/>
                  </a:lnTo>
                  <a:lnTo>
                    <a:pt x="35" y="381"/>
                  </a:lnTo>
                  <a:lnTo>
                    <a:pt x="40" y="395"/>
                  </a:lnTo>
                  <a:lnTo>
                    <a:pt x="40" y="411"/>
                  </a:lnTo>
                  <a:lnTo>
                    <a:pt x="40" y="430"/>
                  </a:lnTo>
                  <a:lnTo>
                    <a:pt x="38" y="446"/>
                  </a:lnTo>
                  <a:lnTo>
                    <a:pt x="35" y="464"/>
                  </a:lnTo>
                  <a:lnTo>
                    <a:pt x="35" y="480"/>
                  </a:lnTo>
                  <a:lnTo>
                    <a:pt x="33" y="496"/>
                  </a:lnTo>
                  <a:lnTo>
                    <a:pt x="31" y="510"/>
                  </a:lnTo>
                  <a:lnTo>
                    <a:pt x="28" y="516"/>
                  </a:lnTo>
                  <a:lnTo>
                    <a:pt x="28" y="520"/>
                  </a:lnTo>
                  <a:lnTo>
                    <a:pt x="31" y="522"/>
                  </a:lnTo>
                  <a:lnTo>
                    <a:pt x="38" y="522"/>
                  </a:lnTo>
                  <a:lnTo>
                    <a:pt x="47" y="522"/>
                  </a:lnTo>
                  <a:lnTo>
                    <a:pt x="54" y="522"/>
                  </a:lnTo>
                  <a:lnTo>
                    <a:pt x="72" y="528"/>
                  </a:lnTo>
                  <a:lnTo>
                    <a:pt x="86" y="532"/>
                  </a:lnTo>
                  <a:lnTo>
                    <a:pt x="100" y="532"/>
                  </a:lnTo>
                  <a:lnTo>
                    <a:pt x="117" y="530"/>
                  </a:lnTo>
                  <a:lnTo>
                    <a:pt x="138" y="534"/>
                  </a:lnTo>
                  <a:lnTo>
                    <a:pt x="159" y="539"/>
                  </a:lnTo>
                  <a:lnTo>
                    <a:pt x="170" y="536"/>
                  </a:lnTo>
                  <a:lnTo>
                    <a:pt x="180" y="532"/>
                  </a:lnTo>
                  <a:lnTo>
                    <a:pt x="189" y="524"/>
                  </a:lnTo>
                  <a:lnTo>
                    <a:pt x="196" y="516"/>
                  </a:lnTo>
                  <a:lnTo>
                    <a:pt x="214" y="526"/>
                  </a:lnTo>
                  <a:lnTo>
                    <a:pt x="235" y="536"/>
                  </a:lnTo>
                  <a:lnTo>
                    <a:pt x="245" y="536"/>
                  </a:lnTo>
                  <a:lnTo>
                    <a:pt x="252" y="536"/>
                  </a:lnTo>
                  <a:lnTo>
                    <a:pt x="261" y="539"/>
                  </a:lnTo>
                  <a:lnTo>
                    <a:pt x="266" y="541"/>
                  </a:lnTo>
                  <a:lnTo>
                    <a:pt x="270" y="543"/>
                  </a:lnTo>
                  <a:lnTo>
                    <a:pt x="275" y="549"/>
                  </a:lnTo>
                  <a:lnTo>
                    <a:pt x="280" y="555"/>
                  </a:lnTo>
                  <a:lnTo>
                    <a:pt x="282" y="563"/>
                  </a:lnTo>
                  <a:lnTo>
                    <a:pt x="289" y="571"/>
                  </a:lnTo>
                  <a:lnTo>
                    <a:pt x="294" y="581"/>
                  </a:lnTo>
                  <a:lnTo>
                    <a:pt x="291" y="593"/>
                  </a:lnTo>
                  <a:lnTo>
                    <a:pt x="289" y="605"/>
                  </a:lnTo>
                  <a:lnTo>
                    <a:pt x="291" y="613"/>
                  </a:lnTo>
                  <a:lnTo>
                    <a:pt x="294" y="619"/>
                  </a:lnTo>
                  <a:lnTo>
                    <a:pt x="298" y="625"/>
                  </a:lnTo>
                  <a:lnTo>
                    <a:pt x="303" y="629"/>
                  </a:lnTo>
                  <a:lnTo>
                    <a:pt x="305" y="658"/>
                  </a:lnTo>
                  <a:lnTo>
                    <a:pt x="303" y="672"/>
                  </a:lnTo>
                  <a:lnTo>
                    <a:pt x="308" y="676"/>
                  </a:lnTo>
                  <a:lnTo>
                    <a:pt x="310" y="682"/>
                  </a:lnTo>
                  <a:lnTo>
                    <a:pt x="312" y="690"/>
                  </a:lnTo>
                  <a:lnTo>
                    <a:pt x="312" y="698"/>
                  </a:lnTo>
                  <a:lnTo>
                    <a:pt x="315" y="704"/>
                  </a:lnTo>
                  <a:lnTo>
                    <a:pt x="319" y="710"/>
                  </a:lnTo>
                  <a:lnTo>
                    <a:pt x="326" y="714"/>
                  </a:lnTo>
                  <a:lnTo>
                    <a:pt x="338" y="716"/>
                  </a:lnTo>
                  <a:lnTo>
                    <a:pt x="352" y="716"/>
                  </a:lnTo>
                  <a:lnTo>
                    <a:pt x="361" y="716"/>
                  </a:lnTo>
                  <a:lnTo>
                    <a:pt x="370" y="712"/>
                  </a:lnTo>
                  <a:lnTo>
                    <a:pt x="377" y="708"/>
                  </a:lnTo>
                  <a:lnTo>
                    <a:pt x="387" y="704"/>
                  </a:lnTo>
                  <a:lnTo>
                    <a:pt x="394" y="700"/>
                  </a:lnTo>
                  <a:lnTo>
                    <a:pt x="401" y="698"/>
                  </a:lnTo>
                  <a:lnTo>
                    <a:pt x="408" y="696"/>
                  </a:lnTo>
                  <a:lnTo>
                    <a:pt x="415" y="698"/>
                  </a:lnTo>
                  <a:lnTo>
                    <a:pt x="422" y="700"/>
                  </a:lnTo>
                  <a:lnTo>
                    <a:pt x="426" y="702"/>
                  </a:lnTo>
                  <a:lnTo>
                    <a:pt x="431" y="706"/>
                  </a:lnTo>
                  <a:lnTo>
                    <a:pt x="438" y="714"/>
                  </a:lnTo>
                  <a:lnTo>
                    <a:pt x="443" y="716"/>
                  </a:lnTo>
                  <a:lnTo>
                    <a:pt x="459" y="708"/>
                  </a:lnTo>
                  <a:lnTo>
                    <a:pt x="470" y="698"/>
                  </a:lnTo>
                  <a:lnTo>
                    <a:pt x="473" y="674"/>
                  </a:lnTo>
                  <a:lnTo>
                    <a:pt x="480" y="650"/>
                  </a:lnTo>
                  <a:lnTo>
                    <a:pt x="496" y="639"/>
                  </a:lnTo>
                  <a:lnTo>
                    <a:pt x="508" y="629"/>
                  </a:lnTo>
                  <a:lnTo>
                    <a:pt x="512" y="613"/>
                  </a:lnTo>
                  <a:lnTo>
                    <a:pt x="519" y="599"/>
                  </a:lnTo>
                  <a:lnTo>
                    <a:pt x="522" y="593"/>
                  </a:lnTo>
                  <a:lnTo>
                    <a:pt x="526" y="589"/>
                  </a:lnTo>
                  <a:lnTo>
                    <a:pt x="533" y="585"/>
                  </a:lnTo>
                  <a:lnTo>
                    <a:pt x="543" y="581"/>
                  </a:lnTo>
                  <a:lnTo>
                    <a:pt x="561" y="575"/>
                  </a:lnTo>
                  <a:lnTo>
                    <a:pt x="573" y="567"/>
                  </a:lnTo>
                  <a:lnTo>
                    <a:pt x="582" y="561"/>
                  </a:lnTo>
                  <a:lnTo>
                    <a:pt x="589" y="553"/>
                  </a:lnTo>
                  <a:lnTo>
                    <a:pt x="596" y="545"/>
                  </a:lnTo>
                  <a:lnTo>
                    <a:pt x="605" y="539"/>
                  </a:lnTo>
                  <a:lnTo>
                    <a:pt x="617" y="532"/>
                  </a:lnTo>
                  <a:lnTo>
                    <a:pt x="633" y="526"/>
                  </a:lnTo>
                  <a:lnTo>
                    <a:pt x="643" y="522"/>
                  </a:lnTo>
                  <a:lnTo>
                    <a:pt x="654" y="514"/>
                  </a:lnTo>
                  <a:lnTo>
                    <a:pt x="664" y="506"/>
                  </a:lnTo>
                  <a:lnTo>
                    <a:pt x="673" y="496"/>
                  </a:lnTo>
                  <a:lnTo>
                    <a:pt x="680" y="486"/>
                  </a:lnTo>
                  <a:lnTo>
                    <a:pt x="685" y="476"/>
                  </a:lnTo>
                  <a:lnTo>
                    <a:pt x="689" y="466"/>
                  </a:lnTo>
                  <a:lnTo>
                    <a:pt x="689" y="460"/>
                  </a:lnTo>
                  <a:lnTo>
                    <a:pt x="689" y="456"/>
                  </a:lnTo>
                  <a:lnTo>
                    <a:pt x="689" y="452"/>
                  </a:lnTo>
                  <a:lnTo>
                    <a:pt x="694" y="452"/>
                  </a:lnTo>
                  <a:lnTo>
                    <a:pt x="696" y="450"/>
                  </a:lnTo>
                  <a:lnTo>
                    <a:pt x="701" y="450"/>
                  </a:lnTo>
                  <a:lnTo>
                    <a:pt x="706" y="448"/>
                  </a:lnTo>
                  <a:lnTo>
                    <a:pt x="708" y="446"/>
                  </a:lnTo>
                  <a:lnTo>
                    <a:pt x="710" y="442"/>
                  </a:lnTo>
                  <a:lnTo>
                    <a:pt x="713" y="427"/>
                  </a:lnTo>
                  <a:lnTo>
                    <a:pt x="715" y="417"/>
                  </a:lnTo>
                  <a:lnTo>
                    <a:pt x="719" y="409"/>
                  </a:lnTo>
                  <a:lnTo>
                    <a:pt x="724" y="403"/>
                  </a:lnTo>
                  <a:lnTo>
                    <a:pt x="733" y="397"/>
                  </a:lnTo>
                  <a:lnTo>
                    <a:pt x="738" y="391"/>
                  </a:lnTo>
                  <a:lnTo>
                    <a:pt x="740" y="375"/>
                  </a:lnTo>
                  <a:lnTo>
                    <a:pt x="745" y="363"/>
                  </a:lnTo>
                  <a:lnTo>
                    <a:pt x="750" y="355"/>
                  </a:lnTo>
                  <a:lnTo>
                    <a:pt x="754" y="351"/>
                  </a:lnTo>
                  <a:lnTo>
                    <a:pt x="764" y="345"/>
                  </a:lnTo>
                  <a:lnTo>
                    <a:pt x="773" y="337"/>
                  </a:lnTo>
                  <a:lnTo>
                    <a:pt x="778" y="331"/>
                  </a:lnTo>
                  <a:lnTo>
                    <a:pt x="782" y="327"/>
                  </a:lnTo>
                  <a:lnTo>
                    <a:pt x="789" y="325"/>
                  </a:lnTo>
                  <a:lnTo>
                    <a:pt x="799" y="325"/>
                  </a:lnTo>
                  <a:lnTo>
                    <a:pt x="803" y="323"/>
                  </a:lnTo>
                  <a:lnTo>
                    <a:pt x="810" y="319"/>
                  </a:lnTo>
                  <a:lnTo>
                    <a:pt x="813" y="312"/>
                  </a:lnTo>
                  <a:lnTo>
                    <a:pt x="813" y="300"/>
                  </a:lnTo>
                  <a:lnTo>
                    <a:pt x="815" y="274"/>
                  </a:lnTo>
                  <a:lnTo>
                    <a:pt x="817" y="258"/>
                  </a:lnTo>
                  <a:lnTo>
                    <a:pt x="822" y="246"/>
                  </a:lnTo>
                  <a:lnTo>
                    <a:pt x="824" y="23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6" name="Freeform 115"/>
            <p:cNvSpPr>
              <a:spLocks noChangeArrowheads="1"/>
            </p:cNvSpPr>
            <p:nvPr/>
          </p:nvSpPr>
          <p:spPr bwMode="auto">
            <a:xfrm>
              <a:off x="3452655" y="3389177"/>
              <a:ext cx="749186" cy="680679"/>
            </a:xfrm>
            <a:custGeom>
              <a:avLst/>
              <a:gdLst>
                <a:gd name="T0" fmla="*/ 670994 w 824"/>
                <a:gd name="T1" fmla="*/ 189183 h 716"/>
                <a:gd name="T2" fmla="*/ 616442 w 824"/>
                <a:gd name="T3" fmla="*/ 164466 h 716"/>
                <a:gd name="T4" fmla="*/ 597349 w 824"/>
                <a:gd name="T5" fmla="*/ 156860 h 716"/>
                <a:gd name="T6" fmla="*/ 550070 w 824"/>
                <a:gd name="T7" fmla="*/ 145452 h 716"/>
                <a:gd name="T8" fmla="*/ 548251 w 824"/>
                <a:gd name="T9" fmla="*/ 126439 h 716"/>
                <a:gd name="T10" fmla="*/ 537341 w 824"/>
                <a:gd name="T11" fmla="*/ 113130 h 716"/>
                <a:gd name="T12" fmla="*/ 516429 w 824"/>
                <a:gd name="T13" fmla="*/ 99820 h 716"/>
                <a:gd name="T14" fmla="*/ 516429 w 824"/>
                <a:gd name="T15" fmla="*/ 79856 h 716"/>
                <a:gd name="T16" fmla="*/ 478243 w 824"/>
                <a:gd name="T17" fmla="*/ 57040 h 716"/>
                <a:gd name="T18" fmla="*/ 468241 w 824"/>
                <a:gd name="T19" fmla="*/ 20915 h 716"/>
                <a:gd name="T20" fmla="*/ 444602 w 824"/>
                <a:gd name="T21" fmla="*/ 15211 h 716"/>
                <a:gd name="T22" fmla="*/ 404597 w 824"/>
                <a:gd name="T23" fmla="*/ 30421 h 716"/>
                <a:gd name="T24" fmla="*/ 347317 w 824"/>
                <a:gd name="T25" fmla="*/ 32323 h 716"/>
                <a:gd name="T26" fmla="*/ 281854 w 824"/>
                <a:gd name="T27" fmla="*/ 30421 h 716"/>
                <a:gd name="T28" fmla="*/ 235484 w 824"/>
                <a:gd name="T29" fmla="*/ 5704 h 716"/>
                <a:gd name="T30" fmla="*/ 199116 w 824"/>
                <a:gd name="T31" fmla="*/ 1901 h 716"/>
                <a:gd name="T32" fmla="*/ 150928 w 824"/>
                <a:gd name="T33" fmla="*/ 13309 h 716"/>
                <a:gd name="T34" fmla="*/ 125470 w 824"/>
                <a:gd name="T35" fmla="*/ 39928 h 716"/>
                <a:gd name="T36" fmla="*/ 95467 w 824"/>
                <a:gd name="T37" fmla="*/ 60843 h 716"/>
                <a:gd name="T38" fmla="*/ 71827 w 824"/>
                <a:gd name="T39" fmla="*/ 77955 h 716"/>
                <a:gd name="T40" fmla="*/ 63644 w 824"/>
                <a:gd name="T41" fmla="*/ 103623 h 716"/>
                <a:gd name="T42" fmla="*/ 47279 w 824"/>
                <a:gd name="T43" fmla="*/ 154959 h 716"/>
                <a:gd name="T44" fmla="*/ 34550 w 824"/>
                <a:gd name="T45" fmla="*/ 212950 h 716"/>
                <a:gd name="T46" fmla="*/ 9092 w 824"/>
                <a:gd name="T47" fmla="*/ 256681 h 716"/>
                <a:gd name="T48" fmla="*/ 28185 w 824"/>
                <a:gd name="T49" fmla="*/ 294707 h 716"/>
                <a:gd name="T50" fmla="*/ 0 w 824"/>
                <a:gd name="T51" fmla="*/ 283299 h 716"/>
                <a:gd name="T52" fmla="*/ 12729 w 824"/>
                <a:gd name="T53" fmla="*/ 333685 h 716"/>
                <a:gd name="T54" fmla="*/ 36368 w 824"/>
                <a:gd name="T55" fmla="*/ 375514 h 716"/>
                <a:gd name="T56" fmla="*/ 31822 w 824"/>
                <a:gd name="T57" fmla="*/ 441110 h 716"/>
                <a:gd name="T58" fmla="*/ 25458 w 824"/>
                <a:gd name="T59" fmla="*/ 490545 h 716"/>
                <a:gd name="T60" fmla="*/ 42733 w 824"/>
                <a:gd name="T61" fmla="*/ 496249 h 716"/>
                <a:gd name="T62" fmla="*/ 90921 w 824"/>
                <a:gd name="T63" fmla="*/ 505756 h 716"/>
                <a:gd name="T64" fmla="*/ 154565 w 824"/>
                <a:gd name="T65" fmla="*/ 509559 h 716"/>
                <a:gd name="T66" fmla="*/ 194570 w 824"/>
                <a:gd name="T67" fmla="*/ 500052 h 716"/>
                <a:gd name="T68" fmla="*/ 237303 w 824"/>
                <a:gd name="T69" fmla="*/ 512411 h 716"/>
                <a:gd name="T70" fmla="*/ 254578 w 824"/>
                <a:gd name="T71" fmla="*/ 527621 h 716"/>
                <a:gd name="T72" fmla="*/ 264579 w 824"/>
                <a:gd name="T73" fmla="*/ 563747 h 716"/>
                <a:gd name="T74" fmla="*/ 270944 w 824"/>
                <a:gd name="T75" fmla="*/ 594168 h 716"/>
                <a:gd name="T76" fmla="*/ 280036 w 824"/>
                <a:gd name="T77" fmla="*/ 642652 h 716"/>
                <a:gd name="T78" fmla="*/ 286400 w 824"/>
                <a:gd name="T79" fmla="*/ 669271 h 716"/>
                <a:gd name="T80" fmla="*/ 320041 w 824"/>
                <a:gd name="T81" fmla="*/ 680679 h 716"/>
                <a:gd name="T82" fmla="*/ 351863 w 824"/>
                <a:gd name="T83" fmla="*/ 669271 h 716"/>
                <a:gd name="T84" fmla="*/ 377321 w 824"/>
                <a:gd name="T85" fmla="*/ 663567 h 716"/>
                <a:gd name="T86" fmla="*/ 398232 w 824"/>
                <a:gd name="T87" fmla="*/ 678778 h 716"/>
                <a:gd name="T88" fmla="*/ 430055 w 824"/>
                <a:gd name="T89" fmla="*/ 640751 h 716"/>
                <a:gd name="T90" fmla="*/ 465514 w 824"/>
                <a:gd name="T91" fmla="*/ 582760 h 716"/>
                <a:gd name="T92" fmla="*/ 484607 w 824"/>
                <a:gd name="T93" fmla="*/ 556141 h 716"/>
                <a:gd name="T94" fmla="*/ 529158 w 824"/>
                <a:gd name="T95" fmla="*/ 533325 h 716"/>
                <a:gd name="T96" fmla="*/ 560980 w 824"/>
                <a:gd name="T97" fmla="*/ 505756 h 716"/>
                <a:gd name="T98" fmla="*/ 603713 w 824"/>
                <a:gd name="T99" fmla="*/ 481038 h 716"/>
                <a:gd name="T100" fmla="*/ 626443 w 824"/>
                <a:gd name="T101" fmla="*/ 443012 h 716"/>
                <a:gd name="T102" fmla="*/ 630989 w 824"/>
                <a:gd name="T103" fmla="*/ 429702 h 716"/>
                <a:gd name="T104" fmla="*/ 643718 w 824"/>
                <a:gd name="T105" fmla="*/ 423998 h 716"/>
                <a:gd name="T106" fmla="*/ 653719 w 824"/>
                <a:gd name="T107" fmla="*/ 388824 h 716"/>
                <a:gd name="T108" fmla="*/ 672813 w 824"/>
                <a:gd name="T109" fmla="*/ 356501 h 716"/>
                <a:gd name="T110" fmla="*/ 694634 w 824"/>
                <a:gd name="T111" fmla="*/ 327981 h 716"/>
                <a:gd name="T112" fmla="*/ 717364 w 824"/>
                <a:gd name="T113" fmla="*/ 308967 h 716"/>
                <a:gd name="T114" fmla="*/ 739185 w 824"/>
                <a:gd name="T115" fmla="*/ 296609 h 716"/>
                <a:gd name="T116" fmla="*/ 747368 w 824"/>
                <a:gd name="T117" fmla="*/ 233865 h 7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4"/>
                <a:gd name="T178" fmla="*/ 0 h 716"/>
                <a:gd name="T179" fmla="*/ 824 w 824"/>
                <a:gd name="T180" fmla="*/ 716 h 7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4" h="716">
                  <a:moveTo>
                    <a:pt x="824" y="236"/>
                  </a:moveTo>
                  <a:lnTo>
                    <a:pt x="796" y="222"/>
                  </a:lnTo>
                  <a:lnTo>
                    <a:pt x="771" y="210"/>
                  </a:lnTo>
                  <a:lnTo>
                    <a:pt x="738" y="199"/>
                  </a:lnTo>
                  <a:lnTo>
                    <a:pt x="701" y="189"/>
                  </a:lnTo>
                  <a:lnTo>
                    <a:pt x="694" y="181"/>
                  </a:lnTo>
                  <a:lnTo>
                    <a:pt x="685" y="175"/>
                  </a:lnTo>
                  <a:lnTo>
                    <a:pt x="678" y="173"/>
                  </a:lnTo>
                  <a:lnTo>
                    <a:pt x="673" y="171"/>
                  </a:lnTo>
                  <a:lnTo>
                    <a:pt x="666" y="169"/>
                  </a:lnTo>
                  <a:lnTo>
                    <a:pt x="661" y="169"/>
                  </a:lnTo>
                  <a:lnTo>
                    <a:pt x="657" y="165"/>
                  </a:lnTo>
                  <a:lnTo>
                    <a:pt x="654" y="161"/>
                  </a:lnTo>
                  <a:lnTo>
                    <a:pt x="636" y="157"/>
                  </a:lnTo>
                  <a:lnTo>
                    <a:pt x="615" y="155"/>
                  </a:lnTo>
                  <a:lnTo>
                    <a:pt x="605" y="153"/>
                  </a:lnTo>
                  <a:lnTo>
                    <a:pt x="598" y="151"/>
                  </a:lnTo>
                  <a:lnTo>
                    <a:pt x="594" y="147"/>
                  </a:lnTo>
                  <a:lnTo>
                    <a:pt x="594" y="143"/>
                  </a:lnTo>
                  <a:lnTo>
                    <a:pt x="603" y="133"/>
                  </a:lnTo>
                  <a:lnTo>
                    <a:pt x="608" y="123"/>
                  </a:lnTo>
                  <a:lnTo>
                    <a:pt x="605" y="121"/>
                  </a:lnTo>
                  <a:lnTo>
                    <a:pt x="601" y="119"/>
                  </a:lnTo>
                  <a:lnTo>
                    <a:pt x="591" y="119"/>
                  </a:lnTo>
                  <a:lnTo>
                    <a:pt x="582" y="119"/>
                  </a:lnTo>
                  <a:lnTo>
                    <a:pt x="575" y="115"/>
                  </a:lnTo>
                  <a:lnTo>
                    <a:pt x="571" y="111"/>
                  </a:lnTo>
                  <a:lnTo>
                    <a:pt x="568" y="105"/>
                  </a:lnTo>
                  <a:lnTo>
                    <a:pt x="571" y="101"/>
                  </a:lnTo>
                  <a:lnTo>
                    <a:pt x="571" y="92"/>
                  </a:lnTo>
                  <a:lnTo>
                    <a:pt x="575" y="84"/>
                  </a:lnTo>
                  <a:lnTo>
                    <a:pt x="568" y="84"/>
                  </a:lnTo>
                  <a:lnTo>
                    <a:pt x="559" y="82"/>
                  </a:lnTo>
                  <a:lnTo>
                    <a:pt x="550" y="78"/>
                  </a:lnTo>
                  <a:lnTo>
                    <a:pt x="543" y="72"/>
                  </a:lnTo>
                  <a:lnTo>
                    <a:pt x="526" y="60"/>
                  </a:lnTo>
                  <a:lnTo>
                    <a:pt x="519" y="52"/>
                  </a:lnTo>
                  <a:lnTo>
                    <a:pt x="517" y="40"/>
                  </a:lnTo>
                  <a:lnTo>
                    <a:pt x="515" y="26"/>
                  </a:lnTo>
                  <a:lnTo>
                    <a:pt x="515" y="22"/>
                  </a:lnTo>
                  <a:lnTo>
                    <a:pt x="512" y="16"/>
                  </a:lnTo>
                  <a:lnTo>
                    <a:pt x="505" y="14"/>
                  </a:lnTo>
                  <a:lnTo>
                    <a:pt x="498" y="12"/>
                  </a:lnTo>
                  <a:lnTo>
                    <a:pt x="489" y="16"/>
                  </a:lnTo>
                  <a:lnTo>
                    <a:pt x="473" y="28"/>
                  </a:lnTo>
                  <a:lnTo>
                    <a:pt x="466" y="32"/>
                  </a:lnTo>
                  <a:lnTo>
                    <a:pt x="454" y="32"/>
                  </a:lnTo>
                  <a:lnTo>
                    <a:pt x="445" y="32"/>
                  </a:lnTo>
                  <a:lnTo>
                    <a:pt x="433" y="30"/>
                  </a:lnTo>
                  <a:lnTo>
                    <a:pt x="412" y="26"/>
                  </a:lnTo>
                  <a:lnTo>
                    <a:pt x="401" y="26"/>
                  </a:lnTo>
                  <a:lnTo>
                    <a:pt x="382" y="34"/>
                  </a:lnTo>
                  <a:lnTo>
                    <a:pt x="366" y="42"/>
                  </a:lnTo>
                  <a:lnTo>
                    <a:pt x="342" y="38"/>
                  </a:lnTo>
                  <a:lnTo>
                    <a:pt x="322" y="32"/>
                  </a:lnTo>
                  <a:lnTo>
                    <a:pt x="310" y="32"/>
                  </a:lnTo>
                  <a:lnTo>
                    <a:pt x="298" y="26"/>
                  </a:lnTo>
                  <a:lnTo>
                    <a:pt x="287" y="20"/>
                  </a:lnTo>
                  <a:lnTo>
                    <a:pt x="273" y="12"/>
                  </a:lnTo>
                  <a:lnTo>
                    <a:pt x="259" y="6"/>
                  </a:lnTo>
                  <a:lnTo>
                    <a:pt x="245" y="2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19" y="2"/>
                  </a:lnTo>
                  <a:lnTo>
                    <a:pt x="210" y="4"/>
                  </a:lnTo>
                  <a:lnTo>
                    <a:pt x="189" y="12"/>
                  </a:lnTo>
                  <a:lnTo>
                    <a:pt x="173" y="14"/>
                  </a:lnTo>
                  <a:lnTo>
                    <a:pt x="166" y="14"/>
                  </a:lnTo>
                  <a:lnTo>
                    <a:pt x="159" y="18"/>
                  </a:lnTo>
                  <a:lnTo>
                    <a:pt x="152" y="24"/>
                  </a:lnTo>
                  <a:lnTo>
                    <a:pt x="145" y="32"/>
                  </a:lnTo>
                  <a:lnTo>
                    <a:pt x="138" y="42"/>
                  </a:lnTo>
                  <a:lnTo>
                    <a:pt x="131" y="50"/>
                  </a:lnTo>
                  <a:lnTo>
                    <a:pt x="124" y="56"/>
                  </a:lnTo>
                  <a:lnTo>
                    <a:pt x="114" y="62"/>
                  </a:lnTo>
                  <a:lnTo>
                    <a:pt x="105" y="64"/>
                  </a:lnTo>
                  <a:lnTo>
                    <a:pt x="98" y="64"/>
                  </a:lnTo>
                  <a:lnTo>
                    <a:pt x="91" y="66"/>
                  </a:lnTo>
                  <a:lnTo>
                    <a:pt x="86" y="72"/>
                  </a:lnTo>
                  <a:lnTo>
                    <a:pt x="79" y="82"/>
                  </a:lnTo>
                  <a:lnTo>
                    <a:pt x="77" y="94"/>
                  </a:lnTo>
                  <a:lnTo>
                    <a:pt x="77" y="98"/>
                  </a:lnTo>
                  <a:lnTo>
                    <a:pt x="75" y="105"/>
                  </a:lnTo>
                  <a:lnTo>
                    <a:pt x="70" y="109"/>
                  </a:lnTo>
                  <a:lnTo>
                    <a:pt x="65" y="113"/>
                  </a:lnTo>
                  <a:lnTo>
                    <a:pt x="63" y="129"/>
                  </a:lnTo>
                  <a:lnTo>
                    <a:pt x="56" y="151"/>
                  </a:lnTo>
                  <a:lnTo>
                    <a:pt x="52" y="163"/>
                  </a:lnTo>
                  <a:lnTo>
                    <a:pt x="47" y="177"/>
                  </a:lnTo>
                  <a:lnTo>
                    <a:pt x="47" y="189"/>
                  </a:lnTo>
                  <a:lnTo>
                    <a:pt x="47" y="203"/>
                  </a:lnTo>
                  <a:lnTo>
                    <a:pt x="38" y="224"/>
                  </a:lnTo>
                  <a:lnTo>
                    <a:pt x="24" y="244"/>
                  </a:lnTo>
                  <a:lnTo>
                    <a:pt x="17" y="254"/>
                  </a:lnTo>
                  <a:lnTo>
                    <a:pt x="12" y="262"/>
                  </a:lnTo>
                  <a:lnTo>
                    <a:pt x="10" y="270"/>
                  </a:lnTo>
                  <a:lnTo>
                    <a:pt x="10" y="278"/>
                  </a:lnTo>
                  <a:lnTo>
                    <a:pt x="26" y="292"/>
                  </a:lnTo>
                  <a:lnTo>
                    <a:pt x="38" y="304"/>
                  </a:lnTo>
                  <a:lnTo>
                    <a:pt x="31" y="310"/>
                  </a:lnTo>
                  <a:lnTo>
                    <a:pt x="21" y="314"/>
                  </a:lnTo>
                  <a:lnTo>
                    <a:pt x="12" y="304"/>
                  </a:lnTo>
                  <a:lnTo>
                    <a:pt x="3" y="292"/>
                  </a:lnTo>
                  <a:lnTo>
                    <a:pt x="0" y="298"/>
                  </a:lnTo>
                  <a:lnTo>
                    <a:pt x="0" y="308"/>
                  </a:lnTo>
                  <a:lnTo>
                    <a:pt x="3" y="327"/>
                  </a:lnTo>
                  <a:lnTo>
                    <a:pt x="7" y="341"/>
                  </a:lnTo>
                  <a:lnTo>
                    <a:pt x="14" y="351"/>
                  </a:lnTo>
                  <a:lnTo>
                    <a:pt x="21" y="361"/>
                  </a:lnTo>
                  <a:lnTo>
                    <a:pt x="28" y="371"/>
                  </a:lnTo>
                  <a:lnTo>
                    <a:pt x="35" y="381"/>
                  </a:lnTo>
                  <a:lnTo>
                    <a:pt x="40" y="395"/>
                  </a:lnTo>
                  <a:lnTo>
                    <a:pt x="40" y="411"/>
                  </a:lnTo>
                  <a:lnTo>
                    <a:pt x="40" y="430"/>
                  </a:lnTo>
                  <a:lnTo>
                    <a:pt x="38" y="446"/>
                  </a:lnTo>
                  <a:lnTo>
                    <a:pt x="35" y="464"/>
                  </a:lnTo>
                  <a:lnTo>
                    <a:pt x="35" y="480"/>
                  </a:lnTo>
                  <a:lnTo>
                    <a:pt x="33" y="496"/>
                  </a:lnTo>
                  <a:lnTo>
                    <a:pt x="31" y="510"/>
                  </a:lnTo>
                  <a:lnTo>
                    <a:pt x="28" y="516"/>
                  </a:lnTo>
                  <a:lnTo>
                    <a:pt x="28" y="520"/>
                  </a:lnTo>
                  <a:lnTo>
                    <a:pt x="31" y="522"/>
                  </a:lnTo>
                  <a:lnTo>
                    <a:pt x="38" y="522"/>
                  </a:lnTo>
                  <a:lnTo>
                    <a:pt x="47" y="522"/>
                  </a:lnTo>
                  <a:lnTo>
                    <a:pt x="54" y="522"/>
                  </a:lnTo>
                  <a:lnTo>
                    <a:pt x="72" y="528"/>
                  </a:lnTo>
                  <a:lnTo>
                    <a:pt x="86" y="532"/>
                  </a:lnTo>
                  <a:lnTo>
                    <a:pt x="100" y="532"/>
                  </a:lnTo>
                  <a:lnTo>
                    <a:pt x="117" y="530"/>
                  </a:lnTo>
                  <a:lnTo>
                    <a:pt x="138" y="534"/>
                  </a:lnTo>
                  <a:lnTo>
                    <a:pt x="159" y="539"/>
                  </a:lnTo>
                  <a:lnTo>
                    <a:pt x="170" y="536"/>
                  </a:lnTo>
                  <a:lnTo>
                    <a:pt x="180" y="532"/>
                  </a:lnTo>
                  <a:lnTo>
                    <a:pt x="189" y="524"/>
                  </a:lnTo>
                  <a:lnTo>
                    <a:pt x="196" y="516"/>
                  </a:lnTo>
                  <a:lnTo>
                    <a:pt x="214" y="526"/>
                  </a:lnTo>
                  <a:lnTo>
                    <a:pt x="235" y="536"/>
                  </a:lnTo>
                  <a:lnTo>
                    <a:pt x="245" y="536"/>
                  </a:lnTo>
                  <a:lnTo>
                    <a:pt x="252" y="536"/>
                  </a:lnTo>
                  <a:lnTo>
                    <a:pt x="261" y="539"/>
                  </a:lnTo>
                  <a:lnTo>
                    <a:pt x="266" y="541"/>
                  </a:lnTo>
                  <a:lnTo>
                    <a:pt x="270" y="543"/>
                  </a:lnTo>
                  <a:lnTo>
                    <a:pt x="275" y="549"/>
                  </a:lnTo>
                  <a:lnTo>
                    <a:pt x="280" y="555"/>
                  </a:lnTo>
                  <a:lnTo>
                    <a:pt x="282" y="563"/>
                  </a:lnTo>
                  <a:lnTo>
                    <a:pt x="289" y="571"/>
                  </a:lnTo>
                  <a:lnTo>
                    <a:pt x="294" y="581"/>
                  </a:lnTo>
                  <a:lnTo>
                    <a:pt x="291" y="593"/>
                  </a:lnTo>
                  <a:lnTo>
                    <a:pt x="289" y="605"/>
                  </a:lnTo>
                  <a:lnTo>
                    <a:pt x="291" y="613"/>
                  </a:lnTo>
                  <a:lnTo>
                    <a:pt x="294" y="619"/>
                  </a:lnTo>
                  <a:lnTo>
                    <a:pt x="298" y="625"/>
                  </a:lnTo>
                  <a:lnTo>
                    <a:pt x="303" y="629"/>
                  </a:lnTo>
                  <a:lnTo>
                    <a:pt x="305" y="658"/>
                  </a:lnTo>
                  <a:lnTo>
                    <a:pt x="303" y="672"/>
                  </a:lnTo>
                  <a:lnTo>
                    <a:pt x="308" y="676"/>
                  </a:lnTo>
                  <a:lnTo>
                    <a:pt x="310" y="682"/>
                  </a:lnTo>
                  <a:lnTo>
                    <a:pt x="312" y="690"/>
                  </a:lnTo>
                  <a:lnTo>
                    <a:pt x="312" y="698"/>
                  </a:lnTo>
                  <a:lnTo>
                    <a:pt x="315" y="704"/>
                  </a:lnTo>
                  <a:lnTo>
                    <a:pt x="319" y="710"/>
                  </a:lnTo>
                  <a:lnTo>
                    <a:pt x="326" y="714"/>
                  </a:lnTo>
                  <a:lnTo>
                    <a:pt x="338" y="716"/>
                  </a:lnTo>
                  <a:lnTo>
                    <a:pt x="352" y="716"/>
                  </a:lnTo>
                  <a:lnTo>
                    <a:pt x="361" y="716"/>
                  </a:lnTo>
                  <a:lnTo>
                    <a:pt x="370" y="712"/>
                  </a:lnTo>
                  <a:lnTo>
                    <a:pt x="377" y="708"/>
                  </a:lnTo>
                  <a:lnTo>
                    <a:pt x="387" y="704"/>
                  </a:lnTo>
                  <a:lnTo>
                    <a:pt x="394" y="700"/>
                  </a:lnTo>
                  <a:lnTo>
                    <a:pt x="401" y="698"/>
                  </a:lnTo>
                  <a:lnTo>
                    <a:pt x="408" y="696"/>
                  </a:lnTo>
                  <a:lnTo>
                    <a:pt x="415" y="698"/>
                  </a:lnTo>
                  <a:lnTo>
                    <a:pt x="422" y="700"/>
                  </a:lnTo>
                  <a:lnTo>
                    <a:pt x="426" y="702"/>
                  </a:lnTo>
                  <a:lnTo>
                    <a:pt x="431" y="706"/>
                  </a:lnTo>
                  <a:lnTo>
                    <a:pt x="438" y="714"/>
                  </a:lnTo>
                  <a:lnTo>
                    <a:pt x="443" y="716"/>
                  </a:lnTo>
                  <a:lnTo>
                    <a:pt x="459" y="708"/>
                  </a:lnTo>
                  <a:lnTo>
                    <a:pt x="470" y="698"/>
                  </a:lnTo>
                  <a:lnTo>
                    <a:pt x="473" y="674"/>
                  </a:lnTo>
                  <a:lnTo>
                    <a:pt x="480" y="650"/>
                  </a:lnTo>
                  <a:lnTo>
                    <a:pt x="496" y="639"/>
                  </a:lnTo>
                  <a:lnTo>
                    <a:pt x="508" y="629"/>
                  </a:lnTo>
                  <a:lnTo>
                    <a:pt x="512" y="613"/>
                  </a:lnTo>
                  <a:lnTo>
                    <a:pt x="519" y="599"/>
                  </a:lnTo>
                  <a:lnTo>
                    <a:pt x="522" y="593"/>
                  </a:lnTo>
                  <a:lnTo>
                    <a:pt x="526" y="589"/>
                  </a:lnTo>
                  <a:lnTo>
                    <a:pt x="533" y="585"/>
                  </a:lnTo>
                  <a:lnTo>
                    <a:pt x="543" y="581"/>
                  </a:lnTo>
                  <a:lnTo>
                    <a:pt x="561" y="575"/>
                  </a:lnTo>
                  <a:lnTo>
                    <a:pt x="573" y="567"/>
                  </a:lnTo>
                  <a:lnTo>
                    <a:pt x="582" y="561"/>
                  </a:lnTo>
                  <a:lnTo>
                    <a:pt x="589" y="553"/>
                  </a:lnTo>
                  <a:lnTo>
                    <a:pt x="596" y="545"/>
                  </a:lnTo>
                  <a:lnTo>
                    <a:pt x="605" y="539"/>
                  </a:lnTo>
                  <a:lnTo>
                    <a:pt x="617" y="532"/>
                  </a:lnTo>
                  <a:lnTo>
                    <a:pt x="633" y="526"/>
                  </a:lnTo>
                  <a:lnTo>
                    <a:pt x="643" y="522"/>
                  </a:lnTo>
                  <a:lnTo>
                    <a:pt x="654" y="514"/>
                  </a:lnTo>
                  <a:lnTo>
                    <a:pt x="664" y="506"/>
                  </a:lnTo>
                  <a:lnTo>
                    <a:pt x="673" y="496"/>
                  </a:lnTo>
                  <a:lnTo>
                    <a:pt x="680" y="486"/>
                  </a:lnTo>
                  <a:lnTo>
                    <a:pt x="685" y="476"/>
                  </a:lnTo>
                  <a:lnTo>
                    <a:pt x="689" y="466"/>
                  </a:lnTo>
                  <a:lnTo>
                    <a:pt x="689" y="460"/>
                  </a:lnTo>
                  <a:lnTo>
                    <a:pt x="689" y="456"/>
                  </a:lnTo>
                  <a:lnTo>
                    <a:pt x="689" y="452"/>
                  </a:lnTo>
                  <a:lnTo>
                    <a:pt x="694" y="452"/>
                  </a:lnTo>
                  <a:lnTo>
                    <a:pt x="696" y="450"/>
                  </a:lnTo>
                  <a:lnTo>
                    <a:pt x="701" y="450"/>
                  </a:lnTo>
                  <a:lnTo>
                    <a:pt x="706" y="448"/>
                  </a:lnTo>
                  <a:lnTo>
                    <a:pt x="708" y="446"/>
                  </a:lnTo>
                  <a:lnTo>
                    <a:pt x="710" y="442"/>
                  </a:lnTo>
                  <a:lnTo>
                    <a:pt x="713" y="427"/>
                  </a:lnTo>
                  <a:lnTo>
                    <a:pt x="715" y="417"/>
                  </a:lnTo>
                  <a:lnTo>
                    <a:pt x="719" y="409"/>
                  </a:lnTo>
                  <a:lnTo>
                    <a:pt x="724" y="403"/>
                  </a:lnTo>
                  <a:lnTo>
                    <a:pt x="733" y="397"/>
                  </a:lnTo>
                  <a:lnTo>
                    <a:pt x="738" y="391"/>
                  </a:lnTo>
                  <a:lnTo>
                    <a:pt x="740" y="375"/>
                  </a:lnTo>
                  <a:lnTo>
                    <a:pt x="745" y="363"/>
                  </a:lnTo>
                  <a:lnTo>
                    <a:pt x="750" y="355"/>
                  </a:lnTo>
                  <a:lnTo>
                    <a:pt x="754" y="351"/>
                  </a:lnTo>
                  <a:lnTo>
                    <a:pt x="764" y="345"/>
                  </a:lnTo>
                  <a:lnTo>
                    <a:pt x="773" y="337"/>
                  </a:lnTo>
                  <a:lnTo>
                    <a:pt x="778" y="331"/>
                  </a:lnTo>
                  <a:lnTo>
                    <a:pt x="782" y="327"/>
                  </a:lnTo>
                  <a:lnTo>
                    <a:pt x="789" y="325"/>
                  </a:lnTo>
                  <a:lnTo>
                    <a:pt x="799" y="325"/>
                  </a:lnTo>
                  <a:lnTo>
                    <a:pt x="803" y="323"/>
                  </a:lnTo>
                  <a:lnTo>
                    <a:pt x="810" y="319"/>
                  </a:lnTo>
                  <a:lnTo>
                    <a:pt x="813" y="312"/>
                  </a:lnTo>
                  <a:lnTo>
                    <a:pt x="813" y="300"/>
                  </a:lnTo>
                  <a:lnTo>
                    <a:pt x="815" y="274"/>
                  </a:lnTo>
                  <a:lnTo>
                    <a:pt x="817" y="258"/>
                  </a:lnTo>
                  <a:lnTo>
                    <a:pt x="822" y="246"/>
                  </a:lnTo>
                  <a:lnTo>
                    <a:pt x="824" y="23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7" name="Freeform 116"/>
            <p:cNvSpPr>
              <a:spLocks noChangeArrowheads="1"/>
            </p:cNvSpPr>
            <p:nvPr/>
          </p:nvSpPr>
          <p:spPr bwMode="auto">
            <a:xfrm>
              <a:off x="3901872" y="4262567"/>
              <a:ext cx="531156" cy="335923"/>
            </a:xfrm>
            <a:custGeom>
              <a:avLst/>
              <a:gdLst>
                <a:gd name="T0" fmla="*/ 2147483647 w 586"/>
                <a:gd name="T1" fmla="*/ 0 h 353"/>
                <a:gd name="T2" fmla="*/ 2147483647 w 586"/>
                <a:gd name="T3" fmla="*/ 2147483647 h 353"/>
                <a:gd name="T4" fmla="*/ 2147483647 w 586"/>
                <a:gd name="T5" fmla="*/ 2147483647 h 353"/>
                <a:gd name="T6" fmla="*/ 0 w 586"/>
                <a:gd name="T7" fmla="*/ 2147483647 h 353"/>
                <a:gd name="T8" fmla="*/ 2147483647 w 586"/>
                <a:gd name="T9" fmla="*/ 2147483647 h 353"/>
                <a:gd name="T10" fmla="*/ 2147483647 w 586"/>
                <a:gd name="T11" fmla="*/ 2147483647 h 353"/>
                <a:gd name="T12" fmla="*/ 0 w 586"/>
                <a:gd name="T13" fmla="*/ 2147483647 h 353"/>
                <a:gd name="T14" fmla="*/ 2147483647 w 586"/>
                <a:gd name="T15" fmla="*/ 2147483647 h 353"/>
                <a:gd name="T16" fmla="*/ 2147483647 w 586"/>
                <a:gd name="T17" fmla="*/ 2147483647 h 353"/>
                <a:gd name="T18" fmla="*/ 2147483647 w 586"/>
                <a:gd name="T19" fmla="*/ 2147483647 h 353"/>
                <a:gd name="T20" fmla="*/ 2147483647 w 586"/>
                <a:gd name="T21" fmla="*/ 2147483647 h 353"/>
                <a:gd name="T22" fmla="*/ 2147483647 w 586"/>
                <a:gd name="T23" fmla="*/ 2147483647 h 353"/>
                <a:gd name="T24" fmla="*/ 2147483647 w 586"/>
                <a:gd name="T25" fmla="*/ 2147483647 h 353"/>
                <a:gd name="T26" fmla="*/ 2147483647 w 586"/>
                <a:gd name="T27" fmla="*/ 2147483647 h 353"/>
                <a:gd name="T28" fmla="*/ 2147483647 w 586"/>
                <a:gd name="T29" fmla="*/ 2147483647 h 353"/>
                <a:gd name="T30" fmla="*/ 2147483647 w 586"/>
                <a:gd name="T31" fmla="*/ 2147483647 h 353"/>
                <a:gd name="T32" fmla="*/ 2147483647 w 586"/>
                <a:gd name="T33" fmla="*/ 2147483647 h 353"/>
                <a:gd name="T34" fmla="*/ 2147483647 w 586"/>
                <a:gd name="T35" fmla="*/ 2147483647 h 353"/>
                <a:gd name="T36" fmla="*/ 2147483647 w 586"/>
                <a:gd name="T37" fmla="*/ 2147483647 h 353"/>
                <a:gd name="T38" fmla="*/ 2147483647 w 586"/>
                <a:gd name="T39" fmla="*/ 2147483647 h 353"/>
                <a:gd name="T40" fmla="*/ 2147483647 w 586"/>
                <a:gd name="T41" fmla="*/ 2147483647 h 353"/>
                <a:gd name="T42" fmla="*/ 2147483647 w 586"/>
                <a:gd name="T43" fmla="*/ 2147483647 h 353"/>
                <a:gd name="T44" fmla="*/ 2147483647 w 586"/>
                <a:gd name="T45" fmla="*/ 2147483647 h 353"/>
                <a:gd name="T46" fmla="*/ 2147483647 w 586"/>
                <a:gd name="T47" fmla="*/ 2147483647 h 353"/>
                <a:gd name="T48" fmla="*/ 2147483647 w 586"/>
                <a:gd name="T49" fmla="*/ 2147483647 h 353"/>
                <a:gd name="T50" fmla="*/ 2147483647 w 586"/>
                <a:gd name="T51" fmla="*/ 2147483647 h 353"/>
                <a:gd name="T52" fmla="*/ 2147483647 w 586"/>
                <a:gd name="T53" fmla="*/ 2147483647 h 353"/>
                <a:gd name="T54" fmla="*/ 2147483647 w 586"/>
                <a:gd name="T55" fmla="*/ 2147483647 h 353"/>
                <a:gd name="T56" fmla="*/ 2147483647 w 586"/>
                <a:gd name="T57" fmla="*/ 2147483647 h 353"/>
                <a:gd name="T58" fmla="*/ 2147483647 w 586"/>
                <a:gd name="T59" fmla="*/ 2147483647 h 353"/>
                <a:gd name="T60" fmla="*/ 2147483647 w 586"/>
                <a:gd name="T61" fmla="*/ 2147483647 h 353"/>
                <a:gd name="T62" fmla="*/ 2147483647 w 586"/>
                <a:gd name="T63" fmla="*/ 2147483647 h 353"/>
                <a:gd name="T64" fmla="*/ 2147483647 w 586"/>
                <a:gd name="T65" fmla="*/ 2147483647 h 353"/>
                <a:gd name="T66" fmla="*/ 2147483647 w 586"/>
                <a:gd name="T67" fmla="*/ 2147483647 h 353"/>
                <a:gd name="T68" fmla="*/ 2147483647 w 586"/>
                <a:gd name="T69" fmla="*/ 2147483647 h 353"/>
                <a:gd name="T70" fmla="*/ 2147483647 w 586"/>
                <a:gd name="T71" fmla="*/ 2147483647 h 353"/>
                <a:gd name="T72" fmla="*/ 2147483647 w 586"/>
                <a:gd name="T73" fmla="*/ 2147483647 h 353"/>
                <a:gd name="T74" fmla="*/ 2147483647 w 586"/>
                <a:gd name="T75" fmla="*/ 2147483647 h 353"/>
                <a:gd name="T76" fmla="*/ 2147483647 w 586"/>
                <a:gd name="T77" fmla="*/ 2147483647 h 353"/>
                <a:gd name="T78" fmla="*/ 2147483647 w 586"/>
                <a:gd name="T79" fmla="*/ 2147483647 h 353"/>
                <a:gd name="T80" fmla="*/ 2147483647 w 586"/>
                <a:gd name="T81" fmla="*/ 2147483647 h 353"/>
                <a:gd name="T82" fmla="*/ 2147483647 w 586"/>
                <a:gd name="T83" fmla="*/ 2147483647 h 353"/>
                <a:gd name="T84" fmla="*/ 2147483647 w 586"/>
                <a:gd name="T85" fmla="*/ 2147483647 h 353"/>
                <a:gd name="T86" fmla="*/ 2147483647 w 586"/>
                <a:gd name="T87" fmla="*/ 2147483647 h 353"/>
                <a:gd name="T88" fmla="*/ 2147483647 w 586"/>
                <a:gd name="T89" fmla="*/ 2147483647 h 353"/>
                <a:gd name="T90" fmla="*/ 2147483647 w 586"/>
                <a:gd name="T91" fmla="*/ 2147483647 h 353"/>
                <a:gd name="T92" fmla="*/ 2147483647 w 586"/>
                <a:gd name="T93" fmla="*/ 2147483647 h 353"/>
                <a:gd name="T94" fmla="*/ 2147483647 w 586"/>
                <a:gd name="T95" fmla="*/ 2147483647 h 353"/>
                <a:gd name="T96" fmla="*/ 2147483647 w 586"/>
                <a:gd name="T97" fmla="*/ 2147483647 h 353"/>
                <a:gd name="T98" fmla="*/ 2147483647 w 586"/>
                <a:gd name="T99" fmla="*/ 2147483647 h 353"/>
                <a:gd name="T100" fmla="*/ 2147483647 w 586"/>
                <a:gd name="T101" fmla="*/ 2147483647 h 353"/>
                <a:gd name="T102" fmla="*/ 2147483647 w 586"/>
                <a:gd name="T103" fmla="*/ 2147483647 h 353"/>
                <a:gd name="T104" fmla="*/ 2147483647 w 586"/>
                <a:gd name="T105" fmla="*/ 2147483647 h 353"/>
                <a:gd name="T106" fmla="*/ 2147483647 w 586"/>
                <a:gd name="T107" fmla="*/ 2147483647 h 353"/>
                <a:gd name="T108" fmla="*/ 2147483647 w 586"/>
                <a:gd name="T109" fmla="*/ 2147483647 h 353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6"/>
                <a:gd name="T166" fmla="*/ 0 h 353"/>
                <a:gd name="T167" fmla="*/ 586 w 586"/>
                <a:gd name="T168" fmla="*/ 353 h 3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6" h="353">
                  <a:moveTo>
                    <a:pt x="9" y="22"/>
                  </a:moveTo>
                  <a:lnTo>
                    <a:pt x="11" y="28"/>
                  </a:lnTo>
                  <a:lnTo>
                    <a:pt x="11" y="34"/>
                  </a:lnTo>
                  <a:lnTo>
                    <a:pt x="11" y="54"/>
                  </a:lnTo>
                  <a:lnTo>
                    <a:pt x="11" y="71"/>
                  </a:lnTo>
                  <a:lnTo>
                    <a:pt x="11" y="85"/>
                  </a:lnTo>
                  <a:lnTo>
                    <a:pt x="9" y="103"/>
                  </a:lnTo>
                  <a:lnTo>
                    <a:pt x="7" y="113"/>
                  </a:lnTo>
                  <a:lnTo>
                    <a:pt x="0" y="123"/>
                  </a:lnTo>
                  <a:lnTo>
                    <a:pt x="4" y="123"/>
                  </a:lnTo>
                  <a:lnTo>
                    <a:pt x="11" y="123"/>
                  </a:lnTo>
                  <a:lnTo>
                    <a:pt x="35" y="117"/>
                  </a:lnTo>
                  <a:lnTo>
                    <a:pt x="53" y="113"/>
                  </a:lnTo>
                  <a:lnTo>
                    <a:pt x="70" y="113"/>
                  </a:lnTo>
                  <a:lnTo>
                    <a:pt x="86" y="117"/>
                  </a:lnTo>
                  <a:lnTo>
                    <a:pt x="100" y="121"/>
                  </a:lnTo>
                  <a:lnTo>
                    <a:pt x="111" y="125"/>
                  </a:lnTo>
                  <a:lnTo>
                    <a:pt x="135" y="127"/>
                  </a:lnTo>
                  <a:lnTo>
                    <a:pt x="158" y="127"/>
                  </a:lnTo>
                  <a:lnTo>
                    <a:pt x="172" y="129"/>
                  </a:lnTo>
                  <a:lnTo>
                    <a:pt x="181" y="133"/>
                  </a:lnTo>
                  <a:lnTo>
                    <a:pt x="191" y="137"/>
                  </a:lnTo>
                  <a:lnTo>
                    <a:pt x="198" y="143"/>
                  </a:lnTo>
                  <a:lnTo>
                    <a:pt x="202" y="147"/>
                  </a:lnTo>
                  <a:lnTo>
                    <a:pt x="209" y="151"/>
                  </a:lnTo>
                  <a:lnTo>
                    <a:pt x="216" y="153"/>
                  </a:lnTo>
                  <a:lnTo>
                    <a:pt x="225" y="155"/>
                  </a:lnTo>
                  <a:lnTo>
                    <a:pt x="235" y="157"/>
                  </a:lnTo>
                  <a:lnTo>
                    <a:pt x="246" y="161"/>
                  </a:lnTo>
                  <a:lnTo>
                    <a:pt x="258" y="168"/>
                  </a:lnTo>
                  <a:lnTo>
                    <a:pt x="272" y="174"/>
                  </a:lnTo>
                  <a:lnTo>
                    <a:pt x="293" y="190"/>
                  </a:lnTo>
                  <a:lnTo>
                    <a:pt x="305" y="202"/>
                  </a:lnTo>
                  <a:lnTo>
                    <a:pt x="314" y="214"/>
                  </a:lnTo>
                  <a:lnTo>
                    <a:pt x="323" y="226"/>
                  </a:lnTo>
                  <a:lnTo>
                    <a:pt x="335" y="238"/>
                  </a:lnTo>
                  <a:lnTo>
                    <a:pt x="347" y="248"/>
                  </a:lnTo>
                  <a:lnTo>
                    <a:pt x="363" y="254"/>
                  </a:lnTo>
                  <a:lnTo>
                    <a:pt x="374" y="256"/>
                  </a:lnTo>
                  <a:lnTo>
                    <a:pt x="386" y="256"/>
                  </a:lnTo>
                  <a:lnTo>
                    <a:pt x="405" y="256"/>
                  </a:lnTo>
                  <a:lnTo>
                    <a:pt x="423" y="256"/>
                  </a:lnTo>
                  <a:lnTo>
                    <a:pt x="433" y="258"/>
                  </a:lnTo>
                  <a:lnTo>
                    <a:pt x="440" y="262"/>
                  </a:lnTo>
                  <a:lnTo>
                    <a:pt x="440" y="270"/>
                  </a:lnTo>
                  <a:lnTo>
                    <a:pt x="435" y="277"/>
                  </a:lnTo>
                  <a:lnTo>
                    <a:pt x="426" y="281"/>
                  </a:lnTo>
                  <a:lnTo>
                    <a:pt x="419" y="287"/>
                  </a:lnTo>
                  <a:lnTo>
                    <a:pt x="414" y="293"/>
                  </a:lnTo>
                  <a:lnTo>
                    <a:pt x="409" y="299"/>
                  </a:lnTo>
                  <a:lnTo>
                    <a:pt x="409" y="303"/>
                  </a:lnTo>
                  <a:lnTo>
                    <a:pt x="409" y="313"/>
                  </a:lnTo>
                  <a:lnTo>
                    <a:pt x="405" y="321"/>
                  </a:lnTo>
                  <a:lnTo>
                    <a:pt x="398" y="325"/>
                  </a:lnTo>
                  <a:lnTo>
                    <a:pt x="391" y="329"/>
                  </a:lnTo>
                  <a:lnTo>
                    <a:pt x="388" y="333"/>
                  </a:lnTo>
                  <a:lnTo>
                    <a:pt x="386" y="337"/>
                  </a:lnTo>
                  <a:lnTo>
                    <a:pt x="388" y="341"/>
                  </a:lnTo>
                  <a:lnTo>
                    <a:pt x="391" y="345"/>
                  </a:lnTo>
                  <a:lnTo>
                    <a:pt x="393" y="345"/>
                  </a:lnTo>
                  <a:lnTo>
                    <a:pt x="398" y="343"/>
                  </a:lnTo>
                  <a:lnTo>
                    <a:pt x="405" y="339"/>
                  </a:lnTo>
                  <a:lnTo>
                    <a:pt x="412" y="337"/>
                  </a:lnTo>
                  <a:lnTo>
                    <a:pt x="426" y="339"/>
                  </a:lnTo>
                  <a:lnTo>
                    <a:pt x="435" y="345"/>
                  </a:lnTo>
                  <a:lnTo>
                    <a:pt x="442" y="351"/>
                  </a:lnTo>
                  <a:lnTo>
                    <a:pt x="444" y="353"/>
                  </a:lnTo>
                  <a:lnTo>
                    <a:pt x="461" y="333"/>
                  </a:lnTo>
                  <a:lnTo>
                    <a:pt x="477" y="317"/>
                  </a:lnTo>
                  <a:lnTo>
                    <a:pt x="493" y="305"/>
                  </a:lnTo>
                  <a:lnTo>
                    <a:pt x="507" y="293"/>
                  </a:lnTo>
                  <a:lnTo>
                    <a:pt x="526" y="283"/>
                  </a:lnTo>
                  <a:lnTo>
                    <a:pt x="535" y="274"/>
                  </a:lnTo>
                  <a:lnTo>
                    <a:pt x="537" y="268"/>
                  </a:lnTo>
                  <a:lnTo>
                    <a:pt x="540" y="262"/>
                  </a:lnTo>
                  <a:lnTo>
                    <a:pt x="544" y="256"/>
                  </a:lnTo>
                  <a:lnTo>
                    <a:pt x="551" y="254"/>
                  </a:lnTo>
                  <a:lnTo>
                    <a:pt x="554" y="246"/>
                  </a:lnTo>
                  <a:lnTo>
                    <a:pt x="556" y="222"/>
                  </a:lnTo>
                  <a:lnTo>
                    <a:pt x="561" y="212"/>
                  </a:lnTo>
                  <a:lnTo>
                    <a:pt x="570" y="200"/>
                  </a:lnTo>
                  <a:lnTo>
                    <a:pt x="577" y="192"/>
                  </a:lnTo>
                  <a:lnTo>
                    <a:pt x="582" y="182"/>
                  </a:lnTo>
                  <a:lnTo>
                    <a:pt x="584" y="168"/>
                  </a:lnTo>
                  <a:lnTo>
                    <a:pt x="586" y="153"/>
                  </a:lnTo>
                  <a:lnTo>
                    <a:pt x="575" y="127"/>
                  </a:lnTo>
                  <a:lnTo>
                    <a:pt x="563" y="109"/>
                  </a:lnTo>
                  <a:lnTo>
                    <a:pt x="558" y="89"/>
                  </a:lnTo>
                  <a:lnTo>
                    <a:pt x="556" y="77"/>
                  </a:lnTo>
                  <a:lnTo>
                    <a:pt x="565" y="65"/>
                  </a:lnTo>
                  <a:lnTo>
                    <a:pt x="570" y="56"/>
                  </a:lnTo>
                  <a:lnTo>
                    <a:pt x="570" y="52"/>
                  </a:lnTo>
                  <a:lnTo>
                    <a:pt x="568" y="52"/>
                  </a:lnTo>
                  <a:lnTo>
                    <a:pt x="563" y="50"/>
                  </a:lnTo>
                  <a:lnTo>
                    <a:pt x="561" y="50"/>
                  </a:lnTo>
                  <a:lnTo>
                    <a:pt x="558" y="46"/>
                  </a:lnTo>
                  <a:lnTo>
                    <a:pt x="558" y="38"/>
                  </a:lnTo>
                  <a:lnTo>
                    <a:pt x="563" y="36"/>
                  </a:lnTo>
                  <a:lnTo>
                    <a:pt x="565" y="34"/>
                  </a:lnTo>
                  <a:lnTo>
                    <a:pt x="570" y="34"/>
                  </a:lnTo>
                  <a:lnTo>
                    <a:pt x="575" y="36"/>
                  </a:lnTo>
                  <a:lnTo>
                    <a:pt x="572" y="28"/>
                  </a:lnTo>
                  <a:lnTo>
                    <a:pt x="572" y="0"/>
                  </a:lnTo>
                  <a:lnTo>
                    <a:pt x="542" y="2"/>
                  </a:lnTo>
                  <a:lnTo>
                    <a:pt x="509" y="2"/>
                  </a:lnTo>
                  <a:lnTo>
                    <a:pt x="486" y="16"/>
                  </a:lnTo>
                  <a:lnTo>
                    <a:pt x="468" y="28"/>
                  </a:lnTo>
                  <a:lnTo>
                    <a:pt x="461" y="26"/>
                  </a:lnTo>
                  <a:lnTo>
                    <a:pt x="454" y="22"/>
                  </a:lnTo>
                  <a:lnTo>
                    <a:pt x="449" y="18"/>
                  </a:lnTo>
                  <a:lnTo>
                    <a:pt x="444" y="14"/>
                  </a:lnTo>
                  <a:lnTo>
                    <a:pt x="437" y="8"/>
                  </a:lnTo>
                  <a:lnTo>
                    <a:pt x="433" y="6"/>
                  </a:lnTo>
                  <a:lnTo>
                    <a:pt x="426" y="4"/>
                  </a:lnTo>
                  <a:lnTo>
                    <a:pt x="416" y="4"/>
                  </a:lnTo>
                  <a:lnTo>
                    <a:pt x="398" y="6"/>
                  </a:lnTo>
                  <a:lnTo>
                    <a:pt x="381" y="8"/>
                  </a:lnTo>
                  <a:lnTo>
                    <a:pt x="367" y="6"/>
                  </a:lnTo>
                  <a:lnTo>
                    <a:pt x="356" y="4"/>
                  </a:lnTo>
                  <a:lnTo>
                    <a:pt x="349" y="6"/>
                  </a:lnTo>
                  <a:lnTo>
                    <a:pt x="342" y="12"/>
                  </a:lnTo>
                  <a:lnTo>
                    <a:pt x="340" y="18"/>
                  </a:lnTo>
                  <a:lnTo>
                    <a:pt x="335" y="22"/>
                  </a:lnTo>
                  <a:lnTo>
                    <a:pt x="321" y="24"/>
                  </a:lnTo>
                  <a:lnTo>
                    <a:pt x="302" y="26"/>
                  </a:lnTo>
                  <a:lnTo>
                    <a:pt x="295" y="26"/>
                  </a:lnTo>
                  <a:lnTo>
                    <a:pt x="288" y="30"/>
                  </a:lnTo>
                  <a:lnTo>
                    <a:pt x="284" y="34"/>
                  </a:lnTo>
                  <a:lnTo>
                    <a:pt x="281" y="42"/>
                  </a:lnTo>
                  <a:lnTo>
                    <a:pt x="281" y="54"/>
                  </a:lnTo>
                  <a:lnTo>
                    <a:pt x="281" y="65"/>
                  </a:lnTo>
                  <a:lnTo>
                    <a:pt x="263" y="67"/>
                  </a:lnTo>
                  <a:lnTo>
                    <a:pt x="253" y="67"/>
                  </a:lnTo>
                  <a:lnTo>
                    <a:pt x="221" y="63"/>
                  </a:lnTo>
                  <a:lnTo>
                    <a:pt x="184" y="52"/>
                  </a:lnTo>
                  <a:lnTo>
                    <a:pt x="177" y="48"/>
                  </a:lnTo>
                  <a:lnTo>
                    <a:pt x="170" y="44"/>
                  </a:lnTo>
                  <a:lnTo>
                    <a:pt x="160" y="44"/>
                  </a:lnTo>
                  <a:lnTo>
                    <a:pt x="151" y="42"/>
                  </a:lnTo>
                  <a:lnTo>
                    <a:pt x="130" y="40"/>
                  </a:lnTo>
                  <a:lnTo>
                    <a:pt x="111" y="34"/>
                  </a:lnTo>
                  <a:lnTo>
                    <a:pt x="107" y="34"/>
                  </a:lnTo>
                  <a:lnTo>
                    <a:pt x="100" y="36"/>
                  </a:lnTo>
                  <a:lnTo>
                    <a:pt x="95" y="36"/>
                  </a:lnTo>
                  <a:lnTo>
                    <a:pt x="91" y="36"/>
                  </a:lnTo>
                  <a:lnTo>
                    <a:pt x="86" y="36"/>
                  </a:lnTo>
                  <a:lnTo>
                    <a:pt x="81" y="32"/>
                  </a:lnTo>
                  <a:lnTo>
                    <a:pt x="74" y="28"/>
                  </a:lnTo>
                  <a:lnTo>
                    <a:pt x="60" y="26"/>
                  </a:lnTo>
                  <a:lnTo>
                    <a:pt x="46" y="26"/>
                  </a:lnTo>
                  <a:lnTo>
                    <a:pt x="35" y="28"/>
                  </a:lnTo>
                  <a:lnTo>
                    <a:pt x="25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8" name="Freeform 117"/>
            <p:cNvSpPr>
              <a:spLocks noChangeArrowheads="1"/>
            </p:cNvSpPr>
            <p:nvPr/>
          </p:nvSpPr>
          <p:spPr bwMode="auto">
            <a:xfrm>
              <a:off x="3901872" y="4262567"/>
              <a:ext cx="531156" cy="335923"/>
            </a:xfrm>
            <a:custGeom>
              <a:avLst/>
              <a:gdLst>
                <a:gd name="T0" fmla="*/ 2147483647 w 586"/>
                <a:gd name="T1" fmla="*/ 0 h 353"/>
                <a:gd name="T2" fmla="*/ 2147483647 w 586"/>
                <a:gd name="T3" fmla="*/ 2147483647 h 353"/>
                <a:gd name="T4" fmla="*/ 2147483647 w 586"/>
                <a:gd name="T5" fmla="*/ 2147483647 h 353"/>
                <a:gd name="T6" fmla="*/ 0 w 586"/>
                <a:gd name="T7" fmla="*/ 2147483647 h 353"/>
                <a:gd name="T8" fmla="*/ 2147483647 w 586"/>
                <a:gd name="T9" fmla="*/ 2147483647 h 353"/>
                <a:gd name="T10" fmla="*/ 2147483647 w 586"/>
                <a:gd name="T11" fmla="*/ 2147483647 h 353"/>
                <a:gd name="T12" fmla="*/ 0 w 586"/>
                <a:gd name="T13" fmla="*/ 2147483647 h 353"/>
                <a:gd name="T14" fmla="*/ 2147483647 w 586"/>
                <a:gd name="T15" fmla="*/ 2147483647 h 353"/>
                <a:gd name="T16" fmla="*/ 2147483647 w 586"/>
                <a:gd name="T17" fmla="*/ 2147483647 h 353"/>
                <a:gd name="T18" fmla="*/ 2147483647 w 586"/>
                <a:gd name="T19" fmla="*/ 2147483647 h 353"/>
                <a:gd name="T20" fmla="*/ 2147483647 w 586"/>
                <a:gd name="T21" fmla="*/ 2147483647 h 353"/>
                <a:gd name="T22" fmla="*/ 2147483647 w 586"/>
                <a:gd name="T23" fmla="*/ 2147483647 h 353"/>
                <a:gd name="T24" fmla="*/ 2147483647 w 586"/>
                <a:gd name="T25" fmla="*/ 2147483647 h 353"/>
                <a:gd name="T26" fmla="*/ 2147483647 w 586"/>
                <a:gd name="T27" fmla="*/ 2147483647 h 353"/>
                <a:gd name="T28" fmla="*/ 2147483647 w 586"/>
                <a:gd name="T29" fmla="*/ 2147483647 h 353"/>
                <a:gd name="T30" fmla="*/ 2147483647 w 586"/>
                <a:gd name="T31" fmla="*/ 2147483647 h 353"/>
                <a:gd name="T32" fmla="*/ 2147483647 w 586"/>
                <a:gd name="T33" fmla="*/ 2147483647 h 353"/>
                <a:gd name="T34" fmla="*/ 2147483647 w 586"/>
                <a:gd name="T35" fmla="*/ 2147483647 h 353"/>
                <a:gd name="T36" fmla="*/ 2147483647 w 586"/>
                <a:gd name="T37" fmla="*/ 2147483647 h 353"/>
                <a:gd name="T38" fmla="*/ 2147483647 w 586"/>
                <a:gd name="T39" fmla="*/ 2147483647 h 353"/>
                <a:gd name="T40" fmla="*/ 2147483647 w 586"/>
                <a:gd name="T41" fmla="*/ 2147483647 h 353"/>
                <a:gd name="T42" fmla="*/ 2147483647 w 586"/>
                <a:gd name="T43" fmla="*/ 2147483647 h 353"/>
                <a:gd name="T44" fmla="*/ 2147483647 w 586"/>
                <a:gd name="T45" fmla="*/ 2147483647 h 353"/>
                <a:gd name="T46" fmla="*/ 2147483647 w 586"/>
                <a:gd name="T47" fmla="*/ 2147483647 h 353"/>
                <a:gd name="T48" fmla="*/ 2147483647 w 586"/>
                <a:gd name="T49" fmla="*/ 2147483647 h 353"/>
                <a:gd name="T50" fmla="*/ 2147483647 w 586"/>
                <a:gd name="T51" fmla="*/ 2147483647 h 353"/>
                <a:gd name="T52" fmla="*/ 2147483647 w 586"/>
                <a:gd name="T53" fmla="*/ 2147483647 h 353"/>
                <a:gd name="T54" fmla="*/ 2147483647 w 586"/>
                <a:gd name="T55" fmla="*/ 2147483647 h 353"/>
                <a:gd name="T56" fmla="*/ 2147483647 w 586"/>
                <a:gd name="T57" fmla="*/ 2147483647 h 353"/>
                <a:gd name="T58" fmla="*/ 2147483647 w 586"/>
                <a:gd name="T59" fmla="*/ 2147483647 h 353"/>
                <a:gd name="T60" fmla="*/ 2147483647 w 586"/>
                <a:gd name="T61" fmla="*/ 2147483647 h 353"/>
                <a:gd name="T62" fmla="*/ 2147483647 w 586"/>
                <a:gd name="T63" fmla="*/ 2147483647 h 353"/>
                <a:gd name="T64" fmla="*/ 2147483647 w 586"/>
                <a:gd name="T65" fmla="*/ 2147483647 h 353"/>
                <a:gd name="T66" fmla="*/ 2147483647 w 586"/>
                <a:gd name="T67" fmla="*/ 2147483647 h 353"/>
                <a:gd name="T68" fmla="*/ 2147483647 w 586"/>
                <a:gd name="T69" fmla="*/ 2147483647 h 353"/>
                <a:gd name="T70" fmla="*/ 2147483647 w 586"/>
                <a:gd name="T71" fmla="*/ 2147483647 h 353"/>
                <a:gd name="T72" fmla="*/ 2147483647 w 586"/>
                <a:gd name="T73" fmla="*/ 2147483647 h 353"/>
                <a:gd name="T74" fmla="*/ 2147483647 w 586"/>
                <a:gd name="T75" fmla="*/ 2147483647 h 353"/>
                <a:gd name="T76" fmla="*/ 2147483647 w 586"/>
                <a:gd name="T77" fmla="*/ 2147483647 h 353"/>
                <a:gd name="T78" fmla="*/ 2147483647 w 586"/>
                <a:gd name="T79" fmla="*/ 2147483647 h 353"/>
                <a:gd name="T80" fmla="*/ 2147483647 w 586"/>
                <a:gd name="T81" fmla="*/ 2147483647 h 353"/>
                <a:gd name="T82" fmla="*/ 2147483647 w 586"/>
                <a:gd name="T83" fmla="*/ 2147483647 h 353"/>
                <a:gd name="T84" fmla="*/ 2147483647 w 586"/>
                <a:gd name="T85" fmla="*/ 2147483647 h 353"/>
                <a:gd name="T86" fmla="*/ 2147483647 w 586"/>
                <a:gd name="T87" fmla="*/ 2147483647 h 353"/>
                <a:gd name="T88" fmla="*/ 2147483647 w 586"/>
                <a:gd name="T89" fmla="*/ 2147483647 h 353"/>
                <a:gd name="T90" fmla="*/ 2147483647 w 586"/>
                <a:gd name="T91" fmla="*/ 2147483647 h 353"/>
                <a:gd name="T92" fmla="*/ 2147483647 w 586"/>
                <a:gd name="T93" fmla="*/ 2147483647 h 353"/>
                <a:gd name="T94" fmla="*/ 2147483647 w 586"/>
                <a:gd name="T95" fmla="*/ 2147483647 h 353"/>
                <a:gd name="T96" fmla="*/ 2147483647 w 586"/>
                <a:gd name="T97" fmla="*/ 2147483647 h 353"/>
                <a:gd name="T98" fmla="*/ 2147483647 w 586"/>
                <a:gd name="T99" fmla="*/ 2147483647 h 353"/>
                <a:gd name="T100" fmla="*/ 2147483647 w 586"/>
                <a:gd name="T101" fmla="*/ 2147483647 h 353"/>
                <a:gd name="T102" fmla="*/ 2147483647 w 586"/>
                <a:gd name="T103" fmla="*/ 2147483647 h 353"/>
                <a:gd name="T104" fmla="*/ 2147483647 w 586"/>
                <a:gd name="T105" fmla="*/ 2147483647 h 353"/>
                <a:gd name="T106" fmla="*/ 2147483647 w 586"/>
                <a:gd name="T107" fmla="*/ 2147483647 h 353"/>
                <a:gd name="T108" fmla="*/ 2147483647 w 586"/>
                <a:gd name="T109" fmla="*/ 2147483647 h 353"/>
                <a:gd name="T110" fmla="*/ 2147483647 w 586"/>
                <a:gd name="T111" fmla="*/ 2147483647 h 353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6"/>
                <a:gd name="T169" fmla="*/ 0 h 353"/>
                <a:gd name="T170" fmla="*/ 586 w 586"/>
                <a:gd name="T171" fmla="*/ 353 h 3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6" h="353">
                  <a:moveTo>
                    <a:pt x="9" y="22"/>
                  </a:moveTo>
                  <a:lnTo>
                    <a:pt x="11" y="28"/>
                  </a:lnTo>
                  <a:lnTo>
                    <a:pt x="11" y="34"/>
                  </a:lnTo>
                  <a:lnTo>
                    <a:pt x="11" y="54"/>
                  </a:lnTo>
                  <a:lnTo>
                    <a:pt x="11" y="71"/>
                  </a:lnTo>
                  <a:lnTo>
                    <a:pt x="11" y="85"/>
                  </a:lnTo>
                  <a:lnTo>
                    <a:pt x="9" y="103"/>
                  </a:lnTo>
                  <a:lnTo>
                    <a:pt x="7" y="113"/>
                  </a:lnTo>
                  <a:lnTo>
                    <a:pt x="0" y="123"/>
                  </a:lnTo>
                  <a:lnTo>
                    <a:pt x="4" y="123"/>
                  </a:lnTo>
                  <a:lnTo>
                    <a:pt x="11" y="123"/>
                  </a:lnTo>
                  <a:lnTo>
                    <a:pt x="35" y="117"/>
                  </a:lnTo>
                  <a:lnTo>
                    <a:pt x="53" y="113"/>
                  </a:lnTo>
                  <a:lnTo>
                    <a:pt x="70" y="113"/>
                  </a:lnTo>
                  <a:lnTo>
                    <a:pt x="86" y="117"/>
                  </a:lnTo>
                  <a:lnTo>
                    <a:pt x="100" y="121"/>
                  </a:lnTo>
                  <a:lnTo>
                    <a:pt x="111" y="125"/>
                  </a:lnTo>
                  <a:lnTo>
                    <a:pt x="135" y="127"/>
                  </a:lnTo>
                  <a:lnTo>
                    <a:pt x="158" y="127"/>
                  </a:lnTo>
                  <a:lnTo>
                    <a:pt x="172" y="129"/>
                  </a:lnTo>
                  <a:lnTo>
                    <a:pt x="181" y="133"/>
                  </a:lnTo>
                  <a:lnTo>
                    <a:pt x="191" y="137"/>
                  </a:lnTo>
                  <a:lnTo>
                    <a:pt x="198" y="143"/>
                  </a:lnTo>
                  <a:lnTo>
                    <a:pt x="202" y="147"/>
                  </a:lnTo>
                  <a:lnTo>
                    <a:pt x="209" y="151"/>
                  </a:lnTo>
                  <a:lnTo>
                    <a:pt x="216" y="153"/>
                  </a:lnTo>
                  <a:lnTo>
                    <a:pt x="225" y="155"/>
                  </a:lnTo>
                  <a:lnTo>
                    <a:pt x="235" y="157"/>
                  </a:lnTo>
                  <a:lnTo>
                    <a:pt x="246" y="161"/>
                  </a:lnTo>
                  <a:lnTo>
                    <a:pt x="258" y="168"/>
                  </a:lnTo>
                  <a:lnTo>
                    <a:pt x="272" y="174"/>
                  </a:lnTo>
                  <a:lnTo>
                    <a:pt x="293" y="190"/>
                  </a:lnTo>
                  <a:lnTo>
                    <a:pt x="305" y="202"/>
                  </a:lnTo>
                  <a:lnTo>
                    <a:pt x="314" y="214"/>
                  </a:lnTo>
                  <a:lnTo>
                    <a:pt x="323" y="226"/>
                  </a:lnTo>
                  <a:lnTo>
                    <a:pt x="335" y="238"/>
                  </a:lnTo>
                  <a:lnTo>
                    <a:pt x="347" y="248"/>
                  </a:lnTo>
                  <a:lnTo>
                    <a:pt x="363" y="254"/>
                  </a:lnTo>
                  <a:lnTo>
                    <a:pt x="374" y="256"/>
                  </a:lnTo>
                  <a:lnTo>
                    <a:pt x="386" y="256"/>
                  </a:lnTo>
                  <a:lnTo>
                    <a:pt x="405" y="256"/>
                  </a:lnTo>
                  <a:lnTo>
                    <a:pt x="423" y="256"/>
                  </a:lnTo>
                  <a:lnTo>
                    <a:pt x="433" y="258"/>
                  </a:lnTo>
                  <a:lnTo>
                    <a:pt x="440" y="262"/>
                  </a:lnTo>
                  <a:lnTo>
                    <a:pt x="440" y="270"/>
                  </a:lnTo>
                  <a:lnTo>
                    <a:pt x="435" y="277"/>
                  </a:lnTo>
                  <a:lnTo>
                    <a:pt x="426" y="281"/>
                  </a:lnTo>
                  <a:lnTo>
                    <a:pt x="419" y="287"/>
                  </a:lnTo>
                  <a:lnTo>
                    <a:pt x="414" y="293"/>
                  </a:lnTo>
                  <a:lnTo>
                    <a:pt x="409" y="299"/>
                  </a:lnTo>
                  <a:lnTo>
                    <a:pt x="409" y="303"/>
                  </a:lnTo>
                  <a:lnTo>
                    <a:pt x="409" y="313"/>
                  </a:lnTo>
                  <a:lnTo>
                    <a:pt x="405" y="321"/>
                  </a:lnTo>
                  <a:lnTo>
                    <a:pt x="398" y="325"/>
                  </a:lnTo>
                  <a:lnTo>
                    <a:pt x="391" y="329"/>
                  </a:lnTo>
                  <a:lnTo>
                    <a:pt x="388" y="333"/>
                  </a:lnTo>
                  <a:lnTo>
                    <a:pt x="386" y="337"/>
                  </a:lnTo>
                  <a:lnTo>
                    <a:pt x="388" y="341"/>
                  </a:lnTo>
                  <a:lnTo>
                    <a:pt x="391" y="345"/>
                  </a:lnTo>
                  <a:lnTo>
                    <a:pt x="393" y="345"/>
                  </a:lnTo>
                  <a:lnTo>
                    <a:pt x="398" y="343"/>
                  </a:lnTo>
                  <a:lnTo>
                    <a:pt x="405" y="339"/>
                  </a:lnTo>
                  <a:lnTo>
                    <a:pt x="412" y="337"/>
                  </a:lnTo>
                  <a:lnTo>
                    <a:pt x="426" y="339"/>
                  </a:lnTo>
                  <a:lnTo>
                    <a:pt x="435" y="345"/>
                  </a:lnTo>
                  <a:lnTo>
                    <a:pt x="442" y="351"/>
                  </a:lnTo>
                  <a:lnTo>
                    <a:pt x="444" y="353"/>
                  </a:lnTo>
                  <a:lnTo>
                    <a:pt x="461" y="333"/>
                  </a:lnTo>
                  <a:lnTo>
                    <a:pt x="477" y="317"/>
                  </a:lnTo>
                  <a:lnTo>
                    <a:pt x="493" y="305"/>
                  </a:lnTo>
                  <a:lnTo>
                    <a:pt x="507" y="293"/>
                  </a:lnTo>
                  <a:lnTo>
                    <a:pt x="526" y="283"/>
                  </a:lnTo>
                  <a:lnTo>
                    <a:pt x="535" y="274"/>
                  </a:lnTo>
                  <a:lnTo>
                    <a:pt x="537" y="268"/>
                  </a:lnTo>
                  <a:lnTo>
                    <a:pt x="540" y="262"/>
                  </a:lnTo>
                  <a:lnTo>
                    <a:pt x="544" y="256"/>
                  </a:lnTo>
                  <a:lnTo>
                    <a:pt x="551" y="254"/>
                  </a:lnTo>
                  <a:lnTo>
                    <a:pt x="554" y="246"/>
                  </a:lnTo>
                  <a:lnTo>
                    <a:pt x="556" y="222"/>
                  </a:lnTo>
                  <a:lnTo>
                    <a:pt x="561" y="212"/>
                  </a:lnTo>
                  <a:lnTo>
                    <a:pt x="570" y="200"/>
                  </a:lnTo>
                  <a:lnTo>
                    <a:pt x="577" y="192"/>
                  </a:lnTo>
                  <a:lnTo>
                    <a:pt x="582" y="182"/>
                  </a:lnTo>
                  <a:lnTo>
                    <a:pt x="584" y="168"/>
                  </a:lnTo>
                  <a:lnTo>
                    <a:pt x="586" y="153"/>
                  </a:lnTo>
                  <a:lnTo>
                    <a:pt x="575" y="127"/>
                  </a:lnTo>
                  <a:lnTo>
                    <a:pt x="563" y="109"/>
                  </a:lnTo>
                  <a:lnTo>
                    <a:pt x="558" y="89"/>
                  </a:lnTo>
                  <a:lnTo>
                    <a:pt x="556" y="77"/>
                  </a:lnTo>
                  <a:lnTo>
                    <a:pt x="565" y="65"/>
                  </a:lnTo>
                  <a:lnTo>
                    <a:pt x="570" y="56"/>
                  </a:lnTo>
                  <a:lnTo>
                    <a:pt x="570" y="52"/>
                  </a:lnTo>
                  <a:lnTo>
                    <a:pt x="568" y="52"/>
                  </a:lnTo>
                  <a:lnTo>
                    <a:pt x="563" y="50"/>
                  </a:lnTo>
                  <a:lnTo>
                    <a:pt x="561" y="50"/>
                  </a:lnTo>
                  <a:lnTo>
                    <a:pt x="558" y="46"/>
                  </a:lnTo>
                  <a:lnTo>
                    <a:pt x="558" y="38"/>
                  </a:lnTo>
                  <a:lnTo>
                    <a:pt x="563" y="36"/>
                  </a:lnTo>
                  <a:lnTo>
                    <a:pt x="565" y="34"/>
                  </a:lnTo>
                  <a:lnTo>
                    <a:pt x="570" y="34"/>
                  </a:lnTo>
                  <a:lnTo>
                    <a:pt x="575" y="36"/>
                  </a:lnTo>
                  <a:lnTo>
                    <a:pt x="572" y="28"/>
                  </a:lnTo>
                  <a:lnTo>
                    <a:pt x="572" y="0"/>
                  </a:lnTo>
                  <a:lnTo>
                    <a:pt x="542" y="2"/>
                  </a:lnTo>
                  <a:lnTo>
                    <a:pt x="509" y="2"/>
                  </a:lnTo>
                  <a:lnTo>
                    <a:pt x="486" y="16"/>
                  </a:lnTo>
                  <a:lnTo>
                    <a:pt x="468" y="28"/>
                  </a:lnTo>
                  <a:lnTo>
                    <a:pt x="461" y="26"/>
                  </a:lnTo>
                  <a:lnTo>
                    <a:pt x="454" y="22"/>
                  </a:lnTo>
                  <a:lnTo>
                    <a:pt x="449" y="18"/>
                  </a:lnTo>
                  <a:lnTo>
                    <a:pt x="444" y="14"/>
                  </a:lnTo>
                  <a:lnTo>
                    <a:pt x="437" y="8"/>
                  </a:lnTo>
                  <a:lnTo>
                    <a:pt x="433" y="6"/>
                  </a:lnTo>
                  <a:lnTo>
                    <a:pt x="426" y="4"/>
                  </a:lnTo>
                  <a:lnTo>
                    <a:pt x="416" y="4"/>
                  </a:lnTo>
                  <a:lnTo>
                    <a:pt x="398" y="6"/>
                  </a:lnTo>
                  <a:lnTo>
                    <a:pt x="381" y="8"/>
                  </a:lnTo>
                  <a:lnTo>
                    <a:pt x="367" y="6"/>
                  </a:lnTo>
                  <a:lnTo>
                    <a:pt x="356" y="4"/>
                  </a:lnTo>
                  <a:lnTo>
                    <a:pt x="349" y="6"/>
                  </a:lnTo>
                  <a:lnTo>
                    <a:pt x="342" y="12"/>
                  </a:lnTo>
                  <a:lnTo>
                    <a:pt x="340" y="18"/>
                  </a:lnTo>
                  <a:lnTo>
                    <a:pt x="335" y="22"/>
                  </a:lnTo>
                  <a:lnTo>
                    <a:pt x="321" y="24"/>
                  </a:lnTo>
                  <a:lnTo>
                    <a:pt x="302" y="26"/>
                  </a:lnTo>
                  <a:lnTo>
                    <a:pt x="295" y="26"/>
                  </a:lnTo>
                  <a:lnTo>
                    <a:pt x="288" y="30"/>
                  </a:lnTo>
                  <a:lnTo>
                    <a:pt x="284" y="34"/>
                  </a:lnTo>
                  <a:lnTo>
                    <a:pt x="281" y="42"/>
                  </a:lnTo>
                  <a:lnTo>
                    <a:pt x="281" y="54"/>
                  </a:lnTo>
                  <a:lnTo>
                    <a:pt x="281" y="65"/>
                  </a:lnTo>
                  <a:lnTo>
                    <a:pt x="263" y="67"/>
                  </a:lnTo>
                  <a:lnTo>
                    <a:pt x="253" y="67"/>
                  </a:lnTo>
                  <a:lnTo>
                    <a:pt x="221" y="63"/>
                  </a:lnTo>
                  <a:lnTo>
                    <a:pt x="184" y="52"/>
                  </a:lnTo>
                  <a:lnTo>
                    <a:pt x="177" y="48"/>
                  </a:lnTo>
                  <a:lnTo>
                    <a:pt x="170" y="44"/>
                  </a:lnTo>
                  <a:lnTo>
                    <a:pt x="160" y="44"/>
                  </a:lnTo>
                  <a:lnTo>
                    <a:pt x="151" y="42"/>
                  </a:lnTo>
                  <a:lnTo>
                    <a:pt x="130" y="40"/>
                  </a:lnTo>
                  <a:lnTo>
                    <a:pt x="111" y="34"/>
                  </a:lnTo>
                  <a:lnTo>
                    <a:pt x="107" y="34"/>
                  </a:lnTo>
                  <a:lnTo>
                    <a:pt x="100" y="36"/>
                  </a:lnTo>
                  <a:lnTo>
                    <a:pt x="95" y="36"/>
                  </a:lnTo>
                  <a:lnTo>
                    <a:pt x="91" y="36"/>
                  </a:lnTo>
                  <a:lnTo>
                    <a:pt x="86" y="36"/>
                  </a:lnTo>
                  <a:lnTo>
                    <a:pt x="81" y="32"/>
                  </a:lnTo>
                  <a:lnTo>
                    <a:pt x="74" y="28"/>
                  </a:lnTo>
                  <a:lnTo>
                    <a:pt x="60" y="26"/>
                  </a:lnTo>
                  <a:lnTo>
                    <a:pt x="46" y="26"/>
                  </a:lnTo>
                  <a:lnTo>
                    <a:pt x="35" y="28"/>
                  </a:lnTo>
                  <a:lnTo>
                    <a:pt x="25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9" y="2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39" name="Freeform 118"/>
            <p:cNvSpPr>
              <a:spLocks noChangeArrowheads="1"/>
            </p:cNvSpPr>
            <p:nvPr/>
          </p:nvSpPr>
          <p:spPr bwMode="auto">
            <a:xfrm>
              <a:off x="3541919" y="4368646"/>
              <a:ext cx="763816" cy="657700"/>
            </a:xfrm>
            <a:custGeom>
              <a:avLst/>
              <a:gdLst>
                <a:gd name="T0" fmla="*/ 2147483647 w 840"/>
                <a:gd name="T1" fmla="*/ 0 h 690"/>
                <a:gd name="T2" fmla="*/ 2147483647 w 840"/>
                <a:gd name="T3" fmla="*/ 2147483647 h 690"/>
                <a:gd name="T4" fmla="*/ 2147483647 w 840"/>
                <a:gd name="T5" fmla="*/ 2147483647 h 690"/>
                <a:gd name="T6" fmla="*/ 0 w 840"/>
                <a:gd name="T7" fmla="*/ 2147483647 h 690"/>
                <a:gd name="T8" fmla="*/ 2147483647 w 840"/>
                <a:gd name="T9" fmla="*/ 2147483647 h 690"/>
                <a:gd name="T10" fmla="*/ 2147483647 w 840"/>
                <a:gd name="T11" fmla="*/ 2147483647 h 690"/>
                <a:gd name="T12" fmla="*/ 2147483647 w 840"/>
                <a:gd name="T13" fmla="*/ 2147483647 h 690"/>
                <a:gd name="T14" fmla="*/ 2147483647 w 840"/>
                <a:gd name="T15" fmla="*/ 2147483647 h 690"/>
                <a:gd name="T16" fmla="*/ 2147483647 w 840"/>
                <a:gd name="T17" fmla="*/ 2147483647 h 690"/>
                <a:gd name="T18" fmla="*/ 2147483647 w 840"/>
                <a:gd name="T19" fmla="*/ 2147483647 h 690"/>
                <a:gd name="T20" fmla="*/ 2147483647 w 840"/>
                <a:gd name="T21" fmla="*/ 2147483647 h 690"/>
                <a:gd name="T22" fmla="*/ 0 w 840"/>
                <a:gd name="T23" fmla="*/ 2147483647 h 690"/>
                <a:gd name="T24" fmla="*/ 2147483647 w 840"/>
                <a:gd name="T25" fmla="*/ 2147483647 h 690"/>
                <a:gd name="T26" fmla="*/ 2147483647 w 840"/>
                <a:gd name="T27" fmla="*/ 2147483647 h 690"/>
                <a:gd name="T28" fmla="*/ 2147483647 w 840"/>
                <a:gd name="T29" fmla="*/ 2147483647 h 690"/>
                <a:gd name="T30" fmla="*/ 2147483647 w 840"/>
                <a:gd name="T31" fmla="*/ 2147483647 h 690"/>
                <a:gd name="T32" fmla="*/ 2147483647 w 840"/>
                <a:gd name="T33" fmla="*/ 2147483647 h 690"/>
                <a:gd name="T34" fmla="*/ 2147483647 w 840"/>
                <a:gd name="T35" fmla="*/ 2147483647 h 690"/>
                <a:gd name="T36" fmla="*/ 2147483647 w 840"/>
                <a:gd name="T37" fmla="*/ 2147483647 h 690"/>
                <a:gd name="T38" fmla="*/ 2147483647 w 840"/>
                <a:gd name="T39" fmla="*/ 2147483647 h 690"/>
                <a:gd name="T40" fmla="*/ 2147483647 w 840"/>
                <a:gd name="T41" fmla="*/ 2147483647 h 690"/>
                <a:gd name="T42" fmla="*/ 2147483647 w 840"/>
                <a:gd name="T43" fmla="*/ 2147483647 h 690"/>
                <a:gd name="T44" fmla="*/ 2147483647 w 840"/>
                <a:gd name="T45" fmla="*/ 2147483647 h 690"/>
                <a:gd name="T46" fmla="*/ 2147483647 w 840"/>
                <a:gd name="T47" fmla="*/ 2147483647 h 690"/>
                <a:gd name="T48" fmla="*/ 2147483647 w 840"/>
                <a:gd name="T49" fmla="*/ 2147483647 h 690"/>
                <a:gd name="T50" fmla="*/ 2147483647 w 840"/>
                <a:gd name="T51" fmla="*/ 2147483647 h 690"/>
                <a:gd name="T52" fmla="*/ 2147483647 w 840"/>
                <a:gd name="T53" fmla="*/ 2147483647 h 690"/>
                <a:gd name="T54" fmla="*/ 2147483647 w 840"/>
                <a:gd name="T55" fmla="*/ 2147483647 h 690"/>
                <a:gd name="T56" fmla="*/ 2147483647 w 840"/>
                <a:gd name="T57" fmla="*/ 2147483647 h 690"/>
                <a:gd name="T58" fmla="*/ 2147483647 w 840"/>
                <a:gd name="T59" fmla="*/ 2147483647 h 690"/>
                <a:gd name="T60" fmla="*/ 2147483647 w 840"/>
                <a:gd name="T61" fmla="*/ 2147483647 h 690"/>
                <a:gd name="T62" fmla="*/ 2147483647 w 840"/>
                <a:gd name="T63" fmla="*/ 2147483647 h 690"/>
                <a:gd name="T64" fmla="*/ 2147483647 w 840"/>
                <a:gd name="T65" fmla="*/ 2147483647 h 690"/>
                <a:gd name="T66" fmla="*/ 2147483647 w 840"/>
                <a:gd name="T67" fmla="*/ 2147483647 h 690"/>
                <a:gd name="T68" fmla="*/ 2147483647 w 840"/>
                <a:gd name="T69" fmla="*/ 2147483647 h 690"/>
                <a:gd name="T70" fmla="*/ 2147483647 w 840"/>
                <a:gd name="T71" fmla="*/ 2147483647 h 690"/>
                <a:gd name="T72" fmla="*/ 2147483647 w 840"/>
                <a:gd name="T73" fmla="*/ 2147483647 h 690"/>
                <a:gd name="T74" fmla="*/ 2147483647 w 840"/>
                <a:gd name="T75" fmla="*/ 2147483647 h 690"/>
                <a:gd name="T76" fmla="*/ 2147483647 w 840"/>
                <a:gd name="T77" fmla="*/ 2147483647 h 690"/>
                <a:gd name="T78" fmla="*/ 2147483647 w 840"/>
                <a:gd name="T79" fmla="*/ 2147483647 h 690"/>
                <a:gd name="T80" fmla="*/ 2147483647 w 840"/>
                <a:gd name="T81" fmla="*/ 2147483647 h 690"/>
                <a:gd name="T82" fmla="*/ 2147483647 w 840"/>
                <a:gd name="T83" fmla="*/ 2147483647 h 690"/>
                <a:gd name="T84" fmla="*/ 2147483647 w 840"/>
                <a:gd name="T85" fmla="*/ 2147483647 h 690"/>
                <a:gd name="T86" fmla="*/ 2147483647 w 840"/>
                <a:gd name="T87" fmla="*/ 2147483647 h 690"/>
                <a:gd name="T88" fmla="*/ 2147483647 w 840"/>
                <a:gd name="T89" fmla="*/ 2147483647 h 690"/>
                <a:gd name="T90" fmla="*/ 2147483647 w 840"/>
                <a:gd name="T91" fmla="*/ 2147483647 h 690"/>
                <a:gd name="T92" fmla="*/ 2147483647 w 840"/>
                <a:gd name="T93" fmla="*/ 2147483647 h 690"/>
                <a:gd name="T94" fmla="*/ 2147483647 w 840"/>
                <a:gd name="T95" fmla="*/ 2147483647 h 690"/>
                <a:gd name="T96" fmla="*/ 2147483647 w 840"/>
                <a:gd name="T97" fmla="*/ 2147483647 h 690"/>
                <a:gd name="T98" fmla="*/ 2147483647 w 840"/>
                <a:gd name="T99" fmla="*/ 2147483647 h 690"/>
                <a:gd name="T100" fmla="*/ 2147483647 w 840"/>
                <a:gd name="T101" fmla="*/ 2147483647 h 690"/>
                <a:gd name="T102" fmla="*/ 2147483647 w 840"/>
                <a:gd name="T103" fmla="*/ 2147483647 h 690"/>
                <a:gd name="T104" fmla="*/ 2147483647 w 840"/>
                <a:gd name="T105" fmla="*/ 2147483647 h 690"/>
                <a:gd name="T106" fmla="*/ 2147483647 w 840"/>
                <a:gd name="T107" fmla="*/ 2147483647 h 690"/>
                <a:gd name="T108" fmla="*/ 2147483647 w 840"/>
                <a:gd name="T109" fmla="*/ 2147483647 h 690"/>
                <a:gd name="T110" fmla="*/ 2147483647 w 840"/>
                <a:gd name="T111" fmla="*/ 2147483647 h 690"/>
                <a:gd name="T112" fmla="*/ 2147483647 w 840"/>
                <a:gd name="T113" fmla="*/ 2147483647 h 690"/>
                <a:gd name="T114" fmla="*/ 2147483647 w 840"/>
                <a:gd name="T115" fmla="*/ 2147483647 h 690"/>
                <a:gd name="T116" fmla="*/ 2147483647 w 840"/>
                <a:gd name="T117" fmla="*/ 2147483647 h 690"/>
                <a:gd name="T118" fmla="*/ 2147483647 w 840"/>
                <a:gd name="T119" fmla="*/ 2147483647 h 690"/>
                <a:gd name="T120" fmla="*/ 2147483647 w 840"/>
                <a:gd name="T121" fmla="*/ 0 h 690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40"/>
                <a:gd name="T184" fmla="*/ 0 h 690"/>
                <a:gd name="T185" fmla="*/ 840 w 840"/>
                <a:gd name="T186" fmla="*/ 690 h 6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40" h="690">
                  <a:moveTo>
                    <a:pt x="396" y="10"/>
                  </a:moveTo>
                  <a:lnTo>
                    <a:pt x="379" y="18"/>
                  </a:lnTo>
                  <a:lnTo>
                    <a:pt x="361" y="26"/>
                  </a:lnTo>
                  <a:lnTo>
                    <a:pt x="345" y="36"/>
                  </a:lnTo>
                  <a:lnTo>
                    <a:pt x="328" y="44"/>
                  </a:lnTo>
                  <a:lnTo>
                    <a:pt x="317" y="46"/>
                  </a:lnTo>
                  <a:lnTo>
                    <a:pt x="305" y="50"/>
                  </a:lnTo>
                  <a:lnTo>
                    <a:pt x="293" y="55"/>
                  </a:lnTo>
                  <a:lnTo>
                    <a:pt x="286" y="61"/>
                  </a:lnTo>
                  <a:lnTo>
                    <a:pt x="284" y="67"/>
                  </a:lnTo>
                  <a:lnTo>
                    <a:pt x="279" y="73"/>
                  </a:lnTo>
                  <a:lnTo>
                    <a:pt x="275" y="77"/>
                  </a:lnTo>
                  <a:lnTo>
                    <a:pt x="270" y="81"/>
                  </a:lnTo>
                  <a:lnTo>
                    <a:pt x="258" y="85"/>
                  </a:lnTo>
                  <a:lnTo>
                    <a:pt x="244" y="89"/>
                  </a:lnTo>
                  <a:lnTo>
                    <a:pt x="233" y="97"/>
                  </a:lnTo>
                  <a:lnTo>
                    <a:pt x="217" y="105"/>
                  </a:lnTo>
                  <a:lnTo>
                    <a:pt x="203" y="115"/>
                  </a:lnTo>
                  <a:lnTo>
                    <a:pt x="196" y="123"/>
                  </a:lnTo>
                  <a:lnTo>
                    <a:pt x="177" y="143"/>
                  </a:lnTo>
                  <a:lnTo>
                    <a:pt x="151" y="164"/>
                  </a:lnTo>
                  <a:lnTo>
                    <a:pt x="142" y="176"/>
                  </a:lnTo>
                  <a:lnTo>
                    <a:pt x="133" y="190"/>
                  </a:lnTo>
                  <a:lnTo>
                    <a:pt x="121" y="202"/>
                  </a:lnTo>
                  <a:lnTo>
                    <a:pt x="109" y="212"/>
                  </a:lnTo>
                  <a:lnTo>
                    <a:pt x="102" y="218"/>
                  </a:lnTo>
                  <a:lnTo>
                    <a:pt x="96" y="226"/>
                  </a:lnTo>
                  <a:lnTo>
                    <a:pt x="91" y="234"/>
                  </a:lnTo>
                  <a:lnTo>
                    <a:pt x="86" y="242"/>
                  </a:lnTo>
                  <a:lnTo>
                    <a:pt x="84" y="250"/>
                  </a:lnTo>
                  <a:lnTo>
                    <a:pt x="79" y="256"/>
                  </a:lnTo>
                  <a:lnTo>
                    <a:pt x="72" y="262"/>
                  </a:lnTo>
                  <a:lnTo>
                    <a:pt x="63" y="268"/>
                  </a:lnTo>
                  <a:lnTo>
                    <a:pt x="51" y="273"/>
                  </a:lnTo>
                  <a:lnTo>
                    <a:pt x="42" y="281"/>
                  </a:lnTo>
                  <a:lnTo>
                    <a:pt x="33" y="289"/>
                  </a:lnTo>
                  <a:lnTo>
                    <a:pt x="26" y="297"/>
                  </a:lnTo>
                  <a:lnTo>
                    <a:pt x="14" y="313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2" y="331"/>
                  </a:lnTo>
                  <a:lnTo>
                    <a:pt x="5" y="333"/>
                  </a:lnTo>
                  <a:lnTo>
                    <a:pt x="12" y="335"/>
                  </a:lnTo>
                  <a:lnTo>
                    <a:pt x="23" y="335"/>
                  </a:lnTo>
                  <a:lnTo>
                    <a:pt x="33" y="337"/>
                  </a:lnTo>
                  <a:lnTo>
                    <a:pt x="47" y="327"/>
                  </a:lnTo>
                  <a:lnTo>
                    <a:pt x="68" y="317"/>
                  </a:lnTo>
                  <a:lnTo>
                    <a:pt x="75" y="317"/>
                  </a:lnTo>
                  <a:lnTo>
                    <a:pt x="82" y="317"/>
                  </a:lnTo>
                  <a:lnTo>
                    <a:pt x="86" y="321"/>
                  </a:lnTo>
                  <a:lnTo>
                    <a:pt x="91" y="323"/>
                  </a:lnTo>
                  <a:lnTo>
                    <a:pt x="96" y="329"/>
                  </a:lnTo>
                  <a:lnTo>
                    <a:pt x="98" y="331"/>
                  </a:lnTo>
                  <a:lnTo>
                    <a:pt x="116" y="347"/>
                  </a:lnTo>
                  <a:lnTo>
                    <a:pt x="140" y="359"/>
                  </a:lnTo>
                  <a:lnTo>
                    <a:pt x="151" y="369"/>
                  </a:lnTo>
                  <a:lnTo>
                    <a:pt x="158" y="379"/>
                  </a:lnTo>
                  <a:lnTo>
                    <a:pt x="163" y="390"/>
                  </a:lnTo>
                  <a:lnTo>
                    <a:pt x="165" y="400"/>
                  </a:lnTo>
                  <a:lnTo>
                    <a:pt x="168" y="408"/>
                  </a:lnTo>
                  <a:lnTo>
                    <a:pt x="168" y="414"/>
                  </a:lnTo>
                  <a:lnTo>
                    <a:pt x="170" y="418"/>
                  </a:lnTo>
                  <a:lnTo>
                    <a:pt x="172" y="420"/>
                  </a:lnTo>
                  <a:lnTo>
                    <a:pt x="196" y="408"/>
                  </a:lnTo>
                  <a:lnTo>
                    <a:pt x="212" y="394"/>
                  </a:lnTo>
                  <a:lnTo>
                    <a:pt x="230" y="410"/>
                  </a:lnTo>
                  <a:lnTo>
                    <a:pt x="244" y="426"/>
                  </a:lnTo>
                  <a:lnTo>
                    <a:pt x="254" y="434"/>
                  </a:lnTo>
                  <a:lnTo>
                    <a:pt x="268" y="442"/>
                  </a:lnTo>
                  <a:lnTo>
                    <a:pt x="286" y="450"/>
                  </a:lnTo>
                  <a:lnTo>
                    <a:pt x="298" y="452"/>
                  </a:lnTo>
                  <a:lnTo>
                    <a:pt x="305" y="454"/>
                  </a:lnTo>
                  <a:lnTo>
                    <a:pt x="312" y="456"/>
                  </a:lnTo>
                  <a:lnTo>
                    <a:pt x="319" y="462"/>
                  </a:lnTo>
                  <a:lnTo>
                    <a:pt x="326" y="466"/>
                  </a:lnTo>
                  <a:lnTo>
                    <a:pt x="335" y="478"/>
                  </a:lnTo>
                  <a:lnTo>
                    <a:pt x="340" y="491"/>
                  </a:lnTo>
                  <a:lnTo>
                    <a:pt x="365" y="501"/>
                  </a:lnTo>
                  <a:lnTo>
                    <a:pt x="396" y="511"/>
                  </a:lnTo>
                  <a:lnTo>
                    <a:pt x="403" y="519"/>
                  </a:lnTo>
                  <a:lnTo>
                    <a:pt x="410" y="531"/>
                  </a:lnTo>
                  <a:lnTo>
                    <a:pt x="417" y="543"/>
                  </a:lnTo>
                  <a:lnTo>
                    <a:pt x="419" y="553"/>
                  </a:lnTo>
                  <a:lnTo>
                    <a:pt x="426" y="561"/>
                  </a:lnTo>
                  <a:lnTo>
                    <a:pt x="440" y="569"/>
                  </a:lnTo>
                  <a:lnTo>
                    <a:pt x="454" y="577"/>
                  </a:lnTo>
                  <a:lnTo>
                    <a:pt x="463" y="581"/>
                  </a:lnTo>
                  <a:lnTo>
                    <a:pt x="461" y="591"/>
                  </a:lnTo>
                  <a:lnTo>
                    <a:pt x="456" y="600"/>
                  </a:lnTo>
                  <a:lnTo>
                    <a:pt x="452" y="606"/>
                  </a:lnTo>
                  <a:lnTo>
                    <a:pt x="445" y="612"/>
                  </a:lnTo>
                  <a:lnTo>
                    <a:pt x="435" y="618"/>
                  </a:lnTo>
                  <a:lnTo>
                    <a:pt x="431" y="624"/>
                  </a:lnTo>
                  <a:lnTo>
                    <a:pt x="426" y="632"/>
                  </a:lnTo>
                  <a:lnTo>
                    <a:pt x="424" y="644"/>
                  </a:lnTo>
                  <a:lnTo>
                    <a:pt x="428" y="668"/>
                  </a:lnTo>
                  <a:lnTo>
                    <a:pt x="435" y="690"/>
                  </a:lnTo>
                  <a:lnTo>
                    <a:pt x="456" y="674"/>
                  </a:lnTo>
                  <a:lnTo>
                    <a:pt x="480" y="658"/>
                  </a:lnTo>
                  <a:lnTo>
                    <a:pt x="487" y="656"/>
                  </a:lnTo>
                  <a:lnTo>
                    <a:pt x="498" y="648"/>
                  </a:lnTo>
                  <a:lnTo>
                    <a:pt x="510" y="638"/>
                  </a:lnTo>
                  <a:lnTo>
                    <a:pt x="514" y="630"/>
                  </a:lnTo>
                  <a:lnTo>
                    <a:pt x="524" y="622"/>
                  </a:lnTo>
                  <a:lnTo>
                    <a:pt x="533" y="610"/>
                  </a:lnTo>
                  <a:lnTo>
                    <a:pt x="540" y="595"/>
                  </a:lnTo>
                  <a:lnTo>
                    <a:pt x="545" y="583"/>
                  </a:lnTo>
                  <a:lnTo>
                    <a:pt x="547" y="569"/>
                  </a:lnTo>
                  <a:lnTo>
                    <a:pt x="552" y="557"/>
                  </a:lnTo>
                  <a:lnTo>
                    <a:pt x="556" y="547"/>
                  </a:lnTo>
                  <a:lnTo>
                    <a:pt x="563" y="539"/>
                  </a:lnTo>
                  <a:lnTo>
                    <a:pt x="577" y="527"/>
                  </a:lnTo>
                  <a:lnTo>
                    <a:pt x="582" y="519"/>
                  </a:lnTo>
                  <a:lnTo>
                    <a:pt x="580" y="513"/>
                  </a:lnTo>
                  <a:lnTo>
                    <a:pt x="577" y="511"/>
                  </a:lnTo>
                  <a:lnTo>
                    <a:pt x="573" y="511"/>
                  </a:lnTo>
                  <a:lnTo>
                    <a:pt x="570" y="513"/>
                  </a:lnTo>
                  <a:lnTo>
                    <a:pt x="566" y="515"/>
                  </a:lnTo>
                  <a:lnTo>
                    <a:pt x="563" y="517"/>
                  </a:lnTo>
                  <a:lnTo>
                    <a:pt x="563" y="513"/>
                  </a:lnTo>
                  <a:lnTo>
                    <a:pt x="568" y="497"/>
                  </a:lnTo>
                  <a:lnTo>
                    <a:pt x="566" y="486"/>
                  </a:lnTo>
                  <a:lnTo>
                    <a:pt x="575" y="480"/>
                  </a:lnTo>
                  <a:lnTo>
                    <a:pt x="582" y="474"/>
                  </a:lnTo>
                  <a:lnTo>
                    <a:pt x="584" y="468"/>
                  </a:lnTo>
                  <a:lnTo>
                    <a:pt x="582" y="458"/>
                  </a:lnTo>
                  <a:lnTo>
                    <a:pt x="582" y="452"/>
                  </a:lnTo>
                  <a:lnTo>
                    <a:pt x="587" y="446"/>
                  </a:lnTo>
                  <a:lnTo>
                    <a:pt x="591" y="442"/>
                  </a:lnTo>
                  <a:lnTo>
                    <a:pt x="596" y="440"/>
                  </a:lnTo>
                  <a:lnTo>
                    <a:pt x="605" y="436"/>
                  </a:lnTo>
                  <a:lnTo>
                    <a:pt x="612" y="436"/>
                  </a:lnTo>
                  <a:lnTo>
                    <a:pt x="619" y="436"/>
                  </a:lnTo>
                  <a:lnTo>
                    <a:pt x="624" y="436"/>
                  </a:lnTo>
                  <a:lnTo>
                    <a:pt x="626" y="434"/>
                  </a:lnTo>
                  <a:lnTo>
                    <a:pt x="626" y="432"/>
                  </a:lnTo>
                  <a:lnTo>
                    <a:pt x="626" y="424"/>
                  </a:lnTo>
                  <a:lnTo>
                    <a:pt x="631" y="422"/>
                  </a:lnTo>
                  <a:lnTo>
                    <a:pt x="635" y="420"/>
                  </a:lnTo>
                  <a:lnTo>
                    <a:pt x="638" y="418"/>
                  </a:lnTo>
                  <a:lnTo>
                    <a:pt x="640" y="414"/>
                  </a:lnTo>
                  <a:lnTo>
                    <a:pt x="640" y="410"/>
                  </a:lnTo>
                  <a:lnTo>
                    <a:pt x="642" y="404"/>
                  </a:lnTo>
                  <a:lnTo>
                    <a:pt x="642" y="400"/>
                  </a:lnTo>
                  <a:lnTo>
                    <a:pt x="645" y="398"/>
                  </a:lnTo>
                  <a:lnTo>
                    <a:pt x="649" y="398"/>
                  </a:lnTo>
                  <a:lnTo>
                    <a:pt x="654" y="396"/>
                  </a:lnTo>
                  <a:lnTo>
                    <a:pt x="656" y="394"/>
                  </a:lnTo>
                  <a:lnTo>
                    <a:pt x="659" y="390"/>
                  </a:lnTo>
                  <a:lnTo>
                    <a:pt x="659" y="382"/>
                  </a:lnTo>
                  <a:lnTo>
                    <a:pt x="661" y="382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6" y="373"/>
                  </a:lnTo>
                  <a:lnTo>
                    <a:pt x="666" y="365"/>
                  </a:lnTo>
                  <a:lnTo>
                    <a:pt x="668" y="359"/>
                  </a:lnTo>
                  <a:lnTo>
                    <a:pt x="673" y="355"/>
                  </a:lnTo>
                  <a:lnTo>
                    <a:pt x="677" y="349"/>
                  </a:lnTo>
                  <a:lnTo>
                    <a:pt x="684" y="345"/>
                  </a:lnTo>
                  <a:lnTo>
                    <a:pt x="694" y="345"/>
                  </a:lnTo>
                  <a:lnTo>
                    <a:pt x="694" y="341"/>
                  </a:lnTo>
                  <a:lnTo>
                    <a:pt x="691" y="337"/>
                  </a:lnTo>
                  <a:lnTo>
                    <a:pt x="691" y="333"/>
                  </a:lnTo>
                  <a:lnTo>
                    <a:pt x="691" y="329"/>
                  </a:lnTo>
                  <a:lnTo>
                    <a:pt x="694" y="325"/>
                  </a:lnTo>
                  <a:lnTo>
                    <a:pt x="696" y="323"/>
                  </a:lnTo>
                  <a:lnTo>
                    <a:pt x="703" y="319"/>
                  </a:lnTo>
                  <a:lnTo>
                    <a:pt x="708" y="319"/>
                  </a:lnTo>
                  <a:lnTo>
                    <a:pt x="715" y="321"/>
                  </a:lnTo>
                  <a:lnTo>
                    <a:pt x="719" y="323"/>
                  </a:lnTo>
                  <a:lnTo>
                    <a:pt x="729" y="331"/>
                  </a:lnTo>
                  <a:lnTo>
                    <a:pt x="738" y="335"/>
                  </a:lnTo>
                  <a:lnTo>
                    <a:pt x="738" y="337"/>
                  </a:lnTo>
                  <a:lnTo>
                    <a:pt x="738" y="339"/>
                  </a:lnTo>
                  <a:lnTo>
                    <a:pt x="736" y="343"/>
                  </a:lnTo>
                  <a:lnTo>
                    <a:pt x="731" y="345"/>
                  </a:lnTo>
                  <a:lnTo>
                    <a:pt x="724" y="347"/>
                  </a:lnTo>
                  <a:lnTo>
                    <a:pt x="722" y="353"/>
                  </a:lnTo>
                  <a:lnTo>
                    <a:pt x="722" y="359"/>
                  </a:lnTo>
                  <a:lnTo>
                    <a:pt x="722" y="365"/>
                  </a:lnTo>
                  <a:lnTo>
                    <a:pt x="724" y="375"/>
                  </a:lnTo>
                  <a:lnTo>
                    <a:pt x="724" y="388"/>
                  </a:lnTo>
                  <a:lnTo>
                    <a:pt x="717" y="390"/>
                  </a:lnTo>
                  <a:lnTo>
                    <a:pt x="708" y="390"/>
                  </a:lnTo>
                  <a:lnTo>
                    <a:pt x="703" y="392"/>
                  </a:lnTo>
                  <a:lnTo>
                    <a:pt x="701" y="392"/>
                  </a:lnTo>
                  <a:lnTo>
                    <a:pt x="696" y="396"/>
                  </a:lnTo>
                  <a:lnTo>
                    <a:pt x="694" y="400"/>
                  </a:lnTo>
                  <a:lnTo>
                    <a:pt x="694" y="404"/>
                  </a:lnTo>
                  <a:lnTo>
                    <a:pt x="696" y="410"/>
                  </a:lnTo>
                  <a:lnTo>
                    <a:pt x="696" y="412"/>
                  </a:lnTo>
                  <a:lnTo>
                    <a:pt x="694" y="414"/>
                  </a:lnTo>
                  <a:lnTo>
                    <a:pt x="694" y="416"/>
                  </a:lnTo>
                  <a:lnTo>
                    <a:pt x="691" y="416"/>
                  </a:lnTo>
                  <a:lnTo>
                    <a:pt x="682" y="416"/>
                  </a:lnTo>
                  <a:lnTo>
                    <a:pt x="675" y="418"/>
                  </a:lnTo>
                  <a:lnTo>
                    <a:pt x="673" y="422"/>
                  </a:lnTo>
                  <a:lnTo>
                    <a:pt x="670" y="426"/>
                  </a:lnTo>
                  <a:lnTo>
                    <a:pt x="670" y="438"/>
                  </a:lnTo>
                  <a:lnTo>
                    <a:pt x="666" y="450"/>
                  </a:lnTo>
                  <a:lnTo>
                    <a:pt x="663" y="454"/>
                  </a:lnTo>
                  <a:lnTo>
                    <a:pt x="656" y="456"/>
                  </a:lnTo>
                  <a:lnTo>
                    <a:pt x="649" y="460"/>
                  </a:lnTo>
                  <a:lnTo>
                    <a:pt x="642" y="460"/>
                  </a:lnTo>
                  <a:lnTo>
                    <a:pt x="640" y="464"/>
                  </a:lnTo>
                  <a:lnTo>
                    <a:pt x="635" y="470"/>
                  </a:lnTo>
                  <a:lnTo>
                    <a:pt x="628" y="474"/>
                  </a:lnTo>
                  <a:lnTo>
                    <a:pt x="621" y="478"/>
                  </a:lnTo>
                  <a:lnTo>
                    <a:pt x="608" y="486"/>
                  </a:lnTo>
                  <a:lnTo>
                    <a:pt x="596" y="495"/>
                  </a:lnTo>
                  <a:lnTo>
                    <a:pt x="591" y="493"/>
                  </a:lnTo>
                  <a:lnTo>
                    <a:pt x="589" y="488"/>
                  </a:lnTo>
                  <a:lnTo>
                    <a:pt x="589" y="486"/>
                  </a:lnTo>
                  <a:lnTo>
                    <a:pt x="587" y="486"/>
                  </a:lnTo>
                  <a:lnTo>
                    <a:pt x="584" y="486"/>
                  </a:lnTo>
                  <a:lnTo>
                    <a:pt x="580" y="488"/>
                  </a:lnTo>
                  <a:lnTo>
                    <a:pt x="584" y="501"/>
                  </a:lnTo>
                  <a:lnTo>
                    <a:pt x="587" y="515"/>
                  </a:lnTo>
                  <a:lnTo>
                    <a:pt x="601" y="507"/>
                  </a:lnTo>
                  <a:lnTo>
                    <a:pt x="617" y="491"/>
                  </a:lnTo>
                  <a:lnTo>
                    <a:pt x="659" y="468"/>
                  </a:lnTo>
                  <a:lnTo>
                    <a:pt x="689" y="446"/>
                  </a:lnTo>
                  <a:lnTo>
                    <a:pt x="712" y="426"/>
                  </a:lnTo>
                  <a:lnTo>
                    <a:pt x="729" y="406"/>
                  </a:lnTo>
                  <a:lnTo>
                    <a:pt x="756" y="363"/>
                  </a:lnTo>
                  <a:lnTo>
                    <a:pt x="787" y="311"/>
                  </a:lnTo>
                  <a:lnTo>
                    <a:pt x="798" y="293"/>
                  </a:lnTo>
                  <a:lnTo>
                    <a:pt x="812" y="273"/>
                  </a:lnTo>
                  <a:lnTo>
                    <a:pt x="826" y="256"/>
                  </a:lnTo>
                  <a:lnTo>
                    <a:pt x="840" y="240"/>
                  </a:lnTo>
                  <a:lnTo>
                    <a:pt x="838" y="238"/>
                  </a:lnTo>
                  <a:lnTo>
                    <a:pt x="831" y="232"/>
                  </a:lnTo>
                  <a:lnTo>
                    <a:pt x="822" y="226"/>
                  </a:lnTo>
                  <a:lnTo>
                    <a:pt x="808" y="224"/>
                  </a:lnTo>
                  <a:lnTo>
                    <a:pt x="801" y="226"/>
                  </a:lnTo>
                  <a:lnTo>
                    <a:pt x="794" y="230"/>
                  </a:lnTo>
                  <a:lnTo>
                    <a:pt x="789" y="232"/>
                  </a:lnTo>
                  <a:lnTo>
                    <a:pt x="787" y="232"/>
                  </a:lnTo>
                  <a:lnTo>
                    <a:pt x="784" y="228"/>
                  </a:lnTo>
                  <a:lnTo>
                    <a:pt x="782" y="224"/>
                  </a:lnTo>
                  <a:lnTo>
                    <a:pt x="784" y="220"/>
                  </a:lnTo>
                  <a:lnTo>
                    <a:pt x="787" y="216"/>
                  </a:lnTo>
                  <a:lnTo>
                    <a:pt x="794" y="212"/>
                  </a:lnTo>
                  <a:lnTo>
                    <a:pt x="801" y="208"/>
                  </a:lnTo>
                  <a:lnTo>
                    <a:pt x="805" y="200"/>
                  </a:lnTo>
                  <a:lnTo>
                    <a:pt x="805" y="190"/>
                  </a:lnTo>
                  <a:lnTo>
                    <a:pt x="805" y="186"/>
                  </a:lnTo>
                  <a:lnTo>
                    <a:pt x="810" y="180"/>
                  </a:lnTo>
                  <a:lnTo>
                    <a:pt x="815" y="174"/>
                  </a:lnTo>
                  <a:lnTo>
                    <a:pt x="822" y="168"/>
                  </a:lnTo>
                  <a:lnTo>
                    <a:pt x="831" y="164"/>
                  </a:lnTo>
                  <a:lnTo>
                    <a:pt x="836" y="157"/>
                  </a:lnTo>
                  <a:lnTo>
                    <a:pt x="836" y="149"/>
                  </a:lnTo>
                  <a:lnTo>
                    <a:pt x="829" y="145"/>
                  </a:lnTo>
                  <a:lnTo>
                    <a:pt x="819" y="143"/>
                  </a:lnTo>
                  <a:lnTo>
                    <a:pt x="801" y="143"/>
                  </a:lnTo>
                  <a:lnTo>
                    <a:pt x="782" y="143"/>
                  </a:lnTo>
                  <a:lnTo>
                    <a:pt x="770" y="143"/>
                  </a:lnTo>
                  <a:lnTo>
                    <a:pt x="759" y="141"/>
                  </a:lnTo>
                  <a:lnTo>
                    <a:pt x="743" y="135"/>
                  </a:lnTo>
                  <a:lnTo>
                    <a:pt x="731" y="125"/>
                  </a:lnTo>
                  <a:lnTo>
                    <a:pt x="719" y="113"/>
                  </a:lnTo>
                  <a:lnTo>
                    <a:pt x="710" y="101"/>
                  </a:lnTo>
                  <a:lnTo>
                    <a:pt x="701" y="89"/>
                  </a:lnTo>
                  <a:lnTo>
                    <a:pt x="689" y="77"/>
                  </a:lnTo>
                  <a:lnTo>
                    <a:pt x="668" y="61"/>
                  </a:lnTo>
                  <a:lnTo>
                    <a:pt x="654" y="55"/>
                  </a:lnTo>
                  <a:lnTo>
                    <a:pt x="642" y="48"/>
                  </a:lnTo>
                  <a:lnTo>
                    <a:pt x="631" y="44"/>
                  </a:lnTo>
                  <a:lnTo>
                    <a:pt x="621" y="42"/>
                  </a:lnTo>
                  <a:lnTo>
                    <a:pt x="612" y="40"/>
                  </a:lnTo>
                  <a:lnTo>
                    <a:pt x="605" y="38"/>
                  </a:lnTo>
                  <a:lnTo>
                    <a:pt x="598" y="34"/>
                  </a:lnTo>
                  <a:lnTo>
                    <a:pt x="594" y="30"/>
                  </a:lnTo>
                  <a:lnTo>
                    <a:pt x="587" y="24"/>
                  </a:lnTo>
                  <a:lnTo>
                    <a:pt x="577" y="20"/>
                  </a:lnTo>
                  <a:lnTo>
                    <a:pt x="568" y="16"/>
                  </a:lnTo>
                  <a:lnTo>
                    <a:pt x="554" y="14"/>
                  </a:lnTo>
                  <a:lnTo>
                    <a:pt x="531" y="14"/>
                  </a:lnTo>
                  <a:lnTo>
                    <a:pt x="507" y="12"/>
                  </a:lnTo>
                  <a:lnTo>
                    <a:pt x="496" y="8"/>
                  </a:lnTo>
                  <a:lnTo>
                    <a:pt x="482" y="4"/>
                  </a:lnTo>
                  <a:lnTo>
                    <a:pt x="466" y="0"/>
                  </a:lnTo>
                  <a:lnTo>
                    <a:pt x="449" y="0"/>
                  </a:lnTo>
                  <a:lnTo>
                    <a:pt x="431" y="4"/>
                  </a:lnTo>
                  <a:lnTo>
                    <a:pt x="407" y="10"/>
                  </a:lnTo>
                  <a:lnTo>
                    <a:pt x="400" y="10"/>
                  </a:lnTo>
                  <a:lnTo>
                    <a:pt x="396" y="1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0" name="Freeform 119"/>
            <p:cNvSpPr>
              <a:spLocks noChangeArrowheads="1"/>
            </p:cNvSpPr>
            <p:nvPr/>
          </p:nvSpPr>
          <p:spPr bwMode="auto">
            <a:xfrm>
              <a:off x="3541919" y="4368646"/>
              <a:ext cx="763816" cy="657700"/>
            </a:xfrm>
            <a:custGeom>
              <a:avLst/>
              <a:gdLst>
                <a:gd name="T0" fmla="*/ 2147483647 w 840"/>
                <a:gd name="T1" fmla="*/ 0 h 690"/>
                <a:gd name="T2" fmla="*/ 2147483647 w 840"/>
                <a:gd name="T3" fmla="*/ 2147483647 h 690"/>
                <a:gd name="T4" fmla="*/ 2147483647 w 840"/>
                <a:gd name="T5" fmla="*/ 2147483647 h 690"/>
                <a:gd name="T6" fmla="*/ 0 w 840"/>
                <a:gd name="T7" fmla="*/ 2147483647 h 690"/>
                <a:gd name="T8" fmla="*/ 2147483647 w 840"/>
                <a:gd name="T9" fmla="*/ 2147483647 h 690"/>
                <a:gd name="T10" fmla="*/ 2147483647 w 840"/>
                <a:gd name="T11" fmla="*/ 2147483647 h 690"/>
                <a:gd name="T12" fmla="*/ 2147483647 w 840"/>
                <a:gd name="T13" fmla="*/ 2147483647 h 690"/>
                <a:gd name="T14" fmla="*/ 2147483647 w 840"/>
                <a:gd name="T15" fmla="*/ 2147483647 h 690"/>
                <a:gd name="T16" fmla="*/ 2147483647 w 840"/>
                <a:gd name="T17" fmla="*/ 2147483647 h 690"/>
                <a:gd name="T18" fmla="*/ 2147483647 w 840"/>
                <a:gd name="T19" fmla="*/ 2147483647 h 690"/>
                <a:gd name="T20" fmla="*/ 2147483647 w 840"/>
                <a:gd name="T21" fmla="*/ 2147483647 h 690"/>
                <a:gd name="T22" fmla="*/ 0 w 840"/>
                <a:gd name="T23" fmla="*/ 2147483647 h 690"/>
                <a:gd name="T24" fmla="*/ 2147483647 w 840"/>
                <a:gd name="T25" fmla="*/ 2147483647 h 690"/>
                <a:gd name="T26" fmla="*/ 2147483647 w 840"/>
                <a:gd name="T27" fmla="*/ 2147483647 h 690"/>
                <a:gd name="T28" fmla="*/ 2147483647 w 840"/>
                <a:gd name="T29" fmla="*/ 2147483647 h 690"/>
                <a:gd name="T30" fmla="*/ 2147483647 w 840"/>
                <a:gd name="T31" fmla="*/ 2147483647 h 690"/>
                <a:gd name="T32" fmla="*/ 2147483647 w 840"/>
                <a:gd name="T33" fmla="*/ 2147483647 h 690"/>
                <a:gd name="T34" fmla="*/ 2147483647 w 840"/>
                <a:gd name="T35" fmla="*/ 2147483647 h 690"/>
                <a:gd name="T36" fmla="*/ 2147483647 w 840"/>
                <a:gd name="T37" fmla="*/ 2147483647 h 690"/>
                <a:gd name="T38" fmla="*/ 2147483647 w 840"/>
                <a:gd name="T39" fmla="*/ 2147483647 h 690"/>
                <a:gd name="T40" fmla="*/ 2147483647 w 840"/>
                <a:gd name="T41" fmla="*/ 2147483647 h 690"/>
                <a:gd name="T42" fmla="*/ 2147483647 w 840"/>
                <a:gd name="T43" fmla="*/ 2147483647 h 690"/>
                <a:gd name="T44" fmla="*/ 2147483647 w 840"/>
                <a:gd name="T45" fmla="*/ 2147483647 h 690"/>
                <a:gd name="T46" fmla="*/ 2147483647 w 840"/>
                <a:gd name="T47" fmla="*/ 2147483647 h 690"/>
                <a:gd name="T48" fmla="*/ 2147483647 w 840"/>
                <a:gd name="T49" fmla="*/ 2147483647 h 690"/>
                <a:gd name="T50" fmla="*/ 2147483647 w 840"/>
                <a:gd name="T51" fmla="*/ 2147483647 h 690"/>
                <a:gd name="T52" fmla="*/ 2147483647 w 840"/>
                <a:gd name="T53" fmla="*/ 2147483647 h 690"/>
                <a:gd name="T54" fmla="*/ 2147483647 w 840"/>
                <a:gd name="T55" fmla="*/ 2147483647 h 690"/>
                <a:gd name="T56" fmla="*/ 2147483647 w 840"/>
                <a:gd name="T57" fmla="*/ 2147483647 h 690"/>
                <a:gd name="T58" fmla="*/ 2147483647 w 840"/>
                <a:gd name="T59" fmla="*/ 2147483647 h 690"/>
                <a:gd name="T60" fmla="*/ 2147483647 w 840"/>
                <a:gd name="T61" fmla="*/ 2147483647 h 690"/>
                <a:gd name="T62" fmla="*/ 2147483647 w 840"/>
                <a:gd name="T63" fmla="*/ 2147483647 h 690"/>
                <a:gd name="T64" fmla="*/ 2147483647 w 840"/>
                <a:gd name="T65" fmla="*/ 2147483647 h 690"/>
                <a:gd name="T66" fmla="*/ 2147483647 w 840"/>
                <a:gd name="T67" fmla="*/ 2147483647 h 690"/>
                <a:gd name="T68" fmla="*/ 2147483647 w 840"/>
                <a:gd name="T69" fmla="*/ 2147483647 h 690"/>
                <a:gd name="T70" fmla="*/ 2147483647 w 840"/>
                <a:gd name="T71" fmla="*/ 2147483647 h 690"/>
                <a:gd name="T72" fmla="*/ 2147483647 w 840"/>
                <a:gd name="T73" fmla="*/ 2147483647 h 690"/>
                <a:gd name="T74" fmla="*/ 2147483647 w 840"/>
                <a:gd name="T75" fmla="*/ 2147483647 h 690"/>
                <a:gd name="T76" fmla="*/ 2147483647 w 840"/>
                <a:gd name="T77" fmla="*/ 2147483647 h 690"/>
                <a:gd name="T78" fmla="*/ 2147483647 w 840"/>
                <a:gd name="T79" fmla="*/ 2147483647 h 690"/>
                <a:gd name="T80" fmla="*/ 2147483647 w 840"/>
                <a:gd name="T81" fmla="*/ 2147483647 h 690"/>
                <a:gd name="T82" fmla="*/ 2147483647 w 840"/>
                <a:gd name="T83" fmla="*/ 2147483647 h 690"/>
                <a:gd name="T84" fmla="*/ 2147483647 w 840"/>
                <a:gd name="T85" fmla="*/ 2147483647 h 690"/>
                <a:gd name="T86" fmla="*/ 2147483647 w 840"/>
                <a:gd name="T87" fmla="*/ 2147483647 h 690"/>
                <a:gd name="T88" fmla="*/ 2147483647 w 840"/>
                <a:gd name="T89" fmla="*/ 2147483647 h 690"/>
                <a:gd name="T90" fmla="*/ 2147483647 w 840"/>
                <a:gd name="T91" fmla="*/ 2147483647 h 690"/>
                <a:gd name="T92" fmla="*/ 2147483647 w 840"/>
                <a:gd name="T93" fmla="*/ 2147483647 h 690"/>
                <a:gd name="T94" fmla="*/ 2147483647 w 840"/>
                <a:gd name="T95" fmla="*/ 2147483647 h 690"/>
                <a:gd name="T96" fmla="*/ 2147483647 w 840"/>
                <a:gd name="T97" fmla="*/ 2147483647 h 690"/>
                <a:gd name="T98" fmla="*/ 2147483647 w 840"/>
                <a:gd name="T99" fmla="*/ 2147483647 h 690"/>
                <a:gd name="T100" fmla="*/ 2147483647 w 840"/>
                <a:gd name="T101" fmla="*/ 2147483647 h 690"/>
                <a:gd name="T102" fmla="*/ 2147483647 w 840"/>
                <a:gd name="T103" fmla="*/ 2147483647 h 690"/>
                <a:gd name="T104" fmla="*/ 2147483647 w 840"/>
                <a:gd name="T105" fmla="*/ 2147483647 h 690"/>
                <a:gd name="T106" fmla="*/ 2147483647 w 840"/>
                <a:gd name="T107" fmla="*/ 2147483647 h 690"/>
                <a:gd name="T108" fmla="*/ 2147483647 w 840"/>
                <a:gd name="T109" fmla="*/ 2147483647 h 690"/>
                <a:gd name="T110" fmla="*/ 2147483647 w 840"/>
                <a:gd name="T111" fmla="*/ 2147483647 h 690"/>
                <a:gd name="T112" fmla="*/ 2147483647 w 840"/>
                <a:gd name="T113" fmla="*/ 2147483647 h 690"/>
                <a:gd name="T114" fmla="*/ 2147483647 w 840"/>
                <a:gd name="T115" fmla="*/ 2147483647 h 690"/>
                <a:gd name="T116" fmla="*/ 2147483647 w 840"/>
                <a:gd name="T117" fmla="*/ 2147483647 h 690"/>
                <a:gd name="T118" fmla="*/ 2147483647 w 840"/>
                <a:gd name="T119" fmla="*/ 2147483647 h 690"/>
                <a:gd name="T120" fmla="*/ 2147483647 w 840"/>
                <a:gd name="T121" fmla="*/ 0 h 690"/>
                <a:gd name="T122" fmla="*/ 2147483647 w 840"/>
                <a:gd name="T123" fmla="*/ 2147483647 h 690"/>
                <a:gd name="T124" fmla="*/ 17694720 60000 65536"/>
                <a:gd name="T125" fmla="*/ 0 60000 65536"/>
                <a:gd name="T126" fmla="*/ 5898240 60000 65536"/>
                <a:gd name="T127" fmla="*/ 1179648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0"/>
                <a:gd name="T187" fmla="*/ 0 h 690"/>
                <a:gd name="T188" fmla="*/ 840 w 840"/>
                <a:gd name="T189" fmla="*/ 690 h 6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0" h="690">
                  <a:moveTo>
                    <a:pt x="396" y="10"/>
                  </a:moveTo>
                  <a:lnTo>
                    <a:pt x="379" y="18"/>
                  </a:lnTo>
                  <a:lnTo>
                    <a:pt x="361" y="26"/>
                  </a:lnTo>
                  <a:lnTo>
                    <a:pt x="345" y="36"/>
                  </a:lnTo>
                  <a:lnTo>
                    <a:pt x="328" y="44"/>
                  </a:lnTo>
                  <a:lnTo>
                    <a:pt x="317" y="46"/>
                  </a:lnTo>
                  <a:lnTo>
                    <a:pt x="305" y="50"/>
                  </a:lnTo>
                  <a:lnTo>
                    <a:pt x="293" y="55"/>
                  </a:lnTo>
                  <a:lnTo>
                    <a:pt x="286" y="61"/>
                  </a:lnTo>
                  <a:lnTo>
                    <a:pt x="284" y="67"/>
                  </a:lnTo>
                  <a:lnTo>
                    <a:pt x="279" y="73"/>
                  </a:lnTo>
                  <a:lnTo>
                    <a:pt x="275" y="77"/>
                  </a:lnTo>
                  <a:lnTo>
                    <a:pt x="270" y="81"/>
                  </a:lnTo>
                  <a:lnTo>
                    <a:pt x="258" y="85"/>
                  </a:lnTo>
                  <a:lnTo>
                    <a:pt x="244" y="89"/>
                  </a:lnTo>
                  <a:lnTo>
                    <a:pt x="233" y="97"/>
                  </a:lnTo>
                  <a:lnTo>
                    <a:pt x="217" y="105"/>
                  </a:lnTo>
                  <a:lnTo>
                    <a:pt x="203" y="115"/>
                  </a:lnTo>
                  <a:lnTo>
                    <a:pt x="196" y="123"/>
                  </a:lnTo>
                  <a:lnTo>
                    <a:pt x="177" y="143"/>
                  </a:lnTo>
                  <a:lnTo>
                    <a:pt x="151" y="164"/>
                  </a:lnTo>
                  <a:lnTo>
                    <a:pt x="142" y="176"/>
                  </a:lnTo>
                  <a:lnTo>
                    <a:pt x="133" y="190"/>
                  </a:lnTo>
                  <a:lnTo>
                    <a:pt x="121" y="202"/>
                  </a:lnTo>
                  <a:lnTo>
                    <a:pt x="109" y="212"/>
                  </a:lnTo>
                  <a:lnTo>
                    <a:pt x="102" y="218"/>
                  </a:lnTo>
                  <a:lnTo>
                    <a:pt x="96" y="226"/>
                  </a:lnTo>
                  <a:lnTo>
                    <a:pt x="91" y="234"/>
                  </a:lnTo>
                  <a:lnTo>
                    <a:pt x="86" y="242"/>
                  </a:lnTo>
                  <a:lnTo>
                    <a:pt x="84" y="250"/>
                  </a:lnTo>
                  <a:lnTo>
                    <a:pt x="79" y="256"/>
                  </a:lnTo>
                  <a:lnTo>
                    <a:pt x="72" y="262"/>
                  </a:lnTo>
                  <a:lnTo>
                    <a:pt x="63" y="268"/>
                  </a:lnTo>
                  <a:lnTo>
                    <a:pt x="51" y="273"/>
                  </a:lnTo>
                  <a:lnTo>
                    <a:pt x="42" y="281"/>
                  </a:lnTo>
                  <a:lnTo>
                    <a:pt x="33" y="289"/>
                  </a:lnTo>
                  <a:lnTo>
                    <a:pt x="26" y="297"/>
                  </a:lnTo>
                  <a:lnTo>
                    <a:pt x="14" y="313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2" y="331"/>
                  </a:lnTo>
                  <a:lnTo>
                    <a:pt x="5" y="333"/>
                  </a:lnTo>
                  <a:lnTo>
                    <a:pt x="12" y="335"/>
                  </a:lnTo>
                  <a:lnTo>
                    <a:pt x="23" y="335"/>
                  </a:lnTo>
                  <a:lnTo>
                    <a:pt x="33" y="337"/>
                  </a:lnTo>
                  <a:lnTo>
                    <a:pt x="47" y="327"/>
                  </a:lnTo>
                  <a:lnTo>
                    <a:pt x="68" y="317"/>
                  </a:lnTo>
                  <a:lnTo>
                    <a:pt x="75" y="317"/>
                  </a:lnTo>
                  <a:lnTo>
                    <a:pt x="82" y="317"/>
                  </a:lnTo>
                  <a:lnTo>
                    <a:pt x="86" y="321"/>
                  </a:lnTo>
                  <a:lnTo>
                    <a:pt x="91" y="323"/>
                  </a:lnTo>
                  <a:lnTo>
                    <a:pt x="96" y="329"/>
                  </a:lnTo>
                  <a:lnTo>
                    <a:pt x="98" y="331"/>
                  </a:lnTo>
                  <a:lnTo>
                    <a:pt x="116" y="347"/>
                  </a:lnTo>
                  <a:lnTo>
                    <a:pt x="140" y="359"/>
                  </a:lnTo>
                  <a:lnTo>
                    <a:pt x="151" y="369"/>
                  </a:lnTo>
                  <a:lnTo>
                    <a:pt x="158" y="379"/>
                  </a:lnTo>
                  <a:lnTo>
                    <a:pt x="163" y="390"/>
                  </a:lnTo>
                  <a:lnTo>
                    <a:pt x="165" y="400"/>
                  </a:lnTo>
                  <a:lnTo>
                    <a:pt x="168" y="408"/>
                  </a:lnTo>
                  <a:lnTo>
                    <a:pt x="168" y="414"/>
                  </a:lnTo>
                  <a:lnTo>
                    <a:pt x="170" y="418"/>
                  </a:lnTo>
                  <a:lnTo>
                    <a:pt x="172" y="420"/>
                  </a:lnTo>
                  <a:lnTo>
                    <a:pt x="196" y="408"/>
                  </a:lnTo>
                  <a:lnTo>
                    <a:pt x="212" y="394"/>
                  </a:lnTo>
                  <a:lnTo>
                    <a:pt x="230" y="410"/>
                  </a:lnTo>
                  <a:lnTo>
                    <a:pt x="244" y="426"/>
                  </a:lnTo>
                  <a:lnTo>
                    <a:pt x="254" y="434"/>
                  </a:lnTo>
                  <a:lnTo>
                    <a:pt x="268" y="442"/>
                  </a:lnTo>
                  <a:lnTo>
                    <a:pt x="286" y="450"/>
                  </a:lnTo>
                  <a:lnTo>
                    <a:pt x="298" y="452"/>
                  </a:lnTo>
                  <a:lnTo>
                    <a:pt x="305" y="454"/>
                  </a:lnTo>
                  <a:lnTo>
                    <a:pt x="312" y="456"/>
                  </a:lnTo>
                  <a:lnTo>
                    <a:pt x="319" y="462"/>
                  </a:lnTo>
                  <a:lnTo>
                    <a:pt x="326" y="466"/>
                  </a:lnTo>
                  <a:lnTo>
                    <a:pt x="335" y="478"/>
                  </a:lnTo>
                  <a:lnTo>
                    <a:pt x="340" y="491"/>
                  </a:lnTo>
                  <a:lnTo>
                    <a:pt x="365" y="501"/>
                  </a:lnTo>
                  <a:lnTo>
                    <a:pt x="396" y="511"/>
                  </a:lnTo>
                  <a:lnTo>
                    <a:pt x="403" y="519"/>
                  </a:lnTo>
                  <a:lnTo>
                    <a:pt x="410" y="531"/>
                  </a:lnTo>
                  <a:lnTo>
                    <a:pt x="417" y="543"/>
                  </a:lnTo>
                  <a:lnTo>
                    <a:pt x="419" y="553"/>
                  </a:lnTo>
                  <a:lnTo>
                    <a:pt x="426" y="561"/>
                  </a:lnTo>
                  <a:lnTo>
                    <a:pt x="440" y="569"/>
                  </a:lnTo>
                  <a:lnTo>
                    <a:pt x="454" y="577"/>
                  </a:lnTo>
                  <a:lnTo>
                    <a:pt x="463" y="581"/>
                  </a:lnTo>
                  <a:lnTo>
                    <a:pt x="461" y="591"/>
                  </a:lnTo>
                  <a:lnTo>
                    <a:pt x="456" y="600"/>
                  </a:lnTo>
                  <a:lnTo>
                    <a:pt x="452" y="606"/>
                  </a:lnTo>
                  <a:lnTo>
                    <a:pt x="445" y="612"/>
                  </a:lnTo>
                  <a:lnTo>
                    <a:pt x="435" y="618"/>
                  </a:lnTo>
                  <a:lnTo>
                    <a:pt x="431" y="624"/>
                  </a:lnTo>
                  <a:lnTo>
                    <a:pt x="426" y="632"/>
                  </a:lnTo>
                  <a:lnTo>
                    <a:pt x="424" y="644"/>
                  </a:lnTo>
                  <a:lnTo>
                    <a:pt x="428" y="668"/>
                  </a:lnTo>
                  <a:lnTo>
                    <a:pt x="435" y="690"/>
                  </a:lnTo>
                  <a:lnTo>
                    <a:pt x="456" y="674"/>
                  </a:lnTo>
                  <a:lnTo>
                    <a:pt x="480" y="658"/>
                  </a:lnTo>
                  <a:lnTo>
                    <a:pt x="487" y="656"/>
                  </a:lnTo>
                  <a:lnTo>
                    <a:pt x="498" y="648"/>
                  </a:lnTo>
                  <a:lnTo>
                    <a:pt x="510" y="638"/>
                  </a:lnTo>
                  <a:lnTo>
                    <a:pt x="514" y="630"/>
                  </a:lnTo>
                  <a:lnTo>
                    <a:pt x="524" y="622"/>
                  </a:lnTo>
                  <a:lnTo>
                    <a:pt x="533" y="610"/>
                  </a:lnTo>
                  <a:lnTo>
                    <a:pt x="540" y="595"/>
                  </a:lnTo>
                  <a:lnTo>
                    <a:pt x="545" y="583"/>
                  </a:lnTo>
                  <a:lnTo>
                    <a:pt x="547" y="569"/>
                  </a:lnTo>
                  <a:lnTo>
                    <a:pt x="552" y="557"/>
                  </a:lnTo>
                  <a:lnTo>
                    <a:pt x="556" y="547"/>
                  </a:lnTo>
                  <a:lnTo>
                    <a:pt x="563" y="539"/>
                  </a:lnTo>
                  <a:lnTo>
                    <a:pt x="577" y="527"/>
                  </a:lnTo>
                  <a:lnTo>
                    <a:pt x="582" y="519"/>
                  </a:lnTo>
                  <a:lnTo>
                    <a:pt x="580" y="513"/>
                  </a:lnTo>
                  <a:lnTo>
                    <a:pt x="577" y="511"/>
                  </a:lnTo>
                  <a:lnTo>
                    <a:pt x="573" y="511"/>
                  </a:lnTo>
                  <a:lnTo>
                    <a:pt x="570" y="513"/>
                  </a:lnTo>
                  <a:lnTo>
                    <a:pt x="566" y="515"/>
                  </a:lnTo>
                  <a:lnTo>
                    <a:pt x="563" y="517"/>
                  </a:lnTo>
                  <a:lnTo>
                    <a:pt x="563" y="513"/>
                  </a:lnTo>
                  <a:lnTo>
                    <a:pt x="568" y="497"/>
                  </a:lnTo>
                  <a:lnTo>
                    <a:pt x="566" y="486"/>
                  </a:lnTo>
                  <a:lnTo>
                    <a:pt x="575" y="480"/>
                  </a:lnTo>
                  <a:lnTo>
                    <a:pt x="582" y="474"/>
                  </a:lnTo>
                  <a:lnTo>
                    <a:pt x="584" y="468"/>
                  </a:lnTo>
                  <a:lnTo>
                    <a:pt x="582" y="458"/>
                  </a:lnTo>
                  <a:lnTo>
                    <a:pt x="582" y="452"/>
                  </a:lnTo>
                  <a:lnTo>
                    <a:pt x="587" y="446"/>
                  </a:lnTo>
                  <a:lnTo>
                    <a:pt x="591" y="442"/>
                  </a:lnTo>
                  <a:lnTo>
                    <a:pt x="596" y="440"/>
                  </a:lnTo>
                  <a:lnTo>
                    <a:pt x="605" y="436"/>
                  </a:lnTo>
                  <a:lnTo>
                    <a:pt x="612" y="436"/>
                  </a:lnTo>
                  <a:lnTo>
                    <a:pt x="619" y="436"/>
                  </a:lnTo>
                  <a:lnTo>
                    <a:pt x="624" y="436"/>
                  </a:lnTo>
                  <a:lnTo>
                    <a:pt x="626" y="434"/>
                  </a:lnTo>
                  <a:lnTo>
                    <a:pt x="626" y="432"/>
                  </a:lnTo>
                  <a:lnTo>
                    <a:pt x="626" y="424"/>
                  </a:lnTo>
                  <a:lnTo>
                    <a:pt x="631" y="422"/>
                  </a:lnTo>
                  <a:lnTo>
                    <a:pt x="635" y="420"/>
                  </a:lnTo>
                  <a:lnTo>
                    <a:pt x="638" y="418"/>
                  </a:lnTo>
                  <a:lnTo>
                    <a:pt x="640" y="414"/>
                  </a:lnTo>
                  <a:lnTo>
                    <a:pt x="640" y="410"/>
                  </a:lnTo>
                  <a:lnTo>
                    <a:pt x="642" y="404"/>
                  </a:lnTo>
                  <a:lnTo>
                    <a:pt x="642" y="400"/>
                  </a:lnTo>
                  <a:lnTo>
                    <a:pt x="645" y="398"/>
                  </a:lnTo>
                  <a:lnTo>
                    <a:pt x="649" y="398"/>
                  </a:lnTo>
                  <a:lnTo>
                    <a:pt x="654" y="396"/>
                  </a:lnTo>
                  <a:lnTo>
                    <a:pt x="656" y="394"/>
                  </a:lnTo>
                  <a:lnTo>
                    <a:pt x="659" y="390"/>
                  </a:lnTo>
                  <a:lnTo>
                    <a:pt x="659" y="382"/>
                  </a:lnTo>
                  <a:lnTo>
                    <a:pt x="661" y="382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6" y="373"/>
                  </a:lnTo>
                  <a:lnTo>
                    <a:pt x="666" y="365"/>
                  </a:lnTo>
                  <a:lnTo>
                    <a:pt x="668" y="359"/>
                  </a:lnTo>
                  <a:lnTo>
                    <a:pt x="673" y="355"/>
                  </a:lnTo>
                  <a:lnTo>
                    <a:pt x="677" y="349"/>
                  </a:lnTo>
                  <a:lnTo>
                    <a:pt x="684" y="345"/>
                  </a:lnTo>
                  <a:lnTo>
                    <a:pt x="694" y="345"/>
                  </a:lnTo>
                  <a:lnTo>
                    <a:pt x="694" y="341"/>
                  </a:lnTo>
                  <a:lnTo>
                    <a:pt x="691" y="337"/>
                  </a:lnTo>
                  <a:lnTo>
                    <a:pt x="691" y="333"/>
                  </a:lnTo>
                  <a:lnTo>
                    <a:pt x="691" y="329"/>
                  </a:lnTo>
                  <a:lnTo>
                    <a:pt x="694" y="325"/>
                  </a:lnTo>
                  <a:lnTo>
                    <a:pt x="696" y="323"/>
                  </a:lnTo>
                  <a:lnTo>
                    <a:pt x="703" y="319"/>
                  </a:lnTo>
                  <a:lnTo>
                    <a:pt x="708" y="319"/>
                  </a:lnTo>
                  <a:lnTo>
                    <a:pt x="715" y="321"/>
                  </a:lnTo>
                  <a:lnTo>
                    <a:pt x="719" y="323"/>
                  </a:lnTo>
                  <a:lnTo>
                    <a:pt x="729" y="331"/>
                  </a:lnTo>
                  <a:lnTo>
                    <a:pt x="738" y="335"/>
                  </a:lnTo>
                  <a:lnTo>
                    <a:pt x="738" y="337"/>
                  </a:lnTo>
                  <a:lnTo>
                    <a:pt x="738" y="339"/>
                  </a:lnTo>
                  <a:lnTo>
                    <a:pt x="736" y="343"/>
                  </a:lnTo>
                  <a:lnTo>
                    <a:pt x="731" y="345"/>
                  </a:lnTo>
                  <a:lnTo>
                    <a:pt x="724" y="347"/>
                  </a:lnTo>
                  <a:lnTo>
                    <a:pt x="722" y="353"/>
                  </a:lnTo>
                  <a:lnTo>
                    <a:pt x="722" y="359"/>
                  </a:lnTo>
                  <a:lnTo>
                    <a:pt x="722" y="365"/>
                  </a:lnTo>
                  <a:lnTo>
                    <a:pt x="724" y="375"/>
                  </a:lnTo>
                  <a:lnTo>
                    <a:pt x="724" y="388"/>
                  </a:lnTo>
                  <a:lnTo>
                    <a:pt x="717" y="390"/>
                  </a:lnTo>
                  <a:lnTo>
                    <a:pt x="708" y="390"/>
                  </a:lnTo>
                  <a:lnTo>
                    <a:pt x="703" y="392"/>
                  </a:lnTo>
                  <a:lnTo>
                    <a:pt x="701" y="392"/>
                  </a:lnTo>
                  <a:lnTo>
                    <a:pt x="696" y="396"/>
                  </a:lnTo>
                  <a:lnTo>
                    <a:pt x="694" y="400"/>
                  </a:lnTo>
                  <a:lnTo>
                    <a:pt x="694" y="404"/>
                  </a:lnTo>
                  <a:lnTo>
                    <a:pt x="696" y="410"/>
                  </a:lnTo>
                  <a:lnTo>
                    <a:pt x="696" y="412"/>
                  </a:lnTo>
                  <a:lnTo>
                    <a:pt x="694" y="414"/>
                  </a:lnTo>
                  <a:lnTo>
                    <a:pt x="694" y="416"/>
                  </a:lnTo>
                  <a:lnTo>
                    <a:pt x="691" y="416"/>
                  </a:lnTo>
                  <a:lnTo>
                    <a:pt x="682" y="416"/>
                  </a:lnTo>
                  <a:lnTo>
                    <a:pt x="675" y="418"/>
                  </a:lnTo>
                  <a:lnTo>
                    <a:pt x="673" y="422"/>
                  </a:lnTo>
                  <a:lnTo>
                    <a:pt x="670" y="426"/>
                  </a:lnTo>
                  <a:lnTo>
                    <a:pt x="670" y="438"/>
                  </a:lnTo>
                  <a:lnTo>
                    <a:pt x="666" y="450"/>
                  </a:lnTo>
                  <a:lnTo>
                    <a:pt x="663" y="454"/>
                  </a:lnTo>
                  <a:lnTo>
                    <a:pt x="656" y="456"/>
                  </a:lnTo>
                  <a:lnTo>
                    <a:pt x="649" y="460"/>
                  </a:lnTo>
                  <a:lnTo>
                    <a:pt x="642" y="460"/>
                  </a:lnTo>
                  <a:lnTo>
                    <a:pt x="640" y="464"/>
                  </a:lnTo>
                  <a:lnTo>
                    <a:pt x="635" y="470"/>
                  </a:lnTo>
                  <a:lnTo>
                    <a:pt x="628" y="474"/>
                  </a:lnTo>
                  <a:lnTo>
                    <a:pt x="621" y="478"/>
                  </a:lnTo>
                  <a:lnTo>
                    <a:pt x="608" y="486"/>
                  </a:lnTo>
                  <a:lnTo>
                    <a:pt x="596" y="495"/>
                  </a:lnTo>
                  <a:lnTo>
                    <a:pt x="591" y="493"/>
                  </a:lnTo>
                  <a:lnTo>
                    <a:pt x="589" y="488"/>
                  </a:lnTo>
                  <a:lnTo>
                    <a:pt x="589" y="486"/>
                  </a:lnTo>
                  <a:lnTo>
                    <a:pt x="587" y="486"/>
                  </a:lnTo>
                  <a:lnTo>
                    <a:pt x="584" y="486"/>
                  </a:lnTo>
                  <a:lnTo>
                    <a:pt x="580" y="488"/>
                  </a:lnTo>
                  <a:lnTo>
                    <a:pt x="584" y="501"/>
                  </a:lnTo>
                  <a:lnTo>
                    <a:pt x="587" y="515"/>
                  </a:lnTo>
                  <a:lnTo>
                    <a:pt x="601" y="507"/>
                  </a:lnTo>
                  <a:lnTo>
                    <a:pt x="617" y="491"/>
                  </a:lnTo>
                  <a:lnTo>
                    <a:pt x="659" y="468"/>
                  </a:lnTo>
                  <a:lnTo>
                    <a:pt x="689" y="446"/>
                  </a:lnTo>
                  <a:lnTo>
                    <a:pt x="712" y="426"/>
                  </a:lnTo>
                  <a:lnTo>
                    <a:pt x="729" y="406"/>
                  </a:lnTo>
                  <a:lnTo>
                    <a:pt x="756" y="363"/>
                  </a:lnTo>
                  <a:lnTo>
                    <a:pt x="787" y="311"/>
                  </a:lnTo>
                  <a:lnTo>
                    <a:pt x="798" y="293"/>
                  </a:lnTo>
                  <a:lnTo>
                    <a:pt x="812" y="273"/>
                  </a:lnTo>
                  <a:lnTo>
                    <a:pt x="826" y="256"/>
                  </a:lnTo>
                  <a:lnTo>
                    <a:pt x="840" y="240"/>
                  </a:lnTo>
                  <a:lnTo>
                    <a:pt x="838" y="238"/>
                  </a:lnTo>
                  <a:lnTo>
                    <a:pt x="831" y="232"/>
                  </a:lnTo>
                  <a:lnTo>
                    <a:pt x="822" y="226"/>
                  </a:lnTo>
                  <a:lnTo>
                    <a:pt x="808" y="224"/>
                  </a:lnTo>
                  <a:lnTo>
                    <a:pt x="801" y="226"/>
                  </a:lnTo>
                  <a:lnTo>
                    <a:pt x="794" y="230"/>
                  </a:lnTo>
                  <a:lnTo>
                    <a:pt x="789" y="232"/>
                  </a:lnTo>
                  <a:lnTo>
                    <a:pt x="787" y="232"/>
                  </a:lnTo>
                  <a:lnTo>
                    <a:pt x="784" y="228"/>
                  </a:lnTo>
                  <a:lnTo>
                    <a:pt x="782" y="224"/>
                  </a:lnTo>
                  <a:lnTo>
                    <a:pt x="784" y="220"/>
                  </a:lnTo>
                  <a:lnTo>
                    <a:pt x="787" y="216"/>
                  </a:lnTo>
                  <a:lnTo>
                    <a:pt x="794" y="212"/>
                  </a:lnTo>
                  <a:lnTo>
                    <a:pt x="801" y="208"/>
                  </a:lnTo>
                  <a:lnTo>
                    <a:pt x="805" y="200"/>
                  </a:lnTo>
                  <a:lnTo>
                    <a:pt x="805" y="190"/>
                  </a:lnTo>
                  <a:lnTo>
                    <a:pt x="805" y="186"/>
                  </a:lnTo>
                  <a:lnTo>
                    <a:pt x="810" y="180"/>
                  </a:lnTo>
                  <a:lnTo>
                    <a:pt x="815" y="174"/>
                  </a:lnTo>
                  <a:lnTo>
                    <a:pt x="822" y="168"/>
                  </a:lnTo>
                  <a:lnTo>
                    <a:pt x="831" y="164"/>
                  </a:lnTo>
                  <a:lnTo>
                    <a:pt x="836" y="157"/>
                  </a:lnTo>
                  <a:lnTo>
                    <a:pt x="836" y="149"/>
                  </a:lnTo>
                  <a:lnTo>
                    <a:pt x="829" y="145"/>
                  </a:lnTo>
                  <a:lnTo>
                    <a:pt x="819" y="143"/>
                  </a:lnTo>
                  <a:lnTo>
                    <a:pt x="801" y="143"/>
                  </a:lnTo>
                  <a:lnTo>
                    <a:pt x="782" y="143"/>
                  </a:lnTo>
                  <a:lnTo>
                    <a:pt x="770" y="143"/>
                  </a:lnTo>
                  <a:lnTo>
                    <a:pt x="759" y="141"/>
                  </a:lnTo>
                  <a:lnTo>
                    <a:pt x="743" y="135"/>
                  </a:lnTo>
                  <a:lnTo>
                    <a:pt x="731" y="125"/>
                  </a:lnTo>
                  <a:lnTo>
                    <a:pt x="719" y="113"/>
                  </a:lnTo>
                  <a:lnTo>
                    <a:pt x="710" y="101"/>
                  </a:lnTo>
                  <a:lnTo>
                    <a:pt x="701" y="89"/>
                  </a:lnTo>
                  <a:lnTo>
                    <a:pt x="689" y="77"/>
                  </a:lnTo>
                  <a:lnTo>
                    <a:pt x="668" y="61"/>
                  </a:lnTo>
                  <a:lnTo>
                    <a:pt x="654" y="55"/>
                  </a:lnTo>
                  <a:lnTo>
                    <a:pt x="642" y="48"/>
                  </a:lnTo>
                  <a:lnTo>
                    <a:pt x="631" y="44"/>
                  </a:lnTo>
                  <a:lnTo>
                    <a:pt x="621" y="42"/>
                  </a:lnTo>
                  <a:lnTo>
                    <a:pt x="612" y="40"/>
                  </a:lnTo>
                  <a:lnTo>
                    <a:pt x="605" y="38"/>
                  </a:lnTo>
                  <a:lnTo>
                    <a:pt x="598" y="34"/>
                  </a:lnTo>
                  <a:lnTo>
                    <a:pt x="594" y="30"/>
                  </a:lnTo>
                  <a:lnTo>
                    <a:pt x="587" y="24"/>
                  </a:lnTo>
                  <a:lnTo>
                    <a:pt x="577" y="20"/>
                  </a:lnTo>
                  <a:lnTo>
                    <a:pt x="568" y="16"/>
                  </a:lnTo>
                  <a:lnTo>
                    <a:pt x="554" y="14"/>
                  </a:lnTo>
                  <a:lnTo>
                    <a:pt x="531" y="14"/>
                  </a:lnTo>
                  <a:lnTo>
                    <a:pt x="507" y="12"/>
                  </a:lnTo>
                  <a:lnTo>
                    <a:pt x="496" y="8"/>
                  </a:lnTo>
                  <a:lnTo>
                    <a:pt x="482" y="4"/>
                  </a:lnTo>
                  <a:lnTo>
                    <a:pt x="466" y="0"/>
                  </a:lnTo>
                  <a:lnTo>
                    <a:pt x="449" y="0"/>
                  </a:lnTo>
                  <a:lnTo>
                    <a:pt x="431" y="4"/>
                  </a:lnTo>
                  <a:lnTo>
                    <a:pt x="407" y="10"/>
                  </a:lnTo>
                  <a:lnTo>
                    <a:pt x="400" y="10"/>
                  </a:lnTo>
                  <a:lnTo>
                    <a:pt x="396" y="1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1" name="Freeform 120"/>
            <p:cNvSpPr>
              <a:spLocks noChangeArrowheads="1"/>
            </p:cNvSpPr>
            <p:nvPr/>
          </p:nvSpPr>
          <p:spPr bwMode="auto">
            <a:xfrm>
              <a:off x="3985284" y="3649068"/>
              <a:ext cx="895508" cy="546317"/>
            </a:xfrm>
            <a:custGeom>
              <a:avLst/>
              <a:gdLst>
                <a:gd name="T0" fmla="*/ 2147483647 w 986"/>
                <a:gd name="T1" fmla="*/ 0 h 575"/>
                <a:gd name="T2" fmla="*/ 2147483647 w 986"/>
                <a:gd name="T3" fmla="*/ 2147483647 h 575"/>
                <a:gd name="T4" fmla="*/ 2147483647 w 986"/>
                <a:gd name="T5" fmla="*/ 2147483647 h 575"/>
                <a:gd name="T6" fmla="*/ 0 w 986"/>
                <a:gd name="T7" fmla="*/ 2147483647 h 575"/>
                <a:gd name="T8" fmla="*/ 2147483647 w 986"/>
                <a:gd name="T9" fmla="*/ 2147483647 h 575"/>
                <a:gd name="T10" fmla="*/ 2147483647 w 986"/>
                <a:gd name="T11" fmla="*/ 2147483647 h 575"/>
                <a:gd name="T12" fmla="*/ 2147483647 w 986"/>
                <a:gd name="T13" fmla="*/ 2147483647 h 575"/>
                <a:gd name="T14" fmla="*/ 2147483647 w 986"/>
                <a:gd name="T15" fmla="*/ 2147483647 h 575"/>
                <a:gd name="T16" fmla="*/ 2147483647 w 986"/>
                <a:gd name="T17" fmla="*/ 2147483647 h 575"/>
                <a:gd name="T18" fmla="*/ 2147483647 w 986"/>
                <a:gd name="T19" fmla="*/ 2147483647 h 575"/>
                <a:gd name="T20" fmla="*/ 2147483647 w 986"/>
                <a:gd name="T21" fmla="*/ 2147483647 h 575"/>
                <a:gd name="T22" fmla="*/ 2147483647 w 986"/>
                <a:gd name="T23" fmla="*/ 2147483647 h 575"/>
                <a:gd name="T24" fmla="*/ 2147483647 w 986"/>
                <a:gd name="T25" fmla="*/ 2147483647 h 575"/>
                <a:gd name="T26" fmla="*/ 2147483647 w 986"/>
                <a:gd name="T27" fmla="*/ 2147483647 h 575"/>
                <a:gd name="T28" fmla="*/ 2147483647 w 986"/>
                <a:gd name="T29" fmla="*/ 2147483647 h 575"/>
                <a:gd name="T30" fmla="*/ 2147483647 w 986"/>
                <a:gd name="T31" fmla="*/ 2147483647 h 575"/>
                <a:gd name="T32" fmla="*/ 2147483647 w 986"/>
                <a:gd name="T33" fmla="*/ 2147483647 h 575"/>
                <a:gd name="T34" fmla="*/ 2147483647 w 986"/>
                <a:gd name="T35" fmla="*/ 2147483647 h 575"/>
                <a:gd name="T36" fmla="*/ 2147483647 w 986"/>
                <a:gd name="T37" fmla="*/ 2147483647 h 575"/>
                <a:gd name="T38" fmla="*/ 2147483647 w 986"/>
                <a:gd name="T39" fmla="*/ 2147483647 h 575"/>
                <a:gd name="T40" fmla="*/ 2147483647 w 986"/>
                <a:gd name="T41" fmla="*/ 2147483647 h 575"/>
                <a:gd name="T42" fmla="*/ 2147483647 w 986"/>
                <a:gd name="T43" fmla="*/ 2147483647 h 575"/>
                <a:gd name="T44" fmla="*/ 2147483647 w 986"/>
                <a:gd name="T45" fmla="*/ 2147483647 h 575"/>
                <a:gd name="T46" fmla="*/ 2147483647 w 986"/>
                <a:gd name="T47" fmla="*/ 2147483647 h 575"/>
                <a:gd name="T48" fmla="*/ 2147483647 w 986"/>
                <a:gd name="T49" fmla="*/ 2147483647 h 575"/>
                <a:gd name="T50" fmla="*/ 2147483647 w 986"/>
                <a:gd name="T51" fmla="*/ 2147483647 h 575"/>
                <a:gd name="T52" fmla="*/ 2147483647 w 986"/>
                <a:gd name="T53" fmla="*/ 2147483647 h 575"/>
                <a:gd name="T54" fmla="*/ 2147483647 w 986"/>
                <a:gd name="T55" fmla="*/ 2147483647 h 575"/>
                <a:gd name="T56" fmla="*/ 2147483647 w 986"/>
                <a:gd name="T57" fmla="*/ 2147483647 h 575"/>
                <a:gd name="T58" fmla="*/ 2147483647 w 986"/>
                <a:gd name="T59" fmla="*/ 2147483647 h 575"/>
                <a:gd name="T60" fmla="*/ 2147483647 w 986"/>
                <a:gd name="T61" fmla="*/ 2147483647 h 575"/>
                <a:gd name="T62" fmla="*/ 2147483647 w 986"/>
                <a:gd name="T63" fmla="*/ 2147483647 h 575"/>
                <a:gd name="T64" fmla="*/ 2147483647 w 986"/>
                <a:gd name="T65" fmla="*/ 2147483647 h 575"/>
                <a:gd name="T66" fmla="*/ 2147483647 w 986"/>
                <a:gd name="T67" fmla="*/ 2147483647 h 575"/>
                <a:gd name="T68" fmla="*/ 2147483647 w 986"/>
                <a:gd name="T69" fmla="*/ 2147483647 h 575"/>
                <a:gd name="T70" fmla="*/ 2147483647 w 986"/>
                <a:gd name="T71" fmla="*/ 2147483647 h 575"/>
                <a:gd name="T72" fmla="*/ 2147483647 w 986"/>
                <a:gd name="T73" fmla="*/ 2147483647 h 575"/>
                <a:gd name="T74" fmla="*/ 2147483647 w 986"/>
                <a:gd name="T75" fmla="*/ 2147483647 h 575"/>
                <a:gd name="T76" fmla="*/ 2147483647 w 986"/>
                <a:gd name="T77" fmla="*/ 2147483647 h 575"/>
                <a:gd name="T78" fmla="*/ 2147483647 w 986"/>
                <a:gd name="T79" fmla="*/ 2147483647 h 575"/>
                <a:gd name="T80" fmla="*/ 2147483647 w 986"/>
                <a:gd name="T81" fmla="*/ 2147483647 h 575"/>
                <a:gd name="T82" fmla="*/ 2147483647 w 986"/>
                <a:gd name="T83" fmla="*/ 2147483647 h 575"/>
                <a:gd name="T84" fmla="*/ 2147483647 w 986"/>
                <a:gd name="T85" fmla="*/ 2147483647 h 575"/>
                <a:gd name="T86" fmla="*/ 2147483647 w 986"/>
                <a:gd name="T87" fmla="*/ 2147483647 h 575"/>
                <a:gd name="T88" fmla="*/ 2147483647 w 986"/>
                <a:gd name="T89" fmla="*/ 2147483647 h 575"/>
                <a:gd name="T90" fmla="*/ 2147483647 w 986"/>
                <a:gd name="T91" fmla="*/ 2147483647 h 575"/>
                <a:gd name="T92" fmla="*/ 2147483647 w 986"/>
                <a:gd name="T93" fmla="*/ 2147483647 h 575"/>
                <a:gd name="T94" fmla="*/ 2147483647 w 986"/>
                <a:gd name="T95" fmla="*/ 2147483647 h 575"/>
                <a:gd name="T96" fmla="*/ 2147483647 w 986"/>
                <a:gd name="T97" fmla="*/ 2147483647 h 575"/>
                <a:gd name="T98" fmla="*/ 2147483647 w 986"/>
                <a:gd name="T99" fmla="*/ 2147483647 h 575"/>
                <a:gd name="T100" fmla="*/ 2147483647 w 986"/>
                <a:gd name="T101" fmla="*/ 2147483647 h 575"/>
                <a:gd name="T102" fmla="*/ 2147483647 w 986"/>
                <a:gd name="T103" fmla="*/ 2147483647 h 575"/>
                <a:gd name="T104" fmla="*/ 2147483647 w 986"/>
                <a:gd name="T105" fmla="*/ 2147483647 h 575"/>
                <a:gd name="T106" fmla="*/ 2147483647 w 986"/>
                <a:gd name="T107" fmla="*/ 2147483647 h 575"/>
                <a:gd name="T108" fmla="*/ 2147483647 w 986"/>
                <a:gd name="T109" fmla="*/ 2147483647 h 575"/>
                <a:gd name="T110" fmla="*/ 2147483647 w 986"/>
                <a:gd name="T111" fmla="*/ 2147483647 h 575"/>
                <a:gd name="T112" fmla="*/ 2147483647 w 986"/>
                <a:gd name="T113" fmla="*/ 2147483647 h 575"/>
                <a:gd name="T114" fmla="*/ 2147483647 w 986"/>
                <a:gd name="T115" fmla="*/ 2147483647 h 575"/>
                <a:gd name="T116" fmla="*/ 2147483647 w 986"/>
                <a:gd name="T117" fmla="*/ 2147483647 h 575"/>
                <a:gd name="T118" fmla="*/ 2147483647 w 986"/>
                <a:gd name="T119" fmla="*/ 2147483647 h 575"/>
                <a:gd name="T120" fmla="*/ 2147483647 w 986"/>
                <a:gd name="T121" fmla="*/ 2147483647 h 575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86"/>
                <a:gd name="T184" fmla="*/ 0 h 575"/>
                <a:gd name="T185" fmla="*/ 986 w 986"/>
                <a:gd name="T186" fmla="*/ 575 h 5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86" h="575">
                  <a:moveTo>
                    <a:pt x="928" y="398"/>
                  </a:moveTo>
                  <a:lnTo>
                    <a:pt x="914" y="400"/>
                  </a:lnTo>
                  <a:lnTo>
                    <a:pt x="905" y="400"/>
                  </a:lnTo>
                  <a:lnTo>
                    <a:pt x="877" y="412"/>
                  </a:lnTo>
                  <a:lnTo>
                    <a:pt x="847" y="420"/>
                  </a:lnTo>
                  <a:lnTo>
                    <a:pt x="844" y="420"/>
                  </a:lnTo>
                  <a:lnTo>
                    <a:pt x="840" y="424"/>
                  </a:lnTo>
                  <a:lnTo>
                    <a:pt x="835" y="428"/>
                  </a:lnTo>
                  <a:lnTo>
                    <a:pt x="835" y="436"/>
                  </a:lnTo>
                  <a:lnTo>
                    <a:pt x="830" y="440"/>
                  </a:lnTo>
                  <a:lnTo>
                    <a:pt x="826" y="442"/>
                  </a:lnTo>
                  <a:lnTo>
                    <a:pt x="823" y="442"/>
                  </a:lnTo>
                  <a:lnTo>
                    <a:pt x="819" y="442"/>
                  </a:lnTo>
                  <a:lnTo>
                    <a:pt x="812" y="438"/>
                  </a:lnTo>
                  <a:lnTo>
                    <a:pt x="802" y="436"/>
                  </a:lnTo>
                  <a:lnTo>
                    <a:pt x="791" y="436"/>
                  </a:lnTo>
                  <a:lnTo>
                    <a:pt x="782" y="438"/>
                  </a:lnTo>
                  <a:lnTo>
                    <a:pt x="765" y="446"/>
                  </a:lnTo>
                  <a:lnTo>
                    <a:pt x="747" y="454"/>
                  </a:lnTo>
                  <a:lnTo>
                    <a:pt x="730" y="456"/>
                  </a:lnTo>
                  <a:lnTo>
                    <a:pt x="716" y="460"/>
                  </a:lnTo>
                  <a:lnTo>
                    <a:pt x="705" y="464"/>
                  </a:lnTo>
                  <a:lnTo>
                    <a:pt x="693" y="470"/>
                  </a:lnTo>
                  <a:lnTo>
                    <a:pt x="674" y="482"/>
                  </a:lnTo>
                  <a:lnTo>
                    <a:pt x="651" y="501"/>
                  </a:lnTo>
                  <a:lnTo>
                    <a:pt x="637" y="509"/>
                  </a:lnTo>
                  <a:lnTo>
                    <a:pt x="628" y="515"/>
                  </a:lnTo>
                  <a:lnTo>
                    <a:pt x="619" y="519"/>
                  </a:lnTo>
                  <a:lnTo>
                    <a:pt x="602" y="525"/>
                  </a:lnTo>
                  <a:lnTo>
                    <a:pt x="579" y="541"/>
                  </a:lnTo>
                  <a:lnTo>
                    <a:pt x="558" y="553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51" y="563"/>
                  </a:lnTo>
                  <a:lnTo>
                    <a:pt x="553" y="565"/>
                  </a:lnTo>
                  <a:lnTo>
                    <a:pt x="556" y="567"/>
                  </a:lnTo>
                  <a:lnTo>
                    <a:pt x="553" y="569"/>
                  </a:lnTo>
                  <a:lnTo>
                    <a:pt x="549" y="575"/>
                  </a:lnTo>
                  <a:lnTo>
                    <a:pt x="523" y="559"/>
                  </a:lnTo>
                  <a:lnTo>
                    <a:pt x="498" y="541"/>
                  </a:lnTo>
                  <a:lnTo>
                    <a:pt x="495" y="547"/>
                  </a:lnTo>
                  <a:lnTo>
                    <a:pt x="491" y="551"/>
                  </a:lnTo>
                  <a:lnTo>
                    <a:pt x="486" y="553"/>
                  </a:lnTo>
                  <a:lnTo>
                    <a:pt x="481" y="555"/>
                  </a:lnTo>
                  <a:lnTo>
                    <a:pt x="481" y="535"/>
                  </a:lnTo>
                  <a:lnTo>
                    <a:pt x="486" y="533"/>
                  </a:lnTo>
                  <a:lnTo>
                    <a:pt x="491" y="529"/>
                  </a:lnTo>
                  <a:lnTo>
                    <a:pt x="491" y="523"/>
                  </a:lnTo>
                  <a:lnTo>
                    <a:pt x="491" y="517"/>
                  </a:lnTo>
                  <a:lnTo>
                    <a:pt x="477" y="513"/>
                  </a:lnTo>
                  <a:lnTo>
                    <a:pt x="463" y="509"/>
                  </a:lnTo>
                  <a:lnTo>
                    <a:pt x="414" y="509"/>
                  </a:lnTo>
                  <a:lnTo>
                    <a:pt x="409" y="507"/>
                  </a:lnTo>
                  <a:lnTo>
                    <a:pt x="407" y="505"/>
                  </a:lnTo>
                  <a:lnTo>
                    <a:pt x="404" y="501"/>
                  </a:lnTo>
                  <a:lnTo>
                    <a:pt x="404" y="497"/>
                  </a:lnTo>
                  <a:lnTo>
                    <a:pt x="409" y="487"/>
                  </a:lnTo>
                  <a:lnTo>
                    <a:pt x="416" y="478"/>
                  </a:lnTo>
                  <a:lnTo>
                    <a:pt x="395" y="450"/>
                  </a:lnTo>
                  <a:lnTo>
                    <a:pt x="377" y="424"/>
                  </a:lnTo>
                  <a:lnTo>
                    <a:pt x="377" y="396"/>
                  </a:lnTo>
                  <a:lnTo>
                    <a:pt x="374" y="369"/>
                  </a:lnTo>
                  <a:lnTo>
                    <a:pt x="370" y="355"/>
                  </a:lnTo>
                  <a:lnTo>
                    <a:pt x="365" y="345"/>
                  </a:lnTo>
                  <a:lnTo>
                    <a:pt x="353" y="335"/>
                  </a:lnTo>
                  <a:lnTo>
                    <a:pt x="339" y="327"/>
                  </a:lnTo>
                  <a:lnTo>
                    <a:pt x="328" y="323"/>
                  </a:lnTo>
                  <a:lnTo>
                    <a:pt x="316" y="321"/>
                  </a:lnTo>
                  <a:lnTo>
                    <a:pt x="307" y="321"/>
                  </a:lnTo>
                  <a:lnTo>
                    <a:pt x="295" y="321"/>
                  </a:lnTo>
                  <a:lnTo>
                    <a:pt x="272" y="323"/>
                  </a:lnTo>
                  <a:lnTo>
                    <a:pt x="244" y="321"/>
                  </a:lnTo>
                  <a:lnTo>
                    <a:pt x="216" y="307"/>
                  </a:lnTo>
                  <a:lnTo>
                    <a:pt x="186" y="295"/>
                  </a:lnTo>
                  <a:lnTo>
                    <a:pt x="172" y="299"/>
                  </a:lnTo>
                  <a:lnTo>
                    <a:pt x="160" y="301"/>
                  </a:lnTo>
                  <a:lnTo>
                    <a:pt x="132" y="293"/>
                  </a:lnTo>
                  <a:lnTo>
                    <a:pt x="109" y="285"/>
                  </a:lnTo>
                  <a:lnTo>
                    <a:pt x="88" y="287"/>
                  </a:lnTo>
                  <a:lnTo>
                    <a:pt x="60" y="289"/>
                  </a:lnTo>
                  <a:lnTo>
                    <a:pt x="30" y="289"/>
                  </a:lnTo>
                  <a:lnTo>
                    <a:pt x="0" y="285"/>
                  </a:lnTo>
                  <a:lnTo>
                    <a:pt x="9" y="277"/>
                  </a:lnTo>
                  <a:lnTo>
                    <a:pt x="18" y="269"/>
                  </a:lnTo>
                  <a:lnTo>
                    <a:pt x="30" y="260"/>
                  </a:lnTo>
                  <a:lnTo>
                    <a:pt x="48" y="254"/>
                  </a:lnTo>
                  <a:lnTo>
                    <a:pt x="58" y="250"/>
                  </a:lnTo>
                  <a:lnTo>
                    <a:pt x="69" y="242"/>
                  </a:lnTo>
                  <a:lnTo>
                    <a:pt x="79" y="234"/>
                  </a:lnTo>
                  <a:lnTo>
                    <a:pt x="88" y="224"/>
                  </a:lnTo>
                  <a:lnTo>
                    <a:pt x="95" y="214"/>
                  </a:lnTo>
                  <a:lnTo>
                    <a:pt x="100" y="204"/>
                  </a:lnTo>
                  <a:lnTo>
                    <a:pt x="104" y="194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0"/>
                  </a:lnTo>
                  <a:lnTo>
                    <a:pt x="109" y="180"/>
                  </a:lnTo>
                  <a:lnTo>
                    <a:pt x="111" y="178"/>
                  </a:lnTo>
                  <a:lnTo>
                    <a:pt x="116" y="178"/>
                  </a:lnTo>
                  <a:lnTo>
                    <a:pt x="121" y="176"/>
                  </a:lnTo>
                  <a:lnTo>
                    <a:pt x="123" y="174"/>
                  </a:lnTo>
                  <a:lnTo>
                    <a:pt x="125" y="170"/>
                  </a:lnTo>
                  <a:lnTo>
                    <a:pt x="128" y="155"/>
                  </a:lnTo>
                  <a:lnTo>
                    <a:pt x="130" y="145"/>
                  </a:lnTo>
                  <a:lnTo>
                    <a:pt x="134" y="137"/>
                  </a:lnTo>
                  <a:lnTo>
                    <a:pt x="139" y="131"/>
                  </a:lnTo>
                  <a:lnTo>
                    <a:pt x="148" y="125"/>
                  </a:lnTo>
                  <a:lnTo>
                    <a:pt x="153" y="119"/>
                  </a:lnTo>
                  <a:lnTo>
                    <a:pt x="155" y="103"/>
                  </a:lnTo>
                  <a:lnTo>
                    <a:pt x="160" y="91"/>
                  </a:lnTo>
                  <a:lnTo>
                    <a:pt x="165" y="83"/>
                  </a:lnTo>
                  <a:lnTo>
                    <a:pt x="169" y="79"/>
                  </a:lnTo>
                  <a:lnTo>
                    <a:pt x="179" y="73"/>
                  </a:lnTo>
                  <a:lnTo>
                    <a:pt x="188" y="65"/>
                  </a:lnTo>
                  <a:lnTo>
                    <a:pt x="193" y="59"/>
                  </a:lnTo>
                  <a:lnTo>
                    <a:pt x="197" y="55"/>
                  </a:lnTo>
                  <a:lnTo>
                    <a:pt x="204" y="53"/>
                  </a:lnTo>
                  <a:lnTo>
                    <a:pt x="214" y="53"/>
                  </a:lnTo>
                  <a:lnTo>
                    <a:pt x="218" y="51"/>
                  </a:lnTo>
                  <a:lnTo>
                    <a:pt x="225" y="47"/>
                  </a:lnTo>
                  <a:lnTo>
                    <a:pt x="228" y="40"/>
                  </a:lnTo>
                  <a:lnTo>
                    <a:pt x="228" y="28"/>
                  </a:lnTo>
                  <a:lnTo>
                    <a:pt x="274" y="8"/>
                  </a:lnTo>
                  <a:lnTo>
                    <a:pt x="290" y="0"/>
                  </a:lnTo>
                  <a:lnTo>
                    <a:pt x="297" y="6"/>
                  </a:lnTo>
                  <a:lnTo>
                    <a:pt x="304" y="8"/>
                  </a:lnTo>
                  <a:lnTo>
                    <a:pt x="309" y="10"/>
                  </a:lnTo>
                  <a:lnTo>
                    <a:pt x="318" y="12"/>
                  </a:lnTo>
                  <a:lnTo>
                    <a:pt x="342" y="16"/>
                  </a:lnTo>
                  <a:lnTo>
                    <a:pt x="363" y="18"/>
                  </a:lnTo>
                  <a:lnTo>
                    <a:pt x="391" y="20"/>
                  </a:lnTo>
                  <a:lnTo>
                    <a:pt x="418" y="18"/>
                  </a:lnTo>
                  <a:lnTo>
                    <a:pt x="423" y="40"/>
                  </a:lnTo>
                  <a:lnTo>
                    <a:pt x="430" y="57"/>
                  </a:lnTo>
                  <a:lnTo>
                    <a:pt x="439" y="55"/>
                  </a:lnTo>
                  <a:lnTo>
                    <a:pt x="451" y="51"/>
                  </a:lnTo>
                  <a:lnTo>
                    <a:pt x="467" y="61"/>
                  </a:lnTo>
                  <a:lnTo>
                    <a:pt x="470" y="63"/>
                  </a:lnTo>
                  <a:lnTo>
                    <a:pt x="470" y="61"/>
                  </a:lnTo>
                  <a:lnTo>
                    <a:pt x="467" y="55"/>
                  </a:lnTo>
                  <a:lnTo>
                    <a:pt x="470" y="53"/>
                  </a:lnTo>
                  <a:lnTo>
                    <a:pt x="470" y="49"/>
                  </a:lnTo>
                  <a:lnTo>
                    <a:pt x="474" y="47"/>
                  </a:lnTo>
                  <a:lnTo>
                    <a:pt x="479" y="44"/>
                  </a:lnTo>
                  <a:lnTo>
                    <a:pt x="502" y="42"/>
                  </a:lnTo>
                  <a:lnTo>
                    <a:pt x="523" y="40"/>
                  </a:lnTo>
                  <a:lnTo>
                    <a:pt x="546" y="42"/>
                  </a:lnTo>
                  <a:lnTo>
                    <a:pt x="567" y="42"/>
                  </a:lnTo>
                  <a:lnTo>
                    <a:pt x="579" y="42"/>
                  </a:lnTo>
                  <a:lnTo>
                    <a:pt x="586" y="40"/>
                  </a:lnTo>
                  <a:lnTo>
                    <a:pt x="586" y="36"/>
                  </a:lnTo>
                  <a:lnTo>
                    <a:pt x="588" y="28"/>
                  </a:lnTo>
                  <a:lnTo>
                    <a:pt x="602" y="30"/>
                  </a:lnTo>
                  <a:lnTo>
                    <a:pt x="612" y="32"/>
                  </a:lnTo>
                  <a:lnTo>
                    <a:pt x="619" y="28"/>
                  </a:lnTo>
                  <a:lnTo>
                    <a:pt x="630" y="28"/>
                  </a:lnTo>
                  <a:lnTo>
                    <a:pt x="637" y="34"/>
                  </a:lnTo>
                  <a:lnTo>
                    <a:pt x="644" y="38"/>
                  </a:lnTo>
                  <a:lnTo>
                    <a:pt x="647" y="40"/>
                  </a:lnTo>
                  <a:lnTo>
                    <a:pt x="649" y="44"/>
                  </a:lnTo>
                  <a:lnTo>
                    <a:pt x="651" y="49"/>
                  </a:lnTo>
                  <a:lnTo>
                    <a:pt x="651" y="53"/>
                  </a:lnTo>
                  <a:lnTo>
                    <a:pt x="651" y="65"/>
                  </a:lnTo>
                  <a:lnTo>
                    <a:pt x="651" y="75"/>
                  </a:lnTo>
                  <a:lnTo>
                    <a:pt x="658" y="83"/>
                  </a:lnTo>
                  <a:lnTo>
                    <a:pt x="667" y="91"/>
                  </a:lnTo>
                  <a:lnTo>
                    <a:pt x="660" y="105"/>
                  </a:lnTo>
                  <a:lnTo>
                    <a:pt x="654" y="117"/>
                  </a:lnTo>
                  <a:lnTo>
                    <a:pt x="663" y="145"/>
                  </a:lnTo>
                  <a:lnTo>
                    <a:pt x="672" y="170"/>
                  </a:lnTo>
                  <a:lnTo>
                    <a:pt x="677" y="176"/>
                  </a:lnTo>
                  <a:lnTo>
                    <a:pt x="684" y="178"/>
                  </a:lnTo>
                  <a:lnTo>
                    <a:pt x="693" y="178"/>
                  </a:lnTo>
                  <a:lnTo>
                    <a:pt x="702" y="178"/>
                  </a:lnTo>
                  <a:lnTo>
                    <a:pt x="709" y="176"/>
                  </a:lnTo>
                  <a:lnTo>
                    <a:pt x="719" y="178"/>
                  </a:lnTo>
                  <a:lnTo>
                    <a:pt x="721" y="180"/>
                  </a:lnTo>
                  <a:lnTo>
                    <a:pt x="723" y="184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721" y="206"/>
                  </a:lnTo>
                  <a:lnTo>
                    <a:pt x="709" y="232"/>
                  </a:lnTo>
                  <a:lnTo>
                    <a:pt x="707" y="244"/>
                  </a:lnTo>
                  <a:lnTo>
                    <a:pt x="707" y="252"/>
                  </a:lnTo>
                  <a:lnTo>
                    <a:pt x="707" y="264"/>
                  </a:lnTo>
                  <a:lnTo>
                    <a:pt x="707" y="277"/>
                  </a:lnTo>
                  <a:lnTo>
                    <a:pt x="709" y="281"/>
                  </a:lnTo>
                  <a:lnTo>
                    <a:pt x="712" y="285"/>
                  </a:lnTo>
                  <a:lnTo>
                    <a:pt x="716" y="287"/>
                  </a:lnTo>
                  <a:lnTo>
                    <a:pt x="721" y="289"/>
                  </a:lnTo>
                  <a:lnTo>
                    <a:pt x="726" y="291"/>
                  </a:lnTo>
                  <a:lnTo>
                    <a:pt x="730" y="295"/>
                  </a:lnTo>
                  <a:lnTo>
                    <a:pt x="733" y="301"/>
                  </a:lnTo>
                  <a:lnTo>
                    <a:pt x="733" y="309"/>
                  </a:lnTo>
                  <a:lnTo>
                    <a:pt x="744" y="323"/>
                  </a:lnTo>
                  <a:lnTo>
                    <a:pt x="756" y="333"/>
                  </a:lnTo>
                  <a:lnTo>
                    <a:pt x="772" y="333"/>
                  </a:lnTo>
                  <a:lnTo>
                    <a:pt x="800" y="327"/>
                  </a:lnTo>
                  <a:lnTo>
                    <a:pt x="807" y="317"/>
                  </a:lnTo>
                  <a:lnTo>
                    <a:pt x="821" y="307"/>
                  </a:lnTo>
                  <a:lnTo>
                    <a:pt x="830" y="309"/>
                  </a:lnTo>
                  <a:lnTo>
                    <a:pt x="837" y="313"/>
                  </a:lnTo>
                  <a:lnTo>
                    <a:pt x="849" y="311"/>
                  </a:lnTo>
                  <a:lnTo>
                    <a:pt x="858" y="309"/>
                  </a:lnTo>
                  <a:lnTo>
                    <a:pt x="865" y="307"/>
                  </a:lnTo>
                  <a:lnTo>
                    <a:pt x="872" y="303"/>
                  </a:lnTo>
                  <a:lnTo>
                    <a:pt x="877" y="299"/>
                  </a:lnTo>
                  <a:lnTo>
                    <a:pt x="884" y="297"/>
                  </a:lnTo>
                  <a:lnTo>
                    <a:pt x="891" y="295"/>
                  </a:lnTo>
                  <a:lnTo>
                    <a:pt x="900" y="293"/>
                  </a:lnTo>
                  <a:lnTo>
                    <a:pt x="912" y="295"/>
                  </a:lnTo>
                  <a:lnTo>
                    <a:pt x="921" y="299"/>
                  </a:lnTo>
                  <a:lnTo>
                    <a:pt x="928" y="303"/>
                  </a:lnTo>
                  <a:lnTo>
                    <a:pt x="933" y="309"/>
                  </a:lnTo>
                  <a:lnTo>
                    <a:pt x="958" y="313"/>
                  </a:lnTo>
                  <a:lnTo>
                    <a:pt x="984" y="313"/>
                  </a:lnTo>
                  <a:lnTo>
                    <a:pt x="986" y="319"/>
                  </a:lnTo>
                  <a:lnTo>
                    <a:pt x="986" y="323"/>
                  </a:lnTo>
                  <a:lnTo>
                    <a:pt x="984" y="327"/>
                  </a:lnTo>
                  <a:lnTo>
                    <a:pt x="979" y="329"/>
                  </a:lnTo>
                  <a:lnTo>
                    <a:pt x="972" y="335"/>
                  </a:lnTo>
                  <a:lnTo>
                    <a:pt x="963" y="337"/>
                  </a:lnTo>
                  <a:lnTo>
                    <a:pt x="944" y="341"/>
                  </a:lnTo>
                  <a:lnTo>
                    <a:pt x="928" y="343"/>
                  </a:lnTo>
                  <a:lnTo>
                    <a:pt x="921" y="347"/>
                  </a:lnTo>
                  <a:lnTo>
                    <a:pt x="914" y="351"/>
                  </a:lnTo>
                  <a:lnTo>
                    <a:pt x="912" y="359"/>
                  </a:lnTo>
                  <a:lnTo>
                    <a:pt x="910" y="369"/>
                  </a:lnTo>
                  <a:lnTo>
                    <a:pt x="919" y="388"/>
                  </a:lnTo>
                  <a:lnTo>
                    <a:pt x="928" y="398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2" name="Freeform 121"/>
            <p:cNvSpPr>
              <a:spLocks noChangeArrowheads="1"/>
            </p:cNvSpPr>
            <p:nvPr/>
          </p:nvSpPr>
          <p:spPr bwMode="auto">
            <a:xfrm>
              <a:off x="3985284" y="3649068"/>
              <a:ext cx="895508" cy="546317"/>
            </a:xfrm>
            <a:custGeom>
              <a:avLst/>
              <a:gdLst>
                <a:gd name="T0" fmla="*/ 2147483647 w 986"/>
                <a:gd name="T1" fmla="*/ 0 h 575"/>
                <a:gd name="T2" fmla="*/ 2147483647 w 986"/>
                <a:gd name="T3" fmla="*/ 2147483647 h 575"/>
                <a:gd name="T4" fmla="*/ 2147483647 w 986"/>
                <a:gd name="T5" fmla="*/ 2147483647 h 575"/>
                <a:gd name="T6" fmla="*/ 0 w 986"/>
                <a:gd name="T7" fmla="*/ 2147483647 h 575"/>
                <a:gd name="T8" fmla="*/ 2147483647 w 986"/>
                <a:gd name="T9" fmla="*/ 2147483647 h 575"/>
                <a:gd name="T10" fmla="*/ 2147483647 w 986"/>
                <a:gd name="T11" fmla="*/ 2147483647 h 575"/>
                <a:gd name="T12" fmla="*/ 2147483647 w 986"/>
                <a:gd name="T13" fmla="*/ 2147483647 h 575"/>
                <a:gd name="T14" fmla="*/ 2147483647 w 986"/>
                <a:gd name="T15" fmla="*/ 2147483647 h 575"/>
                <a:gd name="T16" fmla="*/ 2147483647 w 986"/>
                <a:gd name="T17" fmla="*/ 2147483647 h 575"/>
                <a:gd name="T18" fmla="*/ 2147483647 w 986"/>
                <a:gd name="T19" fmla="*/ 2147483647 h 575"/>
                <a:gd name="T20" fmla="*/ 2147483647 w 986"/>
                <a:gd name="T21" fmla="*/ 2147483647 h 575"/>
                <a:gd name="T22" fmla="*/ 2147483647 w 986"/>
                <a:gd name="T23" fmla="*/ 2147483647 h 575"/>
                <a:gd name="T24" fmla="*/ 2147483647 w 986"/>
                <a:gd name="T25" fmla="*/ 2147483647 h 575"/>
                <a:gd name="T26" fmla="*/ 2147483647 w 986"/>
                <a:gd name="T27" fmla="*/ 2147483647 h 575"/>
                <a:gd name="T28" fmla="*/ 2147483647 w 986"/>
                <a:gd name="T29" fmla="*/ 2147483647 h 575"/>
                <a:gd name="T30" fmla="*/ 2147483647 w 986"/>
                <a:gd name="T31" fmla="*/ 2147483647 h 575"/>
                <a:gd name="T32" fmla="*/ 2147483647 w 986"/>
                <a:gd name="T33" fmla="*/ 2147483647 h 575"/>
                <a:gd name="T34" fmla="*/ 2147483647 w 986"/>
                <a:gd name="T35" fmla="*/ 2147483647 h 575"/>
                <a:gd name="T36" fmla="*/ 2147483647 w 986"/>
                <a:gd name="T37" fmla="*/ 2147483647 h 575"/>
                <a:gd name="T38" fmla="*/ 2147483647 w 986"/>
                <a:gd name="T39" fmla="*/ 2147483647 h 575"/>
                <a:gd name="T40" fmla="*/ 2147483647 w 986"/>
                <a:gd name="T41" fmla="*/ 2147483647 h 575"/>
                <a:gd name="T42" fmla="*/ 2147483647 w 986"/>
                <a:gd name="T43" fmla="*/ 2147483647 h 575"/>
                <a:gd name="T44" fmla="*/ 2147483647 w 986"/>
                <a:gd name="T45" fmla="*/ 2147483647 h 575"/>
                <a:gd name="T46" fmla="*/ 2147483647 w 986"/>
                <a:gd name="T47" fmla="*/ 2147483647 h 575"/>
                <a:gd name="T48" fmla="*/ 2147483647 w 986"/>
                <a:gd name="T49" fmla="*/ 2147483647 h 575"/>
                <a:gd name="T50" fmla="*/ 2147483647 w 986"/>
                <a:gd name="T51" fmla="*/ 2147483647 h 575"/>
                <a:gd name="T52" fmla="*/ 2147483647 w 986"/>
                <a:gd name="T53" fmla="*/ 2147483647 h 575"/>
                <a:gd name="T54" fmla="*/ 2147483647 w 986"/>
                <a:gd name="T55" fmla="*/ 2147483647 h 575"/>
                <a:gd name="T56" fmla="*/ 2147483647 w 986"/>
                <a:gd name="T57" fmla="*/ 2147483647 h 575"/>
                <a:gd name="T58" fmla="*/ 2147483647 w 986"/>
                <a:gd name="T59" fmla="*/ 2147483647 h 575"/>
                <a:gd name="T60" fmla="*/ 2147483647 w 986"/>
                <a:gd name="T61" fmla="*/ 2147483647 h 575"/>
                <a:gd name="T62" fmla="*/ 2147483647 w 986"/>
                <a:gd name="T63" fmla="*/ 2147483647 h 575"/>
                <a:gd name="T64" fmla="*/ 2147483647 w 986"/>
                <a:gd name="T65" fmla="*/ 2147483647 h 575"/>
                <a:gd name="T66" fmla="*/ 2147483647 w 986"/>
                <a:gd name="T67" fmla="*/ 2147483647 h 575"/>
                <a:gd name="T68" fmla="*/ 2147483647 w 986"/>
                <a:gd name="T69" fmla="*/ 2147483647 h 575"/>
                <a:gd name="T70" fmla="*/ 2147483647 w 986"/>
                <a:gd name="T71" fmla="*/ 2147483647 h 575"/>
                <a:gd name="T72" fmla="*/ 2147483647 w 986"/>
                <a:gd name="T73" fmla="*/ 2147483647 h 575"/>
                <a:gd name="T74" fmla="*/ 2147483647 w 986"/>
                <a:gd name="T75" fmla="*/ 2147483647 h 575"/>
                <a:gd name="T76" fmla="*/ 2147483647 w 986"/>
                <a:gd name="T77" fmla="*/ 2147483647 h 575"/>
                <a:gd name="T78" fmla="*/ 2147483647 w 986"/>
                <a:gd name="T79" fmla="*/ 2147483647 h 575"/>
                <a:gd name="T80" fmla="*/ 2147483647 w 986"/>
                <a:gd name="T81" fmla="*/ 2147483647 h 575"/>
                <a:gd name="T82" fmla="*/ 2147483647 w 986"/>
                <a:gd name="T83" fmla="*/ 2147483647 h 575"/>
                <a:gd name="T84" fmla="*/ 2147483647 w 986"/>
                <a:gd name="T85" fmla="*/ 2147483647 h 575"/>
                <a:gd name="T86" fmla="*/ 2147483647 w 986"/>
                <a:gd name="T87" fmla="*/ 2147483647 h 575"/>
                <a:gd name="T88" fmla="*/ 2147483647 w 986"/>
                <a:gd name="T89" fmla="*/ 2147483647 h 575"/>
                <a:gd name="T90" fmla="*/ 2147483647 w 986"/>
                <a:gd name="T91" fmla="*/ 2147483647 h 575"/>
                <a:gd name="T92" fmla="*/ 2147483647 w 986"/>
                <a:gd name="T93" fmla="*/ 2147483647 h 575"/>
                <a:gd name="T94" fmla="*/ 2147483647 w 986"/>
                <a:gd name="T95" fmla="*/ 2147483647 h 575"/>
                <a:gd name="T96" fmla="*/ 2147483647 w 986"/>
                <a:gd name="T97" fmla="*/ 2147483647 h 575"/>
                <a:gd name="T98" fmla="*/ 2147483647 w 986"/>
                <a:gd name="T99" fmla="*/ 2147483647 h 575"/>
                <a:gd name="T100" fmla="*/ 2147483647 w 986"/>
                <a:gd name="T101" fmla="*/ 2147483647 h 575"/>
                <a:gd name="T102" fmla="*/ 2147483647 w 986"/>
                <a:gd name="T103" fmla="*/ 2147483647 h 575"/>
                <a:gd name="T104" fmla="*/ 2147483647 w 986"/>
                <a:gd name="T105" fmla="*/ 2147483647 h 575"/>
                <a:gd name="T106" fmla="*/ 2147483647 w 986"/>
                <a:gd name="T107" fmla="*/ 2147483647 h 575"/>
                <a:gd name="T108" fmla="*/ 2147483647 w 986"/>
                <a:gd name="T109" fmla="*/ 2147483647 h 575"/>
                <a:gd name="T110" fmla="*/ 2147483647 w 986"/>
                <a:gd name="T111" fmla="*/ 2147483647 h 575"/>
                <a:gd name="T112" fmla="*/ 2147483647 w 986"/>
                <a:gd name="T113" fmla="*/ 2147483647 h 575"/>
                <a:gd name="T114" fmla="*/ 2147483647 w 986"/>
                <a:gd name="T115" fmla="*/ 2147483647 h 575"/>
                <a:gd name="T116" fmla="*/ 2147483647 w 986"/>
                <a:gd name="T117" fmla="*/ 2147483647 h 575"/>
                <a:gd name="T118" fmla="*/ 2147483647 w 986"/>
                <a:gd name="T119" fmla="*/ 2147483647 h 575"/>
                <a:gd name="T120" fmla="*/ 2147483647 w 986"/>
                <a:gd name="T121" fmla="*/ 2147483647 h 575"/>
                <a:gd name="T122" fmla="*/ 2147483647 w 986"/>
                <a:gd name="T123" fmla="*/ 2147483647 h 575"/>
                <a:gd name="T124" fmla="*/ 2147483647 w 986"/>
                <a:gd name="T125" fmla="*/ 2147483647 h 575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86"/>
                <a:gd name="T190" fmla="*/ 0 h 575"/>
                <a:gd name="T191" fmla="*/ 986 w 986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86" h="575">
                  <a:moveTo>
                    <a:pt x="928" y="398"/>
                  </a:moveTo>
                  <a:lnTo>
                    <a:pt x="914" y="400"/>
                  </a:lnTo>
                  <a:lnTo>
                    <a:pt x="905" y="400"/>
                  </a:lnTo>
                  <a:lnTo>
                    <a:pt x="877" y="412"/>
                  </a:lnTo>
                  <a:lnTo>
                    <a:pt x="847" y="420"/>
                  </a:lnTo>
                  <a:lnTo>
                    <a:pt x="844" y="420"/>
                  </a:lnTo>
                  <a:lnTo>
                    <a:pt x="840" y="424"/>
                  </a:lnTo>
                  <a:lnTo>
                    <a:pt x="835" y="428"/>
                  </a:lnTo>
                  <a:lnTo>
                    <a:pt x="835" y="436"/>
                  </a:lnTo>
                  <a:lnTo>
                    <a:pt x="830" y="440"/>
                  </a:lnTo>
                  <a:lnTo>
                    <a:pt x="826" y="442"/>
                  </a:lnTo>
                  <a:lnTo>
                    <a:pt x="823" y="442"/>
                  </a:lnTo>
                  <a:lnTo>
                    <a:pt x="819" y="442"/>
                  </a:lnTo>
                  <a:lnTo>
                    <a:pt x="812" y="438"/>
                  </a:lnTo>
                  <a:lnTo>
                    <a:pt x="802" y="436"/>
                  </a:lnTo>
                  <a:lnTo>
                    <a:pt x="791" y="436"/>
                  </a:lnTo>
                  <a:lnTo>
                    <a:pt x="782" y="438"/>
                  </a:lnTo>
                  <a:lnTo>
                    <a:pt x="765" y="446"/>
                  </a:lnTo>
                  <a:lnTo>
                    <a:pt x="747" y="454"/>
                  </a:lnTo>
                  <a:lnTo>
                    <a:pt x="730" y="456"/>
                  </a:lnTo>
                  <a:lnTo>
                    <a:pt x="716" y="460"/>
                  </a:lnTo>
                  <a:lnTo>
                    <a:pt x="705" y="464"/>
                  </a:lnTo>
                  <a:lnTo>
                    <a:pt x="693" y="470"/>
                  </a:lnTo>
                  <a:lnTo>
                    <a:pt x="674" y="482"/>
                  </a:lnTo>
                  <a:lnTo>
                    <a:pt x="651" y="501"/>
                  </a:lnTo>
                  <a:lnTo>
                    <a:pt x="637" y="509"/>
                  </a:lnTo>
                  <a:lnTo>
                    <a:pt x="628" y="515"/>
                  </a:lnTo>
                  <a:lnTo>
                    <a:pt x="619" y="519"/>
                  </a:lnTo>
                  <a:lnTo>
                    <a:pt x="602" y="525"/>
                  </a:lnTo>
                  <a:lnTo>
                    <a:pt x="579" y="541"/>
                  </a:lnTo>
                  <a:lnTo>
                    <a:pt x="558" y="553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51" y="563"/>
                  </a:lnTo>
                  <a:lnTo>
                    <a:pt x="553" y="565"/>
                  </a:lnTo>
                  <a:lnTo>
                    <a:pt x="556" y="567"/>
                  </a:lnTo>
                  <a:lnTo>
                    <a:pt x="553" y="569"/>
                  </a:lnTo>
                  <a:lnTo>
                    <a:pt x="549" y="575"/>
                  </a:lnTo>
                  <a:lnTo>
                    <a:pt x="523" y="559"/>
                  </a:lnTo>
                  <a:lnTo>
                    <a:pt x="498" y="541"/>
                  </a:lnTo>
                  <a:lnTo>
                    <a:pt x="495" y="547"/>
                  </a:lnTo>
                  <a:lnTo>
                    <a:pt x="491" y="551"/>
                  </a:lnTo>
                  <a:lnTo>
                    <a:pt x="486" y="553"/>
                  </a:lnTo>
                  <a:lnTo>
                    <a:pt x="481" y="555"/>
                  </a:lnTo>
                  <a:lnTo>
                    <a:pt x="481" y="535"/>
                  </a:lnTo>
                  <a:lnTo>
                    <a:pt x="486" y="533"/>
                  </a:lnTo>
                  <a:lnTo>
                    <a:pt x="491" y="529"/>
                  </a:lnTo>
                  <a:lnTo>
                    <a:pt x="491" y="523"/>
                  </a:lnTo>
                  <a:lnTo>
                    <a:pt x="491" y="517"/>
                  </a:lnTo>
                  <a:lnTo>
                    <a:pt x="477" y="513"/>
                  </a:lnTo>
                  <a:lnTo>
                    <a:pt x="463" y="509"/>
                  </a:lnTo>
                  <a:lnTo>
                    <a:pt x="414" y="509"/>
                  </a:lnTo>
                  <a:lnTo>
                    <a:pt x="409" y="507"/>
                  </a:lnTo>
                  <a:lnTo>
                    <a:pt x="407" y="505"/>
                  </a:lnTo>
                  <a:lnTo>
                    <a:pt x="404" y="501"/>
                  </a:lnTo>
                  <a:lnTo>
                    <a:pt x="404" y="497"/>
                  </a:lnTo>
                  <a:lnTo>
                    <a:pt x="409" y="487"/>
                  </a:lnTo>
                  <a:lnTo>
                    <a:pt x="416" y="478"/>
                  </a:lnTo>
                  <a:lnTo>
                    <a:pt x="395" y="450"/>
                  </a:lnTo>
                  <a:lnTo>
                    <a:pt x="377" y="424"/>
                  </a:lnTo>
                  <a:lnTo>
                    <a:pt x="377" y="396"/>
                  </a:lnTo>
                  <a:lnTo>
                    <a:pt x="374" y="369"/>
                  </a:lnTo>
                  <a:lnTo>
                    <a:pt x="370" y="355"/>
                  </a:lnTo>
                  <a:lnTo>
                    <a:pt x="365" y="345"/>
                  </a:lnTo>
                  <a:lnTo>
                    <a:pt x="353" y="335"/>
                  </a:lnTo>
                  <a:lnTo>
                    <a:pt x="339" y="327"/>
                  </a:lnTo>
                  <a:lnTo>
                    <a:pt x="328" y="323"/>
                  </a:lnTo>
                  <a:lnTo>
                    <a:pt x="316" y="321"/>
                  </a:lnTo>
                  <a:lnTo>
                    <a:pt x="307" y="321"/>
                  </a:lnTo>
                  <a:lnTo>
                    <a:pt x="295" y="321"/>
                  </a:lnTo>
                  <a:lnTo>
                    <a:pt x="272" y="323"/>
                  </a:lnTo>
                  <a:lnTo>
                    <a:pt x="244" y="321"/>
                  </a:lnTo>
                  <a:lnTo>
                    <a:pt x="216" y="307"/>
                  </a:lnTo>
                  <a:lnTo>
                    <a:pt x="186" y="295"/>
                  </a:lnTo>
                  <a:lnTo>
                    <a:pt x="172" y="299"/>
                  </a:lnTo>
                  <a:lnTo>
                    <a:pt x="160" y="301"/>
                  </a:lnTo>
                  <a:lnTo>
                    <a:pt x="132" y="293"/>
                  </a:lnTo>
                  <a:lnTo>
                    <a:pt x="109" y="285"/>
                  </a:lnTo>
                  <a:lnTo>
                    <a:pt x="88" y="287"/>
                  </a:lnTo>
                  <a:lnTo>
                    <a:pt x="60" y="289"/>
                  </a:lnTo>
                  <a:lnTo>
                    <a:pt x="30" y="289"/>
                  </a:lnTo>
                  <a:lnTo>
                    <a:pt x="0" y="285"/>
                  </a:lnTo>
                  <a:lnTo>
                    <a:pt x="9" y="277"/>
                  </a:lnTo>
                  <a:lnTo>
                    <a:pt x="18" y="269"/>
                  </a:lnTo>
                  <a:lnTo>
                    <a:pt x="30" y="260"/>
                  </a:lnTo>
                  <a:lnTo>
                    <a:pt x="48" y="254"/>
                  </a:lnTo>
                  <a:lnTo>
                    <a:pt x="58" y="250"/>
                  </a:lnTo>
                  <a:lnTo>
                    <a:pt x="69" y="242"/>
                  </a:lnTo>
                  <a:lnTo>
                    <a:pt x="79" y="234"/>
                  </a:lnTo>
                  <a:lnTo>
                    <a:pt x="88" y="224"/>
                  </a:lnTo>
                  <a:lnTo>
                    <a:pt x="95" y="214"/>
                  </a:lnTo>
                  <a:lnTo>
                    <a:pt x="100" y="204"/>
                  </a:lnTo>
                  <a:lnTo>
                    <a:pt x="104" y="194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0"/>
                  </a:lnTo>
                  <a:lnTo>
                    <a:pt x="109" y="180"/>
                  </a:lnTo>
                  <a:lnTo>
                    <a:pt x="111" y="178"/>
                  </a:lnTo>
                  <a:lnTo>
                    <a:pt x="116" y="178"/>
                  </a:lnTo>
                  <a:lnTo>
                    <a:pt x="121" y="176"/>
                  </a:lnTo>
                  <a:lnTo>
                    <a:pt x="123" y="174"/>
                  </a:lnTo>
                  <a:lnTo>
                    <a:pt x="125" y="170"/>
                  </a:lnTo>
                  <a:lnTo>
                    <a:pt x="128" y="155"/>
                  </a:lnTo>
                  <a:lnTo>
                    <a:pt x="130" y="145"/>
                  </a:lnTo>
                  <a:lnTo>
                    <a:pt x="134" y="137"/>
                  </a:lnTo>
                  <a:lnTo>
                    <a:pt x="139" y="131"/>
                  </a:lnTo>
                  <a:lnTo>
                    <a:pt x="148" y="125"/>
                  </a:lnTo>
                  <a:lnTo>
                    <a:pt x="153" y="119"/>
                  </a:lnTo>
                  <a:lnTo>
                    <a:pt x="155" y="103"/>
                  </a:lnTo>
                  <a:lnTo>
                    <a:pt x="160" y="91"/>
                  </a:lnTo>
                  <a:lnTo>
                    <a:pt x="165" y="83"/>
                  </a:lnTo>
                  <a:lnTo>
                    <a:pt x="169" y="79"/>
                  </a:lnTo>
                  <a:lnTo>
                    <a:pt x="179" y="73"/>
                  </a:lnTo>
                  <a:lnTo>
                    <a:pt x="188" y="65"/>
                  </a:lnTo>
                  <a:lnTo>
                    <a:pt x="193" y="59"/>
                  </a:lnTo>
                  <a:lnTo>
                    <a:pt x="197" y="55"/>
                  </a:lnTo>
                  <a:lnTo>
                    <a:pt x="204" y="53"/>
                  </a:lnTo>
                  <a:lnTo>
                    <a:pt x="214" y="53"/>
                  </a:lnTo>
                  <a:lnTo>
                    <a:pt x="218" y="51"/>
                  </a:lnTo>
                  <a:lnTo>
                    <a:pt x="225" y="47"/>
                  </a:lnTo>
                  <a:lnTo>
                    <a:pt x="228" y="40"/>
                  </a:lnTo>
                  <a:lnTo>
                    <a:pt x="228" y="28"/>
                  </a:lnTo>
                  <a:lnTo>
                    <a:pt x="274" y="8"/>
                  </a:lnTo>
                  <a:lnTo>
                    <a:pt x="290" y="0"/>
                  </a:lnTo>
                  <a:lnTo>
                    <a:pt x="297" y="6"/>
                  </a:lnTo>
                  <a:lnTo>
                    <a:pt x="304" y="8"/>
                  </a:lnTo>
                  <a:lnTo>
                    <a:pt x="309" y="10"/>
                  </a:lnTo>
                  <a:lnTo>
                    <a:pt x="318" y="12"/>
                  </a:lnTo>
                  <a:lnTo>
                    <a:pt x="342" y="16"/>
                  </a:lnTo>
                  <a:lnTo>
                    <a:pt x="363" y="18"/>
                  </a:lnTo>
                  <a:lnTo>
                    <a:pt x="391" y="20"/>
                  </a:lnTo>
                  <a:lnTo>
                    <a:pt x="418" y="18"/>
                  </a:lnTo>
                  <a:lnTo>
                    <a:pt x="423" y="40"/>
                  </a:lnTo>
                  <a:lnTo>
                    <a:pt x="430" y="57"/>
                  </a:lnTo>
                  <a:lnTo>
                    <a:pt x="439" y="55"/>
                  </a:lnTo>
                  <a:lnTo>
                    <a:pt x="451" y="51"/>
                  </a:lnTo>
                  <a:lnTo>
                    <a:pt x="467" y="61"/>
                  </a:lnTo>
                  <a:lnTo>
                    <a:pt x="470" y="63"/>
                  </a:lnTo>
                  <a:lnTo>
                    <a:pt x="470" y="61"/>
                  </a:lnTo>
                  <a:lnTo>
                    <a:pt x="467" y="55"/>
                  </a:lnTo>
                  <a:lnTo>
                    <a:pt x="470" y="53"/>
                  </a:lnTo>
                  <a:lnTo>
                    <a:pt x="470" y="49"/>
                  </a:lnTo>
                  <a:lnTo>
                    <a:pt x="474" y="47"/>
                  </a:lnTo>
                  <a:lnTo>
                    <a:pt x="479" y="44"/>
                  </a:lnTo>
                  <a:lnTo>
                    <a:pt x="502" y="42"/>
                  </a:lnTo>
                  <a:lnTo>
                    <a:pt x="523" y="40"/>
                  </a:lnTo>
                  <a:lnTo>
                    <a:pt x="546" y="42"/>
                  </a:lnTo>
                  <a:lnTo>
                    <a:pt x="567" y="42"/>
                  </a:lnTo>
                  <a:lnTo>
                    <a:pt x="579" y="42"/>
                  </a:lnTo>
                  <a:lnTo>
                    <a:pt x="586" y="40"/>
                  </a:lnTo>
                  <a:lnTo>
                    <a:pt x="586" y="36"/>
                  </a:lnTo>
                  <a:lnTo>
                    <a:pt x="588" y="28"/>
                  </a:lnTo>
                  <a:lnTo>
                    <a:pt x="602" y="30"/>
                  </a:lnTo>
                  <a:lnTo>
                    <a:pt x="612" y="32"/>
                  </a:lnTo>
                  <a:lnTo>
                    <a:pt x="619" y="28"/>
                  </a:lnTo>
                  <a:lnTo>
                    <a:pt x="630" y="28"/>
                  </a:lnTo>
                  <a:lnTo>
                    <a:pt x="637" y="34"/>
                  </a:lnTo>
                  <a:lnTo>
                    <a:pt x="644" y="38"/>
                  </a:lnTo>
                  <a:lnTo>
                    <a:pt x="647" y="40"/>
                  </a:lnTo>
                  <a:lnTo>
                    <a:pt x="649" y="44"/>
                  </a:lnTo>
                  <a:lnTo>
                    <a:pt x="651" y="49"/>
                  </a:lnTo>
                  <a:lnTo>
                    <a:pt x="651" y="53"/>
                  </a:lnTo>
                  <a:lnTo>
                    <a:pt x="651" y="65"/>
                  </a:lnTo>
                  <a:lnTo>
                    <a:pt x="651" y="75"/>
                  </a:lnTo>
                  <a:lnTo>
                    <a:pt x="658" y="83"/>
                  </a:lnTo>
                  <a:lnTo>
                    <a:pt x="667" y="91"/>
                  </a:lnTo>
                  <a:lnTo>
                    <a:pt x="660" y="105"/>
                  </a:lnTo>
                  <a:lnTo>
                    <a:pt x="654" y="117"/>
                  </a:lnTo>
                  <a:lnTo>
                    <a:pt x="663" y="145"/>
                  </a:lnTo>
                  <a:lnTo>
                    <a:pt x="672" y="170"/>
                  </a:lnTo>
                  <a:lnTo>
                    <a:pt x="677" y="176"/>
                  </a:lnTo>
                  <a:lnTo>
                    <a:pt x="684" y="178"/>
                  </a:lnTo>
                  <a:lnTo>
                    <a:pt x="693" y="178"/>
                  </a:lnTo>
                  <a:lnTo>
                    <a:pt x="702" y="178"/>
                  </a:lnTo>
                  <a:lnTo>
                    <a:pt x="709" y="176"/>
                  </a:lnTo>
                  <a:lnTo>
                    <a:pt x="719" y="178"/>
                  </a:lnTo>
                  <a:lnTo>
                    <a:pt x="721" y="180"/>
                  </a:lnTo>
                  <a:lnTo>
                    <a:pt x="723" y="184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721" y="206"/>
                  </a:lnTo>
                  <a:lnTo>
                    <a:pt x="709" y="232"/>
                  </a:lnTo>
                  <a:lnTo>
                    <a:pt x="707" y="244"/>
                  </a:lnTo>
                  <a:lnTo>
                    <a:pt x="707" y="252"/>
                  </a:lnTo>
                  <a:lnTo>
                    <a:pt x="707" y="264"/>
                  </a:lnTo>
                  <a:lnTo>
                    <a:pt x="707" y="277"/>
                  </a:lnTo>
                  <a:lnTo>
                    <a:pt x="709" y="281"/>
                  </a:lnTo>
                  <a:lnTo>
                    <a:pt x="712" y="285"/>
                  </a:lnTo>
                  <a:lnTo>
                    <a:pt x="716" y="287"/>
                  </a:lnTo>
                  <a:lnTo>
                    <a:pt x="721" y="289"/>
                  </a:lnTo>
                  <a:lnTo>
                    <a:pt x="726" y="291"/>
                  </a:lnTo>
                  <a:lnTo>
                    <a:pt x="730" y="295"/>
                  </a:lnTo>
                  <a:lnTo>
                    <a:pt x="733" y="301"/>
                  </a:lnTo>
                  <a:lnTo>
                    <a:pt x="733" y="309"/>
                  </a:lnTo>
                  <a:lnTo>
                    <a:pt x="744" y="323"/>
                  </a:lnTo>
                  <a:lnTo>
                    <a:pt x="756" y="333"/>
                  </a:lnTo>
                  <a:lnTo>
                    <a:pt x="772" y="333"/>
                  </a:lnTo>
                  <a:lnTo>
                    <a:pt x="800" y="327"/>
                  </a:lnTo>
                  <a:lnTo>
                    <a:pt x="807" y="317"/>
                  </a:lnTo>
                  <a:lnTo>
                    <a:pt x="821" y="307"/>
                  </a:lnTo>
                  <a:lnTo>
                    <a:pt x="830" y="309"/>
                  </a:lnTo>
                  <a:lnTo>
                    <a:pt x="837" y="313"/>
                  </a:lnTo>
                  <a:lnTo>
                    <a:pt x="849" y="311"/>
                  </a:lnTo>
                  <a:lnTo>
                    <a:pt x="858" y="309"/>
                  </a:lnTo>
                  <a:lnTo>
                    <a:pt x="865" y="307"/>
                  </a:lnTo>
                  <a:lnTo>
                    <a:pt x="872" y="303"/>
                  </a:lnTo>
                  <a:lnTo>
                    <a:pt x="877" y="299"/>
                  </a:lnTo>
                  <a:lnTo>
                    <a:pt x="884" y="297"/>
                  </a:lnTo>
                  <a:lnTo>
                    <a:pt x="891" y="295"/>
                  </a:lnTo>
                  <a:lnTo>
                    <a:pt x="900" y="293"/>
                  </a:lnTo>
                  <a:lnTo>
                    <a:pt x="912" y="295"/>
                  </a:lnTo>
                  <a:lnTo>
                    <a:pt x="921" y="299"/>
                  </a:lnTo>
                  <a:lnTo>
                    <a:pt x="928" y="303"/>
                  </a:lnTo>
                  <a:lnTo>
                    <a:pt x="933" y="309"/>
                  </a:lnTo>
                  <a:lnTo>
                    <a:pt x="958" y="313"/>
                  </a:lnTo>
                  <a:lnTo>
                    <a:pt x="984" y="313"/>
                  </a:lnTo>
                  <a:lnTo>
                    <a:pt x="986" y="319"/>
                  </a:lnTo>
                  <a:lnTo>
                    <a:pt x="986" y="323"/>
                  </a:lnTo>
                  <a:lnTo>
                    <a:pt x="984" y="327"/>
                  </a:lnTo>
                  <a:lnTo>
                    <a:pt x="979" y="329"/>
                  </a:lnTo>
                  <a:lnTo>
                    <a:pt x="972" y="335"/>
                  </a:lnTo>
                  <a:lnTo>
                    <a:pt x="963" y="337"/>
                  </a:lnTo>
                  <a:lnTo>
                    <a:pt x="944" y="341"/>
                  </a:lnTo>
                  <a:lnTo>
                    <a:pt x="928" y="343"/>
                  </a:lnTo>
                  <a:lnTo>
                    <a:pt x="921" y="347"/>
                  </a:lnTo>
                  <a:lnTo>
                    <a:pt x="914" y="351"/>
                  </a:lnTo>
                  <a:lnTo>
                    <a:pt x="912" y="359"/>
                  </a:lnTo>
                  <a:lnTo>
                    <a:pt x="910" y="369"/>
                  </a:lnTo>
                  <a:lnTo>
                    <a:pt x="919" y="388"/>
                  </a:lnTo>
                  <a:lnTo>
                    <a:pt x="928" y="39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3" name="Freeform 122"/>
            <p:cNvSpPr>
              <a:spLocks noChangeArrowheads="1"/>
            </p:cNvSpPr>
            <p:nvPr/>
          </p:nvSpPr>
          <p:spPr bwMode="auto">
            <a:xfrm>
              <a:off x="4191600" y="3120435"/>
              <a:ext cx="1177920" cy="846871"/>
            </a:xfrm>
            <a:custGeom>
              <a:avLst/>
              <a:gdLst>
                <a:gd name="T0" fmla="*/ 1176102 w 1296"/>
                <a:gd name="T1" fmla="*/ 214107 h 886"/>
                <a:gd name="T2" fmla="*/ 1133384 w 1296"/>
                <a:gd name="T3" fmla="*/ 264767 h 886"/>
                <a:gd name="T4" fmla="*/ 1095211 w 1296"/>
                <a:gd name="T5" fmla="*/ 304912 h 886"/>
                <a:gd name="T6" fmla="*/ 1131567 w 1296"/>
                <a:gd name="T7" fmla="*/ 378511 h 886"/>
                <a:gd name="T8" fmla="*/ 1063400 w 1296"/>
                <a:gd name="T9" fmla="*/ 384246 h 886"/>
                <a:gd name="T10" fmla="*/ 1061582 w 1296"/>
                <a:gd name="T11" fmla="*/ 401451 h 886"/>
                <a:gd name="T12" fmla="*/ 1029771 w 1296"/>
                <a:gd name="T13" fmla="*/ 412921 h 886"/>
                <a:gd name="T14" fmla="*/ 1040678 w 1296"/>
                <a:gd name="T15" fmla="*/ 439685 h 886"/>
                <a:gd name="T16" fmla="*/ 1034316 w 1296"/>
                <a:gd name="T17" fmla="*/ 466448 h 886"/>
                <a:gd name="T18" fmla="*/ 1034316 w 1296"/>
                <a:gd name="T19" fmla="*/ 482697 h 886"/>
                <a:gd name="T20" fmla="*/ 1021591 w 1296"/>
                <a:gd name="T21" fmla="*/ 545783 h 886"/>
                <a:gd name="T22" fmla="*/ 987053 w 1296"/>
                <a:gd name="T23" fmla="*/ 602177 h 886"/>
                <a:gd name="T24" fmla="*/ 945245 w 1296"/>
                <a:gd name="T25" fmla="*/ 611735 h 886"/>
                <a:gd name="T26" fmla="*/ 892529 w 1296"/>
                <a:gd name="T27" fmla="*/ 710186 h 886"/>
                <a:gd name="T28" fmla="*/ 864353 w 1296"/>
                <a:gd name="T29" fmla="*/ 756067 h 886"/>
                <a:gd name="T30" fmla="*/ 779827 w 1296"/>
                <a:gd name="T31" fmla="*/ 779007 h 886"/>
                <a:gd name="T32" fmla="*/ 640767 w 1296"/>
                <a:gd name="T33" fmla="*/ 802903 h 886"/>
                <a:gd name="T34" fmla="*/ 585324 w 1296"/>
                <a:gd name="T35" fmla="*/ 818196 h 886"/>
                <a:gd name="T36" fmla="*/ 526247 w 1296"/>
                <a:gd name="T37" fmla="*/ 831578 h 886"/>
                <a:gd name="T38" fmla="*/ 456262 w 1296"/>
                <a:gd name="T39" fmla="*/ 810549 h 886"/>
                <a:gd name="T40" fmla="*/ 435358 w 1296"/>
                <a:gd name="T41" fmla="*/ 780918 h 886"/>
                <a:gd name="T42" fmla="*/ 449900 w 1296"/>
                <a:gd name="T43" fmla="*/ 704451 h 886"/>
                <a:gd name="T44" fmla="*/ 408091 w 1296"/>
                <a:gd name="T45" fmla="*/ 696805 h 886"/>
                <a:gd name="T46" fmla="*/ 384460 w 1296"/>
                <a:gd name="T47" fmla="*/ 600265 h 886"/>
                <a:gd name="T48" fmla="*/ 371736 w 1296"/>
                <a:gd name="T49" fmla="*/ 561076 h 886"/>
                <a:gd name="T50" fmla="*/ 325382 w 1296"/>
                <a:gd name="T51" fmla="*/ 566811 h 886"/>
                <a:gd name="T52" fmla="*/ 223587 w 1296"/>
                <a:gd name="T53" fmla="*/ 573502 h 886"/>
                <a:gd name="T54" fmla="*/ 202682 w 1296"/>
                <a:gd name="T55" fmla="*/ 577325 h 886"/>
                <a:gd name="T56" fmla="*/ 103613 w 1296"/>
                <a:gd name="T57" fmla="*/ 543871 h 886"/>
                <a:gd name="T58" fmla="*/ 0 w 1296"/>
                <a:gd name="T59" fmla="*/ 555341 h 886"/>
                <a:gd name="T60" fmla="*/ 29084 w 1296"/>
                <a:gd name="T61" fmla="*/ 466448 h 886"/>
                <a:gd name="T62" fmla="*/ 71802 w 1296"/>
                <a:gd name="T63" fmla="*/ 426303 h 886"/>
                <a:gd name="T64" fmla="*/ 126336 w 1296"/>
                <a:gd name="T65" fmla="*/ 416745 h 886"/>
                <a:gd name="T66" fmla="*/ 166327 w 1296"/>
                <a:gd name="T67" fmla="*/ 414833 h 886"/>
                <a:gd name="T68" fmla="*/ 198138 w 1296"/>
                <a:gd name="T69" fmla="*/ 393805 h 886"/>
                <a:gd name="T70" fmla="*/ 304478 w 1296"/>
                <a:gd name="T71" fmla="*/ 397628 h 886"/>
                <a:gd name="T72" fmla="*/ 369918 w 1296"/>
                <a:gd name="T73" fmla="*/ 378511 h 886"/>
                <a:gd name="T74" fmla="*/ 389004 w 1296"/>
                <a:gd name="T75" fmla="*/ 337410 h 886"/>
                <a:gd name="T76" fmla="*/ 376280 w 1296"/>
                <a:gd name="T77" fmla="*/ 312559 h 886"/>
                <a:gd name="T78" fmla="*/ 395367 w 1296"/>
                <a:gd name="T79" fmla="*/ 276237 h 886"/>
                <a:gd name="T80" fmla="*/ 392640 w 1296"/>
                <a:gd name="T81" fmla="*/ 225577 h 886"/>
                <a:gd name="T82" fmla="*/ 390822 w 1296"/>
                <a:gd name="T83" fmla="*/ 191167 h 886"/>
                <a:gd name="T84" fmla="*/ 399002 w 1296"/>
                <a:gd name="T85" fmla="*/ 160581 h 886"/>
                <a:gd name="T86" fmla="*/ 443538 w 1296"/>
                <a:gd name="T87" fmla="*/ 138596 h 886"/>
                <a:gd name="T88" fmla="*/ 441720 w 1296"/>
                <a:gd name="T89" fmla="*/ 77423 h 886"/>
                <a:gd name="T90" fmla="*/ 471713 w 1296"/>
                <a:gd name="T91" fmla="*/ 71688 h 886"/>
                <a:gd name="T92" fmla="*/ 481711 w 1296"/>
                <a:gd name="T93" fmla="*/ 42057 h 886"/>
                <a:gd name="T94" fmla="*/ 505342 w 1296"/>
                <a:gd name="T95" fmla="*/ 52571 h 886"/>
                <a:gd name="T96" fmla="*/ 537153 w 1296"/>
                <a:gd name="T97" fmla="*/ 75511 h 886"/>
                <a:gd name="T98" fmla="*/ 575327 w 1296"/>
                <a:gd name="T99" fmla="*/ 67864 h 886"/>
                <a:gd name="T100" fmla="*/ 628042 w 1296"/>
                <a:gd name="T101" fmla="*/ 40145 h 886"/>
                <a:gd name="T102" fmla="*/ 674396 w 1296"/>
                <a:gd name="T103" fmla="*/ 15293 h 886"/>
                <a:gd name="T104" fmla="*/ 760740 w 1296"/>
                <a:gd name="T105" fmla="*/ 3823 h 886"/>
                <a:gd name="T106" fmla="*/ 767102 w 1296"/>
                <a:gd name="T107" fmla="*/ 42057 h 886"/>
                <a:gd name="T108" fmla="*/ 814364 w 1296"/>
                <a:gd name="T109" fmla="*/ 47792 h 886"/>
                <a:gd name="T110" fmla="*/ 870715 w 1296"/>
                <a:gd name="T111" fmla="*/ 54483 h 886"/>
                <a:gd name="T112" fmla="*/ 978873 w 1296"/>
                <a:gd name="T113" fmla="*/ 102274 h 886"/>
                <a:gd name="T114" fmla="*/ 1042496 w 1296"/>
                <a:gd name="T115" fmla="*/ 164404 h 886"/>
                <a:gd name="T116" fmla="*/ 1099756 w 1296"/>
                <a:gd name="T117" fmla="*/ 166316 h 8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6"/>
                <a:gd name="T178" fmla="*/ 0 h 886"/>
                <a:gd name="T179" fmla="*/ 1296 w 1296"/>
                <a:gd name="T180" fmla="*/ 886 h 8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6" h="886">
                  <a:moveTo>
                    <a:pt x="1277" y="196"/>
                  </a:moveTo>
                  <a:lnTo>
                    <a:pt x="1284" y="200"/>
                  </a:lnTo>
                  <a:lnTo>
                    <a:pt x="1289" y="204"/>
                  </a:lnTo>
                  <a:lnTo>
                    <a:pt x="1294" y="208"/>
                  </a:lnTo>
                  <a:lnTo>
                    <a:pt x="1296" y="214"/>
                  </a:lnTo>
                  <a:lnTo>
                    <a:pt x="1296" y="220"/>
                  </a:lnTo>
                  <a:lnTo>
                    <a:pt x="1294" y="224"/>
                  </a:lnTo>
                  <a:lnTo>
                    <a:pt x="1291" y="228"/>
                  </a:lnTo>
                  <a:lnTo>
                    <a:pt x="1284" y="232"/>
                  </a:lnTo>
                  <a:lnTo>
                    <a:pt x="1273" y="240"/>
                  </a:lnTo>
                  <a:lnTo>
                    <a:pt x="1261" y="248"/>
                  </a:lnTo>
                  <a:lnTo>
                    <a:pt x="1252" y="258"/>
                  </a:lnTo>
                  <a:lnTo>
                    <a:pt x="1247" y="266"/>
                  </a:lnTo>
                  <a:lnTo>
                    <a:pt x="1247" y="277"/>
                  </a:lnTo>
                  <a:lnTo>
                    <a:pt x="1245" y="283"/>
                  </a:lnTo>
                  <a:lnTo>
                    <a:pt x="1240" y="287"/>
                  </a:lnTo>
                  <a:lnTo>
                    <a:pt x="1235" y="289"/>
                  </a:lnTo>
                  <a:lnTo>
                    <a:pt x="1226" y="291"/>
                  </a:lnTo>
                  <a:lnTo>
                    <a:pt x="1219" y="295"/>
                  </a:lnTo>
                  <a:lnTo>
                    <a:pt x="1210" y="309"/>
                  </a:lnTo>
                  <a:lnTo>
                    <a:pt x="1205" y="319"/>
                  </a:lnTo>
                  <a:lnTo>
                    <a:pt x="1203" y="327"/>
                  </a:lnTo>
                  <a:lnTo>
                    <a:pt x="1203" y="335"/>
                  </a:lnTo>
                  <a:lnTo>
                    <a:pt x="1208" y="345"/>
                  </a:lnTo>
                  <a:lnTo>
                    <a:pt x="1214" y="351"/>
                  </a:lnTo>
                  <a:lnTo>
                    <a:pt x="1226" y="371"/>
                  </a:lnTo>
                  <a:lnTo>
                    <a:pt x="1242" y="388"/>
                  </a:lnTo>
                  <a:lnTo>
                    <a:pt x="1245" y="396"/>
                  </a:lnTo>
                  <a:lnTo>
                    <a:pt x="1245" y="398"/>
                  </a:lnTo>
                  <a:lnTo>
                    <a:pt x="1242" y="402"/>
                  </a:lnTo>
                  <a:lnTo>
                    <a:pt x="1240" y="408"/>
                  </a:lnTo>
                  <a:lnTo>
                    <a:pt x="1228" y="402"/>
                  </a:lnTo>
                  <a:lnTo>
                    <a:pt x="1214" y="396"/>
                  </a:lnTo>
                  <a:lnTo>
                    <a:pt x="1191" y="400"/>
                  </a:lnTo>
                  <a:lnTo>
                    <a:pt x="1170" y="402"/>
                  </a:lnTo>
                  <a:lnTo>
                    <a:pt x="1166" y="402"/>
                  </a:lnTo>
                  <a:lnTo>
                    <a:pt x="1166" y="404"/>
                  </a:lnTo>
                  <a:lnTo>
                    <a:pt x="1166" y="406"/>
                  </a:lnTo>
                  <a:lnTo>
                    <a:pt x="1168" y="410"/>
                  </a:lnTo>
                  <a:lnTo>
                    <a:pt x="1170" y="416"/>
                  </a:lnTo>
                  <a:lnTo>
                    <a:pt x="1170" y="418"/>
                  </a:lnTo>
                  <a:lnTo>
                    <a:pt x="1168" y="420"/>
                  </a:lnTo>
                  <a:lnTo>
                    <a:pt x="1166" y="420"/>
                  </a:lnTo>
                  <a:lnTo>
                    <a:pt x="1163" y="420"/>
                  </a:lnTo>
                  <a:lnTo>
                    <a:pt x="1159" y="420"/>
                  </a:lnTo>
                  <a:lnTo>
                    <a:pt x="1154" y="418"/>
                  </a:lnTo>
                  <a:lnTo>
                    <a:pt x="1147" y="422"/>
                  </a:lnTo>
                  <a:lnTo>
                    <a:pt x="1138" y="428"/>
                  </a:lnTo>
                  <a:lnTo>
                    <a:pt x="1133" y="432"/>
                  </a:lnTo>
                  <a:lnTo>
                    <a:pt x="1131" y="436"/>
                  </a:lnTo>
                  <a:lnTo>
                    <a:pt x="1131" y="438"/>
                  </a:lnTo>
                  <a:lnTo>
                    <a:pt x="1133" y="442"/>
                  </a:lnTo>
                  <a:lnTo>
                    <a:pt x="1138" y="446"/>
                  </a:lnTo>
                  <a:lnTo>
                    <a:pt x="1142" y="452"/>
                  </a:lnTo>
                  <a:lnTo>
                    <a:pt x="1145" y="456"/>
                  </a:lnTo>
                  <a:lnTo>
                    <a:pt x="1145" y="460"/>
                  </a:lnTo>
                  <a:lnTo>
                    <a:pt x="1147" y="468"/>
                  </a:lnTo>
                  <a:lnTo>
                    <a:pt x="1149" y="476"/>
                  </a:lnTo>
                  <a:lnTo>
                    <a:pt x="1156" y="482"/>
                  </a:lnTo>
                  <a:lnTo>
                    <a:pt x="1156" y="484"/>
                  </a:lnTo>
                  <a:lnTo>
                    <a:pt x="1154" y="486"/>
                  </a:lnTo>
                  <a:lnTo>
                    <a:pt x="1152" y="488"/>
                  </a:lnTo>
                  <a:lnTo>
                    <a:pt x="1138" y="488"/>
                  </a:lnTo>
                  <a:lnTo>
                    <a:pt x="1126" y="488"/>
                  </a:lnTo>
                  <a:lnTo>
                    <a:pt x="1121" y="488"/>
                  </a:lnTo>
                  <a:lnTo>
                    <a:pt x="1121" y="491"/>
                  </a:lnTo>
                  <a:lnTo>
                    <a:pt x="1121" y="493"/>
                  </a:lnTo>
                  <a:lnTo>
                    <a:pt x="1126" y="495"/>
                  </a:lnTo>
                  <a:lnTo>
                    <a:pt x="1133" y="501"/>
                  </a:lnTo>
                  <a:lnTo>
                    <a:pt x="1138" y="505"/>
                  </a:lnTo>
                  <a:lnTo>
                    <a:pt x="1142" y="521"/>
                  </a:lnTo>
                  <a:lnTo>
                    <a:pt x="1149" y="537"/>
                  </a:lnTo>
                  <a:lnTo>
                    <a:pt x="1149" y="545"/>
                  </a:lnTo>
                  <a:lnTo>
                    <a:pt x="1145" y="551"/>
                  </a:lnTo>
                  <a:lnTo>
                    <a:pt x="1138" y="557"/>
                  </a:lnTo>
                  <a:lnTo>
                    <a:pt x="1131" y="563"/>
                  </a:lnTo>
                  <a:lnTo>
                    <a:pt x="1124" y="571"/>
                  </a:lnTo>
                  <a:lnTo>
                    <a:pt x="1114" y="581"/>
                  </a:lnTo>
                  <a:lnTo>
                    <a:pt x="1107" y="593"/>
                  </a:lnTo>
                  <a:lnTo>
                    <a:pt x="1100" y="612"/>
                  </a:lnTo>
                  <a:lnTo>
                    <a:pt x="1098" y="618"/>
                  </a:lnTo>
                  <a:lnTo>
                    <a:pt x="1093" y="624"/>
                  </a:lnTo>
                  <a:lnTo>
                    <a:pt x="1091" y="628"/>
                  </a:lnTo>
                  <a:lnTo>
                    <a:pt x="1086" y="630"/>
                  </a:lnTo>
                  <a:lnTo>
                    <a:pt x="1077" y="632"/>
                  </a:lnTo>
                  <a:lnTo>
                    <a:pt x="1068" y="634"/>
                  </a:lnTo>
                  <a:lnTo>
                    <a:pt x="1059" y="632"/>
                  </a:lnTo>
                  <a:lnTo>
                    <a:pt x="1049" y="634"/>
                  </a:lnTo>
                  <a:lnTo>
                    <a:pt x="1047" y="634"/>
                  </a:lnTo>
                  <a:lnTo>
                    <a:pt x="1042" y="636"/>
                  </a:lnTo>
                  <a:lnTo>
                    <a:pt x="1040" y="640"/>
                  </a:lnTo>
                  <a:lnTo>
                    <a:pt x="1038" y="644"/>
                  </a:lnTo>
                  <a:lnTo>
                    <a:pt x="1035" y="666"/>
                  </a:lnTo>
                  <a:lnTo>
                    <a:pt x="1033" y="686"/>
                  </a:lnTo>
                  <a:lnTo>
                    <a:pt x="1019" y="698"/>
                  </a:lnTo>
                  <a:lnTo>
                    <a:pt x="998" y="719"/>
                  </a:lnTo>
                  <a:lnTo>
                    <a:pt x="989" y="731"/>
                  </a:lnTo>
                  <a:lnTo>
                    <a:pt x="982" y="743"/>
                  </a:lnTo>
                  <a:lnTo>
                    <a:pt x="975" y="755"/>
                  </a:lnTo>
                  <a:lnTo>
                    <a:pt x="975" y="769"/>
                  </a:lnTo>
                  <a:lnTo>
                    <a:pt x="972" y="773"/>
                  </a:lnTo>
                  <a:lnTo>
                    <a:pt x="970" y="777"/>
                  </a:lnTo>
                  <a:lnTo>
                    <a:pt x="968" y="781"/>
                  </a:lnTo>
                  <a:lnTo>
                    <a:pt x="963" y="785"/>
                  </a:lnTo>
                  <a:lnTo>
                    <a:pt x="951" y="791"/>
                  </a:lnTo>
                  <a:lnTo>
                    <a:pt x="938" y="797"/>
                  </a:lnTo>
                  <a:lnTo>
                    <a:pt x="907" y="807"/>
                  </a:lnTo>
                  <a:lnTo>
                    <a:pt x="889" y="813"/>
                  </a:lnTo>
                  <a:lnTo>
                    <a:pt x="882" y="815"/>
                  </a:lnTo>
                  <a:lnTo>
                    <a:pt x="875" y="817"/>
                  </a:lnTo>
                  <a:lnTo>
                    <a:pt x="865" y="817"/>
                  </a:lnTo>
                  <a:lnTo>
                    <a:pt x="858" y="815"/>
                  </a:lnTo>
                  <a:lnTo>
                    <a:pt x="840" y="811"/>
                  </a:lnTo>
                  <a:lnTo>
                    <a:pt x="821" y="809"/>
                  </a:lnTo>
                  <a:lnTo>
                    <a:pt x="791" y="815"/>
                  </a:lnTo>
                  <a:lnTo>
                    <a:pt x="763" y="824"/>
                  </a:lnTo>
                  <a:lnTo>
                    <a:pt x="742" y="830"/>
                  </a:lnTo>
                  <a:lnTo>
                    <a:pt x="723" y="834"/>
                  </a:lnTo>
                  <a:lnTo>
                    <a:pt x="705" y="840"/>
                  </a:lnTo>
                  <a:lnTo>
                    <a:pt x="686" y="848"/>
                  </a:lnTo>
                  <a:lnTo>
                    <a:pt x="679" y="846"/>
                  </a:lnTo>
                  <a:lnTo>
                    <a:pt x="672" y="846"/>
                  </a:lnTo>
                  <a:lnTo>
                    <a:pt x="663" y="848"/>
                  </a:lnTo>
                  <a:lnTo>
                    <a:pt x="656" y="850"/>
                  </a:lnTo>
                  <a:lnTo>
                    <a:pt x="649" y="852"/>
                  </a:lnTo>
                  <a:lnTo>
                    <a:pt x="644" y="856"/>
                  </a:lnTo>
                  <a:lnTo>
                    <a:pt x="637" y="860"/>
                  </a:lnTo>
                  <a:lnTo>
                    <a:pt x="630" y="862"/>
                  </a:lnTo>
                  <a:lnTo>
                    <a:pt x="621" y="864"/>
                  </a:lnTo>
                  <a:lnTo>
                    <a:pt x="609" y="866"/>
                  </a:lnTo>
                  <a:lnTo>
                    <a:pt x="602" y="862"/>
                  </a:lnTo>
                  <a:lnTo>
                    <a:pt x="593" y="860"/>
                  </a:lnTo>
                  <a:lnTo>
                    <a:pt x="579" y="870"/>
                  </a:lnTo>
                  <a:lnTo>
                    <a:pt x="572" y="880"/>
                  </a:lnTo>
                  <a:lnTo>
                    <a:pt x="544" y="886"/>
                  </a:lnTo>
                  <a:lnTo>
                    <a:pt x="528" y="886"/>
                  </a:lnTo>
                  <a:lnTo>
                    <a:pt x="516" y="876"/>
                  </a:lnTo>
                  <a:lnTo>
                    <a:pt x="505" y="862"/>
                  </a:lnTo>
                  <a:lnTo>
                    <a:pt x="505" y="854"/>
                  </a:lnTo>
                  <a:lnTo>
                    <a:pt x="502" y="848"/>
                  </a:lnTo>
                  <a:lnTo>
                    <a:pt x="498" y="844"/>
                  </a:lnTo>
                  <a:lnTo>
                    <a:pt x="493" y="842"/>
                  </a:lnTo>
                  <a:lnTo>
                    <a:pt x="488" y="840"/>
                  </a:lnTo>
                  <a:lnTo>
                    <a:pt x="484" y="838"/>
                  </a:lnTo>
                  <a:lnTo>
                    <a:pt x="481" y="834"/>
                  </a:lnTo>
                  <a:lnTo>
                    <a:pt x="479" y="830"/>
                  </a:lnTo>
                  <a:lnTo>
                    <a:pt x="479" y="817"/>
                  </a:lnTo>
                  <a:lnTo>
                    <a:pt x="479" y="805"/>
                  </a:lnTo>
                  <a:lnTo>
                    <a:pt x="479" y="797"/>
                  </a:lnTo>
                  <a:lnTo>
                    <a:pt x="481" y="785"/>
                  </a:lnTo>
                  <a:lnTo>
                    <a:pt x="493" y="759"/>
                  </a:lnTo>
                  <a:lnTo>
                    <a:pt x="500" y="747"/>
                  </a:lnTo>
                  <a:lnTo>
                    <a:pt x="498" y="741"/>
                  </a:lnTo>
                  <a:lnTo>
                    <a:pt x="495" y="737"/>
                  </a:lnTo>
                  <a:lnTo>
                    <a:pt x="493" y="733"/>
                  </a:lnTo>
                  <a:lnTo>
                    <a:pt x="491" y="731"/>
                  </a:lnTo>
                  <a:lnTo>
                    <a:pt x="481" y="729"/>
                  </a:lnTo>
                  <a:lnTo>
                    <a:pt x="474" y="731"/>
                  </a:lnTo>
                  <a:lnTo>
                    <a:pt x="465" y="731"/>
                  </a:lnTo>
                  <a:lnTo>
                    <a:pt x="456" y="731"/>
                  </a:lnTo>
                  <a:lnTo>
                    <a:pt x="449" y="729"/>
                  </a:lnTo>
                  <a:lnTo>
                    <a:pt x="444" y="723"/>
                  </a:lnTo>
                  <a:lnTo>
                    <a:pt x="435" y="698"/>
                  </a:lnTo>
                  <a:lnTo>
                    <a:pt x="426" y="670"/>
                  </a:lnTo>
                  <a:lnTo>
                    <a:pt x="432" y="658"/>
                  </a:lnTo>
                  <a:lnTo>
                    <a:pt x="439" y="644"/>
                  </a:lnTo>
                  <a:lnTo>
                    <a:pt x="430" y="636"/>
                  </a:lnTo>
                  <a:lnTo>
                    <a:pt x="423" y="628"/>
                  </a:lnTo>
                  <a:lnTo>
                    <a:pt x="423" y="618"/>
                  </a:lnTo>
                  <a:lnTo>
                    <a:pt x="423" y="606"/>
                  </a:lnTo>
                  <a:lnTo>
                    <a:pt x="423" y="602"/>
                  </a:lnTo>
                  <a:lnTo>
                    <a:pt x="421" y="597"/>
                  </a:lnTo>
                  <a:lnTo>
                    <a:pt x="419" y="593"/>
                  </a:lnTo>
                  <a:lnTo>
                    <a:pt x="416" y="591"/>
                  </a:lnTo>
                  <a:lnTo>
                    <a:pt x="409" y="587"/>
                  </a:lnTo>
                  <a:lnTo>
                    <a:pt x="402" y="581"/>
                  </a:lnTo>
                  <a:lnTo>
                    <a:pt x="391" y="581"/>
                  </a:lnTo>
                  <a:lnTo>
                    <a:pt x="384" y="585"/>
                  </a:lnTo>
                  <a:lnTo>
                    <a:pt x="374" y="583"/>
                  </a:lnTo>
                  <a:lnTo>
                    <a:pt x="360" y="581"/>
                  </a:lnTo>
                  <a:lnTo>
                    <a:pt x="358" y="589"/>
                  </a:lnTo>
                  <a:lnTo>
                    <a:pt x="358" y="593"/>
                  </a:lnTo>
                  <a:lnTo>
                    <a:pt x="351" y="595"/>
                  </a:lnTo>
                  <a:lnTo>
                    <a:pt x="339" y="595"/>
                  </a:lnTo>
                  <a:lnTo>
                    <a:pt x="318" y="595"/>
                  </a:lnTo>
                  <a:lnTo>
                    <a:pt x="295" y="593"/>
                  </a:lnTo>
                  <a:lnTo>
                    <a:pt x="274" y="595"/>
                  </a:lnTo>
                  <a:lnTo>
                    <a:pt x="251" y="597"/>
                  </a:lnTo>
                  <a:lnTo>
                    <a:pt x="246" y="600"/>
                  </a:lnTo>
                  <a:lnTo>
                    <a:pt x="242" y="602"/>
                  </a:lnTo>
                  <a:lnTo>
                    <a:pt x="242" y="606"/>
                  </a:lnTo>
                  <a:lnTo>
                    <a:pt x="239" y="608"/>
                  </a:lnTo>
                  <a:lnTo>
                    <a:pt x="242" y="614"/>
                  </a:lnTo>
                  <a:lnTo>
                    <a:pt x="242" y="616"/>
                  </a:lnTo>
                  <a:lnTo>
                    <a:pt x="239" y="614"/>
                  </a:lnTo>
                  <a:lnTo>
                    <a:pt x="223" y="604"/>
                  </a:lnTo>
                  <a:lnTo>
                    <a:pt x="211" y="608"/>
                  </a:lnTo>
                  <a:lnTo>
                    <a:pt x="202" y="610"/>
                  </a:lnTo>
                  <a:lnTo>
                    <a:pt x="195" y="593"/>
                  </a:lnTo>
                  <a:lnTo>
                    <a:pt x="190" y="571"/>
                  </a:lnTo>
                  <a:lnTo>
                    <a:pt x="163" y="573"/>
                  </a:lnTo>
                  <a:lnTo>
                    <a:pt x="135" y="571"/>
                  </a:lnTo>
                  <a:lnTo>
                    <a:pt x="114" y="569"/>
                  </a:lnTo>
                  <a:lnTo>
                    <a:pt x="90" y="565"/>
                  </a:lnTo>
                  <a:lnTo>
                    <a:pt x="81" y="563"/>
                  </a:lnTo>
                  <a:lnTo>
                    <a:pt x="76" y="561"/>
                  </a:lnTo>
                  <a:lnTo>
                    <a:pt x="69" y="559"/>
                  </a:lnTo>
                  <a:lnTo>
                    <a:pt x="62" y="553"/>
                  </a:lnTo>
                  <a:lnTo>
                    <a:pt x="46" y="561"/>
                  </a:lnTo>
                  <a:lnTo>
                    <a:pt x="0" y="581"/>
                  </a:lnTo>
                  <a:lnTo>
                    <a:pt x="2" y="555"/>
                  </a:lnTo>
                  <a:lnTo>
                    <a:pt x="4" y="539"/>
                  </a:lnTo>
                  <a:lnTo>
                    <a:pt x="9" y="527"/>
                  </a:lnTo>
                  <a:lnTo>
                    <a:pt x="11" y="517"/>
                  </a:lnTo>
                  <a:lnTo>
                    <a:pt x="18" y="503"/>
                  </a:lnTo>
                  <a:lnTo>
                    <a:pt x="25" y="493"/>
                  </a:lnTo>
                  <a:lnTo>
                    <a:pt x="32" y="488"/>
                  </a:lnTo>
                  <a:lnTo>
                    <a:pt x="39" y="486"/>
                  </a:lnTo>
                  <a:lnTo>
                    <a:pt x="46" y="486"/>
                  </a:lnTo>
                  <a:lnTo>
                    <a:pt x="51" y="484"/>
                  </a:lnTo>
                  <a:lnTo>
                    <a:pt x="55" y="482"/>
                  </a:lnTo>
                  <a:lnTo>
                    <a:pt x="62" y="476"/>
                  </a:lnTo>
                  <a:lnTo>
                    <a:pt x="72" y="450"/>
                  </a:lnTo>
                  <a:lnTo>
                    <a:pt x="79" y="446"/>
                  </a:lnTo>
                  <a:lnTo>
                    <a:pt x="83" y="442"/>
                  </a:lnTo>
                  <a:lnTo>
                    <a:pt x="90" y="440"/>
                  </a:lnTo>
                  <a:lnTo>
                    <a:pt x="97" y="438"/>
                  </a:lnTo>
                  <a:lnTo>
                    <a:pt x="107" y="438"/>
                  </a:lnTo>
                  <a:lnTo>
                    <a:pt x="114" y="438"/>
                  </a:lnTo>
                  <a:lnTo>
                    <a:pt x="128" y="438"/>
                  </a:lnTo>
                  <a:lnTo>
                    <a:pt x="139" y="436"/>
                  </a:lnTo>
                  <a:lnTo>
                    <a:pt x="151" y="434"/>
                  </a:lnTo>
                  <a:lnTo>
                    <a:pt x="160" y="430"/>
                  </a:lnTo>
                  <a:lnTo>
                    <a:pt x="167" y="424"/>
                  </a:lnTo>
                  <a:lnTo>
                    <a:pt x="172" y="424"/>
                  </a:lnTo>
                  <a:lnTo>
                    <a:pt x="176" y="424"/>
                  </a:lnTo>
                  <a:lnTo>
                    <a:pt x="179" y="428"/>
                  </a:lnTo>
                  <a:lnTo>
                    <a:pt x="183" y="434"/>
                  </a:lnTo>
                  <a:lnTo>
                    <a:pt x="190" y="436"/>
                  </a:lnTo>
                  <a:lnTo>
                    <a:pt x="197" y="434"/>
                  </a:lnTo>
                  <a:lnTo>
                    <a:pt x="202" y="430"/>
                  </a:lnTo>
                  <a:lnTo>
                    <a:pt x="204" y="422"/>
                  </a:lnTo>
                  <a:lnTo>
                    <a:pt x="209" y="416"/>
                  </a:lnTo>
                  <a:lnTo>
                    <a:pt x="214" y="414"/>
                  </a:lnTo>
                  <a:lnTo>
                    <a:pt x="218" y="412"/>
                  </a:lnTo>
                  <a:lnTo>
                    <a:pt x="225" y="410"/>
                  </a:lnTo>
                  <a:lnTo>
                    <a:pt x="230" y="410"/>
                  </a:lnTo>
                  <a:lnTo>
                    <a:pt x="242" y="410"/>
                  </a:lnTo>
                  <a:lnTo>
                    <a:pt x="246" y="410"/>
                  </a:lnTo>
                  <a:lnTo>
                    <a:pt x="274" y="410"/>
                  </a:lnTo>
                  <a:lnTo>
                    <a:pt x="311" y="410"/>
                  </a:lnTo>
                  <a:lnTo>
                    <a:pt x="335" y="416"/>
                  </a:lnTo>
                  <a:lnTo>
                    <a:pt x="358" y="422"/>
                  </a:lnTo>
                  <a:lnTo>
                    <a:pt x="370" y="422"/>
                  </a:lnTo>
                  <a:lnTo>
                    <a:pt x="379" y="420"/>
                  </a:lnTo>
                  <a:lnTo>
                    <a:pt x="386" y="416"/>
                  </a:lnTo>
                  <a:lnTo>
                    <a:pt x="391" y="412"/>
                  </a:lnTo>
                  <a:lnTo>
                    <a:pt x="398" y="402"/>
                  </a:lnTo>
                  <a:lnTo>
                    <a:pt x="407" y="396"/>
                  </a:lnTo>
                  <a:lnTo>
                    <a:pt x="419" y="394"/>
                  </a:lnTo>
                  <a:lnTo>
                    <a:pt x="426" y="390"/>
                  </a:lnTo>
                  <a:lnTo>
                    <a:pt x="430" y="384"/>
                  </a:lnTo>
                  <a:lnTo>
                    <a:pt x="430" y="377"/>
                  </a:lnTo>
                  <a:lnTo>
                    <a:pt x="428" y="367"/>
                  </a:lnTo>
                  <a:lnTo>
                    <a:pt x="426" y="361"/>
                  </a:lnTo>
                  <a:lnTo>
                    <a:pt x="428" y="353"/>
                  </a:lnTo>
                  <a:lnTo>
                    <a:pt x="432" y="347"/>
                  </a:lnTo>
                  <a:lnTo>
                    <a:pt x="435" y="343"/>
                  </a:lnTo>
                  <a:lnTo>
                    <a:pt x="435" y="339"/>
                  </a:lnTo>
                  <a:lnTo>
                    <a:pt x="435" y="333"/>
                  </a:lnTo>
                  <a:lnTo>
                    <a:pt x="432" y="329"/>
                  </a:lnTo>
                  <a:lnTo>
                    <a:pt x="426" y="327"/>
                  </a:lnTo>
                  <a:lnTo>
                    <a:pt x="414" y="327"/>
                  </a:lnTo>
                  <a:lnTo>
                    <a:pt x="409" y="325"/>
                  </a:lnTo>
                  <a:lnTo>
                    <a:pt x="407" y="323"/>
                  </a:lnTo>
                  <a:lnTo>
                    <a:pt x="405" y="319"/>
                  </a:lnTo>
                  <a:lnTo>
                    <a:pt x="407" y="311"/>
                  </a:lnTo>
                  <a:lnTo>
                    <a:pt x="416" y="303"/>
                  </a:lnTo>
                  <a:lnTo>
                    <a:pt x="430" y="293"/>
                  </a:lnTo>
                  <a:lnTo>
                    <a:pt x="435" y="289"/>
                  </a:lnTo>
                  <a:lnTo>
                    <a:pt x="439" y="283"/>
                  </a:lnTo>
                  <a:lnTo>
                    <a:pt x="444" y="275"/>
                  </a:lnTo>
                  <a:lnTo>
                    <a:pt x="446" y="266"/>
                  </a:lnTo>
                  <a:lnTo>
                    <a:pt x="446" y="254"/>
                  </a:lnTo>
                  <a:lnTo>
                    <a:pt x="444" y="246"/>
                  </a:lnTo>
                  <a:lnTo>
                    <a:pt x="439" y="240"/>
                  </a:lnTo>
                  <a:lnTo>
                    <a:pt x="432" y="236"/>
                  </a:lnTo>
                  <a:lnTo>
                    <a:pt x="428" y="232"/>
                  </a:lnTo>
                  <a:lnTo>
                    <a:pt x="423" y="228"/>
                  </a:lnTo>
                  <a:lnTo>
                    <a:pt x="421" y="224"/>
                  </a:lnTo>
                  <a:lnTo>
                    <a:pt x="419" y="220"/>
                  </a:lnTo>
                  <a:lnTo>
                    <a:pt x="421" y="212"/>
                  </a:lnTo>
                  <a:lnTo>
                    <a:pt x="428" y="204"/>
                  </a:lnTo>
                  <a:lnTo>
                    <a:pt x="430" y="200"/>
                  </a:lnTo>
                  <a:lnTo>
                    <a:pt x="435" y="196"/>
                  </a:lnTo>
                  <a:lnTo>
                    <a:pt x="435" y="190"/>
                  </a:lnTo>
                  <a:lnTo>
                    <a:pt x="435" y="182"/>
                  </a:lnTo>
                  <a:lnTo>
                    <a:pt x="435" y="178"/>
                  </a:lnTo>
                  <a:lnTo>
                    <a:pt x="435" y="174"/>
                  </a:lnTo>
                  <a:lnTo>
                    <a:pt x="437" y="170"/>
                  </a:lnTo>
                  <a:lnTo>
                    <a:pt x="439" y="168"/>
                  </a:lnTo>
                  <a:lnTo>
                    <a:pt x="446" y="166"/>
                  </a:lnTo>
                  <a:lnTo>
                    <a:pt x="456" y="164"/>
                  </a:lnTo>
                  <a:lnTo>
                    <a:pt x="465" y="164"/>
                  </a:lnTo>
                  <a:lnTo>
                    <a:pt x="474" y="164"/>
                  </a:lnTo>
                  <a:lnTo>
                    <a:pt x="481" y="161"/>
                  </a:lnTo>
                  <a:lnTo>
                    <a:pt x="486" y="157"/>
                  </a:lnTo>
                  <a:lnTo>
                    <a:pt x="488" y="145"/>
                  </a:lnTo>
                  <a:lnTo>
                    <a:pt x="486" y="137"/>
                  </a:lnTo>
                  <a:lnTo>
                    <a:pt x="481" y="127"/>
                  </a:lnTo>
                  <a:lnTo>
                    <a:pt x="479" y="119"/>
                  </a:lnTo>
                  <a:lnTo>
                    <a:pt x="484" y="107"/>
                  </a:lnTo>
                  <a:lnTo>
                    <a:pt x="488" y="97"/>
                  </a:lnTo>
                  <a:lnTo>
                    <a:pt x="488" y="89"/>
                  </a:lnTo>
                  <a:lnTo>
                    <a:pt x="486" y="81"/>
                  </a:lnTo>
                  <a:lnTo>
                    <a:pt x="491" y="77"/>
                  </a:lnTo>
                  <a:lnTo>
                    <a:pt x="493" y="73"/>
                  </a:lnTo>
                  <a:lnTo>
                    <a:pt x="498" y="71"/>
                  </a:lnTo>
                  <a:lnTo>
                    <a:pt x="502" y="71"/>
                  </a:lnTo>
                  <a:lnTo>
                    <a:pt x="509" y="73"/>
                  </a:lnTo>
                  <a:lnTo>
                    <a:pt x="516" y="75"/>
                  </a:lnTo>
                  <a:lnTo>
                    <a:pt x="519" y="75"/>
                  </a:lnTo>
                  <a:lnTo>
                    <a:pt x="523" y="75"/>
                  </a:lnTo>
                  <a:lnTo>
                    <a:pt x="526" y="75"/>
                  </a:lnTo>
                  <a:lnTo>
                    <a:pt x="528" y="71"/>
                  </a:lnTo>
                  <a:lnTo>
                    <a:pt x="528" y="65"/>
                  </a:lnTo>
                  <a:lnTo>
                    <a:pt x="528" y="50"/>
                  </a:lnTo>
                  <a:lnTo>
                    <a:pt x="528" y="46"/>
                  </a:lnTo>
                  <a:lnTo>
                    <a:pt x="530" y="44"/>
                  </a:lnTo>
                  <a:lnTo>
                    <a:pt x="535" y="40"/>
                  </a:lnTo>
                  <a:lnTo>
                    <a:pt x="540" y="40"/>
                  </a:lnTo>
                  <a:lnTo>
                    <a:pt x="544" y="40"/>
                  </a:lnTo>
                  <a:lnTo>
                    <a:pt x="547" y="42"/>
                  </a:lnTo>
                  <a:lnTo>
                    <a:pt x="549" y="46"/>
                  </a:lnTo>
                  <a:lnTo>
                    <a:pt x="554" y="50"/>
                  </a:lnTo>
                  <a:lnTo>
                    <a:pt x="556" y="55"/>
                  </a:lnTo>
                  <a:lnTo>
                    <a:pt x="560" y="59"/>
                  </a:lnTo>
                  <a:lnTo>
                    <a:pt x="565" y="61"/>
                  </a:lnTo>
                  <a:lnTo>
                    <a:pt x="574" y="63"/>
                  </a:lnTo>
                  <a:lnTo>
                    <a:pt x="581" y="61"/>
                  </a:lnTo>
                  <a:lnTo>
                    <a:pt x="588" y="59"/>
                  </a:lnTo>
                  <a:lnTo>
                    <a:pt x="591" y="67"/>
                  </a:lnTo>
                  <a:lnTo>
                    <a:pt x="591" y="79"/>
                  </a:lnTo>
                  <a:lnTo>
                    <a:pt x="588" y="83"/>
                  </a:lnTo>
                  <a:lnTo>
                    <a:pt x="586" y="89"/>
                  </a:lnTo>
                  <a:lnTo>
                    <a:pt x="588" y="91"/>
                  </a:lnTo>
                  <a:lnTo>
                    <a:pt x="593" y="91"/>
                  </a:lnTo>
                  <a:lnTo>
                    <a:pt x="602" y="89"/>
                  </a:lnTo>
                  <a:lnTo>
                    <a:pt x="614" y="83"/>
                  </a:lnTo>
                  <a:lnTo>
                    <a:pt x="633" y="71"/>
                  </a:lnTo>
                  <a:lnTo>
                    <a:pt x="642" y="65"/>
                  </a:lnTo>
                  <a:lnTo>
                    <a:pt x="656" y="63"/>
                  </a:lnTo>
                  <a:lnTo>
                    <a:pt x="675" y="57"/>
                  </a:lnTo>
                  <a:lnTo>
                    <a:pt x="679" y="52"/>
                  </a:lnTo>
                  <a:lnTo>
                    <a:pt x="684" y="46"/>
                  </a:lnTo>
                  <a:lnTo>
                    <a:pt x="688" y="44"/>
                  </a:lnTo>
                  <a:lnTo>
                    <a:pt x="691" y="42"/>
                  </a:lnTo>
                  <a:lnTo>
                    <a:pt x="698" y="40"/>
                  </a:lnTo>
                  <a:lnTo>
                    <a:pt x="702" y="40"/>
                  </a:lnTo>
                  <a:lnTo>
                    <a:pt x="712" y="38"/>
                  </a:lnTo>
                  <a:lnTo>
                    <a:pt x="716" y="34"/>
                  </a:lnTo>
                  <a:lnTo>
                    <a:pt x="721" y="30"/>
                  </a:lnTo>
                  <a:lnTo>
                    <a:pt x="728" y="24"/>
                  </a:lnTo>
                  <a:lnTo>
                    <a:pt x="742" y="16"/>
                  </a:lnTo>
                  <a:lnTo>
                    <a:pt x="756" y="8"/>
                  </a:lnTo>
                  <a:lnTo>
                    <a:pt x="763" y="4"/>
                  </a:lnTo>
                  <a:lnTo>
                    <a:pt x="772" y="2"/>
                  </a:lnTo>
                  <a:lnTo>
                    <a:pt x="782" y="0"/>
                  </a:lnTo>
                  <a:lnTo>
                    <a:pt x="793" y="0"/>
                  </a:lnTo>
                  <a:lnTo>
                    <a:pt x="817" y="0"/>
                  </a:lnTo>
                  <a:lnTo>
                    <a:pt x="837" y="4"/>
                  </a:lnTo>
                  <a:lnTo>
                    <a:pt x="844" y="6"/>
                  </a:lnTo>
                  <a:lnTo>
                    <a:pt x="849" y="10"/>
                  </a:lnTo>
                  <a:lnTo>
                    <a:pt x="849" y="16"/>
                  </a:lnTo>
                  <a:lnTo>
                    <a:pt x="849" y="20"/>
                  </a:lnTo>
                  <a:lnTo>
                    <a:pt x="844" y="30"/>
                  </a:lnTo>
                  <a:lnTo>
                    <a:pt x="840" y="40"/>
                  </a:lnTo>
                  <a:lnTo>
                    <a:pt x="844" y="44"/>
                  </a:lnTo>
                  <a:lnTo>
                    <a:pt x="851" y="48"/>
                  </a:lnTo>
                  <a:lnTo>
                    <a:pt x="861" y="50"/>
                  </a:lnTo>
                  <a:lnTo>
                    <a:pt x="868" y="52"/>
                  </a:lnTo>
                  <a:lnTo>
                    <a:pt x="877" y="55"/>
                  </a:lnTo>
                  <a:lnTo>
                    <a:pt x="884" y="57"/>
                  </a:lnTo>
                  <a:lnTo>
                    <a:pt x="891" y="55"/>
                  </a:lnTo>
                  <a:lnTo>
                    <a:pt x="896" y="50"/>
                  </a:lnTo>
                  <a:lnTo>
                    <a:pt x="900" y="48"/>
                  </a:lnTo>
                  <a:lnTo>
                    <a:pt x="907" y="46"/>
                  </a:lnTo>
                  <a:lnTo>
                    <a:pt x="914" y="44"/>
                  </a:lnTo>
                  <a:lnTo>
                    <a:pt x="926" y="44"/>
                  </a:lnTo>
                  <a:lnTo>
                    <a:pt x="940" y="48"/>
                  </a:lnTo>
                  <a:lnTo>
                    <a:pt x="951" y="52"/>
                  </a:lnTo>
                  <a:lnTo>
                    <a:pt x="958" y="57"/>
                  </a:lnTo>
                  <a:lnTo>
                    <a:pt x="965" y="63"/>
                  </a:lnTo>
                  <a:lnTo>
                    <a:pt x="982" y="73"/>
                  </a:lnTo>
                  <a:lnTo>
                    <a:pt x="1003" y="83"/>
                  </a:lnTo>
                  <a:lnTo>
                    <a:pt x="1021" y="95"/>
                  </a:lnTo>
                  <a:lnTo>
                    <a:pt x="1040" y="103"/>
                  </a:lnTo>
                  <a:lnTo>
                    <a:pt x="1061" y="105"/>
                  </a:lnTo>
                  <a:lnTo>
                    <a:pt x="1077" y="107"/>
                  </a:lnTo>
                  <a:lnTo>
                    <a:pt x="1091" y="111"/>
                  </a:lnTo>
                  <a:lnTo>
                    <a:pt x="1100" y="117"/>
                  </a:lnTo>
                  <a:lnTo>
                    <a:pt x="1114" y="127"/>
                  </a:lnTo>
                  <a:lnTo>
                    <a:pt x="1117" y="131"/>
                  </a:lnTo>
                  <a:lnTo>
                    <a:pt x="1128" y="153"/>
                  </a:lnTo>
                  <a:lnTo>
                    <a:pt x="1140" y="170"/>
                  </a:lnTo>
                  <a:lnTo>
                    <a:pt x="1147" y="172"/>
                  </a:lnTo>
                  <a:lnTo>
                    <a:pt x="1154" y="170"/>
                  </a:lnTo>
                  <a:lnTo>
                    <a:pt x="1161" y="168"/>
                  </a:lnTo>
                  <a:lnTo>
                    <a:pt x="1168" y="166"/>
                  </a:lnTo>
                  <a:lnTo>
                    <a:pt x="1175" y="164"/>
                  </a:lnTo>
                  <a:lnTo>
                    <a:pt x="1184" y="164"/>
                  </a:lnTo>
                  <a:lnTo>
                    <a:pt x="1196" y="168"/>
                  </a:lnTo>
                  <a:lnTo>
                    <a:pt x="1210" y="174"/>
                  </a:lnTo>
                  <a:lnTo>
                    <a:pt x="1221" y="178"/>
                  </a:lnTo>
                  <a:lnTo>
                    <a:pt x="1235" y="178"/>
                  </a:lnTo>
                  <a:lnTo>
                    <a:pt x="1242" y="180"/>
                  </a:lnTo>
                  <a:lnTo>
                    <a:pt x="1252" y="182"/>
                  </a:lnTo>
                  <a:lnTo>
                    <a:pt x="1263" y="188"/>
                  </a:lnTo>
                  <a:lnTo>
                    <a:pt x="1277" y="19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4" name="Freeform 123"/>
            <p:cNvSpPr>
              <a:spLocks noChangeArrowheads="1"/>
            </p:cNvSpPr>
            <p:nvPr/>
          </p:nvSpPr>
          <p:spPr bwMode="auto">
            <a:xfrm>
              <a:off x="4191600" y="3120435"/>
              <a:ext cx="1177920" cy="846871"/>
            </a:xfrm>
            <a:custGeom>
              <a:avLst/>
              <a:gdLst>
                <a:gd name="T0" fmla="*/ 1176102 w 1296"/>
                <a:gd name="T1" fmla="*/ 214107 h 886"/>
                <a:gd name="T2" fmla="*/ 1133384 w 1296"/>
                <a:gd name="T3" fmla="*/ 264767 h 886"/>
                <a:gd name="T4" fmla="*/ 1095211 w 1296"/>
                <a:gd name="T5" fmla="*/ 304912 h 886"/>
                <a:gd name="T6" fmla="*/ 1131567 w 1296"/>
                <a:gd name="T7" fmla="*/ 378511 h 886"/>
                <a:gd name="T8" fmla="*/ 1063400 w 1296"/>
                <a:gd name="T9" fmla="*/ 384246 h 886"/>
                <a:gd name="T10" fmla="*/ 1061582 w 1296"/>
                <a:gd name="T11" fmla="*/ 401451 h 886"/>
                <a:gd name="T12" fmla="*/ 1029771 w 1296"/>
                <a:gd name="T13" fmla="*/ 412921 h 886"/>
                <a:gd name="T14" fmla="*/ 1040678 w 1296"/>
                <a:gd name="T15" fmla="*/ 439685 h 886"/>
                <a:gd name="T16" fmla="*/ 1034316 w 1296"/>
                <a:gd name="T17" fmla="*/ 466448 h 886"/>
                <a:gd name="T18" fmla="*/ 1034316 w 1296"/>
                <a:gd name="T19" fmla="*/ 482697 h 886"/>
                <a:gd name="T20" fmla="*/ 1021591 w 1296"/>
                <a:gd name="T21" fmla="*/ 545783 h 886"/>
                <a:gd name="T22" fmla="*/ 987053 w 1296"/>
                <a:gd name="T23" fmla="*/ 602177 h 886"/>
                <a:gd name="T24" fmla="*/ 945245 w 1296"/>
                <a:gd name="T25" fmla="*/ 611735 h 886"/>
                <a:gd name="T26" fmla="*/ 892529 w 1296"/>
                <a:gd name="T27" fmla="*/ 710186 h 886"/>
                <a:gd name="T28" fmla="*/ 864353 w 1296"/>
                <a:gd name="T29" fmla="*/ 756067 h 886"/>
                <a:gd name="T30" fmla="*/ 779827 w 1296"/>
                <a:gd name="T31" fmla="*/ 779007 h 886"/>
                <a:gd name="T32" fmla="*/ 640767 w 1296"/>
                <a:gd name="T33" fmla="*/ 802903 h 886"/>
                <a:gd name="T34" fmla="*/ 585324 w 1296"/>
                <a:gd name="T35" fmla="*/ 818196 h 886"/>
                <a:gd name="T36" fmla="*/ 526247 w 1296"/>
                <a:gd name="T37" fmla="*/ 831578 h 886"/>
                <a:gd name="T38" fmla="*/ 456262 w 1296"/>
                <a:gd name="T39" fmla="*/ 810549 h 886"/>
                <a:gd name="T40" fmla="*/ 435358 w 1296"/>
                <a:gd name="T41" fmla="*/ 780918 h 886"/>
                <a:gd name="T42" fmla="*/ 449900 w 1296"/>
                <a:gd name="T43" fmla="*/ 704451 h 886"/>
                <a:gd name="T44" fmla="*/ 408091 w 1296"/>
                <a:gd name="T45" fmla="*/ 696805 h 886"/>
                <a:gd name="T46" fmla="*/ 384460 w 1296"/>
                <a:gd name="T47" fmla="*/ 600265 h 886"/>
                <a:gd name="T48" fmla="*/ 371736 w 1296"/>
                <a:gd name="T49" fmla="*/ 561076 h 886"/>
                <a:gd name="T50" fmla="*/ 325382 w 1296"/>
                <a:gd name="T51" fmla="*/ 566811 h 886"/>
                <a:gd name="T52" fmla="*/ 223587 w 1296"/>
                <a:gd name="T53" fmla="*/ 573502 h 886"/>
                <a:gd name="T54" fmla="*/ 202682 w 1296"/>
                <a:gd name="T55" fmla="*/ 577325 h 886"/>
                <a:gd name="T56" fmla="*/ 103613 w 1296"/>
                <a:gd name="T57" fmla="*/ 543871 h 886"/>
                <a:gd name="T58" fmla="*/ 0 w 1296"/>
                <a:gd name="T59" fmla="*/ 555341 h 886"/>
                <a:gd name="T60" fmla="*/ 29084 w 1296"/>
                <a:gd name="T61" fmla="*/ 466448 h 886"/>
                <a:gd name="T62" fmla="*/ 71802 w 1296"/>
                <a:gd name="T63" fmla="*/ 426303 h 886"/>
                <a:gd name="T64" fmla="*/ 126336 w 1296"/>
                <a:gd name="T65" fmla="*/ 416745 h 886"/>
                <a:gd name="T66" fmla="*/ 166327 w 1296"/>
                <a:gd name="T67" fmla="*/ 414833 h 886"/>
                <a:gd name="T68" fmla="*/ 198138 w 1296"/>
                <a:gd name="T69" fmla="*/ 393805 h 886"/>
                <a:gd name="T70" fmla="*/ 304478 w 1296"/>
                <a:gd name="T71" fmla="*/ 397628 h 886"/>
                <a:gd name="T72" fmla="*/ 369918 w 1296"/>
                <a:gd name="T73" fmla="*/ 378511 h 886"/>
                <a:gd name="T74" fmla="*/ 389004 w 1296"/>
                <a:gd name="T75" fmla="*/ 337410 h 886"/>
                <a:gd name="T76" fmla="*/ 376280 w 1296"/>
                <a:gd name="T77" fmla="*/ 312559 h 886"/>
                <a:gd name="T78" fmla="*/ 395367 w 1296"/>
                <a:gd name="T79" fmla="*/ 276237 h 886"/>
                <a:gd name="T80" fmla="*/ 392640 w 1296"/>
                <a:gd name="T81" fmla="*/ 225577 h 886"/>
                <a:gd name="T82" fmla="*/ 390822 w 1296"/>
                <a:gd name="T83" fmla="*/ 191167 h 886"/>
                <a:gd name="T84" fmla="*/ 399002 w 1296"/>
                <a:gd name="T85" fmla="*/ 160581 h 886"/>
                <a:gd name="T86" fmla="*/ 443538 w 1296"/>
                <a:gd name="T87" fmla="*/ 138596 h 886"/>
                <a:gd name="T88" fmla="*/ 441720 w 1296"/>
                <a:gd name="T89" fmla="*/ 77423 h 886"/>
                <a:gd name="T90" fmla="*/ 471713 w 1296"/>
                <a:gd name="T91" fmla="*/ 71688 h 886"/>
                <a:gd name="T92" fmla="*/ 481711 w 1296"/>
                <a:gd name="T93" fmla="*/ 42057 h 886"/>
                <a:gd name="T94" fmla="*/ 505342 w 1296"/>
                <a:gd name="T95" fmla="*/ 52571 h 886"/>
                <a:gd name="T96" fmla="*/ 537153 w 1296"/>
                <a:gd name="T97" fmla="*/ 75511 h 886"/>
                <a:gd name="T98" fmla="*/ 575327 w 1296"/>
                <a:gd name="T99" fmla="*/ 67864 h 886"/>
                <a:gd name="T100" fmla="*/ 628042 w 1296"/>
                <a:gd name="T101" fmla="*/ 40145 h 886"/>
                <a:gd name="T102" fmla="*/ 674396 w 1296"/>
                <a:gd name="T103" fmla="*/ 15293 h 886"/>
                <a:gd name="T104" fmla="*/ 760740 w 1296"/>
                <a:gd name="T105" fmla="*/ 3823 h 886"/>
                <a:gd name="T106" fmla="*/ 767102 w 1296"/>
                <a:gd name="T107" fmla="*/ 42057 h 886"/>
                <a:gd name="T108" fmla="*/ 814364 w 1296"/>
                <a:gd name="T109" fmla="*/ 47792 h 886"/>
                <a:gd name="T110" fmla="*/ 870715 w 1296"/>
                <a:gd name="T111" fmla="*/ 54483 h 886"/>
                <a:gd name="T112" fmla="*/ 978873 w 1296"/>
                <a:gd name="T113" fmla="*/ 102274 h 886"/>
                <a:gd name="T114" fmla="*/ 1042496 w 1296"/>
                <a:gd name="T115" fmla="*/ 164404 h 886"/>
                <a:gd name="T116" fmla="*/ 1099756 w 1296"/>
                <a:gd name="T117" fmla="*/ 166316 h 8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6"/>
                <a:gd name="T178" fmla="*/ 0 h 886"/>
                <a:gd name="T179" fmla="*/ 1296 w 1296"/>
                <a:gd name="T180" fmla="*/ 886 h 8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6" h="886">
                  <a:moveTo>
                    <a:pt x="1277" y="196"/>
                  </a:moveTo>
                  <a:lnTo>
                    <a:pt x="1284" y="200"/>
                  </a:lnTo>
                  <a:lnTo>
                    <a:pt x="1289" y="204"/>
                  </a:lnTo>
                  <a:lnTo>
                    <a:pt x="1294" y="208"/>
                  </a:lnTo>
                  <a:lnTo>
                    <a:pt x="1296" y="214"/>
                  </a:lnTo>
                  <a:lnTo>
                    <a:pt x="1296" y="220"/>
                  </a:lnTo>
                  <a:lnTo>
                    <a:pt x="1294" y="224"/>
                  </a:lnTo>
                  <a:lnTo>
                    <a:pt x="1291" y="228"/>
                  </a:lnTo>
                  <a:lnTo>
                    <a:pt x="1284" y="232"/>
                  </a:lnTo>
                  <a:lnTo>
                    <a:pt x="1273" y="240"/>
                  </a:lnTo>
                  <a:lnTo>
                    <a:pt x="1261" y="248"/>
                  </a:lnTo>
                  <a:lnTo>
                    <a:pt x="1252" y="258"/>
                  </a:lnTo>
                  <a:lnTo>
                    <a:pt x="1247" y="266"/>
                  </a:lnTo>
                  <a:lnTo>
                    <a:pt x="1247" y="277"/>
                  </a:lnTo>
                  <a:lnTo>
                    <a:pt x="1245" y="283"/>
                  </a:lnTo>
                  <a:lnTo>
                    <a:pt x="1240" y="287"/>
                  </a:lnTo>
                  <a:lnTo>
                    <a:pt x="1235" y="289"/>
                  </a:lnTo>
                  <a:lnTo>
                    <a:pt x="1226" y="291"/>
                  </a:lnTo>
                  <a:lnTo>
                    <a:pt x="1219" y="295"/>
                  </a:lnTo>
                  <a:lnTo>
                    <a:pt x="1210" y="309"/>
                  </a:lnTo>
                  <a:lnTo>
                    <a:pt x="1205" y="319"/>
                  </a:lnTo>
                  <a:lnTo>
                    <a:pt x="1203" y="327"/>
                  </a:lnTo>
                  <a:lnTo>
                    <a:pt x="1203" y="335"/>
                  </a:lnTo>
                  <a:lnTo>
                    <a:pt x="1208" y="345"/>
                  </a:lnTo>
                  <a:lnTo>
                    <a:pt x="1214" y="351"/>
                  </a:lnTo>
                  <a:lnTo>
                    <a:pt x="1226" y="371"/>
                  </a:lnTo>
                  <a:lnTo>
                    <a:pt x="1242" y="388"/>
                  </a:lnTo>
                  <a:lnTo>
                    <a:pt x="1245" y="396"/>
                  </a:lnTo>
                  <a:lnTo>
                    <a:pt x="1245" y="398"/>
                  </a:lnTo>
                  <a:lnTo>
                    <a:pt x="1242" y="402"/>
                  </a:lnTo>
                  <a:lnTo>
                    <a:pt x="1240" y="408"/>
                  </a:lnTo>
                  <a:lnTo>
                    <a:pt x="1228" y="402"/>
                  </a:lnTo>
                  <a:lnTo>
                    <a:pt x="1214" y="396"/>
                  </a:lnTo>
                  <a:lnTo>
                    <a:pt x="1191" y="400"/>
                  </a:lnTo>
                  <a:lnTo>
                    <a:pt x="1170" y="402"/>
                  </a:lnTo>
                  <a:lnTo>
                    <a:pt x="1166" y="402"/>
                  </a:lnTo>
                  <a:lnTo>
                    <a:pt x="1166" y="404"/>
                  </a:lnTo>
                  <a:lnTo>
                    <a:pt x="1166" y="406"/>
                  </a:lnTo>
                  <a:lnTo>
                    <a:pt x="1168" y="410"/>
                  </a:lnTo>
                  <a:lnTo>
                    <a:pt x="1170" y="416"/>
                  </a:lnTo>
                  <a:lnTo>
                    <a:pt x="1170" y="418"/>
                  </a:lnTo>
                  <a:lnTo>
                    <a:pt x="1168" y="420"/>
                  </a:lnTo>
                  <a:lnTo>
                    <a:pt x="1166" y="420"/>
                  </a:lnTo>
                  <a:lnTo>
                    <a:pt x="1163" y="420"/>
                  </a:lnTo>
                  <a:lnTo>
                    <a:pt x="1159" y="420"/>
                  </a:lnTo>
                  <a:lnTo>
                    <a:pt x="1154" y="418"/>
                  </a:lnTo>
                  <a:lnTo>
                    <a:pt x="1147" y="422"/>
                  </a:lnTo>
                  <a:lnTo>
                    <a:pt x="1138" y="428"/>
                  </a:lnTo>
                  <a:lnTo>
                    <a:pt x="1133" y="432"/>
                  </a:lnTo>
                  <a:lnTo>
                    <a:pt x="1131" y="436"/>
                  </a:lnTo>
                  <a:lnTo>
                    <a:pt x="1131" y="438"/>
                  </a:lnTo>
                  <a:lnTo>
                    <a:pt x="1133" y="442"/>
                  </a:lnTo>
                  <a:lnTo>
                    <a:pt x="1138" y="446"/>
                  </a:lnTo>
                  <a:lnTo>
                    <a:pt x="1142" y="452"/>
                  </a:lnTo>
                  <a:lnTo>
                    <a:pt x="1145" y="456"/>
                  </a:lnTo>
                  <a:lnTo>
                    <a:pt x="1145" y="460"/>
                  </a:lnTo>
                  <a:lnTo>
                    <a:pt x="1147" y="468"/>
                  </a:lnTo>
                  <a:lnTo>
                    <a:pt x="1149" y="476"/>
                  </a:lnTo>
                  <a:lnTo>
                    <a:pt x="1156" y="482"/>
                  </a:lnTo>
                  <a:lnTo>
                    <a:pt x="1156" y="484"/>
                  </a:lnTo>
                  <a:lnTo>
                    <a:pt x="1154" y="486"/>
                  </a:lnTo>
                  <a:lnTo>
                    <a:pt x="1152" y="488"/>
                  </a:lnTo>
                  <a:lnTo>
                    <a:pt x="1138" y="488"/>
                  </a:lnTo>
                  <a:lnTo>
                    <a:pt x="1126" y="488"/>
                  </a:lnTo>
                  <a:lnTo>
                    <a:pt x="1121" y="488"/>
                  </a:lnTo>
                  <a:lnTo>
                    <a:pt x="1121" y="491"/>
                  </a:lnTo>
                  <a:lnTo>
                    <a:pt x="1121" y="493"/>
                  </a:lnTo>
                  <a:lnTo>
                    <a:pt x="1126" y="495"/>
                  </a:lnTo>
                  <a:lnTo>
                    <a:pt x="1133" y="501"/>
                  </a:lnTo>
                  <a:lnTo>
                    <a:pt x="1138" y="505"/>
                  </a:lnTo>
                  <a:lnTo>
                    <a:pt x="1142" y="521"/>
                  </a:lnTo>
                  <a:lnTo>
                    <a:pt x="1149" y="537"/>
                  </a:lnTo>
                  <a:lnTo>
                    <a:pt x="1149" y="545"/>
                  </a:lnTo>
                  <a:lnTo>
                    <a:pt x="1145" y="551"/>
                  </a:lnTo>
                  <a:lnTo>
                    <a:pt x="1138" y="557"/>
                  </a:lnTo>
                  <a:lnTo>
                    <a:pt x="1131" y="563"/>
                  </a:lnTo>
                  <a:lnTo>
                    <a:pt x="1124" y="571"/>
                  </a:lnTo>
                  <a:lnTo>
                    <a:pt x="1114" y="581"/>
                  </a:lnTo>
                  <a:lnTo>
                    <a:pt x="1107" y="593"/>
                  </a:lnTo>
                  <a:lnTo>
                    <a:pt x="1100" y="612"/>
                  </a:lnTo>
                  <a:lnTo>
                    <a:pt x="1098" y="618"/>
                  </a:lnTo>
                  <a:lnTo>
                    <a:pt x="1093" y="624"/>
                  </a:lnTo>
                  <a:lnTo>
                    <a:pt x="1091" y="628"/>
                  </a:lnTo>
                  <a:lnTo>
                    <a:pt x="1086" y="630"/>
                  </a:lnTo>
                  <a:lnTo>
                    <a:pt x="1077" y="632"/>
                  </a:lnTo>
                  <a:lnTo>
                    <a:pt x="1068" y="634"/>
                  </a:lnTo>
                  <a:lnTo>
                    <a:pt x="1059" y="632"/>
                  </a:lnTo>
                  <a:lnTo>
                    <a:pt x="1049" y="634"/>
                  </a:lnTo>
                  <a:lnTo>
                    <a:pt x="1047" y="634"/>
                  </a:lnTo>
                  <a:lnTo>
                    <a:pt x="1042" y="636"/>
                  </a:lnTo>
                  <a:lnTo>
                    <a:pt x="1040" y="640"/>
                  </a:lnTo>
                  <a:lnTo>
                    <a:pt x="1038" y="644"/>
                  </a:lnTo>
                  <a:lnTo>
                    <a:pt x="1035" y="666"/>
                  </a:lnTo>
                  <a:lnTo>
                    <a:pt x="1033" y="686"/>
                  </a:lnTo>
                  <a:lnTo>
                    <a:pt x="1019" y="698"/>
                  </a:lnTo>
                  <a:lnTo>
                    <a:pt x="998" y="719"/>
                  </a:lnTo>
                  <a:lnTo>
                    <a:pt x="989" y="731"/>
                  </a:lnTo>
                  <a:lnTo>
                    <a:pt x="982" y="743"/>
                  </a:lnTo>
                  <a:lnTo>
                    <a:pt x="975" y="755"/>
                  </a:lnTo>
                  <a:lnTo>
                    <a:pt x="975" y="769"/>
                  </a:lnTo>
                  <a:lnTo>
                    <a:pt x="972" y="773"/>
                  </a:lnTo>
                  <a:lnTo>
                    <a:pt x="970" y="777"/>
                  </a:lnTo>
                  <a:lnTo>
                    <a:pt x="968" y="781"/>
                  </a:lnTo>
                  <a:lnTo>
                    <a:pt x="963" y="785"/>
                  </a:lnTo>
                  <a:lnTo>
                    <a:pt x="951" y="791"/>
                  </a:lnTo>
                  <a:lnTo>
                    <a:pt x="938" y="797"/>
                  </a:lnTo>
                  <a:lnTo>
                    <a:pt x="907" y="807"/>
                  </a:lnTo>
                  <a:lnTo>
                    <a:pt x="889" y="813"/>
                  </a:lnTo>
                  <a:lnTo>
                    <a:pt x="882" y="815"/>
                  </a:lnTo>
                  <a:lnTo>
                    <a:pt x="875" y="817"/>
                  </a:lnTo>
                  <a:lnTo>
                    <a:pt x="865" y="817"/>
                  </a:lnTo>
                  <a:lnTo>
                    <a:pt x="858" y="815"/>
                  </a:lnTo>
                  <a:lnTo>
                    <a:pt x="840" y="811"/>
                  </a:lnTo>
                  <a:lnTo>
                    <a:pt x="821" y="809"/>
                  </a:lnTo>
                  <a:lnTo>
                    <a:pt x="791" y="815"/>
                  </a:lnTo>
                  <a:lnTo>
                    <a:pt x="763" y="824"/>
                  </a:lnTo>
                  <a:lnTo>
                    <a:pt x="742" y="830"/>
                  </a:lnTo>
                  <a:lnTo>
                    <a:pt x="723" y="834"/>
                  </a:lnTo>
                  <a:lnTo>
                    <a:pt x="705" y="840"/>
                  </a:lnTo>
                  <a:lnTo>
                    <a:pt x="686" y="848"/>
                  </a:lnTo>
                  <a:lnTo>
                    <a:pt x="679" y="846"/>
                  </a:lnTo>
                  <a:lnTo>
                    <a:pt x="672" y="846"/>
                  </a:lnTo>
                  <a:lnTo>
                    <a:pt x="663" y="848"/>
                  </a:lnTo>
                  <a:lnTo>
                    <a:pt x="656" y="850"/>
                  </a:lnTo>
                  <a:lnTo>
                    <a:pt x="649" y="852"/>
                  </a:lnTo>
                  <a:lnTo>
                    <a:pt x="644" y="856"/>
                  </a:lnTo>
                  <a:lnTo>
                    <a:pt x="637" y="860"/>
                  </a:lnTo>
                  <a:lnTo>
                    <a:pt x="630" y="862"/>
                  </a:lnTo>
                  <a:lnTo>
                    <a:pt x="621" y="864"/>
                  </a:lnTo>
                  <a:lnTo>
                    <a:pt x="609" y="866"/>
                  </a:lnTo>
                  <a:lnTo>
                    <a:pt x="602" y="862"/>
                  </a:lnTo>
                  <a:lnTo>
                    <a:pt x="593" y="860"/>
                  </a:lnTo>
                  <a:lnTo>
                    <a:pt x="579" y="870"/>
                  </a:lnTo>
                  <a:lnTo>
                    <a:pt x="572" y="880"/>
                  </a:lnTo>
                  <a:lnTo>
                    <a:pt x="544" y="886"/>
                  </a:lnTo>
                  <a:lnTo>
                    <a:pt x="528" y="886"/>
                  </a:lnTo>
                  <a:lnTo>
                    <a:pt x="516" y="876"/>
                  </a:lnTo>
                  <a:lnTo>
                    <a:pt x="505" y="862"/>
                  </a:lnTo>
                  <a:lnTo>
                    <a:pt x="505" y="854"/>
                  </a:lnTo>
                  <a:lnTo>
                    <a:pt x="502" y="848"/>
                  </a:lnTo>
                  <a:lnTo>
                    <a:pt x="498" y="844"/>
                  </a:lnTo>
                  <a:lnTo>
                    <a:pt x="493" y="842"/>
                  </a:lnTo>
                  <a:lnTo>
                    <a:pt x="488" y="840"/>
                  </a:lnTo>
                  <a:lnTo>
                    <a:pt x="484" y="838"/>
                  </a:lnTo>
                  <a:lnTo>
                    <a:pt x="481" y="834"/>
                  </a:lnTo>
                  <a:lnTo>
                    <a:pt x="479" y="830"/>
                  </a:lnTo>
                  <a:lnTo>
                    <a:pt x="479" y="817"/>
                  </a:lnTo>
                  <a:lnTo>
                    <a:pt x="479" y="805"/>
                  </a:lnTo>
                  <a:lnTo>
                    <a:pt x="479" y="797"/>
                  </a:lnTo>
                  <a:lnTo>
                    <a:pt x="481" y="785"/>
                  </a:lnTo>
                  <a:lnTo>
                    <a:pt x="493" y="759"/>
                  </a:lnTo>
                  <a:lnTo>
                    <a:pt x="500" y="747"/>
                  </a:lnTo>
                  <a:lnTo>
                    <a:pt x="498" y="741"/>
                  </a:lnTo>
                  <a:lnTo>
                    <a:pt x="495" y="737"/>
                  </a:lnTo>
                  <a:lnTo>
                    <a:pt x="493" y="733"/>
                  </a:lnTo>
                  <a:lnTo>
                    <a:pt x="491" y="731"/>
                  </a:lnTo>
                  <a:lnTo>
                    <a:pt x="481" y="729"/>
                  </a:lnTo>
                  <a:lnTo>
                    <a:pt x="474" y="731"/>
                  </a:lnTo>
                  <a:lnTo>
                    <a:pt x="465" y="731"/>
                  </a:lnTo>
                  <a:lnTo>
                    <a:pt x="456" y="731"/>
                  </a:lnTo>
                  <a:lnTo>
                    <a:pt x="449" y="729"/>
                  </a:lnTo>
                  <a:lnTo>
                    <a:pt x="444" y="723"/>
                  </a:lnTo>
                  <a:lnTo>
                    <a:pt x="435" y="698"/>
                  </a:lnTo>
                  <a:lnTo>
                    <a:pt x="426" y="670"/>
                  </a:lnTo>
                  <a:lnTo>
                    <a:pt x="432" y="658"/>
                  </a:lnTo>
                  <a:lnTo>
                    <a:pt x="439" y="644"/>
                  </a:lnTo>
                  <a:lnTo>
                    <a:pt x="430" y="636"/>
                  </a:lnTo>
                  <a:lnTo>
                    <a:pt x="423" y="628"/>
                  </a:lnTo>
                  <a:lnTo>
                    <a:pt x="423" y="618"/>
                  </a:lnTo>
                  <a:lnTo>
                    <a:pt x="423" y="606"/>
                  </a:lnTo>
                  <a:lnTo>
                    <a:pt x="423" y="602"/>
                  </a:lnTo>
                  <a:lnTo>
                    <a:pt x="421" y="597"/>
                  </a:lnTo>
                  <a:lnTo>
                    <a:pt x="419" y="593"/>
                  </a:lnTo>
                  <a:lnTo>
                    <a:pt x="416" y="591"/>
                  </a:lnTo>
                  <a:lnTo>
                    <a:pt x="409" y="587"/>
                  </a:lnTo>
                  <a:lnTo>
                    <a:pt x="402" y="581"/>
                  </a:lnTo>
                  <a:lnTo>
                    <a:pt x="391" y="581"/>
                  </a:lnTo>
                  <a:lnTo>
                    <a:pt x="384" y="585"/>
                  </a:lnTo>
                  <a:lnTo>
                    <a:pt x="374" y="583"/>
                  </a:lnTo>
                  <a:lnTo>
                    <a:pt x="360" y="581"/>
                  </a:lnTo>
                  <a:lnTo>
                    <a:pt x="358" y="589"/>
                  </a:lnTo>
                  <a:lnTo>
                    <a:pt x="358" y="593"/>
                  </a:lnTo>
                  <a:lnTo>
                    <a:pt x="351" y="595"/>
                  </a:lnTo>
                  <a:lnTo>
                    <a:pt x="339" y="595"/>
                  </a:lnTo>
                  <a:lnTo>
                    <a:pt x="318" y="595"/>
                  </a:lnTo>
                  <a:lnTo>
                    <a:pt x="295" y="593"/>
                  </a:lnTo>
                  <a:lnTo>
                    <a:pt x="274" y="595"/>
                  </a:lnTo>
                  <a:lnTo>
                    <a:pt x="251" y="597"/>
                  </a:lnTo>
                  <a:lnTo>
                    <a:pt x="246" y="600"/>
                  </a:lnTo>
                  <a:lnTo>
                    <a:pt x="242" y="602"/>
                  </a:lnTo>
                  <a:lnTo>
                    <a:pt x="242" y="606"/>
                  </a:lnTo>
                  <a:lnTo>
                    <a:pt x="239" y="608"/>
                  </a:lnTo>
                  <a:lnTo>
                    <a:pt x="242" y="614"/>
                  </a:lnTo>
                  <a:lnTo>
                    <a:pt x="242" y="616"/>
                  </a:lnTo>
                  <a:lnTo>
                    <a:pt x="239" y="614"/>
                  </a:lnTo>
                  <a:lnTo>
                    <a:pt x="223" y="604"/>
                  </a:lnTo>
                  <a:lnTo>
                    <a:pt x="211" y="608"/>
                  </a:lnTo>
                  <a:lnTo>
                    <a:pt x="202" y="610"/>
                  </a:lnTo>
                  <a:lnTo>
                    <a:pt x="195" y="593"/>
                  </a:lnTo>
                  <a:lnTo>
                    <a:pt x="190" y="571"/>
                  </a:lnTo>
                  <a:lnTo>
                    <a:pt x="163" y="573"/>
                  </a:lnTo>
                  <a:lnTo>
                    <a:pt x="135" y="571"/>
                  </a:lnTo>
                  <a:lnTo>
                    <a:pt x="114" y="569"/>
                  </a:lnTo>
                  <a:lnTo>
                    <a:pt x="90" y="565"/>
                  </a:lnTo>
                  <a:lnTo>
                    <a:pt x="81" y="563"/>
                  </a:lnTo>
                  <a:lnTo>
                    <a:pt x="76" y="561"/>
                  </a:lnTo>
                  <a:lnTo>
                    <a:pt x="69" y="559"/>
                  </a:lnTo>
                  <a:lnTo>
                    <a:pt x="62" y="553"/>
                  </a:lnTo>
                  <a:lnTo>
                    <a:pt x="46" y="561"/>
                  </a:lnTo>
                  <a:lnTo>
                    <a:pt x="0" y="581"/>
                  </a:lnTo>
                  <a:lnTo>
                    <a:pt x="2" y="555"/>
                  </a:lnTo>
                  <a:lnTo>
                    <a:pt x="4" y="539"/>
                  </a:lnTo>
                  <a:lnTo>
                    <a:pt x="9" y="527"/>
                  </a:lnTo>
                  <a:lnTo>
                    <a:pt x="11" y="517"/>
                  </a:lnTo>
                  <a:lnTo>
                    <a:pt x="18" y="503"/>
                  </a:lnTo>
                  <a:lnTo>
                    <a:pt x="25" y="493"/>
                  </a:lnTo>
                  <a:lnTo>
                    <a:pt x="32" y="488"/>
                  </a:lnTo>
                  <a:lnTo>
                    <a:pt x="39" y="486"/>
                  </a:lnTo>
                  <a:lnTo>
                    <a:pt x="46" y="486"/>
                  </a:lnTo>
                  <a:lnTo>
                    <a:pt x="51" y="484"/>
                  </a:lnTo>
                  <a:lnTo>
                    <a:pt x="55" y="482"/>
                  </a:lnTo>
                  <a:lnTo>
                    <a:pt x="62" y="476"/>
                  </a:lnTo>
                  <a:lnTo>
                    <a:pt x="72" y="450"/>
                  </a:lnTo>
                  <a:lnTo>
                    <a:pt x="79" y="446"/>
                  </a:lnTo>
                  <a:lnTo>
                    <a:pt x="83" y="442"/>
                  </a:lnTo>
                  <a:lnTo>
                    <a:pt x="90" y="440"/>
                  </a:lnTo>
                  <a:lnTo>
                    <a:pt x="97" y="438"/>
                  </a:lnTo>
                  <a:lnTo>
                    <a:pt x="107" y="438"/>
                  </a:lnTo>
                  <a:lnTo>
                    <a:pt x="114" y="438"/>
                  </a:lnTo>
                  <a:lnTo>
                    <a:pt x="128" y="438"/>
                  </a:lnTo>
                  <a:lnTo>
                    <a:pt x="139" y="436"/>
                  </a:lnTo>
                  <a:lnTo>
                    <a:pt x="151" y="434"/>
                  </a:lnTo>
                  <a:lnTo>
                    <a:pt x="160" y="430"/>
                  </a:lnTo>
                  <a:lnTo>
                    <a:pt x="167" y="424"/>
                  </a:lnTo>
                  <a:lnTo>
                    <a:pt x="172" y="424"/>
                  </a:lnTo>
                  <a:lnTo>
                    <a:pt x="176" y="424"/>
                  </a:lnTo>
                  <a:lnTo>
                    <a:pt x="179" y="428"/>
                  </a:lnTo>
                  <a:lnTo>
                    <a:pt x="183" y="434"/>
                  </a:lnTo>
                  <a:lnTo>
                    <a:pt x="190" y="436"/>
                  </a:lnTo>
                  <a:lnTo>
                    <a:pt x="197" y="434"/>
                  </a:lnTo>
                  <a:lnTo>
                    <a:pt x="202" y="430"/>
                  </a:lnTo>
                  <a:lnTo>
                    <a:pt x="204" y="422"/>
                  </a:lnTo>
                  <a:lnTo>
                    <a:pt x="209" y="416"/>
                  </a:lnTo>
                  <a:lnTo>
                    <a:pt x="214" y="414"/>
                  </a:lnTo>
                  <a:lnTo>
                    <a:pt x="218" y="412"/>
                  </a:lnTo>
                  <a:lnTo>
                    <a:pt x="225" y="410"/>
                  </a:lnTo>
                  <a:lnTo>
                    <a:pt x="230" y="410"/>
                  </a:lnTo>
                  <a:lnTo>
                    <a:pt x="242" y="410"/>
                  </a:lnTo>
                  <a:lnTo>
                    <a:pt x="246" y="410"/>
                  </a:lnTo>
                  <a:lnTo>
                    <a:pt x="274" y="410"/>
                  </a:lnTo>
                  <a:lnTo>
                    <a:pt x="311" y="410"/>
                  </a:lnTo>
                  <a:lnTo>
                    <a:pt x="335" y="416"/>
                  </a:lnTo>
                  <a:lnTo>
                    <a:pt x="358" y="422"/>
                  </a:lnTo>
                  <a:lnTo>
                    <a:pt x="370" y="422"/>
                  </a:lnTo>
                  <a:lnTo>
                    <a:pt x="379" y="420"/>
                  </a:lnTo>
                  <a:lnTo>
                    <a:pt x="386" y="416"/>
                  </a:lnTo>
                  <a:lnTo>
                    <a:pt x="391" y="412"/>
                  </a:lnTo>
                  <a:lnTo>
                    <a:pt x="398" y="402"/>
                  </a:lnTo>
                  <a:lnTo>
                    <a:pt x="407" y="396"/>
                  </a:lnTo>
                  <a:lnTo>
                    <a:pt x="419" y="394"/>
                  </a:lnTo>
                  <a:lnTo>
                    <a:pt x="426" y="390"/>
                  </a:lnTo>
                  <a:lnTo>
                    <a:pt x="430" y="384"/>
                  </a:lnTo>
                  <a:lnTo>
                    <a:pt x="430" y="377"/>
                  </a:lnTo>
                  <a:lnTo>
                    <a:pt x="428" y="367"/>
                  </a:lnTo>
                  <a:lnTo>
                    <a:pt x="426" y="361"/>
                  </a:lnTo>
                  <a:lnTo>
                    <a:pt x="428" y="353"/>
                  </a:lnTo>
                  <a:lnTo>
                    <a:pt x="432" y="347"/>
                  </a:lnTo>
                  <a:lnTo>
                    <a:pt x="435" y="343"/>
                  </a:lnTo>
                  <a:lnTo>
                    <a:pt x="435" y="339"/>
                  </a:lnTo>
                  <a:lnTo>
                    <a:pt x="435" y="333"/>
                  </a:lnTo>
                  <a:lnTo>
                    <a:pt x="432" y="329"/>
                  </a:lnTo>
                  <a:lnTo>
                    <a:pt x="426" y="327"/>
                  </a:lnTo>
                  <a:lnTo>
                    <a:pt x="414" y="327"/>
                  </a:lnTo>
                  <a:lnTo>
                    <a:pt x="409" y="325"/>
                  </a:lnTo>
                  <a:lnTo>
                    <a:pt x="407" y="323"/>
                  </a:lnTo>
                  <a:lnTo>
                    <a:pt x="405" y="319"/>
                  </a:lnTo>
                  <a:lnTo>
                    <a:pt x="407" y="311"/>
                  </a:lnTo>
                  <a:lnTo>
                    <a:pt x="416" y="303"/>
                  </a:lnTo>
                  <a:lnTo>
                    <a:pt x="430" y="293"/>
                  </a:lnTo>
                  <a:lnTo>
                    <a:pt x="435" y="289"/>
                  </a:lnTo>
                  <a:lnTo>
                    <a:pt x="439" y="283"/>
                  </a:lnTo>
                  <a:lnTo>
                    <a:pt x="444" y="275"/>
                  </a:lnTo>
                  <a:lnTo>
                    <a:pt x="446" y="266"/>
                  </a:lnTo>
                  <a:lnTo>
                    <a:pt x="446" y="254"/>
                  </a:lnTo>
                  <a:lnTo>
                    <a:pt x="444" y="246"/>
                  </a:lnTo>
                  <a:lnTo>
                    <a:pt x="439" y="240"/>
                  </a:lnTo>
                  <a:lnTo>
                    <a:pt x="432" y="236"/>
                  </a:lnTo>
                  <a:lnTo>
                    <a:pt x="428" y="232"/>
                  </a:lnTo>
                  <a:lnTo>
                    <a:pt x="423" y="228"/>
                  </a:lnTo>
                  <a:lnTo>
                    <a:pt x="421" y="224"/>
                  </a:lnTo>
                  <a:lnTo>
                    <a:pt x="419" y="220"/>
                  </a:lnTo>
                  <a:lnTo>
                    <a:pt x="421" y="212"/>
                  </a:lnTo>
                  <a:lnTo>
                    <a:pt x="428" y="204"/>
                  </a:lnTo>
                  <a:lnTo>
                    <a:pt x="430" y="200"/>
                  </a:lnTo>
                  <a:lnTo>
                    <a:pt x="435" y="196"/>
                  </a:lnTo>
                  <a:lnTo>
                    <a:pt x="435" y="190"/>
                  </a:lnTo>
                  <a:lnTo>
                    <a:pt x="435" y="182"/>
                  </a:lnTo>
                  <a:lnTo>
                    <a:pt x="435" y="178"/>
                  </a:lnTo>
                  <a:lnTo>
                    <a:pt x="435" y="174"/>
                  </a:lnTo>
                  <a:lnTo>
                    <a:pt x="437" y="170"/>
                  </a:lnTo>
                  <a:lnTo>
                    <a:pt x="439" y="168"/>
                  </a:lnTo>
                  <a:lnTo>
                    <a:pt x="446" y="166"/>
                  </a:lnTo>
                  <a:lnTo>
                    <a:pt x="456" y="164"/>
                  </a:lnTo>
                  <a:lnTo>
                    <a:pt x="465" y="164"/>
                  </a:lnTo>
                  <a:lnTo>
                    <a:pt x="474" y="164"/>
                  </a:lnTo>
                  <a:lnTo>
                    <a:pt x="481" y="161"/>
                  </a:lnTo>
                  <a:lnTo>
                    <a:pt x="486" y="157"/>
                  </a:lnTo>
                  <a:lnTo>
                    <a:pt x="488" y="145"/>
                  </a:lnTo>
                  <a:lnTo>
                    <a:pt x="486" y="137"/>
                  </a:lnTo>
                  <a:lnTo>
                    <a:pt x="481" y="127"/>
                  </a:lnTo>
                  <a:lnTo>
                    <a:pt x="479" y="119"/>
                  </a:lnTo>
                  <a:lnTo>
                    <a:pt x="484" y="107"/>
                  </a:lnTo>
                  <a:lnTo>
                    <a:pt x="488" y="97"/>
                  </a:lnTo>
                  <a:lnTo>
                    <a:pt x="488" y="89"/>
                  </a:lnTo>
                  <a:lnTo>
                    <a:pt x="486" y="81"/>
                  </a:lnTo>
                  <a:lnTo>
                    <a:pt x="491" y="77"/>
                  </a:lnTo>
                  <a:lnTo>
                    <a:pt x="493" y="73"/>
                  </a:lnTo>
                  <a:lnTo>
                    <a:pt x="498" y="71"/>
                  </a:lnTo>
                  <a:lnTo>
                    <a:pt x="502" y="71"/>
                  </a:lnTo>
                  <a:lnTo>
                    <a:pt x="509" y="73"/>
                  </a:lnTo>
                  <a:lnTo>
                    <a:pt x="516" y="75"/>
                  </a:lnTo>
                  <a:lnTo>
                    <a:pt x="519" y="75"/>
                  </a:lnTo>
                  <a:lnTo>
                    <a:pt x="523" y="75"/>
                  </a:lnTo>
                  <a:lnTo>
                    <a:pt x="526" y="75"/>
                  </a:lnTo>
                  <a:lnTo>
                    <a:pt x="528" y="71"/>
                  </a:lnTo>
                  <a:lnTo>
                    <a:pt x="528" y="65"/>
                  </a:lnTo>
                  <a:lnTo>
                    <a:pt x="528" y="50"/>
                  </a:lnTo>
                  <a:lnTo>
                    <a:pt x="528" y="46"/>
                  </a:lnTo>
                  <a:lnTo>
                    <a:pt x="530" y="44"/>
                  </a:lnTo>
                  <a:lnTo>
                    <a:pt x="535" y="40"/>
                  </a:lnTo>
                  <a:lnTo>
                    <a:pt x="540" y="40"/>
                  </a:lnTo>
                  <a:lnTo>
                    <a:pt x="544" y="40"/>
                  </a:lnTo>
                  <a:lnTo>
                    <a:pt x="547" y="42"/>
                  </a:lnTo>
                  <a:lnTo>
                    <a:pt x="549" y="46"/>
                  </a:lnTo>
                  <a:lnTo>
                    <a:pt x="554" y="50"/>
                  </a:lnTo>
                  <a:lnTo>
                    <a:pt x="556" y="55"/>
                  </a:lnTo>
                  <a:lnTo>
                    <a:pt x="560" y="59"/>
                  </a:lnTo>
                  <a:lnTo>
                    <a:pt x="565" y="61"/>
                  </a:lnTo>
                  <a:lnTo>
                    <a:pt x="574" y="63"/>
                  </a:lnTo>
                  <a:lnTo>
                    <a:pt x="581" y="61"/>
                  </a:lnTo>
                  <a:lnTo>
                    <a:pt x="588" y="59"/>
                  </a:lnTo>
                  <a:lnTo>
                    <a:pt x="591" y="67"/>
                  </a:lnTo>
                  <a:lnTo>
                    <a:pt x="591" y="79"/>
                  </a:lnTo>
                  <a:lnTo>
                    <a:pt x="588" y="83"/>
                  </a:lnTo>
                  <a:lnTo>
                    <a:pt x="586" y="89"/>
                  </a:lnTo>
                  <a:lnTo>
                    <a:pt x="588" y="91"/>
                  </a:lnTo>
                  <a:lnTo>
                    <a:pt x="593" y="91"/>
                  </a:lnTo>
                  <a:lnTo>
                    <a:pt x="602" y="89"/>
                  </a:lnTo>
                  <a:lnTo>
                    <a:pt x="614" y="83"/>
                  </a:lnTo>
                  <a:lnTo>
                    <a:pt x="633" y="71"/>
                  </a:lnTo>
                  <a:lnTo>
                    <a:pt x="642" y="65"/>
                  </a:lnTo>
                  <a:lnTo>
                    <a:pt x="656" y="63"/>
                  </a:lnTo>
                  <a:lnTo>
                    <a:pt x="675" y="57"/>
                  </a:lnTo>
                  <a:lnTo>
                    <a:pt x="679" y="52"/>
                  </a:lnTo>
                  <a:lnTo>
                    <a:pt x="684" y="46"/>
                  </a:lnTo>
                  <a:lnTo>
                    <a:pt x="688" y="44"/>
                  </a:lnTo>
                  <a:lnTo>
                    <a:pt x="691" y="42"/>
                  </a:lnTo>
                  <a:lnTo>
                    <a:pt x="698" y="40"/>
                  </a:lnTo>
                  <a:lnTo>
                    <a:pt x="702" y="40"/>
                  </a:lnTo>
                  <a:lnTo>
                    <a:pt x="712" y="38"/>
                  </a:lnTo>
                  <a:lnTo>
                    <a:pt x="716" y="34"/>
                  </a:lnTo>
                  <a:lnTo>
                    <a:pt x="721" y="30"/>
                  </a:lnTo>
                  <a:lnTo>
                    <a:pt x="728" y="24"/>
                  </a:lnTo>
                  <a:lnTo>
                    <a:pt x="742" y="16"/>
                  </a:lnTo>
                  <a:lnTo>
                    <a:pt x="756" y="8"/>
                  </a:lnTo>
                  <a:lnTo>
                    <a:pt x="763" y="4"/>
                  </a:lnTo>
                  <a:lnTo>
                    <a:pt x="772" y="2"/>
                  </a:lnTo>
                  <a:lnTo>
                    <a:pt x="782" y="0"/>
                  </a:lnTo>
                  <a:lnTo>
                    <a:pt x="793" y="0"/>
                  </a:lnTo>
                  <a:lnTo>
                    <a:pt x="817" y="0"/>
                  </a:lnTo>
                  <a:lnTo>
                    <a:pt x="837" y="4"/>
                  </a:lnTo>
                  <a:lnTo>
                    <a:pt x="844" y="6"/>
                  </a:lnTo>
                  <a:lnTo>
                    <a:pt x="849" y="10"/>
                  </a:lnTo>
                  <a:lnTo>
                    <a:pt x="849" y="16"/>
                  </a:lnTo>
                  <a:lnTo>
                    <a:pt x="849" y="20"/>
                  </a:lnTo>
                  <a:lnTo>
                    <a:pt x="844" y="30"/>
                  </a:lnTo>
                  <a:lnTo>
                    <a:pt x="840" y="40"/>
                  </a:lnTo>
                  <a:lnTo>
                    <a:pt x="844" y="44"/>
                  </a:lnTo>
                  <a:lnTo>
                    <a:pt x="851" y="48"/>
                  </a:lnTo>
                  <a:lnTo>
                    <a:pt x="861" y="50"/>
                  </a:lnTo>
                  <a:lnTo>
                    <a:pt x="868" y="52"/>
                  </a:lnTo>
                  <a:lnTo>
                    <a:pt x="877" y="55"/>
                  </a:lnTo>
                  <a:lnTo>
                    <a:pt x="884" y="57"/>
                  </a:lnTo>
                  <a:lnTo>
                    <a:pt x="891" y="55"/>
                  </a:lnTo>
                  <a:lnTo>
                    <a:pt x="896" y="50"/>
                  </a:lnTo>
                  <a:lnTo>
                    <a:pt x="900" y="48"/>
                  </a:lnTo>
                  <a:lnTo>
                    <a:pt x="907" y="46"/>
                  </a:lnTo>
                  <a:lnTo>
                    <a:pt x="914" y="44"/>
                  </a:lnTo>
                  <a:lnTo>
                    <a:pt x="926" y="44"/>
                  </a:lnTo>
                  <a:lnTo>
                    <a:pt x="940" y="48"/>
                  </a:lnTo>
                  <a:lnTo>
                    <a:pt x="951" y="52"/>
                  </a:lnTo>
                  <a:lnTo>
                    <a:pt x="958" y="57"/>
                  </a:lnTo>
                  <a:lnTo>
                    <a:pt x="965" y="63"/>
                  </a:lnTo>
                  <a:lnTo>
                    <a:pt x="982" y="73"/>
                  </a:lnTo>
                  <a:lnTo>
                    <a:pt x="1003" y="83"/>
                  </a:lnTo>
                  <a:lnTo>
                    <a:pt x="1021" y="95"/>
                  </a:lnTo>
                  <a:lnTo>
                    <a:pt x="1040" y="103"/>
                  </a:lnTo>
                  <a:lnTo>
                    <a:pt x="1061" y="105"/>
                  </a:lnTo>
                  <a:lnTo>
                    <a:pt x="1077" y="107"/>
                  </a:lnTo>
                  <a:lnTo>
                    <a:pt x="1091" y="111"/>
                  </a:lnTo>
                  <a:lnTo>
                    <a:pt x="1100" y="117"/>
                  </a:lnTo>
                  <a:lnTo>
                    <a:pt x="1114" y="127"/>
                  </a:lnTo>
                  <a:lnTo>
                    <a:pt x="1117" y="131"/>
                  </a:lnTo>
                  <a:lnTo>
                    <a:pt x="1128" y="153"/>
                  </a:lnTo>
                  <a:lnTo>
                    <a:pt x="1140" y="170"/>
                  </a:lnTo>
                  <a:lnTo>
                    <a:pt x="1147" y="172"/>
                  </a:lnTo>
                  <a:lnTo>
                    <a:pt x="1154" y="170"/>
                  </a:lnTo>
                  <a:lnTo>
                    <a:pt x="1161" y="168"/>
                  </a:lnTo>
                  <a:lnTo>
                    <a:pt x="1168" y="166"/>
                  </a:lnTo>
                  <a:lnTo>
                    <a:pt x="1175" y="164"/>
                  </a:lnTo>
                  <a:lnTo>
                    <a:pt x="1184" y="164"/>
                  </a:lnTo>
                  <a:lnTo>
                    <a:pt x="1196" y="168"/>
                  </a:lnTo>
                  <a:lnTo>
                    <a:pt x="1210" y="174"/>
                  </a:lnTo>
                  <a:lnTo>
                    <a:pt x="1221" y="178"/>
                  </a:lnTo>
                  <a:lnTo>
                    <a:pt x="1235" y="178"/>
                  </a:lnTo>
                  <a:lnTo>
                    <a:pt x="1242" y="180"/>
                  </a:lnTo>
                  <a:lnTo>
                    <a:pt x="1252" y="182"/>
                  </a:lnTo>
                  <a:lnTo>
                    <a:pt x="1263" y="188"/>
                  </a:lnTo>
                  <a:lnTo>
                    <a:pt x="1277" y="196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5" name="Freeform 124"/>
            <p:cNvSpPr>
              <a:spLocks noChangeArrowheads="1"/>
            </p:cNvSpPr>
            <p:nvPr/>
          </p:nvSpPr>
          <p:spPr bwMode="auto">
            <a:xfrm>
              <a:off x="4683255" y="2574127"/>
              <a:ext cx="977447" cy="972400"/>
            </a:xfrm>
            <a:custGeom>
              <a:avLst/>
              <a:gdLst>
                <a:gd name="T0" fmla="*/ 611018 w 1075"/>
                <a:gd name="T1" fmla="*/ 881744 h 1019"/>
                <a:gd name="T2" fmla="*/ 621929 w 1075"/>
                <a:gd name="T3" fmla="*/ 824488 h 1019"/>
                <a:gd name="T4" fmla="*/ 653753 w 1075"/>
                <a:gd name="T5" fmla="*/ 783455 h 1019"/>
                <a:gd name="T6" fmla="*/ 683758 w 1075"/>
                <a:gd name="T7" fmla="*/ 745284 h 1019"/>
                <a:gd name="T8" fmla="*/ 630112 w 1075"/>
                <a:gd name="T9" fmla="*/ 716656 h 1019"/>
                <a:gd name="T10" fmla="*/ 562828 w 1075"/>
                <a:gd name="T11" fmla="*/ 707113 h 1019"/>
                <a:gd name="T12" fmla="*/ 507363 w 1075"/>
                <a:gd name="T13" fmla="*/ 658446 h 1019"/>
                <a:gd name="T14" fmla="*/ 400071 w 1075"/>
                <a:gd name="T15" fmla="*/ 616458 h 1019"/>
                <a:gd name="T16" fmla="*/ 331877 w 1075"/>
                <a:gd name="T17" fmla="*/ 590693 h 1019"/>
                <a:gd name="T18" fmla="*/ 290052 w 1075"/>
                <a:gd name="T19" fmla="*/ 594510 h 1019"/>
                <a:gd name="T20" fmla="*/ 279141 w 1075"/>
                <a:gd name="T21" fmla="*/ 556339 h 1019"/>
                <a:gd name="T22" fmla="*/ 200945 w 1075"/>
                <a:gd name="T23" fmla="*/ 550613 h 1019"/>
                <a:gd name="T24" fmla="*/ 145480 w 1075"/>
                <a:gd name="T25" fmla="*/ 584967 h 1019"/>
                <a:gd name="T26" fmla="*/ 103655 w 1075"/>
                <a:gd name="T27" fmla="*/ 606915 h 1019"/>
                <a:gd name="T28" fmla="*/ 40007 w 1075"/>
                <a:gd name="T29" fmla="*/ 631726 h 1019"/>
                <a:gd name="T30" fmla="*/ 54555 w 1075"/>
                <a:gd name="T31" fmla="*/ 573516 h 1019"/>
                <a:gd name="T32" fmla="*/ 27278 w 1075"/>
                <a:gd name="T33" fmla="*/ 521985 h 1019"/>
                <a:gd name="T34" fmla="*/ 31824 w 1075"/>
                <a:gd name="T35" fmla="*/ 427512 h 1019"/>
                <a:gd name="T36" fmla="*/ 38189 w 1075"/>
                <a:gd name="T37" fmla="*/ 371211 h 1019"/>
                <a:gd name="T38" fmla="*/ 27278 w 1075"/>
                <a:gd name="T39" fmla="*/ 321589 h 1019"/>
                <a:gd name="T40" fmla="*/ 31824 w 1075"/>
                <a:gd name="T41" fmla="*/ 296778 h 1019"/>
                <a:gd name="T42" fmla="*/ 29096 w 1075"/>
                <a:gd name="T43" fmla="*/ 265287 h 1019"/>
                <a:gd name="T44" fmla="*/ 4546 w 1075"/>
                <a:gd name="T45" fmla="*/ 234750 h 1019"/>
                <a:gd name="T46" fmla="*/ 31824 w 1075"/>
                <a:gd name="T47" fmla="*/ 198488 h 1019"/>
                <a:gd name="T48" fmla="*/ 129114 w 1075"/>
                <a:gd name="T49" fmla="*/ 188945 h 1019"/>
                <a:gd name="T50" fmla="*/ 188215 w 1075"/>
                <a:gd name="T51" fmla="*/ 204214 h 1019"/>
                <a:gd name="T52" fmla="*/ 247317 w 1075"/>
                <a:gd name="T53" fmla="*/ 185128 h 1019"/>
                <a:gd name="T54" fmla="*/ 310965 w 1075"/>
                <a:gd name="T55" fmla="*/ 109741 h 1019"/>
                <a:gd name="T56" fmla="*/ 317329 w 1075"/>
                <a:gd name="T57" fmla="*/ 66799 h 1019"/>
                <a:gd name="T58" fmla="*/ 393706 w 1075"/>
                <a:gd name="T59" fmla="*/ 74433 h 1019"/>
                <a:gd name="T60" fmla="*/ 457354 w 1075"/>
                <a:gd name="T61" fmla="*/ 70616 h 1019"/>
                <a:gd name="T62" fmla="*/ 518274 w 1075"/>
                <a:gd name="T63" fmla="*/ 53439 h 1019"/>
                <a:gd name="T64" fmla="*/ 564646 w 1075"/>
                <a:gd name="T65" fmla="*/ 11451 h 1019"/>
                <a:gd name="T66" fmla="*/ 617383 w 1075"/>
                <a:gd name="T67" fmla="*/ 24811 h 1019"/>
                <a:gd name="T68" fmla="*/ 628294 w 1075"/>
                <a:gd name="T69" fmla="*/ 53439 h 1019"/>
                <a:gd name="T70" fmla="*/ 655571 w 1075"/>
                <a:gd name="T71" fmla="*/ 81113 h 1019"/>
                <a:gd name="T72" fmla="*/ 683758 w 1075"/>
                <a:gd name="T73" fmla="*/ 55348 h 1019"/>
                <a:gd name="T74" fmla="*/ 727402 w 1075"/>
                <a:gd name="T75" fmla="*/ 34354 h 1019"/>
                <a:gd name="T76" fmla="*/ 746497 w 1075"/>
                <a:gd name="T77" fmla="*/ 17177 h 1019"/>
                <a:gd name="T78" fmla="*/ 795596 w 1075"/>
                <a:gd name="T79" fmla="*/ 9543 h 1019"/>
                <a:gd name="T80" fmla="*/ 859244 w 1075"/>
                <a:gd name="T81" fmla="*/ 43896 h 1019"/>
                <a:gd name="T82" fmla="*/ 888340 w 1075"/>
                <a:gd name="T83" fmla="*/ 53439 h 1019"/>
                <a:gd name="T84" fmla="*/ 905616 w 1075"/>
                <a:gd name="T85" fmla="*/ 92564 h 1019"/>
                <a:gd name="T86" fmla="*/ 931075 w 1075"/>
                <a:gd name="T87" fmla="*/ 146003 h 1019"/>
                <a:gd name="T88" fmla="*/ 941986 w 1075"/>
                <a:gd name="T89" fmla="*/ 217573 h 1019"/>
                <a:gd name="T90" fmla="*/ 911981 w 1075"/>
                <a:gd name="T91" fmla="*/ 225207 h 1019"/>
                <a:gd name="T92" fmla="*/ 899251 w 1075"/>
                <a:gd name="T93" fmla="*/ 251927 h 1019"/>
                <a:gd name="T94" fmla="*/ 918345 w 1075"/>
                <a:gd name="T95" fmla="*/ 296778 h 1019"/>
                <a:gd name="T96" fmla="*/ 954716 w 1075"/>
                <a:gd name="T97" fmla="*/ 355942 h 1019"/>
                <a:gd name="T98" fmla="*/ 856516 w 1075"/>
                <a:gd name="T99" fmla="*/ 459958 h 1019"/>
                <a:gd name="T100" fmla="*/ 825602 w 1075"/>
                <a:gd name="T101" fmla="*/ 423695 h 1019"/>
                <a:gd name="T102" fmla="*/ 819237 w 1075"/>
                <a:gd name="T103" fmla="*/ 442781 h 1019"/>
                <a:gd name="T104" fmla="*/ 812872 w 1075"/>
                <a:gd name="T105" fmla="*/ 471409 h 1019"/>
                <a:gd name="T106" fmla="*/ 803780 w 1075"/>
                <a:gd name="T107" fmla="*/ 508625 h 1019"/>
                <a:gd name="T108" fmla="*/ 789231 w 1075"/>
                <a:gd name="T109" fmla="*/ 531528 h 1019"/>
                <a:gd name="T110" fmla="*/ 800143 w 1075"/>
                <a:gd name="T111" fmla="*/ 554430 h 1019"/>
                <a:gd name="T112" fmla="*/ 778320 w 1075"/>
                <a:gd name="T113" fmla="*/ 635543 h 1019"/>
                <a:gd name="T114" fmla="*/ 787413 w 1075"/>
                <a:gd name="T115" fmla="*/ 724290 h 1019"/>
                <a:gd name="T116" fmla="*/ 740132 w 1075"/>
                <a:gd name="T117" fmla="*/ 883653 h 1019"/>
                <a:gd name="T118" fmla="*/ 664664 w 1075"/>
                <a:gd name="T119" fmla="*/ 955223 h 1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5"/>
                <a:gd name="T181" fmla="*/ 0 h 1019"/>
                <a:gd name="T182" fmla="*/ 1075 w 1075"/>
                <a:gd name="T183" fmla="*/ 1019 h 1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5" h="1019">
                  <a:moveTo>
                    <a:pt x="700" y="979"/>
                  </a:moveTo>
                  <a:lnTo>
                    <a:pt x="703" y="973"/>
                  </a:lnTo>
                  <a:lnTo>
                    <a:pt x="703" y="971"/>
                  </a:lnTo>
                  <a:lnTo>
                    <a:pt x="703" y="967"/>
                  </a:lnTo>
                  <a:lnTo>
                    <a:pt x="700" y="961"/>
                  </a:lnTo>
                  <a:lnTo>
                    <a:pt x="684" y="944"/>
                  </a:lnTo>
                  <a:lnTo>
                    <a:pt x="672" y="924"/>
                  </a:lnTo>
                  <a:lnTo>
                    <a:pt x="666" y="918"/>
                  </a:lnTo>
                  <a:lnTo>
                    <a:pt x="661" y="908"/>
                  </a:lnTo>
                  <a:lnTo>
                    <a:pt x="661" y="900"/>
                  </a:lnTo>
                  <a:lnTo>
                    <a:pt x="663" y="892"/>
                  </a:lnTo>
                  <a:lnTo>
                    <a:pt x="668" y="882"/>
                  </a:lnTo>
                  <a:lnTo>
                    <a:pt x="677" y="868"/>
                  </a:lnTo>
                  <a:lnTo>
                    <a:pt x="684" y="864"/>
                  </a:lnTo>
                  <a:lnTo>
                    <a:pt x="693" y="862"/>
                  </a:lnTo>
                  <a:lnTo>
                    <a:pt x="698" y="860"/>
                  </a:lnTo>
                  <a:lnTo>
                    <a:pt x="703" y="856"/>
                  </a:lnTo>
                  <a:lnTo>
                    <a:pt x="705" y="850"/>
                  </a:lnTo>
                  <a:lnTo>
                    <a:pt x="705" y="839"/>
                  </a:lnTo>
                  <a:lnTo>
                    <a:pt x="710" y="831"/>
                  </a:lnTo>
                  <a:lnTo>
                    <a:pt x="719" y="821"/>
                  </a:lnTo>
                  <a:lnTo>
                    <a:pt x="731" y="813"/>
                  </a:lnTo>
                  <a:lnTo>
                    <a:pt x="742" y="805"/>
                  </a:lnTo>
                  <a:lnTo>
                    <a:pt x="749" y="801"/>
                  </a:lnTo>
                  <a:lnTo>
                    <a:pt x="752" y="797"/>
                  </a:lnTo>
                  <a:lnTo>
                    <a:pt x="754" y="793"/>
                  </a:lnTo>
                  <a:lnTo>
                    <a:pt x="754" y="787"/>
                  </a:lnTo>
                  <a:lnTo>
                    <a:pt x="752" y="781"/>
                  </a:lnTo>
                  <a:lnTo>
                    <a:pt x="747" y="777"/>
                  </a:lnTo>
                  <a:lnTo>
                    <a:pt x="742" y="773"/>
                  </a:lnTo>
                  <a:lnTo>
                    <a:pt x="735" y="769"/>
                  </a:lnTo>
                  <a:lnTo>
                    <a:pt x="721" y="761"/>
                  </a:lnTo>
                  <a:lnTo>
                    <a:pt x="710" y="755"/>
                  </a:lnTo>
                  <a:lnTo>
                    <a:pt x="700" y="753"/>
                  </a:lnTo>
                  <a:lnTo>
                    <a:pt x="693" y="751"/>
                  </a:lnTo>
                  <a:lnTo>
                    <a:pt x="679" y="751"/>
                  </a:lnTo>
                  <a:lnTo>
                    <a:pt x="668" y="747"/>
                  </a:lnTo>
                  <a:lnTo>
                    <a:pt x="654" y="741"/>
                  </a:lnTo>
                  <a:lnTo>
                    <a:pt x="642" y="737"/>
                  </a:lnTo>
                  <a:lnTo>
                    <a:pt x="633" y="737"/>
                  </a:lnTo>
                  <a:lnTo>
                    <a:pt x="626" y="739"/>
                  </a:lnTo>
                  <a:lnTo>
                    <a:pt x="619" y="741"/>
                  </a:lnTo>
                  <a:lnTo>
                    <a:pt x="612" y="743"/>
                  </a:lnTo>
                  <a:lnTo>
                    <a:pt x="605" y="745"/>
                  </a:lnTo>
                  <a:lnTo>
                    <a:pt x="598" y="743"/>
                  </a:lnTo>
                  <a:lnTo>
                    <a:pt x="586" y="726"/>
                  </a:lnTo>
                  <a:lnTo>
                    <a:pt x="575" y="704"/>
                  </a:lnTo>
                  <a:lnTo>
                    <a:pt x="572" y="700"/>
                  </a:lnTo>
                  <a:lnTo>
                    <a:pt x="558" y="690"/>
                  </a:lnTo>
                  <a:lnTo>
                    <a:pt x="549" y="684"/>
                  </a:lnTo>
                  <a:lnTo>
                    <a:pt x="535" y="680"/>
                  </a:lnTo>
                  <a:lnTo>
                    <a:pt x="519" y="678"/>
                  </a:lnTo>
                  <a:lnTo>
                    <a:pt x="498" y="676"/>
                  </a:lnTo>
                  <a:lnTo>
                    <a:pt x="479" y="668"/>
                  </a:lnTo>
                  <a:lnTo>
                    <a:pt x="461" y="656"/>
                  </a:lnTo>
                  <a:lnTo>
                    <a:pt x="440" y="646"/>
                  </a:lnTo>
                  <a:lnTo>
                    <a:pt x="423" y="636"/>
                  </a:lnTo>
                  <a:lnTo>
                    <a:pt x="416" y="630"/>
                  </a:lnTo>
                  <a:lnTo>
                    <a:pt x="409" y="625"/>
                  </a:lnTo>
                  <a:lnTo>
                    <a:pt x="398" y="621"/>
                  </a:lnTo>
                  <a:lnTo>
                    <a:pt x="384" y="617"/>
                  </a:lnTo>
                  <a:lnTo>
                    <a:pt x="372" y="617"/>
                  </a:lnTo>
                  <a:lnTo>
                    <a:pt x="365" y="619"/>
                  </a:lnTo>
                  <a:lnTo>
                    <a:pt x="358" y="621"/>
                  </a:lnTo>
                  <a:lnTo>
                    <a:pt x="354" y="623"/>
                  </a:lnTo>
                  <a:lnTo>
                    <a:pt x="349" y="628"/>
                  </a:lnTo>
                  <a:lnTo>
                    <a:pt x="342" y="630"/>
                  </a:lnTo>
                  <a:lnTo>
                    <a:pt x="335" y="628"/>
                  </a:lnTo>
                  <a:lnTo>
                    <a:pt x="326" y="625"/>
                  </a:lnTo>
                  <a:lnTo>
                    <a:pt x="319" y="623"/>
                  </a:lnTo>
                  <a:lnTo>
                    <a:pt x="309" y="621"/>
                  </a:lnTo>
                  <a:lnTo>
                    <a:pt x="302" y="617"/>
                  </a:lnTo>
                  <a:lnTo>
                    <a:pt x="298" y="613"/>
                  </a:lnTo>
                  <a:lnTo>
                    <a:pt x="302" y="603"/>
                  </a:lnTo>
                  <a:lnTo>
                    <a:pt x="307" y="593"/>
                  </a:lnTo>
                  <a:lnTo>
                    <a:pt x="307" y="589"/>
                  </a:lnTo>
                  <a:lnTo>
                    <a:pt x="307" y="583"/>
                  </a:lnTo>
                  <a:lnTo>
                    <a:pt x="302" y="579"/>
                  </a:lnTo>
                  <a:lnTo>
                    <a:pt x="295" y="577"/>
                  </a:lnTo>
                  <a:lnTo>
                    <a:pt x="275" y="573"/>
                  </a:lnTo>
                  <a:lnTo>
                    <a:pt x="251" y="573"/>
                  </a:lnTo>
                  <a:lnTo>
                    <a:pt x="240" y="573"/>
                  </a:lnTo>
                  <a:lnTo>
                    <a:pt x="230" y="575"/>
                  </a:lnTo>
                  <a:lnTo>
                    <a:pt x="221" y="577"/>
                  </a:lnTo>
                  <a:lnTo>
                    <a:pt x="214" y="581"/>
                  </a:lnTo>
                  <a:lnTo>
                    <a:pt x="200" y="589"/>
                  </a:lnTo>
                  <a:lnTo>
                    <a:pt x="186" y="597"/>
                  </a:lnTo>
                  <a:lnTo>
                    <a:pt x="179" y="603"/>
                  </a:lnTo>
                  <a:lnTo>
                    <a:pt x="174" y="607"/>
                  </a:lnTo>
                  <a:lnTo>
                    <a:pt x="170" y="611"/>
                  </a:lnTo>
                  <a:lnTo>
                    <a:pt x="160" y="613"/>
                  </a:lnTo>
                  <a:lnTo>
                    <a:pt x="156" y="613"/>
                  </a:lnTo>
                  <a:lnTo>
                    <a:pt x="149" y="615"/>
                  </a:lnTo>
                  <a:lnTo>
                    <a:pt x="146" y="617"/>
                  </a:lnTo>
                  <a:lnTo>
                    <a:pt x="142" y="619"/>
                  </a:lnTo>
                  <a:lnTo>
                    <a:pt x="137" y="625"/>
                  </a:lnTo>
                  <a:lnTo>
                    <a:pt x="133" y="630"/>
                  </a:lnTo>
                  <a:lnTo>
                    <a:pt x="114" y="636"/>
                  </a:lnTo>
                  <a:lnTo>
                    <a:pt x="100" y="638"/>
                  </a:lnTo>
                  <a:lnTo>
                    <a:pt x="91" y="644"/>
                  </a:lnTo>
                  <a:lnTo>
                    <a:pt x="72" y="656"/>
                  </a:lnTo>
                  <a:lnTo>
                    <a:pt x="60" y="662"/>
                  </a:lnTo>
                  <a:lnTo>
                    <a:pt x="51" y="664"/>
                  </a:lnTo>
                  <a:lnTo>
                    <a:pt x="46" y="664"/>
                  </a:lnTo>
                  <a:lnTo>
                    <a:pt x="44" y="662"/>
                  </a:lnTo>
                  <a:lnTo>
                    <a:pt x="46" y="656"/>
                  </a:lnTo>
                  <a:lnTo>
                    <a:pt x="49" y="652"/>
                  </a:lnTo>
                  <a:lnTo>
                    <a:pt x="49" y="640"/>
                  </a:lnTo>
                  <a:lnTo>
                    <a:pt x="46" y="632"/>
                  </a:lnTo>
                  <a:lnTo>
                    <a:pt x="56" y="623"/>
                  </a:lnTo>
                  <a:lnTo>
                    <a:pt x="63" y="615"/>
                  </a:lnTo>
                  <a:lnTo>
                    <a:pt x="60" y="601"/>
                  </a:lnTo>
                  <a:lnTo>
                    <a:pt x="58" y="581"/>
                  </a:lnTo>
                  <a:lnTo>
                    <a:pt x="58" y="573"/>
                  </a:lnTo>
                  <a:lnTo>
                    <a:pt x="53" y="567"/>
                  </a:lnTo>
                  <a:lnTo>
                    <a:pt x="49" y="563"/>
                  </a:lnTo>
                  <a:lnTo>
                    <a:pt x="42" y="561"/>
                  </a:lnTo>
                  <a:lnTo>
                    <a:pt x="35" y="555"/>
                  </a:lnTo>
                  <a:lnTo>
                    <a:pt x="30" y="547"/>
                  </a:lnTo>
                  <a:lnTo>
                    <a:pt x="25" y="535"/>
                  </a:lnTo>
                  <a:lnTo>
                    <a:pt x="23" y="514"/>
                  </a:lnTo>
                  <a:lnTo>
                    <a:pt x="37" y="476"/>
                  </a:lnTo>
                  <a:lnTo>
                    <a:pt x="42" y="460"/>
                  </a:lnTo>
                  <a:lnTo>
                    <a:pt x="37" y="456"/>
                  </a:lnTo>
                  <a:lnTo>
                    <a:pt x="35" y="452"/>
                  </a:lnTo>
                  <a:lnTo>
                    <a:pt x="35" y="448"/>
                  </a:lnTo>
                  <a:lnTo>
                    <a:pt x="35" y="442"/>
                  </a:lnTo>
                  <a:lnTo>
                    <a:pt x="42" y="436"/>
                  </a:lnTo>
                  <a:lnTo>
                    <a:pt x="49" y="430"/>
                  </a:lnTo>
                  <a:lnTo>
                    <a:pt x="39" y="420"/>
                  </a:lnTo>
                  <a:lnTo>
                    <a:pt x="32" y="410"/>
                  </a:lnTo>
                  <a:lnTo>
                    <a:pt x="37" y="399"/>
                  </a:lnTo>
                  <a:lnTo>
                    <a:pt x="42" y="389"/>
                  </a:lnTo>
                  <a:lnTo>
                    <a:pt x="39" y="383"/>
                  </a:lnTo>
                  <a:lnTo>
                    <a:pt x="30" y="379"/>
                  </a:lnTo>
                  <a:lnTo>
                    <a:pt x="28" y="375"/>
                  </a:lnTo>
                  <a:lnTo>
                    <a:pt x="23" y="369"/>
                  </a:lnTo>
                  <a:lnTo>
                    <a:pt x="21" y="361"/>
                  </a:lnTo>
                  <a:lnTo>
                    <a:pt x="21" y="351"/>
                  </a:lnTo>
                  <a:lnTo>
                    <a:pt x="30" y="337"/>
                  </a:lnTo>
                  <a:lnTo>
                    <a:pt x="44" y="323"/>
                  </a:lnTo>
                  <a:lnTo>
                    <a:pt x="46" y="319"/>
                  </a:lnTo>
                  <a:lnTo>
                    <a:pt x="46" y="317"/>
                  </a:lnTo>
                  <a:lnTo>
                    <a:pt x="46" y="315"/>
                  </a:lnTo>
                  <a:lnTo>
                    <a:pt x="42" y="313"/>
                  </a:lnTo>
                  <a:lnTo>
                    <a:pt x="37" y="313"/>
                  </a:lnTo>
                  <a:lnTo>
                    <a:pt x="35" y="311"/>
                  </a:lnTo>
                  <a:lnTo>
                    <a:pt x="32" y="309"/>
                  </a:lnTo>
                  <a:lnTo>
                    <a:pt x="32" y="305"/>
                  </a:lnTo>
                  <a:lnTo>
                    <a:pt x="42" y="301"/>
                  </a:lnTo>
                  <a:lnTo>
                    <a:pt x="51" y="292"/>
                  </a:lnTo>
                  <a:lnTo>
                    <a:pt x="46" y="284"/>
                  </a:lnTo>
                  <a:lnTo>
                    <a:pt x="39" y="280"/>
                  </a:lnTo>
                  <a:lnTo>
                    <a:pt x="32" y="278"/>
                  </a:lnTo>
                  <a:lnTo>
                    <a:pt x="23" y="276"/>
                  </a:lnTo>
                  <a:lnTo>
                    <a:pt x="16" y="276"/>
                  </a:lnTo>
                  <a:lnTo>
                    <a:pt x="7" y="272"/>
                  </a:lnTo>
                  <a:lnTo>
                    <a:pt x="2" y="268"/>
                  </a:lnTo>
                  <a:lnTo>
                    <a:pt x="0" y="260"/>
                  </a:lnTo>
                  <a:lnTo>
                    <a:pt x="2" y="252"/>
                  </a:lnTo>
                  <a:lnTo>
                    <a:pt x="5" y="246"/>
                  </a:lnTo>
                  <a:lnTo>
                    <a:pt x="7" y="240"/>
                  </a:lnTo>
                  <a:lnTo>
                    <a:pt x="9" y="236"/>
                  </a:lnTo>
                  <a:lnTo>
                    <a:pt x="18" y="228"/>
                  </a:lnTo>
                  <a:lnTo>
                    <a:pt x="28" y="222"/>
                  </a:lnTo>
                  <a:lnTo>
                    <a:pt x="35" y="216"/>
                  </a:lnTo>
                  <a:lnTo>
                    <a:pt x="35" y="212"/>
                  </a:lnTo>
                  <a:lnTo>
                    <a:pt x="35" y="208"/>
                  </a:lnTo>
                  <a:lnTo>
                    <a:pt x="35" y="204"/>
                  </a:lnTo>
                  <a:lnTo>
                    <a:pt x="63" y="185"/>
                  </a:lnTo>
                  <a:lnTo>
                    <a:pt x="98" y="157"/>
                  </a:lnTo>
                  <a:lnTo>
                    <a:pt x="107" y="157"/>
                  </a:lnTo>
                  <a:lnTo>
                    <a:pt x="116" y="157"/>
                  </a:lnTo>
                  <a:lnTo>
                    <a:pt x="130" y="177"/>
                  </a:lnTo>
                  <a:lnTo>
                    <a:pt x="142" y="198"/>
                  </a:lnTo>
                  <a:lnTo>
                    <a:pt x="149" y="204"/>
                  </a:lnTo>
                  <a:lnTo>
                    <a:pt x="153" y="208"/>
                  </a:lnTo>
                  <a:lnTo>
                    <a:pt x="160" y="212"/>
                  </a:lnTo>
                  <a:lnTo>
                    <a:pt x="167" y="214"/>
                  </a:lnTo>
                  <a:lnTo>
                    <a:pt x="181" y="216"/>
                  </a:lnTo>
                  <a:lnTo>
                    <a:pt x="193" y="216"/>
                  </a:lnTo>
                  <a:lnTo>
                    <a:pt x="207" y="214"/>
                  </a:lnTo>
                  <a:lnTo>
                    <a:pt x="216" y="212"/>
                  </a:lnTo>
                  <a:lnTo>
                    <a:pt x="223" y="206"/>
                  </a:lnTo>
                  <a:lnTo>
                    <a:pt x="228" y="202"/>
                  </a:lnTo>
                  <a:lnTo>
                    <a:pt x="235" y="198"/>
                  </a:lnTo>
                  <a:lnTo>
                    <a:pt x="244" y="194"/>
                  </a:lnTo>
                  <a:lnTo>
                    <a:pt x="256" y="192"/>
                  </a:lnTo>
                  <a:lnTo>
                    <a:pt x="272" y="194"/>
                  </a:lnTo>
                  <a:lnTo>
                    <a:pt x="281" y="194"/>
                  </a:lnTo>
                  <a:lnTo>
                    <a:pt x="291" y="189"/>
                  </a:lnTo>
                  <a:lnTo>
                    <a:pt x="300" y="183"/>
                  </a:lnTo>
                  <a:lnTo>
                    <a:pt x="309" y="175"/>
                  </a:lnTo>
                  <a:lnTo>
                    <a:pt x="328" y="157"/>
                  </a:lnTo>
                  <a:lnTo>
                    <a:pt x="342" y="137"/>
                  </a:lnTo>
                  <a:lnTo>
                    <a:pt x="342" y="115"/>
                  </a:lnTo>
                  <a:lnTo>
                    <a:pt x="340" y="93"/>
                  </a:lnTo>
                  <a:lnTo>
                    <a:pt x="333" y="85"/>
                  </a:lnTo>
                  <a:lnTo>
                    <a:pt x="328" y="74"/>
                  </a:lnTo>
                  <a:lnTo>
                    <a:pt x="330" y="72"/>
                  </a:lnTo>
                  <a:lnTo>
                    <a:pt x="335" y="70"/>
                  </a:lnTo>
                  <a:lnTo>
                    <a:pt x="342" y="70"/>
                  </a:lnTo>
                  <a:lnTo>
                    <a:pt x="349" y="70"/>
                  </a:lnTo>
                  <a:lnTo>
                    <a:pt x="363" y="68"/>
                  </a:lnTo>
                  <a:lnTo>
                    <a:pt x="372" y="62"/>
                  </a:lnTo>
                  <a:lnTo>
                    <a:pt x="384" y="66"/>
                  </a:lnTo>
                  <a:lnTo>
                    <a:pt x="398" y="72"/>
                  </a:lnTo>
                  <a:lnTo>
                    <a:pt x="412" y="70"/>
                  </a:lnTo>
                  <a:lnTo>
                    <a:pt x="423" y="72"/>
                  </a:lnTo>
                  <a:lnTo>
                    <a:pt x="433" y="78"/>
                  </a:lnTo>
                  <a:lnTo>
                    <a:pt x="437" y="85"/>
                  </a:lnTo>
                  <a:lnTo>
                    <a:pt x="447" y="87"/>
                  </a:lnTo>
                  <a:lnTo>
                    <a:pt x="461" y="89"/>
                  </a:lnTo>
                  <a:lnTo>
                    <a:pt x="472" y="87"/>
                  </a:lnTo>
                  <a:lnTo>
                    <a:pt x="484" y="83"/>
                  </a:lnTo>
                  <a:lnTo>
                    <a:pt x="493" y="78"/>
                  </a:lnTo>
                  <a:lnTo>
                    <a:pt x="503" y="74"/>
                  </a:lnTo>
                  <a:lnTo>
                    <a:pt x="514" y="70"/>
                  </a:lnTo>
                  <a:lnTo>
                    <a:pt x="521" y="64"/>
                  </a:lnTo>
                  <a:lnTo>
                    <a:pt x="533" y="62"/>
                  </a:lnTo>
                  <a:lnTo>
                    <a:pt x="542" y="60"/>
                  </a:lnTo>
                  <a:lnTo>
                    <a:pt x="554" y="60"/>
                  </a:lnTo>
                  <a:lnTo>
                    <a:pt x="565" y="58"/>
                  </a:lnTo>
                  <a:lnTo>
                    <a:pt x="570" y="56"/>
                  </a:lnTo>
                  <a:lnTo>
                    <a:pt x="575" y="52"/>
                  </a:lnTo>
                  <a:lnTo>
                    <a:pt x="577" y="48"/>
                  </a:lnTo>
                  <a:lnTo>
                    <a:pt x="579" y="42"/>
                  </a:lnTo>
                  <a:lnTo>
                    <a:pt x="596" y="32"/>
                  </a:lnTo>
                  <a:lnTo>
                    <a:pt x="610" y="26"/>
                  </a:lnTo>
                  <a:lnTo>
                    <a:pt x="614" y="18"/>
                  </a:lnTo>
                  <a:lnTo>
                    <a:pt x="621" y="12"/>
                  </a:lnTo>
                  <a:lnTo>
                    <a:pt x="626" y="8"/>
                  </a:lnTo>
                  <a:lnTo>
                    <a:pt x="633" y="4"/>
                  </a:lnTo>
                  <a:lnTo>
                    <a:pt x="647" y="8"/>
                  </a:lnTo>
                  <a:lnTo>
                    <a:pt x="659" y="10"/>
                  </a:lnTo>
                  <a:lnTo>
                    <a:pt x="666" y="14"/>
                  </a:lnTo>
                  <a:lnTo>
                    <a:pt x="672" y="18"/>
                  </a:lnTo>
                  <a:lnTo>
                    <a:pt x="679" y="26"/>
                  </a:lnTo>
                  <a:lnTo>
                    <a:pt x="679" y="34"/>
                  </a:lnTo>
                  <a:lnTo>
                    <a:pt x="679" y="40"/>
                  </a:lnTo>
                  <a:lnTo>
                    <a:pt x="679" y="48"/>
                  </a:lnTo>
                  <a:lnTo>
                    <a:pt x="679" y="50"/>
                  </a:lnTo>
                  <a:lnTo>
                    <a:pt x="682" y="52"/>
                  </a:lnTo>
                  <a:lnTo>
                    <a:pt x="686" y="54"/>
                  </a:lnTo>
                  <a:lnTo>
                    <a:pt x="691" y="56"/>
                  </a:lnTo>
                  <a:lnTo>
                    <a:pt x="696" y="60"/>
                  </a:lnTo>
                  <a:lnTo>
                    <a:pt x="700" y="70"/>
                  </a:lnTo>
                  <a:lnTo>
                    <a:pt x="700" y="78"/>
                  </a:lnTo>
                  <a:lnTo>
                    <a:pt x="703" y="85"/>
                  </a:lnTo>
                  <a:lnTo>
                    <a:pt x="705" y="87"/>
                  </a:lnTo>
                  <a:lnTo>
                    <a:pt x="714" y="91"/>
                  </a:lnTo>
                  <a:lnTo>
                    <a:pt x="721" y="85"/>
                  </a:lnTo>
                  <a:lnTo>
                    <a:pt x="733" y="80"/>
                  </a:lnTo>
                  <a:lnTo>
                    <a:pt x="740" y="80"/>
                  </a:lnTo>
                  <a:lnTo>
                    <a:pt x="745" y="76"/>
                  </a:lnTo>
                  <a:lnTo>
                    <a:pt x="747" y="72"/>
                  </a:lnTo>
                  <a:lnTo>
                    <a:pt x="747" y="66"/>
                  </a:lnTo>
                  <a:lnTo>
                    <a:pt x="749" y="62"/>
                  </a:lnTo>
                  <a:lnTo>
                    <a:pt x="752" y="58"/>
                  </a:lnTo>
                  <a:lnTo>
                    <a:pt x="759" y="54"/>
                  </a:lnTo>
                  <a:lnTo>
                    <a:pt x="773" y="54"/>
                  </a:lnTo>
                  <a:lnTo>
                    <a:pt x="782" y="54"/>
                  </a:lnTo>
                  <a:lnTo>
                    <a:pt x="789" y="52"/>
                  </a:lnTo>
                  <a:lnTo>
                    <a:pt x="794" y="46"/>
                  </a:lnTo>
                  <a:lnTo>
                    <a:pt x="796" y="42"/>
                  </a:lnTo>
                  <a:lnTo>
                    <a:pt x="800" y="36"/>
                  </a:lnTo>
                  <a:lnTo>
                    <a:pt x="803" y="30"/>
                  </a:lnTo>
                  <a:lnTo>
                    <a:pt x="805" y="28"/>
                  </a:lnTo>
                  <a:lnTo>
                    <a:pt x="812" y="26"/>
                  </a:lnTo>
                  <a:lnTo>
                    <a:pt x="817" y="26"/>
                  </a:lnTo>
                  <a:lnTo>
                    <a:pt x="819" y="24"/>
                  </a:lnTo>
                  <a:lnTo>
                    <a:pt x="821" y="22"/>
                  </a:lnTo>
                  <a:lnTo>
                    <a:pt x="821" y="18"/>
                  </a:lnTo>
                  <a:lnTo>
                    <a:pt x="826" y="12"/>
                  </a:lnTo>
                  <a:lnTo>
                    <a:pt x="831" y="8"/>
                  </a:lnTo>
                  <a:lnTo>
                    <a:pt x="842" y="4"/>
                  </a:lnTo>
                  <a:lnTo>
                    <a:pt x="861" y="0"/>
                  </a:lnTo>
                  <a:lnTo>
                    <a:pt x="866" y="2"/>
                  </a:lnTo>
                  <a:lnTo>
                    <a:pt x="873" y="4"/>
                  </a:lnTo>
                  <a:lnTo>
                    <a:pt x="875" y="10"/>
                  </a:lnTo>
                  <a:lnTo>
                    <a:pt x="882" y="14"/>
                  </a:lnTo>
                  <a:lnTo>
                    <a:pt x="889" y="20"/>
                  </a:lnTo>
                  <a:lnTo>
                    <a:pt x="898" y="26"/>
                  </a:lnTo>
                  <a:lnTo>
                    <a:pt x="912" y="30"/>
                  </a:lnTo>
                  <a:lnTo>
                    <a:pt x="933" y="32"/>
                  </a:lnTo>
                  <a:lnTo>
                    <a:pt x="938" y="40"/>
                  </a:lnTo>
                  <a:lnTo>
                    <a:pt x="945" y="46"/>
                  </a:lnTo>
                  <a:lnTo>
                    <a:pt x="952" y="44"/>
                  </a:lnTo>
                  <a:lnTo>
                    <a:pt x="954" y="40"/>
                  </a:lnTo>
                  <a:lnTo>
                    <a:pt x="956" y="38"/>
                  </a:lnTo>
                  <a:lnTo>
                    <a:pt x="959" y="38"/>
                  </a:lnTo>
                  <a:lnTo>
                    <a:pt x="963" y="40"/>
                  </a:lnTo>
                  <a:lnTo>
                    <a:pt x="968" y="54"/>
                  </a:lnTo>
                  <a:lnTo>
                    <a:pt x="977" y="56"/>
                  </a:lnTo>
                  <a:lnTo>
                    <a:pt x="982" y="58"/>
                  </a:lnTo>
                  <a:lnTo>
                    <a:pt x="984" y="60"/>
                  </a:lnTo>
                  <a:lnTo>
                    <a:pt x="987" y="64"/>
                  </a:lnTo>
                  <a:lnTo>
                    <a:pt x="987" y="70"/>
                  </a:lnTo>
                  <a:lnTo>
                    <a:pt x="987" y="80"/>
                  </a:lnTo>
                  <a:lnTo>
                    <a:pt x="989" y="91"/>
                  </a:lnTo>
                  <a:lnTo>
                    <a:pt x="996" y="97"/>
                  </a:lnTo>
                  <a:lnTo>
                    <a:pt x="1005" y="103"/>
                  </a:lnTo>
                  <a:lnTo>
                    <a:pt x="1010" y="107"/>
                  </a:lnTo>
                  <a:lnTo>
                    <a:pt x="1015" y="115"/>
                  </a:lnTo>
                  <a:lnTo>
                    <a:pt x="1017" y="121"/>
                  </a:lnTo>
                  <a:lnTo>
                    <a:pt x="1017" y="131"/>
                  </a:lnTo>
                  <a:lnTo>
                    <a:pt x="1017" y="141"/>
                  </a:lnTo>
                  <a:lnTo>
                    <a:pt x="1024" y="153"/>
                  </a:lnTo>
                  <a:lnTo>
                    <a:pt x="1033" y="165"/>
                  </a:lnTo>
                  <a:lnTo>
                    <a:pt x="1038" y="173"/>
                  </a:lnTo>
                  <a:lnTo>
                    <a:pt x="1040" y="181"/>
                  </a:lnTo>
                  <a:lnTo>
                    <a:pt x="1040" y="189"/>
                  </a:lnTo>
                  <a:lnTo>
                    <a:pt x="1038" y="198"/>
                  </a:lnTo>
                  <a:lnTo>
                    <a:pt x="1038" y="212"/>
                  </a:lnTo>
                  <a:lnTo>
                    <a:pt x="1036" y="228"/>
                  </a:lnTo>
                  <a:lnTo>
                    <a:pt x="1036" y="236"/>
                  </a:lnTo>
                  <a:lnTo>
                    <a:pt x="1031" y="242"/>
                  </a:lnTo>
                  <a:lnTo>
                    <a:pt x="1029" y="242"/>
                  </a:lnTo>
                  <a:lnTo>
                    <a:pt x="1024" y="244"/>
                  </a:lnTo>
                  <a:lnTo>
                    <a:pt x="1019" y="242"/>
                  </a:lnTo>
                  <a:lnTo>
                    <a:pt x="1015" y="240"/>
                  </a:lnTo>
                  <a:lnTo>
                    <a:pt x="1003" y="236"/>
                  </a:lnTo>
                  <a:lnTo>
                    <a:pt x="996" y="234"/>
                  </a:lnTo>
                  <a:lnTo>
                    <a:pt x="991" y="234"/>
                  </a:lnTo>
                  <a:lnTo>
                    <a:pt x="982" y="240"/>
                  </a:lnTo>
                  <a:lnTo>
                    <a:pt x="980" y="246"/>
                  </a:lnTo>
                  <a:lnTo>
                    <a:pt x="982" y="254"/>
                  </a:lnTo>
                  <a:lnTo>
                    <a:pt x="987" y="262"/>
                  </a:lnTo>
                  <a:lnTo>
                    <a:pt x="989" y="264"/>
                  </a:lnTo>
                  <a:lnTo>
                    <a:pt x="994" y="272"/>
                  </a:lnTo>
                  <a:lnTo>
                    <a:pt x="998" y="276"/>
                  </a:lnTo>
                  <a:lnTo>
                    <a:pt x="1003" y="278"/>
                  </a:lnTo>
                  <a:lnTo>
                    <a:pt x="1010" y="282"/>
                  </a:lnTo>
                  <a:lnTo>
                    <a:pt x="1008" y="294"/>
                  </a:lnTo>
                  <a:lnTo>
                    <a:pt x="1005" y="309"/>
                  </a:lnTo>
                  <a:lnTo>
                    <a:pt x="1010" y="311"/>
                  </a:lnTo>
                  <a:lnTo>
                    <a:pt x="1017" y="311"/>
                  </a:lnTo>
                  <a:lnTo>
                    <a:pt x="1026" y="319"/>
                  </a:lnTo>
                  <a:lnTo>
                    <a:pt x="1033" y="327"/>
                  </a:lnTo>
                  <a:lnTo>
                    <a:pt x="1057" y="329"/>
                  </a:lnTo>
                  <a:lnTo>
                    <a:pt x="1075" y="327"/>
                  </a:lnTo>
                  <a:lnTo>
                    <a:pt x="1063" y="351"/>
                  </a:lnTo>
                  <a:lnTo>
                    <a:pt x="1050" y="373"/>
                  </a:lnTo>
                  <a:lnTo>
                    <a:pt x="1033" y="393"/>
                  </a:lnTo>
                  <a:lnTo>
                    <a:pt x="1017" y="412"/>
                  </a:lnTo>
                  <a:lnTo>
                    <a:pt x="996" y="436"/>
                  </a:lnTo>
                  <a:lnTo>
                    <a:pt x="970" y="462"/>
                  </a:lnTo>
                  <a:lnTo>
                    <a:pt x="959" y="474"/>
                  </a:lnTo>
                  <a:lnTo>
                    <a:pt x="949" y="480"/>
                  </a:lnTo>
                  <a:lnTo>
                    <a:pt x="942" y="482"/>
                  </a:lnTo>
                  <a:lnTo>
                    <a:pt x="938" y="482"/>
                  </a:lnTo>
                  <a:lnTo>
                    <a:pt x="935" y="480"/>
                  </a:lnTo>
                  <a:lnTo>
                    <a:pt x="931" y="476"/>
                  </a:lnTo>
                  <a:lnTo>
                    <a:pt x="926" y="460"/>
                  </a:lnTo>
                  <a:lnTo>
                    <a:pt x="922" y="444"/>
                  </a:lnTo>
                  <a:lnTo>
                    <a:pt x="915" y="444"/>
                  </a:lnTo>
                  <a:lnTo>
                    <a:pt x="908" y="444"/>
                  </a:lnTo>
                  <a:lnTo>
                    <a:pt x="905" y="444"/>
                  </a:lnTo>
                  <a:lnTo>
                    <a:pt x="901" y="446"/>
                  </a:lnTo>
                  <a:lnTo>
                    <a:pt x="896" y="448"/>
                  </a:lnTo>
                  <a:lnTo>
                    <a:pt x="894" y="450"/>
                  </a:lnTo>
                  <a:lnTo>
                    <a:pt x="894" y="456"/>
                  </a:lnTo>
                  <a:lnTo>
                    <a:pt x="896" y="460"/>
                  </a:lnTo>
                  <a:lnTo>
                    <a:pt x="901" y="464"/>
                  </a:lnTo>
                  <a:lnTo>
                    <a:pt x="910" y="470"/>
                  </a:lnTo>
                  <a:lnTo>
                    <a:pt x="915" y="474"/>
                  </a:lnTo>
                  <a:lnTo>
                    <a:pt x="915" y="480"/>
                  </a:lnTo>
                  <a:lnTo>
                    <a:pt x="912" y="484"/>
                  </a:lnTo>
                  <a:lnTo>
                    <a:pt x="908" y="488"/>
                  </a:lnTo>
                  <a:lnTo>
                    <a:pt x="901" y="492"/>
                  </a:lnTo>
                  <a:lnTo>
                    <a:pt x="894" y="494"/>
                  </a:lnTo>
                  <a:lnTo>
                    <a:pt x="889" y="496"/>
                  </a:lnTo>
                  <a:lnTo>
                    <a:pt x="887" y="494"/>
                  </a:lnTo>
                  <a:lnTo>
                    <a:pt x="884" y="494"/>
                  </a:lnTo>
                  <a:lnTo>
                    <a:pt x="882" y="500"/>
                  </a:lnTo>
                  <a:lnTo>
                    <a:pt x="880" y="506"/>
                  </a:lnTo>
                  <a:lnTo>
                    <a:pt x="880" y="514"/>
                  </a:lnTo>
                  <a:lnTo>
                    <a:pt x="884" y="533"/>
                  </a:lnTo>
                  <a:lnTo>
                    <a:pt x="882" y="545"/>
                  </a:lnTo>
                  <a:lnTo>
                    <a:pt x="882" y="549"/>
                  </a:lnTo>
                  <a:lnTo>
                    <a:pt x="880" y="551"/>
                  </a:lnTo>
                  <a:lnTo>
                    <a:pt x="875" y="551"/>
                  </a:lnTo>
                  <a:lnTo>
                    <a:pt x="870" y="551"/>
                  </a:lnTo>
                  <a:lnTo>
                    <a:pt x="870" y="553"/>
                  </a:lnTo>
                  <a:lnTo>
                    <a:pt x="868" y="557"/>
                  </a:lnTo>
                  <a:lnTo>
                    <a:pt x="868" y="561"/>
                  </a:lnTo>
                  <a:lnTo>
                    <a:pt x="868" y="565"/>
                  </a:lnTo>
                  <a:lnTo>
                    <a:pt x="870" y="567"/>
                  </a:lnTo>
                  <a:lnTo>
                    <a:pt x="873" y="571"/>
                  </a:lnTo>
                  <a:lnTo>
                    <a:pt x="877" y="573"/>
                  </a:lnTo>
                  <a:lnTo>
                    <a:pt x="880" y="577"/>
                  </a:lnTo>
                  <a:lnTo>
                    <a:pt x="880" y="581"/>
                  </a:lnTo>
                  <a:lnTo>
                    <a:pt x="880" y="585"/>
                  </a:lnTo>
                  <a:lnTo>
                    <a:pt x="875" y="593"/>
                  </a:lnTo>
                  <a:lnTo>
                    <a:pt x="870" y="603"/>
                  </a:lnTo>
                  <a:lnTo>
                    <a:pt x="863" y="619"/>
                  </a:lnTo>
                  <a:lnTo>
                    <a:pt x="856" y="640"/>
                  </a:lnTo>
                  <a:lnTo>
                    <a:pt x="856" y="652"/>
                  </a:lnTo>
                  <a:lnTo>
                    <a:pt x="856" y="666"/>
                  </a:lnTo>
                  <a:lnTo>
                    <a:pt x="856" y="684"/>
                  </a:lnTo>
                  <a:lnTo>
                    <a:pt x="859" y="704"/>
                  </a:lnTo>
                  <a:lnTo>
                    <a:pt x="863" y="720"/>
                  </a:lnTo>
                  <a:lnTo>
                    <a:pt x="866" y="732"/>
                  </a:lnTo>
                  <a:lnTo>
                    <a:pt x="866" y="743"/>
                  </a:lnTo>
                  <a:lnTo>
                    <a:pt x="866" y="751"/>
                  </a:lnTo>
                  <a:lnTo>
                    <a:pt x="866" y="759"/>
                  </a:lnTo>
                  <a:lnTo>
                    <a:pt x="870" y="767"/>
                  </a:lnTo>
                  <a:lnTo>
                    <a:pt x="856" y="807"/>
                  </a:lnTo>
                  <a:lnTo>
                    <a:pt x="840" y="846"/>
                  </a:lnTo>
                  <a:lnTo>
                    <a:pt x="833" y="864"/>
                  </a:lnTo>
                  <a:lnTo>
                    <a:pt x="826" y="882"/>
                  </a:lnTo>
                  <a:lnTo>
                    <a:pt x="821" y="904"/>
                  </a:lnTo>
                  <a:lnTo>
                    <a:pt x="814" y="926"/>
                  </a:lnTo>
                  <a:lnTo>
                    <a:pt x="819" y="950"/>
                  </a:lnTo>
                  <a:lnTo>
                    <a:pt x="819" y="969"/>
                  </a:lnTo>
                  <a:lnTo>
                    <a:pt x="805" y="981"/>
                  </a:lnTo>
                  <a:lnTo>
                    <a:pt x="789" y="989"/>
                  </a:lnTo>
                  <a:lnTo>
                    <a:pt x="775" y="1001"/>
                  </a:lnTo>
                  <a:lnTo>
                    <a:pt x="759" y="1019"/>
                  </a:lnTo>
                  <a:lnTo>
                    <a:pt x="731" y="1001"/>
                  </a:lnTo>
                  <a:lnTo>
                    <a:pt x="700" y="979"/>
                  </a:lnTo>
                  <a:close/>
                </a:path>
              </a:pathLst>
            </a:custGeom>
            <a:solidFill>
              <a:srgbClr val="6CB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6" name="Freeform 125"/>
            <p:cNvSpPr>
              <a:spLocks noChangeArrowheads="1"/>
            </p:cNvSpPr>
            <p:nvPr/>
          </p:nvSpPr>
          <p:spPr bwMode="auto">
            <a:xfrm>
              <a:off x="4683255" y="2574127"/>
              <a:ext cx="977447" cy="972400"/>
            </a:xfrm>
            <a:custGeom>
              <a:avLst/>
              <a:gdLst>
                <a:gd name="T0" fmla="*/ 611018 w 1075"/>
                <a:gd name="T1" fmla="*/ 881744 h 1019"/>
                <a:gd name="T2" fmla="*/ 621929 w 1075"/>
                <a:gd name="T3" fmla="*/ 824488 h 1019"/>
                <a:gd name="T4" fmla="*/ 653753 w 1075"/>
                <a:gd name="T5" fmla="*/ 783455 h 1019"/>
                <a:gd name="T6" fmla="*/ 683758 w 1075"/>
                <a:gd name="T7" fmla="*/ 745284 h 1019"/>
                <a:gd name="T8" fmla="*/ 630112 w 1075"/>
                <a:gd name="T9" fmla="*/ 716656 h 1019"/>
                <a:gd name="T10" fmla="*/ 562828 w 1075"/>
                <a:gd name="T11" fmla="*/ 707113 h 1019"/>
                <a:gd name="T12" fmla="*/ 507363 w 1075"/>
                <a:gd name="T13" fmla="*/ 658446 h 1019"/>
                <a:gd name="T14" fmla="*/ 400071 w 1075"/>
                <a:gd name="T15" fmla="*/ 616458 h 1019"/>
                <a:gd name="T16" fmla="*/ 331877 w 1075"/>
                <a:gd name="T17" fmla="*/ 590693 h 1019"/>
                <a:gd name="T18" fmla="*/ 290052 w 1075"/>
                <a:gd name="T19" fmla="*/ 594510 h 1019"/>
                <a:gd name="T20" fmla="*/ 279141 w 1075"/>
                <a:gd name="T21" fmla="*/ 556339 h 1019"/>
                <a:gd name="T22" fmla="*/ 200945 w 1075"/>
                <a:gd name="T23" fmla="*/ 550613 h 1019"/>
                <a:gd name="T24" fmla="*/ 145480 w 1075"/>
                <a:gd name="T25" fmla="*/ 584967 h 1019"/>
                <a:gd name="T26" fmla="*/ 103655 w 1075"/>
                <a:gd name="T27" fmla="*/ 606915 h 1019"/>
                <a:gd name="T28" fmla="*/ 40007 w 1075"/>
                <a:gd name="T29" fmla="*/ 631726 h 1019"/>
                <a:gd name="T30" fmla="*/ 54555 w 1075"/>
                <a:gd name="T31" fmla="*/ 573516 h 1019"/>
                <a:gd name="T32" fmla="*/ 27278 w 1075"/>
                <a:gd name="T33" fmla="*/ 521985 h 1019"/>
                <a:gd name="T34" fmla="*/ 31824 w 1075"/>
                <a:gd name="T35" fmla="*/ 427512 h 1019"/>
                <a:gd name="T36" fmla="*/ 38189 w 1075"/>
                <a:gd name="T37" fmla="*/ 371211 h 1019"/>
                <a:gd name="T38" fmla="*/ 27278 w 1075"/>
                <a:gd name="T39" fmla="*/ 321589 h 1019"/>
                <a:gd name="T40" fmla="*/ 31824 w 1075"/>
                <a:gd name="T41" fmla="*/ 296778 h 1019"/>
                <a:gd name="T42" fmla="*/ 29096 w 1075"/>
                <a:gd name="T43" fmla="*/ 265287 h 1019"/>
                <a:gd name="T44" fmla="*/ 4546 w 1075"/>
                <a:gd name="T45" fmla="*/ 234750 h 1019"/>
                <a:gd name="T46" fmla="*/ 31824 w 1075"/>
                <a:gd name="T47" fmla="*/ 198488 h 1019"/>
                <a:gd name="T48" fmla="*/ 129114 w 1075"/>
                <a:gd name="T49" fmla="*/ 188945 h 1019"/>
                <a:gd name="T50" fmla="*/ 188215 w 1075"/>
                <a:gd name="T51" fmla="*/ 204214 h 1019"/>
                <a:gd name="T52" fmla="*/ 247317 w 1075"/>
                <a:gd name="T53" fmla="*/ 185128 h 1019"/>
                <a:gd name="T54" fmla="*/ 310965 w 1075"/>
                <a:gd name="T55" fmla="*/ 109741 h 1019"/>
                <a:gd name="T56" fmla="*/ 317329 w 1075"/>
                <a:gd name="T57" fmla="*/ 66799 h 1019"/>
                <a:gd name="T58" fmla="*/ 393706 w 1075"/>
                <a:gd name="T59" fmla="*/ 74433 h 1019"/>
                <a:gd name="T60" fmla="*/ 457354 w 1075"/>
                <a:gd name="T61" fmla="*/ 70616 h 1019"/>
                <a:gd name="T62" fmla="*/ 518274 w 1075"/>
                <a:gd name="T63" fmla="*/ 53439 h 1019"/>
                <a:gd name="T64" fmla="*/ 564646 w 1075"/>
                <a:gd name="T65" fmla="*/ 11451 h 1019"/>
                <a:gd name="T66" fmla="*/ 617383 w 1075"/>
                <a:gd name="T67" fmla="*/ 24811 h 1019"/>
                <a:gd name="T68" fmla="*/ 628294 w 1075"/>
                <a:gd name="T69" fmla="*/ 53439 h 1019"/>
                <a:gd name="T70" fmla="*/ 655571 w 1075"/>
                <a:gd name="T71" fmla="*/ 81113 h 1019"/>
                <a:gd name="T72" fmla="*/ 683758 w 1075"/>
                <a:gd name="T73" fmla="*/ 55348 h 1019"/>
                <a:gd name="T74" fmla="*/ 727402 w 1075"/>
                <a:gd name="T75" fmla="*/ 34354 h 1019"/>
                <a:gd name="T76" fmla="*/ 746497 w 1075"/>
                <a:gd name="T77" fmla="*/ 17177 h 1019"/>
                <a:gd name="T78" fmla="*/ 795596 w 1075"/>
                <a:gd name="T79" fmla="*/ 9543 h 1019"/>
                <a:gd name="T80" fmla="*/ 859244 w 1075"/>
                <a:gd name="T81" fmla="*/ 43896 h 1019"/>
                <a:gd name="T82" fmla="*/ 888340 w 1075"/>
                <a:gd name="T83" fmla="*/ 53439 h 1019"/>
                <a:gd name="T84" fmla="*/ 905616 w 1075"/>
                <a:gd name="T85" fmla="*/ 92564 h 1019"/>
                <a:gd name="T86" fmla="*/ 931075 w 1075"/>
                <a:gd name="T87" fmla="*/ 146003 h 1019"/>
                <a:gd name="T88" fmla="*/ 941986 w 1075"/>
                <a:gd name="T89" fmla="*/ 217573 h 1019"/>
                <a:gd name="T90" fmla="*/ 911981 w 1075"/>
                <a:gd name="T91" fmla="*/ 225207 h 1019"/>
                <a:gd name="T92" fmla="*/ 899251 w 1075"/>
                <a:gd name="T93" fmla="*/ 251927 h 1019"/>
                <a:gd name="T94" fmla="*/ 918345 w 1075"/>
                <a:gd name="T95" fmla="*/ 296778 h 1019"/>
                <a:gd name="T96" fmla="*/ 954716 w 1075"/>
                <a:gd name="T97" fmla="*/ 355942 h 1019"/>
                <a:gd name="T98" fmla="*/ 856516 w 1075"/>
                <a:gd name="T99" fmla="*/ 459958 h 1019"/>
                <a:gd name="T100" fmla="*/ 825602 w 1075"/>
                <a:gd name="T101" fmla="*/ 423695 h 1019"/>
                <a:gd name="T102" fmla="*/ 819237 w 1075"/>
                <a:gd name="T103" fmla="*/ 442781 h 1019"/>
                <a:gd name="T104" fmla="*/ 812872 w 1075"/>
                <a:gd name="T105" fmla="*/ 471409 h 1019"/>
                <a:gd name="T106" fmla="*/ 803780 w 1075"/>
                <a:gd name="T107" fmla="*/ 508625 h 1019"/>
                <a:gd name="T108" fmla="*/ 789231 w 1075"/>
                <a:gd name="T109" fmla="*/ 531528 h 1019"/>
                <a:gd name="T110" fmla="*/ 800143 w 1075"/>
                <a:gd name="T111" fmla="*/ 554430 h 1019"/>
                <a:gd name="T112" fmla="*/ 778320 w 1075"/>
                <a:gd name="T113" fmla="*/ 635543 h 1019"/>
                <a:gd name="T114" fmla="*/ 787413 w 1075"/>
                <a:gd name="T115" fmla="*/ 724290 h 1019"/>
                <a:gd name="T116" fmla="*/ 740132 w 1075"/>
                <a:gd name="T117" fmla="*/ 883653 h 1019"/>
                <a:gd name="T118" fmla="*/ 664664 w 1075"/>
                <a:gd name="T119" fmla="*/ 955223 h 1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5"/>
                <a:gd name="T181" fmla="*/ 0 h 1019"/>
                <a:gd name="T182" fmla="*/ 1075 w 1075"/>
                <a:gd name="T183" fmla="*/ 1019 h 1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5" h="1019">
                  <a:moveTo>
                    <a:pt x="700" y="979"/>
                  </a:moveTo>
                  <a:lnTo>
                    <a:pt x="703" y="973"/>
                  </a:lnTo>
                  <a:lnTo>
                    <a:pt x="703" y="971"/>
                  </a:lnTo>
                  <a:lnTo>
                    <a:pt x="703" y="967"/>
                  </a:lnTo>
                  <a:lnTo>
                    <a:pt x="700" y="961"/>
                  </a:lnTo>
                  <a:lnTo>
                    <a:pt x="684" y="944"/>
                  </a:lnTo>
                  <a:lnTo>
                    <a:pt x="672" y="924"/>
                  </a:lnTo>
                  <a:lnTo>
                    <a:pt x="666" y="918"/>
                  </a:lnTo>
                  <a:lnTo>
                    <a:pt x="661" y="908"/>
                  </a:lnTo>
                  <a:lnTo>
                    <a:pt x="661" y="900"/>
                  </a:lnTo>
                  <a:lnTo>
                    <a:pt x="663" y="892"/>
                  </a:lnTo>
                  <a:lnTo>
                    <a:pt x="668" y="882"/>
                  </a:lnTo>
                  <a:lnTo>
                    <a:pt x="677" y="868"/>
                  </a:lnTo>
                  <a:lnTo>
                    <a:pt x="684" y="864"/>
                  </a:lnTo>
                  <a:lnTo>
                    <a:pt x="693" y="862"/>
                  </a:lnTo>
                  <a:lnTo>
                    <a:pt x="698" y="860"/>
                  </a:lnTo>
                  <a:lnTo>
                    <a:pt x="703" y="856"/>
                  </a:lnTo>
                  <a:lnTo>
                    <a:pt x="705" y="850"/>
                  </a:lnTo>
                  <a:lnTo>
                    <a:pt x="705" y="839"/>
                  </a:lnTo>
                  <a:lnTo>
                    <a:pt x="710" y="831"/>
                  </a:lnTo>
                  <a:lnTo>
                    <a:pt x="719" y="821"/>
                  </a:lnTo>
                  <a:lnTo>
                    <a:pt x="731" y="813"/>
                  </a:lnTo>
                  <a:lnTo>
                    <a:pt x="742" y="805"/>
                  </a:lnTo>
                  <a:lnTo>
                    <a:pt x="749" y="801"/>
                  </a:lnTo>
                  <a:lnTo>
                    <a:pt x="752" y="797"/>
                  </a:lnTo>
                  <a:lnTo>
                    <a:pt x="754" y="793"/>
                  </a:lnTo>
                  <a:lnTo>
                    <a:pt x="754" y="787"/>
                  </a:lnTo>
                  <a:lnTo>
                    <a:pt x="752" y="781"/>
                  </a:lnTo>
                  <a:lnTo>
                    <a:pt x="747" y="777"/>
                  </a:lnTo>
                  <a:lnTo>
                    <a:pt x="742" y="773"/>
                  </a:lnTo>
                  <a:lnTo>
                    <a:pt x="735" y="769"/>
                  </a:lnTo>
                  <a:lnTo>
                    <a:pt x="721" y="761"/>
                  </a:lnTo>
                  <a:lnTo>
                    <a:pt x="710" y="755"/>
                  </a:lnTo>
                  <a:lnTo>
                    <a:pt x="700" y="753"/>
                  </a:lnTo>
                  <a:lnTo>
                    <a:pt x="693" y="751"/>
                  </a:lnTo>
                  <a:lnTo>
                    <a:pt x="679" y="751"/>
                  </a:lnTo>
                  <a:lnTo>
                    <a:pt x="668" y="747"/>
                  </a:lnTo>
                  <a:lnTo>
                    <a:pt x="654" y="741"/>
                  </a:lnTo>
                  <a:lnTo>
                    <a:pt x="642" y="737"/>
                  </a:lnTo>
                  <a:lnTo>
                    <a:pt x="633" y="737"/>
                  </a:lnTo>
                  <a:lnTo>
                    <a:pt x="626" y="739"/>
                  </a:lnTo>
                  <a:lnTo>
                    <a:pt x="619" y="741"/>
                  </a:lnTo>
                  <a:lnTo>
                    <a:pt x="612" y="743"/>
                  </a:lnTo>
                  <a:lnTo>
                    <a:pt x="605" y="745"/>
                  </a:lnTo>
                  <a:lnTo>
                    <a:pt x="598" y="743"/>
                  </a:lnTo>
                  <a:lnTo>
                    <a:pt x="586" y="726"/>
                  </a:lnTo>
                  <a:lnTo>
                    <a:pt x="575" y="704"/>
                  </a:lnTo>
                  <a:lnTo>
                    <a:pt x="572" y="700"/>
                  </a:lnTo>
                  <a:lnTo>
                    <a:pt x="558" y="690"/>
                  </a:lnTo>
                  <a:lnTo>
                    <a:pt x="549" y="684"/>
                  </a:lnTo>
                  <a:lnTo>
                    <a:pt x="535" y="680"/>
                  </a:lnTo>
                  <a:lnTo>
                    <a:pt x="519" y="678"/>
                  </a:lnTo>
                  <a:lnTo>
                    <a:pt x="498" y="676"/>
                  </a:lnTo>
                  <a:lnTo>
                    <a:pt x="479" y="668"/>
                  </a:lnTo>
                  <a:lnTo>
                    <a:pt x="461" y="656"/>
                  </a:lnTo>
                  <a:lnTo>
                    <a:pt x="440" y="646"/>
                  </a:lnTo>
                  <a:lnTo>
                    <a:pt x="423" y="636"/>
                  </a:lnTo>
                  <a:lnTo>
                    <a:pt x="416" y="630"/>
                  </a:lnTo>
                  <a:lnTo>
                    <a:pt x="409" y="625"/>
                  </a:lnTo>
                  <a:lnTo>
                    <a:pt x="398" y="621"/>
                  </a:lnTo>
                  <a:lnTo>
                    <a:pt x="384" y="617"/>
                  </a:lnTo>
                  <a:lnTo>
                    <a:pt x="372" y="617"/>
                  </a:lnTo>
                  <a:lnTo>
                    <a:pt x="365" y="619"/>
                  </a:lnTo>
                  <a:lnTo>
                    <a:pt x="358" y="621"/>
                  </a:lnTo>
                  <a:lnTo>
                    <a:pt x="354" y="623"/>
                  </a:lnTo>
                  <a:lnTo>
                    <a:pt x="349" y="628"/>
                  </a:lnTo>
                  <a:lnTo>
                    <a:pt x="342" y="630"/>
                  </a:lnTo>
                  <a:lnTo>
                    <a:pt x="335" y="628"/>
                  </a:lnTo>
                  <a:lnTo>
                    <a:pt x="326" y="625"/>
                  </a:lnTo>
                  <a:lnTo>
                    <a:pt x="319" y="623"/>
                  </a:lnTo>
                  <a:lnTo>
                    <a:pt x="309" y="621"/>
                  </a:lnTo>
                  <a:lnTo>
                    <a:pt x="302" y="617"/>
                  </a:lnTo>
                  <a:lnTo>
                    <a:pt x="298" y="613"/>
                  </a:lnTo>
                  <a:lnTo>
                    <a:pt x="302" y="603"/>
                  </a:lnTo>
                  <a:lnTo>
                    <a:pt x="307" y="593"/>
                  </a:lnTo>
                  <a:lnTo>
                    <a:pt x="307" y="589"/>
                  </a:lnTo>
                  <a:lnTo>
                    <a:pt x="307" y="583"/>
                  </a:lnTo>
                  <a:lnTo>
                    <a:pt x="302" y="579"/>
                  </a:lnTo>
                  <a:lnTo>
                    <a:pt x="295" y="577"/>
                  </a:lnTo>
                  <a:lnTo>
                    <a:pt x="275" y="573"/>
                  </a:lnTo>
                  <a:lnTo>
                    <a:pt x="251" y="573"/>
                  </a:lnTo>
                  <a:lnTo>
                    <a:pt x="240" y="573"/>
                  </a:lnTo>
                  <a:lnTo>
                    <a:pt x="230" y="575"/>
                  </a:lnTo>
                  <a:lnTo>
                    <a:pt x="221" y="577"/>
                  </a:lnTo>
                  <a:lnTo>
                    <a:pt x="214" y="581"/>
                  </a:lnTo>
                  <a:lnTo>
                    <a:pt x="200" y="589"/>
                  </a:lnTo>
                  <a:lnTo>
                    <a:pt x="186" y="597"/>
                  </a:lnTo>
                  <a:lnTo>
                    <a:pt x="179" y="603"/>
                  </a:lnTo>
                  <a:lnTo>
                    <a:pt x="174" y="607"/>
                  </a:lnTo>
                  <a:lnTo>
                    <a:pt x="170" y="611"/>
                  </a:lnTo>
                  <a:lnTo>
                    <a:pt x="160" y="613"/>
                  </a:lnTo>
                  <a:lnTo>
                    <a:pt x="156" y="613"/>
                  </a:lnTo>
                  <a:lnTo>
                    <a:pt x="149" y="615"/>
                  </a:lnTo>
                  <a:lnTo>
                    <a:pt x="146" y="617"/>
                  </a:lnTo>
                  <a:lnTo>
                    <a:pt x="142" y="619"/>
                  </a:lnTo>
                  <a:lnTo>
                    <a:pt x="137" y="625"/>
                  </a:lnTo>
                  <a:lnTo>
                    <a:pt x="133" y="630"/>
                  </a:lnTo>
                  <a:lnTo>
                    <a:pt x="114" y="636"/>
                  </a:lnTo>
                  <a:lnTo>
                    <a:pt x="100" y="638"/>
                  </a:lnTo>
                  <a:lnTo>
                    <a:pt x="91" y="644"/>
                  </a:lnTo>
                  <a:lnTo>
                    <a:pt x="72" y="656"/>
                  </a:lnTo>
                  <a:lnTo>
                    <a:pt x="60" y="662"/>
                  </a:lnTo>
                  <a:lnTo>
                    <a:pt x="51" y="664"/>
                  </a:lnTo>
                  <a:lnTo>
                    <a:pt x="46" y="664"/>
                  </a:lnTo>
                  <a:lnTo>
                    <a:pt x="44" y="662"/>
                  </a:lnTo>
                  <a:lnTo>
                    <a:pt x="46" y="656"/>
                  </a:lnTo>
                  <a:lnTo>
                    <a:pt x="49" y="652"/>
                  </a:lnTo>
                  <a:lnTo>
                    <a:pt x="49" y="640"/>
                  </a:lnTo>
                  <a:lnTo>
                    <a:pt x="46" y="632"/>
                  </a:lnTo>
                  <a:lnTo>
                    <a:pt x="56" y="623"/>
                  </a:lnTo>
                  <a:lnTo>
                    <a:pt x="63" y="615"/>
                  </a:lnTo>
                  <a:lnTo>
                    <a:pt x="60" y="601"/>
                  </a:lnTo>
                  <a:lnTo>
                    <a:pt x="58" y="581"/>
                  </a:lnTo>
                  <a:lnTo>
                    <a:pt x="58" y="573"/>
                  </a:lnTo>
                  <a:lnTo>
                    <a:pt x="53" y="567"/>
                  </a:lnTo>
                  <a:lnTo>
                    <a:pt x="49" y="563"/>
                  </a:lnTo>
                  <a:lnTo>
                    <a:pt x="42" y="561"/>
                  </a:lnTo>
                  <a:lnTo>
                    <a:pt x="35" y="555"/>
                  </a:lnTo>
                  <a:lnTo>
                    <a:pt x="30" y="547"/>
                  </a:lnTo>
                  <a:lnTo>
                    <a:pt x="25" y="535"/>
                  </a:lnTo>
                  <a:lnTo>
                    <a:pt x="23" y="514"/>
                  </a:lnTo>
                  <a:lnTo>
                    <a:pt x="37" y="476"/>
                  </a:lnTo>
                  <a:lnTo>
                    <a:pt x="42" y="460"/>
                  </a:lnTo>
                  <a:lnTo>
                    <a:pt x="37" y="456"/>
                  </a:lnTo>
                  <a:lnTo>
                    <a:pt x="35" y="452"/>
                  </a:lnTo>
                  <a:lnTo>
                    <a:pt x="35" y="448"/>
                  </a:lnTo>
                  <a:lnTo>
                    <a:pt x="35" y="442"/>
                  </a:lnTo>
                  <a:lnTo>
                    <a:pt x="42" y="436"/>
                  </a:lnTo>
                  <a:lnTo>
                    <a:pt x="49" y="430"/>
                  </a:lnTo>
                  <a:lnTo>
                    <a:pt x="39" y="420"/>
                  </a:lnTo>
                  <a:lnTo>
                    <a:pt x="32" y="410"/>
                  </a:lnTo>
                  <a:lnTo>
                    <a:pt x="37" y="399"/>
                  </a:lnTo>
                  <a:lnTo>
                    <a:pt x="42" y="389"/>
                  </a:lnTo>
                  <a:lnTo>
                    <a:pt x="39" y="383"/>
                  </a:lnTo>
                  <a:lnTo>
                    <a:pt x="30" y="379"/>
                  </a:lnTo>
                  <a:lnTo>
                    <a:pt x="28" y="375"/>
                  </a:lnTo>
                  <a:lnTo>
                    <a:pt x="23" y="369"/>
                  </a:lnTo>
                  <a:lnTo>
                    <a:pt x="21" y="361"/>
                  </a:lnTo>
                  <a:lnTo>
                    <a:pt x="21" y="351"/>
                  </a:lnTo>
                  <a:lnTo>
                    <a:pt x="30" y="337"/>
                  </a:lnTo>
                  <a:lnTo>
                    <a:pt x="44" y="323"/>
                  </a:lnTo>
                  <a:lnTo>
                    <a:pt x="46" y="319"/>
                  </a:lnTo>
                  <a:lnTo>
                    <a:pt x="46" y="317"/>
                  </a:lnTo>
                  <a:lnTo>
                    <a:pt x="46" y="315"/>
                  </a:lnTo>
                  <a:lnTo>
                    <a:pt x="42" y="313"/>
                  </a:lnTo>
                  <a:lnTo>
                    <a:pt x="37" y="313"/>
                  </a:lnTo>
                  <a:lnTo>
                    <a:pt x="35" y="311"/>
                  </a:lnTo>
                  <a:lnTo>
                    <a:pt x="32" y="309"/>
                  </a:lnTo>
                  <a:lnTo>
                    <a:pt x="32" y="305"/>
                  </a:lnTo>
                  <a:lnTo>
                    <a:pt x="42" y="301"/>
                  </a:lnTo>
                  <a:lnTo>
                    <a:pt x="51" y="292"/>
                  </a:lnTo>
                  <a:lnTo>
                    <a:pt x="46" y="284"/>
                  </a:lnTo>
                  <a:lnTo>
                    <a:pt x="39" y="280"/>
                  </a:lnTo>
                  <a:lnTo>
                    <a:pt x="32" y="278"/>
                  </a:lnTo>
                  <a:lnTo>
                    <a:pt x="23" y="276"/>
                  </a:lnTo>
                  <a:lnTo>
                    <a:pt x="16" y="276"/>
                  </a:lnTo>
                  <a:lnTo>
                    <a:pt x="7" y="272"/>
                  </a:lnTo>
                  <a:lnTo>
                    <a:pt x="2" y="268"/>
                  </a:lnTo>
                  <a:lnTo>
                    <a:pt x="0" y="260"/>
                  </a:lnTo>
                  <a:lnTo>
                    <a:pt x="2" y="252"/>
                  </a:lnTo>
                  <a:lnTo>
                    <a:pt x="5" y="246"/>
                  </a:lnTo>
                  <a:lnTo>
                    <a:pt x="7" y="240"/>
                  </a:lnTo>
                  <a:lnTo>
                    <a:pt x="9" y="236"/>
                  </a:lnTo>
                  <a:lnTo>
                    <a:pt x="18" y="228"/>
                  </a:lnTo>
                  <a:lnTo>
                    <a:pt x="28" y="222"/>
                  </a:lnTo>
                  <a:lnTo>
                    <a:pt x="35" y="216"/>
                  </a:lnTo>
                  <a:lnTo>
                    <a:pt x="35" y="212"/>
                  </a:lnTo>
                  <a:lnTo>
                    <a:pt x="35" y="208"/>
                  </a:lnTo>
                  <a:lnTo>
                    <a:pt x="35" y="204"/>
                  </a:lnTo>
                  <a:lnTo>
                    <a:pt x="63" y="185"/>
                  </a:lnTo>
                  <a:lnTo>
                    <a:pt x="98" y="157"/>
                  </a:lnTo>
                  <a:lnTo>
                    <a:pt x="107" y="157"/>
                  </a:lnTo>
                  <a:lnTo>
                    <a:pt x="116" y="157"/>
                  </a:lnTo>
                  <a:lnTo>
                    <a:pt x="130" y="177"/>
                  </a:lnTo>
                  <a:lnTo>
                    <a:pt x="142" y="198"/>
                  </a:lnTo>
                  <a:lnTo>
                    <a:pt x="149" y="204"/>
                  </a:lnTo>
                  <a:lnTo>
                    <a:pt x="153" y="208"/>
                  </a:lnTo>
                  <a:lnTo>
                    <a:pt x="160" y="212"/>
                  </a:lnTo>
                  <a:lnTo>
                    <a:pt x="167" y="214"/>
                  </a:lnTo>
                  <a:lnTo>
                    <a:pt x="181" y="216"/>
                  </a:lnTo>
                  <a:lnTo>
                    <a:pt x="193" y="216"/>
                  </a:lnTo>
                  <a:lnTo>
                    <a:pt x="207" y="214"/>
                  </a:lnTo>
                  <a:lnTo>
                    <a:pt x="216" y="212"/>
                  </a:lnTo>
                  <a:lnTo>
                    <a:pt x="223" y="206"/>
                  </a:lnTo>
                  <a:lnTo>
                    <a:pt x="228" y="202"/>
                  </a:lnTo>
                  <a:lnTo>
                    <a:pt x="235" y="198"/>
                  </a:lnTo>
                  <a:lnTo>
                    <a:pt x="244" y="194"/>
                  </a:lnTo>
                  <a:lnTo>
                    <a:pt x="256" y="192"/>
                  </a:lnTo>
                  <a:lnTo>
                    <a:pt x="272" y="194"/>
                  </a:lnTo>
                  <a:lnTo>
                    <a:pt x="281" y="194"/>
                  </a:lnTo>
                  <a:lnTo>
                    <a:pt x="291" y="189"/>
                  </a:lnTo>
                  <a:lnTo>
                    <a:pt x="300" y="183"/>
                  </a:lnTo>
                  <a:lnTo>
                    <a:pt x="309" y="175"/>
                  </a:lnTo>
                  <a:lnTo>
                    <a:pt x="328" y="157"/>
                  </a:lnTo>
                  <a:lnTo>
                    <a:pt x="342" y="137"/>
                  </a:lnTo>
                  <a:lnTo>
                    <a:pt x="342" y="115"/>
                  </a:lnTo>
                  <a:lnTo>
                    <a:pt x="340" y="93"/>
                  </a:lnTo>
                  <a:lnTo>
                    <a:pt x="333" y="85"/>
                  </a:lnTo>
                  <a:lnTo>
                    <a:pt x="328" y="74"/>
                  </a:lnTo>
                  <a:lnTo>
                    <a:pt x="330" y="72"/>
                  </a:lnTo>
                  <a:lnTo>
                    <a:pt x="335" y="70"/>
                  </a:lnTo>
                  <a:lnTo>
                    <a:pt x="342" y="70"/>
                  </a:lnTo>
                  <a:lnTo>
                    <a:pt x="349" y="70"/>
                  </a:lnTo>
                  <a:lnTo>
                    <a:pt x="363" y="68"/>
                  </a:lnTo>
                  <a:lnTo>
                    <a:pt x="372" y="62"/>
                  </a:lnTo>
                  <a:lnTo>
                    <a:pt x="384" y="66"/>
                  </a:lnTo>
                  <a:lnTo>
                    <a:pt x="398" y="72"/>
                  </a:lnTo>
                  <a:lnTo>
                    <a:pt x="412" y="70"/>
                  </a:lnTo>
                  <a:lnTo>
                    <a:pt x="423" y="72"/>
                  </a:lnTo>
                  <a:lnTo>
                    <a:pt x="433" y="78"/>
                  </a:lnTo>
                  <a:lnTo>
                    <a:pt x="437" y="85"/>
                  </a:lnTo>
                  <a:lnTo>
                    <a:pt x="447" y="87"/>
                  </a:lnTo>
                  <a:lnTo>
                    <a:pt x="461" y="89"/>
                  </a:lnTo>
                  <a:lnTo>
                    <a:pt x="472" y="87"/>
                  </a:lnTo>
                  <a:lnTo>
                    <a:pt x="484" y="83"/>
                  </a:lnTo>
                  <a:lnTo>
                    <a:pt x="493" y="78"/>
                  </a:lnTo>
                  <a:lnTo>
                    <a:pt x="503" y="74"/>
                  </a:lnTo>
                  <a:lnTo>
                    <a:pt x="514" y="70"/>
                  </a:lnTo>
                  <a:lnTo>
                    <a:pt x="521" y="64"/>
                  </a:lnTo>
                  <a:lnTo>
                    <a:pt x="533" y="62"/>
                  </a:lnTo>
                  <a:lnTo>
                    <a:pt x="542" y="60"/>
                  </a:lnTo>
                  <a:lnTo>
                    <a:pt x="554" y="60"/>
                  </a:lnTo>
                  <a:lnTo>
                    <a:pt x="565" y="58"/>
                  </a:lnTo>
                  <a:lnTo>
                    <a:pt x="570" y="56"/>
                  </a:lnTo>
                  <a:lnTo>
                    <a:pt x="575" y="52"/>
                  </a:lnTo>
                  <a:lnTo>
                    <a:pt x="577" y="48"/>
                  </a:lnTo>
                  <a:lnTo>
                    <a:pt x="579" y="42"/>
                  </a:lnTo>
                  <a:lnTo>
                    <a:pt x="596" y="32"/>
                  </a:lnTo>
                  <a:lnTo>
                    <a:pt x="610" y="26"/>
                  </a:lnTo>
                  <a:lnTo>
                    <a:pt x="614" y="18"/>
                  </a:lnTo>
                  <a:lnTo>
                    <a:pt x="621" y="12"/>
                  </a:lnTo>
                  <a:lnTo>
                    <a:pt x="626" y="8"/>
                  </a:lnTo>
                  <a:lnTo>
                    <a:pt x="633" y="4"/>
                  </a:lnTo>
                  <a:lnTo>
                    <a:pt x="647" y="8"/>
                  </a:lnTo>
                  <a:lnTo>
                    <a:pt x="659" y="10"/>
                  </a:lnTo>
                  <a:lnTo>
                    <a:pt x="666" y="14"/>
                  </a:lnTo>
                  <a:lnTo>
                    <a:pt x="672" y="18"/>
                  </a:lnTo>
                  <a:lnTo>
                    <a:pt x="679" y="26"/>
                  </a:lnTo>
                  <a:lnTo>
                    <a:pt x="679" y="34"/>
                  </a:lnTo>
                  <a:lnTo>
                    <a:pt x="679" y="40"/>
                  </a:lnTo>
                  <a:lnTo>
                    <a:pt x="679" y="48"/>
                  </a:lnTo>
                  <a:lnTo>
                    <a:pt x="679" y="50"/>
                  </a:lnTo>
                  <a:lnTo>
                    <a:pt x="682" y="52"/>
                  </a:lnTo>
                  <a:lnTo>
                    <a:pt x="686" y="54"/>
                  </a:lnTo>
                  <a:lnTo>
                    <a:pt x="691" y="56"/>
                  </a:lnTo>
                  <a:lnTo>
                    <a:pt x="696" y="60"/>
                  </a:lnTo>
                  <a:lnTo>
                    <a:pt x="700" y="70"/>
                  </a:lnTo>
                  <a:lnTo>
                    <a:pt x="700" y="78"/>
                  </a:lnTo>
                  <a:lnTo>
                    <a:pt x="703" y="85"/>
                  </a:lnTo>
                  <a:lnTo>
                    <a:pt x="705" y="87"/>
                  </a:lnTo>
                  <a:lnTo>
                    <a:pt x="714" y="91"/>
                  </a:lnTo>
                  <a:lnTo>
                    <a:pt x="721" y="85"/>
                  </a:lnTo>
                  <a:lnTo>
                    <a:pt x="733" y="80"/>
                  </a:lnTo>
                  <a:lnTo>
                    <a:pt x="740" y="80"/>
                  </a:lnTo>
                  <a:lnTo>
                    <a:pt x="745" y="76"/>
                  </a:lnTo>
                  <a:lnTo>
                    <a:pt x="747" y="72"/>
                  </a:lnTo>
                  <a:lnTo>
                    <a:pt x="747" y="66"/>
                  </a:lnTo>
                  <a:lnTo>
                    <a:pt x="749" y="62"/>
                  </a:lnTo>
                  <a:lnTo>
                    <a:pt x="752" y="58"/>
                  </a:lnTo>
                  <a:lnTo>
                    <a:pt x="759" y="54"/>
                  </a:lnTo>
                  <a:lnTo>
                    <a:pt x="773" y="54"/>
                  </a:lnTo>
                  <a:lnTo>
                    <a:pt x="782" y="54"/>
                  </a:lnTo>
                  <a:lnTo>
                    <a:pt x="789" y="52"/>
                  </a:lnTo>
                  <a:lnTo>
                    <a:pt x="794" y="46"/>
                  </a:lnTo>
                  <a:lnTo>
                    <a:pt x="796" y="42"/>
                  </a:lnTo>
                  <a:lnTo>
                    <a:pt x="800" y="36"/>
                  </a:lnTo>
                  <a:lnTo>
                    <a:pt x="803" y="30"/>
                  </a:lnTo>
                  <a:lnTo>
                    <a:pt x="805" y="28"/>
                  </a:lnTo>
                  <a:lnTo>
                    <a:pt x="812" y="26"/>
                  </a:lnTo>
                  <a:lnTo>
                    <a:pt x="817" y="26"/>
                  </a:lnTo>
                  <a:lnTo>
                    <a:pt x="819" y="24"/>
                  </a:lnTo>
                  <a:lnTo>
                    <a:pt x="821" y="22"/>
                  </a:lnTo>
                  <a:lnTo>
                    <a:pt x="821" y="18"/>
                  </a:lnTo>
                  <a:lnTo>
                    <a:pt x="826" y="12"/>
                  </a:lnTo>
                  <a:lnTo>
                    <a:pt x="831" y="8"/>
                  </a:lnTo>
                  <a:lnTo>
                    <a:pt x="842" y="4"/>
                  </a:lnTo>
                  <a:lnTo>
                    <a:pt x="861" y="0"/>
                  </a:lnTo>
                  <a:lnTo>
                    <a:pt x="866" y="2"/>
                  </a:lnTo>
                  <a:lnTo>
                    <a:pt x="873" y="4"/>
                  </a:lnTo>
                  <a:lnTo>
                    <a:pt x="875" y="10"/>
                  </a:lnTo>
                  <a:lnTo>
                    <a:pt x="882" y="14"/>
                  </a:lnTo>
                  <a:lnTo>
                    <a:pt x="889" y="20"/>
                  </a:lnTo>
                  <a:lnTo>
                    <a:pt x="898" y="26"/>
                  </a:lnTo>
                  <a:lnTo>
                    <a:pt x="912" y="30"/>
                  </a:lnTo>
                  <a:lnTo>
                    <a:pt x="933" y="32"/>
                  </a:lnTo>
                  <a:lnTo>
                    <a:pt x="938" y="40"/>
                  </a:lnTo>
                  <a:lnTo>
                    <a:pt x="945" y="46"/>
                  </a:lnTo>
                  <a:lnTo>
                    <a:pt x="952" y="44"/>
                  </a:lnTo>
                  <a:lnTo>
                    <a:pt x="954" y="40"/>
                  </a:lnTo>
                  <a:lnTo>
                    <a:pt x="956" y="38"/>
                  </a:lnTo>
                  <a:lnTo>
                    <a:pt x="959" y="38"/>
                  </a:lnTo>
                  <a:lnTo>
                    <a:pt x="963" y="40"/>
                  </a:lnTo>
                  <a:lnTo>
                    <a:pt x="968" y="54"/>
                  </a:lnTo>
                  <a:lnTo>
                    <a:pt x="977" y="56"/>
                  </a:lnTo>
                  <a:lnTo>
                    <a:pt x="982" y="58"/>
                  </a:lnTo>
                  <a:lnTo>
                    <a:pt x="984" y="60"/>
                  </a:lnTo>
                  <a:lnTo>
                    <a:pt x="987" y="64"/>
                  </a:lnTo>
                  <a:lnTo>
                    <a:pt x="987" y="70"/>
                  </a:lnTo>
                  <a:lnTo>
                    <a:pt x="987" y="80"/>
                  </a:lnTo>
                  <a:lnTo>
                    <a:pt x="989" y="91"/>
                  </a:lnTo>
                  <a:lnTo>
                    <a:pt x="996" y="97"/>
                  </a:lnTo>
                  <a:lnTo>
                    <a:pt x="1005" y="103"/>
                  </a:lnTo>
                  <a:lnTo>
                    <a:pt x="1010" y="107"/>
                  </a:lnTo>
                  <a:lnTo>
                    <a:pt x="1015" y="115"/>
                  </a:lnTo>
                  <a:lnTo>
                    <a:pt x="1017" y="121"/>
                  </a:lnTo>
                  <a:lnTo>
                    <a:pt x="1017" y="131"/>
                  </a:lnTo>
                  <a:lnTo>
                    <a:pt x="1017" y="141"/>
                  </a:lnTo>
                  <a:lnTo>
                    <a:pt x="1024" y="153"/>
                  </a:lnTo>
                  <a:lnTo>
                    <a:pt x="1033" y="165"/>
                  </a:lnTo>
                  <a:lnTo>
                    <a:pt x="1038" y="173"/>
                  </a:lnTo>
                  <a:lnTo>
                    <a:pt x="1040" y="181"/>
                  </a:lnTo>
                  <a:lnTo>
                    <a:pt x="1040" y="189"/>
                  </a:lnTo>
                  <a:lnTo>
                    <a:pt x="1038" y="198"/>
                  </a:lnTo>
                  <a:lnTo>
                    <a:pt x="1038" y="212"/>
                  </a:lnTo>
                  <a:lnTo>
                    <a:pt x="1036" y="228"/>
                  </a:lnTo>
                  <a:lnTo>
                    <a:pt x="1036" y="236"/>
                  </a:lnTo>
                  <a:lnTo>
                    <a:pt x="1031" y="242"/>
                  </a:lnTo>
                  <a:lnTo>
                    <a:pt x="1029" y="242"/>
                  </a:lnTo>
                  <a:lnTo>
                    <a:pt x="1024" y="244"/>
                  </a:lnTo>
                  <a:lnTo>
                    <a:pt x="1019" y="242"/>
                  </a:lnTo>
                  <a:lnTo>
                    <a:pt x="1015" y="240"/>
                  </a:lnTo>
                  <a:lnTo>
                    <a:pt x="1003" y="236"/>
                  </a:lnTo>
                  <a:lnTo>
                    <a:pt x="996" y="234"/>
                  </a:lnTo>
                  <a:lnTo>
                    <a:pt x="991" y="234"/>
                  </a:lnTo>
                  <a:lnTo>
                    <a:pt x="982" y="240"/>
                  </a:lnTo>
                  <a:lnTo>
                    <a:pt x="980" y="246"/>
                  </a:lnTo>
                  <a:lnTo>
                    <a:pt x="982" y="254"/>
                  </a:lnTo>
                  <a:lnTo>
                    <a:pt x="987" y="262"/>
                  </a:lnTo>
                  <a:lnTo>
                    <a:pt x="989" y="264"/>
                  </a:lnTo>
                  <a:lnTo>
                    <a:pt x="994" y="272"/>
                  </a:lnTo>
                  <a:lnTo>
                    <a:pt x="998" y="276"/>
                  </a:lnTo>
                  <a:lnTo>
                    <a:pt x="1003" y="278"/>
                  </a:lnTo>
                  <a:lnTo>
                    <a:pt x="1010" y="282"/>
                  </a:lnTo>
                  <a:lnTo>
                    <a:pt x="1008" y="294"/>
                  </a:lnTo>
                  <a:lnTo>
                    <a:pt x="1005" y="309"/>
                  </a:lnTo>
                  <a:lnTo>
                    <a:pt x="1010" y="311"/>
                  </a:lnTo>
                  <a:lnTo>
                    <a:pt x="1017" y="311"/>
                  </a:lnTo>
                  <a:lnTo>
                    <a:pt x="1026" y="319"/>
                  </a:lnTo>
                  <a:lnTo>
                    <a:pt x="1033" y="327"/>
                  </a:lnTo>
                  <a:lnTo>
                    <a:pt x="1057" y="329"/>
                  </a:lnTo>
                  <a:lnTo>
                    <a:pt x="1075" y="327"/>
                  </a:lnTo>
                  <a:lnTo>
                    <a:pt x="1063" y="351"/>
                  </a:lnTo>
                  <a:lnTo>
                    <a:pt x="1050" y="373"/>
                  </a:lnTo>
                  <a:lnTo>
                    <a:pt x="1033" y="393"/>
                  </a:lnTo>
                  <a:lnTo>
                    <a:pt x="1017" y="412"/>
                  </a:lnTo>
                  <a:lnTo>
                    <a:pt x="996" y="436"/>
                  </a:lnTo>
                  <a:lnTo>
                    <a:pt x="970" y="462"/>
                  </a:lnTo>
                  <a:lnTo>
                    <a:pt x="959" y="474"/>
                  </a:lnTo>
                  <a:lnTo>
                    <a:pt x="949" y="480"/>
                  </a:lnTo>
                  <a:lnTo>
                    <a:pt x="942" y="482"/>
                  </a:lnTo>
                  <a:lnTo>
                    <a:pt x="938" y="482"/>
                  </a:lnTo>
                  <a:lnTo>
                    <a:pt x="935" y="480"/>
                  </a:lnTo>
                  <a:lnTo>
                    <a:pt x="931" y="476"/>
                  </a:lnTo>
                  <a:lnTo>
                    <a:pt x="926" y="460"/>
                  </a:lnTo>
                  <a:lnTo>
                    <a:pt x="922" y="444"/>
                  </a:lnTo>
                  <a:lnTo>
                    <a:pt x="915" y="444"/>
                  </a:lnTo>
                  <a:lnTo>
                    <a:pt x="908" y="444"/>
                  </a:lnTo>
                  <a:lnTo>
                    <a:pt x="905" y="444"/>
                  </a:lnTo>
                  <a:lnTo>
                    <a:pt x="901" y="446"/>
                  </a:lnTo>
                  <a:lnTo>
                    <a:pt x="896" y="448"/>
                  </a:lnTo>
                  <a:lnTo>
                    <a:pt x="894" y="450"/>
                  </a:lnTo>
                  <a:lnTo>
                    <a:pt x="894" y="456"/>
                  </a:lnTo>
                  <a:lnTo>
                    <a:pt x="896" y="460"/>
                  </a:lnTo>
                  <a:lnTo>
                    <a:pt x="901" y="464"/>
                  </a:lnTo>
                  <a:lnTo>
                    <a:pt x="910" y="470"/>
                  </a:lnTo>
                  <a:lnTo>
                    <a:pt x="915" y="474"/>
                  </a:lnTo>
                  <a:lnTo>
                    <a:pt x="915" y="480"/>
                  </a:lnTo>
                  <a:lnTo>
                    <a:pt x="912" y="484"/>
                  </a:lnTo>
                  <a:lnTo>
                    <a:pt x="908" y="488"/>
                  </a:lnTo>
                  <a:lnTo>
                    <a:pt x="901" y="492"/>
                  </a:lnTo>
                  <a:lnTo>
                    <a:pt x="894" y="494"/>
                  </a:lnTo>
                  <a:lnTo>
                    <a:pt x="889" y="496"/>
                  </a:lnTo>
                  <a:lnTo>
                    <a:pt x="887" y="494"/>
                  </a:lnTo>
                  <a:lnTo>
                    <a:pt x="884" y="494"/>
                  </a:lnTo>
                  <a:lnTo>
                    <a:pt x="882" y="500"/>
                  </a:lnTo>
                  <a:lnTo>
                    <a:pt x="880" y="506"/>
                  </a:lnTo>
                  <a:lnTo>
                    <a:pt x="880" y="514"/>
                  </a:lnTo>
                  <a:lnTo>
                    <a:pt x="884" y="533"/>
                  </a:lnTo>
                  <a:lnTo>
                    <a:pt x="882" y="545"/>
                  </a:lnTo>
                  <a:lnTo>
                    <a:pt x="882" y="549"/>
                  </a:lnTo>
                  <a:lnTo>
                    <a:pt x="880" y="551"/>
                  </a:lnTo>
                  <a:lnTo>
                    <a:pt x="875" y="551"/>
                  </a:lnTo>
                  <a:lnTo>
                    <a:pt x="870" y="551"/>
                  </a:lnTo>
                  <a:lnTo>
                    <a:pt x="870" y="553"/>
                  </a:lnTo>
                  <a:lnTo>
                    <a:pt x="868" y="557"/>
                  </a:lnTo>
                  <a:lnTo>
                    <a:pt x="868" y="561"/>
                  </a:lnTo>
                  <a:lnTo>
                    <a:pt x="868" y="565"/>
                  </a:lnTo>
                  <a:lnTo>
                    <a:pt x="870" y="567"/>
                  </a:lnTo>
                  <a:lnTo>
                    <a:pt x="873" y="571"/>
                  </a:lnTo>
                  <a:lnTo>
                    <a:pt x="877" y="573"/>
                  </a:lnTo>
                  <a:lnTo>
                    <a:pt x="880" y="577"/>
                  </a:lnTo>
                  <a:lnTo>
                    <a:pt x="880" y="581"/>
                  </a:lnTo>
                  <a:lnTo>
                    <a:pt x="880" y="585"/>
                  </a:lnTo>
                  <a:lnTo>
                    <a:pt x="875" y="593"/>
                  </a:lnTo>
                  <a:lnTo>
                    <a:pt x="870" y="603"/>
                  </a:lnTo>
                  <a:lnTo>
                    <a:pt x="863" y="619"/>
                  </a:lnTo>
                  <a:lnTo>
                    <a:pt x="856" y="640"/>
                  </a:lnTo>
                  <a:lnTo>
                    <a:pt x="856" y="652"/>
                  </a:lnTo>
                  <a:lnTo>
                    <a:pt x="856" y="666"/>
                  </a:lnTo>
                  <a:lnTo>
                    <a:pt x="856" y="684"/>
                  </a:lnTo>
                  <a:lnTo>
                    <a:pt x="859" y="704"/>
                  </a:lnTo>
                  <a:lnTo>
                    <a:pt x="863" y="720"/>
                  </a:lnTo>
                  <a:lnTo>
                    <a:pt x="866" y="732"/>
                  </a:lnTo>
                  <a:lnTo>
                    <a:pt x="866" y="743"/>
                  </a:lnTo>
                  <a:lnTo>
                    <a:pt x="866" y="751"/>
                  </a:lnTo>
                  <a:lnTo>
                    <a:pt x="866" y="759"/>
                  </a:lnTo>
                  <a:lnTo>
                    <a:pt x="870" y="767"/>
                  </a:lnTo>
                  <a:lnTo>
                    <a:pt x="856" y="807"/>
                  </a:lnTo>
                  <a:lnTo>
                    <a:pt x="840" y="846"/>
                  </a:lnTo>
                  <a:lnTo>
                    <a:pt x="833" y="864"/>
                  </a:lnTo>
                  <a:lnTo>
                    <a:pt x="826" y="882"/>
                  </a:lnTo>
                  <a:lnTo>
                    <a:pt x="821" y="904"/>
                  </a:lnTo>
                  <a:lnTo>
                    <a:pt x="814" y="926"/>
                  </a:lnTo>
                  <a:lnTo>
                    <a:pt x="819" y="950"/>
                  </a:lnTo>
                  <a:lnTo>
                    <a:pt x="819" y="969"/>
                  </a:lnTo>
                  <a:lnTo>
                    <a:pt x="805" y="981"/>
                  </a:lnTo>
                  <a:lnTo>
                    <a:pt x="789" y="989"/>
                  </a:lnTo>
                  <a:lnTo>
                    <a:pt x="775" y="1001"/>
                  </a:lnTo>
                  <a:lnTo>
                    <a:pt x="759" y="1019"/>
                  </a:lnTo>
                  <a:lnTo>
                    <a:pt x="731" y="1001"/>
                  </a:lnTo>
                  <a:lnTo>
                    <a:pt x="700" y="979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7" name="Freeform 126"/>
            <p:cNvSpPr>
              <a:spLocks noChangeArrowheads="1"/>
            </p:cNvSpPr>
            <p:nvPr/>
          </p:nvSpPr>
          <p:spPr bwMode="auto">
            <a:xfrm>
              <a:off x="4810557" y="3779901"/>
              <a:ext cx="408243" cy="247518"/>
            </a:xfrm>
            <a:custGeom>
              <a:avLst/>
              <a:gdLst>
                <a:gd name="T0" fmla="*/ 395514 w 449"/>
                <a:gd name="T1" fmla="*/ 46828 h 259"/>
                <a:gd name="T2" fmla="*/ 367328 w 449"/>
                <a:gd name="T3" fmla="*/ 41094 h 259"/>
                <a:gd name="T4" fmla="*/ 342779 w 449"/>
                <a:gd name="T5" fmla="*/ 37271 h 259"/>
                <a:gd name="T6" fmla="*/ 330049 w 449"/>
                <a:gd name="T7" fmla="*/ 25803 h 259"/>
                <a:gd name="T8" fmla="*/ 327322 w 449"/>
                <a:gd name="T9" fmla="*/ 11468 h 259"/>
                <a:gd name="T10" fmla="*/ 323685 w 449"/>
                <a:gd name="T11" fmla="*/ 0 h 259"/>
                <a:gd name="T12" fmla="*/ 314593 w 449"/>
                <a:gd name="T13" fmla="*/ 1911 h 259"/>
                <a:gd name="T14" fmla="*/ 295499 w 449"/>
                <a:gd name="T15" fmla="*/ 18158 h 259"/>
                <a:gd name="T16" fmla="*/ 274587 w 449"/>
                <a:gd name="T17" fmla="*/ 44916 h 259"/>
                <a:gd name="T18" fmla="*/ 266404 w 449"/>
                <a:gd name="T19" fmla="*/ 64030 h 259"/>
                <a:gd name="T20" fmla="*/ 263676 w 449"/>
                <a:gd name="T21" fmla="*/ 77409 h 259"/>
                <a:gd name="T22" fmla="*/ 260039 w 449"/>
                <a:gd name="T23" fmla="*/ 85054 h 259"/>
                <a:gd name="T24" fmla="*/ 244582 w 449"/>
                <a:gd name="T25" fmla="*/ 94611 h 259"/>
                <a:gd name="T26" fmla="*/ 204576 w 449"/>
                <a:gd name="T27" fmla="*/ 109902 h 259"/>
                <a:gd name="T28" fmla="*/ 181845 w 449"/>
                <a:gd name="T29" fmla="*/ 117547 h 259"/>
                <a:gd name="T30" fmla="*/ 166389 w 449"/>
                <a:gd name="T31" fmla="*/ 119458 h 259"/>
                <a:gd name="T32" fmla="*/ 143658 w 449"/>
                <a:gd name="T33" fmla="*/ 113724 h 259"/>
                <a:gd name="T34" fmla="*/ 99106 w 449"/>
                <a:gd name="T35" fmla="*/ 117547 h 259"/>
                <a:gd name="T36" fmla="*/ 54554 w 449"/>
                <a:gd name="T37" fmla="*/ 131882 h 259"/>
                <a:gd name="T38" fmla="*/ 20912 w 449"/>
                <a:gd name="T39" fmla="*/ 141439 h 259"/>
                <a:gd name="T40" fmla="*/ 11820 w 449"/>
                <a:gd name="T41" fmla="*/ 154818 h 259"/>
                <a:gd name="T42" fmla="*/ 43643 w 449"/>
                <a:gd name="T43" fmla="*/ 166286 h 259"/>
                <a:gd name="T44" fmla="*/ 69101 w 449"/>
                <a:gd name="T45" fmla="*/ 172020 h 259"/>
                <a:gd name="T46" fmla="*/ 67283 w 449"/>
                <a:gd name="T47" fmla="*/ 179666 h 259"/>
                <a:gd name="T48" fmla="*/ 56372 w 449"/>
                <a:gd name="T49" fmla="*/ 187311 h 259"/>
                <a:gd name="T50" fmla="*/ 30914 w 449"/>
                <a:gd name="T51" fmla="*/ 193045 h 259"/>
                <a:gd name="T52" fmla="*/ 10001 w 449"/>
                <a:gd name="T53" fmla="*/ 198779 h 259"/>
                <a:gd name="T54" fmla="*/ 1818 w 449"/>
                <a:gd name="T55" fmla="*/ 210247 h 259"/>
                <a:gd name="T56" fmla="*/ 8183 w 449"/>
                <a:gd name="T57" fmla="*/ 237961 h 259"/>
                <a:gd name="T58" fmla="*/ 22731 w 449"/>
                <a:gd name="T59" fmla="*/ 245607 h 259"/>
                <a:gd name="T60" fmla="*/ 30914 w 449"/>
                <a:gd name="T61" fmla="*/ 237961 h 259"/>
                <a:gd name="T62" fmla="*/ 27277 w 449"/>
                <a:gd name="T63" fmla="*/ 228405 h 259"/>
                <a:gd name="T64" fmla="*/ 29095 w 449"/>
                <a:gd name="T65" fmla="*/ 212158 h 259"/>
                <a:gd name="T66" fmla="*/ 50007 w 449"/>
                <a:gd name="T67" fmla="*/ 208336 h 259"/>
                <a:gd name="T68" fmla="*/ 75466 w 449"/>
                <a:gd name="T69" fmla="*/ 210247 h 259"/>
                <a:gd name="T70" fmla="*/ 100924 w 449"/>
                <a:gd name="T71" fmla="*/ 204513 h 259"/>
                <a:gd name="T72" fmla="*/ 103652 w 449"/>
                <a:gd name="T73" fmla="*/ 208336 h 259"/>
                <a:gd name="T74" fmla="*/ 92741 w 449"/>
                <a:gd name="T75" fmla="*/ 210247 h 259"/>
                <a:gd name="T76" fmla="*/ 86377 w 449"/>
                <a:gd name="T77" fmla="*/ 214070 h 259"/>
                <a:gd name="T78" fmla="*/ 103652 w 449"/>
                <a:gd name="T79" fmla="*/ 215981 h 259"/>
                <a:gd name="T80" fmla="*/ 143658 w 449"/>
                <a:gd name="T81" fmla="*/ 214070 h 259"/>
                <a:gd name="T82" fmla="*/ 164570 w 449"/>
                <a:gd name="T83" fmla="*/ 191134 h 259"/>
                <a:gd name="T84" fmla="*/ 175481 w 449"/>
                <a:gd name="T85" fmla="*/ 189222 h 259"/>
                <a:gd name="T86" fmla="*/ 177299 w 449"/>
                <a:gd name="T87" fmla="*/ 194956 h 259"/>
                <a:gd name="T88" fmla="*/ 170935 w 449"/>
                <a:gd name="T89" fmla="*/ 212158 h 259"/>
                <a:gd name="T90" fmla="*/ 188210 w 449"/>
                <a:gd name="T91" fmla="*/ 214070 h 259"/>
                <a:gd name="T92" fmla="*/ 210941 w 449"/>
                <a:gd name="T93" fmla="*/ 214070 h 259"/>
                <a:gd name="T94" fmla="*/ 250947 w 449"/>
                <a:gd name="T95" fmla="*/ 212158 h 259"/>
                <a:gd name="T96" fmla="*/ 274587 w 449"/>
                <a:gd name="T97" fmla="*/ 217892 h 259"/>
                <a:gd name="T98" fmla="*/ 287316 w 449"/>
                <a:gd name="T99" fmla="*/ 214070 h 259"/>
                <a:gd name="T100" fmla="*/ 293680 w 449"/>
                <a:gd name="T101" fmla="*/ 206424 h 259"/>
                <a:gd name="T102" fmla="*/ 291862 w 449"/>
                <a:gd name="T103" fmla="*/ 200690 h 259"/>
                <a:gd name="T104" fmla="*/ 289134 w 449"/>
                <a:gd name="T105" fmla="*/ 191134 h 259"/>
                <a:gd name="T106" fmla="*/ 295499 w 449"/>
                <a:gd name="T107" fmla="*/ 177754 h 259"/>
                <a:gd name="T108" fmla="*/ 310956 w 449"/>
                <a:gd name="T109" fmla="*/ 164375 h 259"/>
                <a:gd name="T110" fmla="*/ 330049 w 449"/>
                <a:gd name="T111" fmla="*/ 154818 h 259"/>
                <a:gd name="T112" fmla="*/ 378239 w 449"/>
                <a:gd name="T113" fmla="*/ 143350 h 259"/>
                <a:gd name="T114" fmla="*/ 395514 w 449"/>
                <a:gd name="T115" fmla="*/ 133794 h 259"/>
                <a:gd name="T116" fmla="*/ 399151 w 449"/>
                <a:gd name="T117" fmla="*/ 115636 h 259"/>
                <a:gd name="T118" fmla="*/ 399151 w 449"/>
                <a:gd name="T119" fmla="*/ 67852 h 259"/>
                <a:gd name="T120" fmla="*/ 408243 w 449"/>
                <a:gd name="T121" fmla="*/ 54473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9"/>
                <a:gd name="T184" fmla="*/ 0 h 259"/>
                <a:gd name="T185" fmla="*/ 449 w 449"/>
                <a:gd name="T186" fmla="*/ 259 h 2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9" h="259">
                  <a:moveTo>
                    <a:pt x="449" y="57"/>
                  </a:moveTo>
                  <a:lnTo>
                    <a:pt x="435" y="49"/>
                  </a:lnTo>
                  <a:lnTo>
                    <a:pt x="418" y="45"/>
                  </a:lnTo>
                  <a:lnTo>
                    <a:pt x="404" y="43"/>
                  </a:lnTo>
                  <a:lnTo>
                    <a:pt x="388" y="41"/>
                  </a:lnTo>
                  <a:lnTo>
                    <a:pt x="377" y="39"/>
                  </a:lnTo>
                  <a:lnTo>
                    <a:pt x="367" y="31"/>
                  </a:lnTo>
                  <a:lnTo>
                    <a:pt x="363" y="27"/>
                  </a:lnTo>
                  <a:lnTo>
                    <a:pt x="363" y="21"/>
                  </a:lnTo>
                  <a:lnTo>
                    <a:pt x="360" y="12"/>
                  </a:lnTo>
                  <a:lnTo>
                    <a:pt x="363" y="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6" y="2"/>
                  </a:lnTo>
                  <a:lnTo>
                    <a:pt x="339" y="2"/>
                  </a:lnTo>
                  <a:lnTo>
                    <a:pt x="325" y="19"/>
                  </a:lnTo>
                  <a:lnTo>
                    <a:pt x="309" y="37"/>
                  </a:lnTo>
                  <a:lnTo>
                    <a:pt x="302" y="47"/>
                  </a:lnTo>
                  <a:lnTo>
                    <a:pt x="297" y="57"/>
                  </a:lnTo>
                  <a:lnTo>
                    <a:pt x="293" y="67"/>
                  </a:lnTo>
                  <a:lnTo>
                    <a:pt x="293" y="77"/>
                  </a:lnTo>
                  <a:lnTo>
                    <a:pt x="290" y="81"/>
                  </a:lnTo>
                  <a:lnTo>
                    <a:pt x="288" y="85"/>
                  </a:lnTo>
                  <a:lnTo>
                    <a:pt x="286" y="89"/>
                  </a:lnTo>
                  <a:lnTo>
                    <a:pt x="281" y="93"/>
                  </a:lnTo>
                  <a:lnTo>
                    <a:pt x="269" y="99"/>
                  </a:lnTo>
                  <a:lnTo>
                    <a:pt x="256" y="105"/>
                  </a:lnTo>
                  <a:lnTo>
                    <a:pt x="225" y="115"/>
                  </a:lnTo>
                  <a:lnTo>
                    <a:pt x="207" y="121"/>
                  </a:lnTo>
                  <a:lnTo>
                    <a:pt x="200" y="123"/>
                  </a:lnTo>
                  <a:lnTo>
                    <a:pt x="193" y="125"/>
                  </a:lnTo>
                  <a:lnTo>
                    <a:pt x="183" y="125"/>
                  </a:lnTo>
                  <a:lnTo>
                    <a:pt x="176" y="123"/>
                  </a:lnTo>
                  <a:lnTo>
                    <a:pt x="158" y="119"/>
                  </a:lnTo>
                  <a:lnTo>
                    <a:pt x="139" y="117"/>
                  </a:lnTo>
                  <a:lnTo>
                    <a:pt x="109" y="123"/>
                  </a:lnTo>
                  <a:lnTo>
                    <a:pt x="81" y="132"/>
                  </a:lnTo>
                  <a:lnTo>
                    <a:pt x="60" y="138"/>
                  </a:lnTo>
                  <a:lnTo>
                    <a:pt x="41" y="142"/>
                  </a:lnTo>
                  <a:lnTo>
                    <a:pt x="23" y="148"/>
                  </a:lnTo>
                  <a:lnTo>
                    <a:pt x="4" y="156"/>
                  </a:lnTo>
                  <a:lnTo>
                    <a:pt x="13" y="162"/>
                  </a:lnTo>
                  <a:lnTo>
                    <a:pt x="23" y="170"/>
                  </a:lnTo>
                  <a:lnTo>
                    <a:pt x="48" y="174"/>
                  </a:lnTo>
                  <a:lnTo>
                    <a:pt x="74" y="174"/>
                  </a:lnTo>
                  <a:lnTo>
                    <a:pt x="76" y="180"/>
                  </a:lnTo>
                  <a:lnTo>
                    <a:pt x="76" y="184"/>
                  </a:lnTo>
                  <a:lnTo>
                    <a:pt x="74" y="188"/>
                  </a:lnTo>
                  <a:lnTo>
                    <a:pt x="69" y="190"/>
                  </a:lnTo>
                  <a:lnTo>
                    <a:pt x="62" y="196"/>
                  </a:lnTo>
                  <a:lnTo>
                    <a:pt x="53" y="198"/>
                  </a:lnTo>
                  <a:lnTo>
                    <a:pt x="34" y="202"/>
                  </a:lnTo>
                  <a:lnTo>
                    <a:pt x="18" y="204"/>
                  </a:lnTo>
                  <a:lnTo>
                    <a:pt x="11" y="208"/>
                  </a:lnTo>
                  <a:lnTo>
                    <a:pt x="4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9" y="249"/>
                  </a:lnTo>
                  <a:lnTo>
                    <a:pt x="18" y="259"/>
                  </a:lnTo>
                  <a:lnTo>
                    <a:pt x="25" y="257"/>
                  </a:lnTo>
                  <a:lnTo>
                    <a:pt x="30" y="253"/>
                  </a:lnTo>
                  <a:lnTo>
                    <a:pt x="34" y="249"/>
                  </a:lnTo>
                  <a:lnTo>
                    <a:pt x="37" y="243"/>
                  </a:lnTo>
                  <a:lnTo>
                    <a:pt x="30" y="239"/>
                  </a:lnTo>
                  <a:lnTo>
                    <a:pt x="23" y="228"/>
                  </a:lnTo>
                  <a:lnTo>
                    <a:pt x="32" y="222"/>
                  </a:lnTo>
                  <a:lnTo>
                    <a:pt x="46" y="216"/>
                  </a:lnTo>
                  <a:lnTo>
                    <a:pt x="55" y="218"/>
                  </a:lnTo>
                  <a:lnTo>
                    <a:pt x="69" y="226"/>
                  </a:lnTo>
                  <a:lnTo>
                    <a:pt x="83" y="220"/>
                  </a:lnTo>
                  <a:lnTo>
                    <a:pt x="102" y="214"/>
                  </a:lnTo>
                  <a:lnTo>
                    <a:pt x="111" y="214"/>
                  </a:lnTo>
                  <a:lnTo>
                    <a:pt x="116" y="218"/>
                  </a:lnTo>
                  <a:lnTo>
                    <a:pt x="114" y="218"/>
                  </a:lnTo>
                  <a:lnTo>
                    <a:pt x="104" y="220"/>
                  </a:lnTo>
                  <a:lnTo>
                    <a:pt x="102" y="220"/>
                  </a:lnTo>
                  <a:lnTo>
                    <a:pt x="97" y="222"/>
                  </a:lnTo>
                  <a:lnTo>
                    <a:pt x="95" y="224"/>
                  </a:lnTo>
                  <a:lnTo>
                    <a:pt x="95" y="228"/>
                  </a:lnTo>
                  <a:lnTo>
                    <a:pt x="114" y="226"/>
                  </a:lnTo>
                  <a:lnTo>
                    <a:pt x="137" y="226"/>
                  </a:lnTo>
                  <a:lnTo>
                    <a:pt x="158" y="224"/>
                  </a:lnTo>
                  <a:lnTo>
                    <a:pt x="176" y="224"/>
                  </a:lnTo>
                  <a:lnTo>
                    <a:pt x="181" y="200"/>
                  </a:lnTo>
                  <a:lnTo>
                    <a:pt x="188" y="200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5" y="204"/>
                  </a:lnTo>
                  <a:lnTo>
                    <a:pt x="193" y="212"/>
                  </a:lnTo>
                  <a:lnTo>
                    <a:pt x="188" y="222"/>
                  </a:lnTo>
                  <a:lnTo>
                    <a:pt x="195" y="224"/>
                  </a:lnTo>
                  <a:lnTo>
                    <a:pt x="207" y="224"/>
                  </a:lnTo>
                  <a:lnTo>
                    <a:pt x="218" y="224"/>
                  </a:lnTo>
                  <a:lnTo>
                    <a:pt x="232" y="224"/>
                  </a:lnTo>
                  <a:lnTo>
                    <a:pt x="260" y="222"/>
                  </a:lnTo>
                  <a:lnTo>
                    <a:pt x="276" y="222"/>
                  </a:lnTo>
                  <a:lnTo>
                    <a:pt x="290" y="226"/>
                  </a:lnTo>
                  <a:lnTo>
                    <a:pt x="302" y="228"/>
                  </a:lnTo>
                  <a:lnTo>
                    <a:pt x="311" y="226"/>
                  </a:lnTo>
                  <a:lnTo>
                    <a:pt x="316" y="224"/>
                  </a:lnTo>
                  <a:lnTo>
                    <a:pt x="321" y="220"/>
                  </a:lnTo>
                  <a:lnTo>
                    <a:pt x="323" y="216"/>
                  </a:lnTo>
                  <a:lnTo>
                    <a:pt x="323" y="212"/>
                  </a:lnTo>
                  <a:lnTo>
                    <a:pt x="321" y="210"/>
                  </a:lnTo>
                  <a:lnTo>
                    <a:pt x="318" y="206"/>
                  </a:lnTo>
                  <a:lnTo>
                    <a:pt x="318" y="200"/>
                  </a:lnTo>
                  <a:lnTo>
                    <a:pt x="321" y="194"/>
                  </a:lnTo>
                  <a:lnTo>
                    <a:pt x="325" y="186"/>
                  </a:lnTo>
                  <a:lnTo>
                    <a:pt x="332" y="180"/>
                  </a:lnTo>
                  <a:lnTo>
                    <a:pt x="342" y="172"/>
                  </a:lnTo>
                  <a:lnTo>
                    <a:pt x="353" y="166"/>
                  </a:lnTo>
                  <a:lnTo>
                    <a:pt x="363" y="162"/>
                  </a:lnTo>
                  <a:lnTo>
                    <a:pt x="393" y="156"/>
                  </a:lnTo>
                  <a:lnTo>
                    <a:pt x="416" y="150"/>
                  </a:lnTo>
                  <a:lnTo>
                    <a:pt x="425" y="144"/>
                  </a:lnTo>
                  <a:lnTo>
                    <a:pt x="435" y="140"/>
                  </a:lnTo>
                  <a:lnTo>
                    <a:pt x="439" y="132"/>
                  </a:lnTo>
                  <a:lnTo>
                    <a:pt x="439" y="121"/>
                  </a:lnTo>
                  <a:lnTo>
                    <a:pt x="439" y="99"/>
                  </a:lnTo>
                  <a:lnTo>
                    <a:pt x="439" y="71"/>
                  </a:lnTo>
                  <a:lnTo>
                    <a:pt x="444" y="63"/>
                  </a:lnTo>
                  <a:lnTo>
                    <a:pt x="449" y="57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8" name="Freeform 127"/>
            <p:cNvSpPr>
              <a:spLocks noChangeArrowheads="1"/>
            </p:cNvSpPr>
            <p:nvPr/>
          </p:nvSpPr>
          <p:spPr bwMode="auto">
            <a:xfrm>
              <a:off x="4810557" y="3779901"/>
              <a:ext cx="408243" cy="247518"/>
            </a:xfrm>
            <a:custGeom>
              <a:avLst/>
              <a:gdLst>
                <a:gd name="T0" fmla="*/ 395514 w 449"/>
                <a:gd name="T1" fmla="*/ 46828 h 259"/>
                <a:gd name="T2" fmla="*/ 367328 w 449"/>
                <a:gd name="T3" fmla="*/ 41094 h 259"/>
                <a:gd name="T4" fmla="*/ 342779 w 449"/>
                <a:gd name="T5" fmla="*/ 37271 h 259"/>
                <a:gd name="T6" fmla="*/ 330049 w 449"/>
                <a:gd name="T7" fmla="*/ 25803 h 259"/>
                <a:gd name="T8" fmla="*/ 327322 w 449"/>
                <a:gd name="T9" fmla="*/ 11468 h 259"/>
                <a:gd name="T10" fmla="*/ 323685 w 449"/>
                <a:gd name="T11" fmla="*/ 0 h 259"/>
                <a:gd name="T12" fmla="*/ 314593 w 449"/>
                <a:gd name="T13" fmla="*/ 1911 h 259"/>
                <a:gd name="T14" fmla="*/ 295499 w 449"/>
                <a:gd name="T15" fmla="*/ 18158 h 259"/>
                <a:gd name="T16" fmla="*/ 274587 w 449"/>
                <a:gd name="T17" fmla="*/ 44916 h 259"/>
                <a:gd name="T18" fmla="*/ 266404 w 449"/>
                <a:gd name="T19" fmla="*/ 64030 h 259"/>
                <a:gd name="T20" fmla="*/ 263676 w 449"/>
                <a:gd name="T21" fmla="*/ 77409 h 259"/>
                <a:gd name="T22" fmla="*/ 260039 w 449"/>
                <a:gd name="T23" fmla="*/ 85054 h 259"/>
                <a:gd name="T24" fmla="*/ 244582 w 449"/>
                <a:gd name="T25" fmla="*/ 94611 h 259"/>
                <a:gd name="T26" fmla="*/ 204576 w 449"/>
                <a:gd name="T27" fmla="*/ 109902 h 259"/>
                <a:gd name="T28" fmla="*/ 181845 w 449"/>
                <a:gd name="T29" fmla="*/ 117547 h 259"/>
                <a:gd name="T30" fmla="*/ 166389 w 449"/>
                <a:gd name="T31" fmla="*/ 119458 h 259"/>
                <a:gd name="T32" fmla="*/ 143658 w 449"/>
                <a:gd name="T33" fmla="*/ 113724 h 259"/>
                <a:gd name="T34" fmla="*/ 99106 w 449"/>
                <a:gd name="T35" fmla="*/ 117547 h 259"/>
                <a:gd name="T36" fmla="*/ 54554 w 449"/>
                <a:gd name="T37" fmla="*/ 131882 h 259"/>
                <a:gd name="T38" fmla="*/ 20912 w 449"/>
                <a:gd name="T39" fmla="*/ 141439 h 259"/>
                <a:gd name="T40" fmla="*/ 11820 w 449"/>
                <a:gd name="T41" fmla="*/ 154818 h 259"/>
                <a:gd name="T42" fmla="*/ 43643 w 449"/>
                <a:gd name="T43" fmla="*/ 166286 h 259"/>
                <a:gd name="T44" fmla="*/ 69101 w 449"/>
                <a:gd name="T45" fmla="*/ 172020 h 259"/>
                <a:gd name="T46" fmla="*/ 67283 w 449"/>
                <a:gd name="T47" fmla="*/ 179666 h 259"/>
                <a:gd name="T48" fmla="*/ 56372 w 449"/>
                <a:gd name="T49" fmla="*/ 187311 h 259"/>
                <a:gd name="T50" fmla="*/ 30914 w 449"/>
                <a:gd name="T51" fmla="*/ 193045 h 259"/>
                <a:gd name="T52" fmla="*/ 10001 w 449"/>
                <a:gd name="T53" fmla="*/ 198779 h 259"/>
                <a:gd name="T54" fmla="*/ 1818 w 449"/>
                <a:gd name="T55" fmla="*/ 210247 h 259"/>
                <a:gd name="T56" fmla="*/ 8183 w 449"/>
                <a:gd name="T57" fmla="*/ 237961 h 259"/>
                <a:gd name="T58" fmla="*/ 22731 w 449"/>
                <a:gd name="T59" fmla="*/ 245607 h 259"/>
                <a:gd name="T60" fmla="*/ 30914 w 449"/>
                <a:gd name="T61" fmla="*/ 237961 h 259"/>
                <a:gd name="T62" fmla="*/ 27277 w 449"/>
                <a:gd name="T63" fmla="*/ 228405 h 259"/>
                <a:gd name="T64" fmla="*/ 29095 w 449"/>
                <a:gd name="T65" fmla="*/ 212158 h 259"/>
                <a:gd name="T66" fmla="*/ 50007 w 449"/>
                <a:gd name="T67" fmla="*/ 208336 h 259"/>
                <a:gd name="T68" fmla="*/ 75466 w 449"/>
                <a:gd name="T69" fmla="*/ 210247 h 259"/>
                <a:gd name="T70" fmla="*/ 100924 w 449"/>
                <a:gd name="T71" fmla="*/ 204513 h 259"/>
                <a:gd name="T72" fmla="*/ 103652 w 449"/>
                <a:gd name="T73" fmla="*/ 208336 h 259"/>
                <a:gd name="T74" fmla="*/ 92741 w 449"/>
                <a:gd name="T75" fmla="*/ 210247 h 259"/>
                <a:gd name="T76" fmla="*/ 86377 w 449"/>
                <a:gd name="T77" fmla="*/ 214070 h 259"/>
                <a:gd name="T78" fmla="*/ 103652 w 449"/>
                <a:gd name="T79" fmla="*/ 215981 h 259"/>
                <a:gd name="T80" fmla="*/ 143658 w 449"/>
                <a:gd name="T81" fmla="*/ 214070 h 259"/>
                <a:gd name="T82" fmla="*/ 164570 w 449"/>
                <a:gd name="T83" fmla="*/ 191134 h 259"/>
                <a:gd name="T84" fmla="*/ 175481 w 449"/>
                <a:gd name="T85" fmla="*/ 189222 h 259"/>
                <a:gd name="T86" fmla="*/ 177299 w 449"/>
                <a:gd name="T87" fmla="*/ 194956 h 259"/>
                <a:gd name="T88" fmla="*/ 170935 w 449"/>
                <a:gd name="T89" fmla="*/ 212158 h 259"/>
                <a:gd name="T90" fmla="*/ 188210 w 449"/>
                <a:gd name="T91" fmla="*/ 214070 h 259"/>
                <a:gd name="T92" fmla="*/ 210941 w 449"/>
                <a:gd name="T93" fmla="*/ 214070 h 259"/>
                <a:gd name="T94" fmla="*/ 250947 w 449"/>
                <a:gd name="T95" fmla="*/ 212158 h 259"/>
                <a:gd name="T96" fmla="*/ 274587 w 449"/>
                <a:gd name="T97" fmla="*/ 217892 h 259"/>
                <a:gd name="T98" fmla="*/ 287316 w 449"/>
                <a:gd name="T99" fmla="*/ 214070 h 259"/>
                <a:gd name="T100" fmla="*/ 293680 w 449"/>
                <a:gd name="T101" fmla="*/ 206424 h 259"/>
                <a:gd name="T102" fmla="*/ 291862 w 449"/>
                <a:gd name="T103" fmla="*/ 200690 h 259"/>
                <a:gd name="T104" fmla="*/ 289134 w 449"/>
                <a:gd name="T105" fmla="*/ 191134 h 259"/>
                <a:gd name="T106" fmla="*/ 295499 w 449"/>
                <a:gd name="T107" fmla="*/ 177754 h 259"/>
                <a:gd name="T108" fmla="*/ 310956 w 449"/>
                <a:gd name="T109" fmla="*/ 164375 h 259"/>
                <a:gd name="T110" fmla="*/ 330049 w 449"/>
                <a:gd name="T111" fmla="*/ 154818 h 259"/>
                <a:gd name="T112" fmla="*/ 378239 w 449"/>
                <a:gd name="T113" fmla="*/ 143350 h 259"/>
                <a:gd name="T114" fmla="*/ 395514 w 449"/>
                <a:gd name="T115" fmla="*/ 133794 h 259"/>
                <a:gd name="T116" fmla="*/ 399151 w 449"/>
                <a:gd name="T117" fmla="*/ 115636 h 259"/>
                <a:gd name="T118" fmla="*/ 399151 w 449"/>
                <a:gd name="T119" fmla="*/ 67852 h 259"/>
                <a:gd name="T120" fmla="*/ 408243 w 449"/>
                <a:gd name="T121" fmla="*/ 54473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9"/>
                <a:gd name="T184" fmla="*/ 0 h 259"/>
                <a:gd name="T185" fmla="*/ 449 w 449"/>
                <a:gd name="T186" fmla="*/ 259 h 2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9" h="259">
                  <a:moveTo>
                    <a:pt x="449" y="57"/>
                  </a:moveTo>
                  <a:lnTo>
                    <a:pt x="435" y="49"/>
                  </a:lnTo>
                  <a:lnTo>
                    <a:pt x="418" y="45"/>
                  </a:lnTo>
                  <a:lnTo>
                    <a:pt x="404" y="43"/>
                  </a:lnTo>
                  <a:lnTo>
                    <a:pt x="388" y="41"/>
                  </a:lnTo>
                  <a:lnTo>
                    <a:pt x="377" y="39"/>
                  </a:lnTo>
                  <a:lnTo>
                    <a:pt x="367" y="31"/>
                  </a:lnTo>
                  <a:lnTo>
                    <a:pt x="363" y="27"/>
                  </a:lnTo>
                  <a:lnTo>
                    <a:pt x="363" y="21"/>
                  </a:lnTo>
                  <a:lnTo>
                    <a:pt x="360" y="12"/>
                  </a:lnTo>
                  <a:lnTo>
                    <a:pt x="363" y="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6" y="2"/>
                  </a:lnTo>
                  <a:lnTo>
                    <a:pt x="339" y="2"/>
                  </a:lnTo>
                  <a:lnTo>
                    <a:pt x="325" y="19"/>
                  </a:lnTo>
                  <a:lnTo>
                    <a:pt x="309" y="37"/>
                  </a:lnTo>
                  <a:lnTo>
                    <a:pt x="302" y="47"/>
                  </a:lnTo>
                  <a:lnTo>
                    <a:pt x="297" y="57"/>
                  </a:lnTo>
                  <a:lnTo>
                    <a:pt x="293" y="67"/>
                  </a:lnTo>
                  <a:lnTo>
                    <a:pt x="293" y="77"/>
                  </a:lnTo>
                  <a:lnTo>
                    <a:pt x="290" y="81"/>
                  </a:lnTo>
                  <a:lnTo>
                    <a:pt x="288" y="85"/>
                  </a:lnTo>
                  <a:lnTo>
                    <a:pt x="286" y="89"/>
                  </a:lnTo>
                  <a:lnTo>
                    <a:pt x="281" y="93"/>
                  </a:lnTo>
                  <a:lnTo>
                    <a:pt x="269" y="99"/>
                  </a:lnTo>
                  <a:lnTo>
                    <a:pt x="256" y="105"/>
                  </a:lnTo>
                  <a:lnTo>
                    <a:pt x="225" y="115"/>
                  </a:lnTo>
                  <a:lnTo>
                    <a:pt x="207" y="121"/>
                  </a:lnTo>
                  <a:lnTo>
                    <a:pt x="200" y="123"/>
                  </a:lnTo>
                  <a:lnTo>
                    <a:pt x="193" y="125"/>
                  </a:lnTo>
                  <a:lnTo>
                    <a:pt x="183" y="125"/>
                  </a:lnTo>
                  <a:lnTo>
                    <a:pt x="176" y="123"/>
                  </a:lnTo>
                  <a:lnTo>
                    <a:pt x="158" y="119"/>
                  </a:lnTo>
                  <a:lnTo>
                    <a:pt x="139" y="117"/>
                  </a:lnTo>
                  <a:lnTo>
                    <a:pt x="109" y="123"/>
                  </a:lnTo>
                  <a:lnTo>
                    <a:pt x="81" y="132"/>
                  </a:lnTo>
                  <a:lnTo>
                    <a:pt x="60" y="138"/>
                  </a:lnTo>
                  <a:lnTo>
                    <a:pt x="41" y="142"/>
                  </a:lnTo>
                  <a:lnTo>
                    <a:pt x="23" y="148"/>
                  </a:lnTo>
                  <a:lnTo>
                    <a:pt x="4" y="156"/>
                  </a:lnTo>
                  <a:lnTo>
                    <a:pt x="13" y="162"/>
                  </a:lnTo>
                  <a:lnTo>
                    <a:pt x="23" y="170"/>
                  </a:lnTo>
                  <a:lnTo>
                    <a:pt x="48" y="174"/>
                  </a:lnTo>
                  <a:lnTo>
                    <a:pt x="74" y="174"/>
                  </a:lnTo>
                  <a:lnTo>
                    <a:pt x="76" y="180"/>
                  </a:lnTo>
                  <a:lnTo>
                    <a:pt x="76" y="184"/>
                  </a:lnTo>
                  <a:lnTo>
                    <a:pt x="74" y="188"/>
                  </a:lnTo>
                  <a:lnTo>
                    <a:pt x="69" y="190"/>
                  </a:lnTo>
                  <a:lnTo>
                    <a:pt x="62" y="196"/>
                  </a:lnTo>
                  <a:lnTo>
                    <a:pt x="53" y="198"/>
                  </a:lnTo>
                  <a:lnTo>
                    <a:pt x="34" y="202"/>
                  </a:lnTo>
                  <a:lnTo>
                    <a:pt x="18" y="204"/>
                  </a:lnTo>
                  <a:lnTo>
                    <a:pt x="11" y="208"/>
                  </a:lnTo>
                  <a:lnTo>
                    <a:pt x="4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9" y="249"/>
                  </a:lnTo>
                  <a:lnTo>
                    <a:pt x="18" y="259"/>
                  </a:lnTo>
                  <a:lnTo>
                    <a:pt x="25" y="257"/>
                  </a:lnTo>
                  <a:lnTo>
                    <a:pt x="30" y="253"/>
                  </a:lnTo>
                  <a:lnTo>
                    <a:pt x="34" y="249"/>
                  </a:lnTo>
                  <a:lnTo>
                    <a:pt x="37" y="243"/>
                  </a:lnTo>
                  <a:lnTo>
                    <a:pt x="30" y="239"/>
                  </a:lnTo>
                  <a:lnTo>
                    <a:pt x="23" y="228"/>
                  </a:lnTo>
                  <a:lnTo>
                    <a:pt x="32" y="222"/>
                  </a:lnTo>
                  <a:lnTo>
                    <a:pt x="46" y="216"/>
                  </a:lnTo>
                  <a:lnTo>
                    <a:pt x="55" y="218"/>
                  </a:lnTo>
                  <a:lnTo>
                    <a:pt x="69" y="226"/>
                  </a:lnTo>
                  <a:lnTo>
                    <a:pt x="83" y="220"/>
                  </a:lnTo>
                  <a:lnTo>
                    <a:pt x="102" y="214"/>
                  </a:lnTo>
                  <a:lnTo>
                    <a:pt x="111" y="214"/>
                  </a:lnTo>
                  <a:lnTo>
                    <a:pt x="116" y="218"/>
                  </a:lnTo>
                  <a:lnTo>
                    <a:pt x="114" y="218"/>
                  </a:lnTo>
                  <a:lnTo>
                    <a:pt x="104" y="220"/>
                  </a:lnTo>
                  <a:lnTo>
                    <a:pt x="102" y="220"/>
                  </a:lnTo>
                  <a:lnTo>
                    <a:pt x="97" y="222"/>
                  </a:lnTo>
                  <a:lnTo>
                    <a:pt x="95" y="224"/>
                  </a:lnTo>
                  <a:lnTo>
                    <a:pt x="95" y="228"/>
                  </a:lnTo>
                  <a:lnTo>
                    <a:pt x="114" y="226"/>
                  </a:lnTo>
                  <a:lnTo>
                    <a:pt x="137" y="226"/>
                  </a:lnTo>
                  <a:lnTo>
                    <a:pt x="158" y="224"/>
                  </a:lnTo>
                  <a:lnTo>
                    <a:pt x="176" y="224"/>
                  </a:lnTo>
                  <a:lnTo>
                    <a:pt x="181" y="200"/>
                  </a:lnTo>
                  <a:lnTo>
                    <a:pt x="188" y="200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5" y="204"/>
                  </a:lnTo>
                  <a:lnTo>
                    <a:pt x="193" y="212"/>
                  </a:lnTo>
                  <a:lnTo>
                    <a:pt x="188" y="222"/>
                  </a:lnTo>
                  <a:lnTo>
                    <a:pt x="195" y="224"/>
                  </a:lnTo>
                  <a:lnTo>
                    <a:pt x="207" y="224"/>
                  </a:lnTo>
                  <a:lnTo>
                    <a:pt x="218" y="224"/>
                  </a:lnTo>
                  <a:lnTo>
                    <a:pt x="232" y="224"/>
                  </a:lnTo>
                  <a:lnTo>
                    <a:pt x="260" y="222"/>
                  </a:lnTo>
                  <a:lnTo>
                    <a:pt x="276" y="222"/>
                  </a:lnTo>
                  <a:lnTo>
                    <a:pt x="290" y="226"/>
                  </a:lnTo>
                  <a:lnTo>
                    <a:pt x="302" y="228"/>
                  </a:lnTo>
                  <a:lnTo>
                    <a:pt x="311" y="226"/>
                  </a:lnTo>
                  <a:lnTo>
                    <a:pt x="316" y="224"/>
                  </a:lnTo>
                  <a:lnTo>
                    <a:pt x="321" y="220"/>
                  </a:lnTo>
                  <a:lnTo>
                    <a:pt x="323" y="216"/>
                  </a:lnTo>
                  <a:lnTo>
                    <a:pt x="323" y="212"/>
                  </a:lnTo>
                  <a:lnTo>
                    <a:pt x="321" y="210"/>
                  </a:lnTo>
                  <a:lnTo>
                    <a:pt x="318" y="206"/>
                  </a:lnTo>
                  <a:lnTo>
                    <a:pt x="318" y="200"/>
                  </a:lnTo>
                  <a:lnTo>
                    <a:pt x="321" y="194"/>
                  </a:lnTo>
                  <a:lnTo>
                    <a:pt x="325" y="186"/>
                  </a:lnTo>
                  <a:lnTo>
                    <a:pt x="332" y="180"/>
                  </a:lnTo>
                  <a:lnTo>
                    <a:pt x="342" y="172"/>
                  </a:lnTo>
                  <a:lnTo>
                    <a:pt x="353" y="166"/>
                  </a:lnTo>
                  <a:lnTo>
                    <a:pt x="363" y="162"/>
                  </a:lnTo>
                  <a:lnTo>
                    <a:pt x="393" y="156"/>
                  </a:lnTo>
                  <a:lnTo>
                    <a:pt x="416" y="150"/>
                  </a:lnTo>
                  <a:lnTo>
                    <a:pt x="425" y="144"/>
                  </a:lnTo>
                  <a:lnTo>
                    <a:pt x="435" y="140"/>
                  </a:lnTo>
                  <a:lnTo>
                    <a:pt x="439" y="132"/>
                  </a:lnTo>
                  <a:lnTo>
                    <a:pt x="439" y="121"/>
                  </a:lnTo>
                  <a:lnTo>
                    <a:pt x="439" y="99"/>
                  </a:lnTo>
                  <a:lnTo>
                    <a:pt x="439" y="71"/>
                  </a:lnTo>
                  <a:lnTo>
                    <a:pt x="444" y="63"/>
                  </a:lnTo>
                  <a:lnTo>
                    <a:pt x="449" y="5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49" name="Freeform 128"/>
            <p:cNvSpPr>
              <a:spLocks noChangeArrowheads="1"/>
            </p:cNvSpPr>
            <p:nvPr/>
          </p:nvSpPr>
          <p:spPr bwMode="auto">
            <a:xfrm>
              <a:off x="5119304" y="3498796"/>
              <a:ext cx="253142" cy="337687"/>
            </a:xfrm>
            <a:custGeom>
              <a:avLst/>
              <a:gdLst>
                <a:gd name="T0" fmla="*/ 2147483647 w 280"/>
                <a:gd name="T1" fmla="*/ 0 h 355"/>
                <a:gd name="T2" fmla="*/ 2147483647 w 280"/>
                <a:gd name="T3" fmla="*/ 2147483647 h 355"/>
                <a:gd name="T4" fmla="*/ 2147483647 w 280"/>
                <a:gd name="T5" fmla="*/ 2147483647 h 355"/>
                <a:gd name="T6" fmla="*/ 0 w 280"/>
                <a:gd name="T7" fmla="*/ 2147483647 h 355"/>
                <a:gd name="T8" fmla="*/ 2147483647 w 280"/>
                <a:gd name="T9" fmla="*/ 2147483647 h 355"/>
                <a:gd name="T10" fmla="*/ 2147483647 w 280"/>
                <a:gd name="T11" fmla="*/ 2147483647 h 355"/>
                <a:gd name="T12" fmla="*/ 2147483647 w 280"/>
                <a:gd name="T13" fmla="*/ 2147483647 h 355"/>
                <a:gd name="T14" fmla="*/ 2147483647 w 280"/>
                <a:gd name="T15" fmla="*/ 2147483647 h 355"/>
                <a:gd name="T16" fmla="*/ 2147483647 w 280"/>
                <a:gd name="T17" fmla="*/ 2147483647 h 355"/>
                <a:gd name="T18" fmla="*/ 2147483647 w 280"/>
                <a:gd name="T19" fmla="*/ 2147483647 h 355"/>
                <a:gd name="T20" fmla="*/ 2147483647 w 280"/>
                <a:gd name="T21" fmla="*/ 2147483647 h 355"/>
                <a:gd name="T22" fmla="*/ 2147483647 w 280"/>
                <a:gd name="T23" fmla="*/ 2147483647 h 355"/>
                <a:gd name="T24" fmla="*/ 2147483647 w 280"/>
                <a:gd name="T25" fmla="*/ 2147483647 h 355"/>
                <a:gd name="T26" fmla="*/ 2147483647 w 280"/>
                <a:gd name="T27" fmla="*/ 2147483647 h 355"/>
                <a:gd name="T28" fmla="*/ 2147483647 w 280"/>
                <a:gd name="T29" fmla="*/ 2147483647 h 355"/>
                <a:gd name="T30" fmla="*/ 2147483647 w 280"/>
                <a:gd name="T31" fmla="*/ 2147483647 h 355"/>
                <a:gd name="T32" fmla="*/ 2147483647 w 280"/>
                <a:gd name="T33" fmla="*/ 2147483647 h 355"/>
                <a:gd name="T34" fmla="*/ 2147483647 w 280"/>
                <a:gd name="T35" fmla="*/ 2147483647 h 355"/>
                <a:gd name="T36" fmla="*/ 2147483647 w 280"/>
                <a:gd name="T37" fmla="*/ 0 h 355"/>
                <a:gd name="T38" fmla="*/ 2147483647 w 280"/>
                <a:gd name="T39" fmla="*/ 2147483647 h 355"/>
                <a:gd name="T40" fmla="*/ 2147483647 w 280"/>
                <a:gd name="T41" fmla="*/ 2147483647 h 355"/>
                <a:gd name="T42" fmla="*/ 2147483647 w 280"/>
                <a:gd name="T43" fmla="*/ 2147483647 h 355"/>
                <a:gd name="T44" fmla="*/ 2147483647 w 280"/>
                <a:gd name="T45" fmla="*/ 2147483647 h 355"/>
                <a:gd name="T46" fmla="*/ 2147483647 w 280"/>
                <a:gd name="T47" fmla="*/ 2147483647 h 355"/>
                <a:gd name="T48" fmla="*/ 2147483647 w 280"/>
                <a:gd name="T49" fmla="*/ 2147483647 h 355"/>
                <a:gd name="T50" fmla="*/ 2147483647 w 280"/>
                <a:gd name="T51" fmla="*/ 2147483647 h 355"/>
                <a:gd name="T52" fmla="*/ 2147483647 w 280"/>
                <a:gd name="T53" fmla="*/ 2147483647 h 355"/>
                <a:gd name="T54" fmla="*/ 2147483647 w 280"/>
                <a:gd name="T55" fmla="*/ 2147483647 h 355"/>
                <a:gd name="T56" fmla="*/ 2147483647 w 280"/>
                <a:gd name="T57" fmla="*/ 2147483647 h 355"/>
                <a:gd name="T58" fmla="*/ 2147483647 w 280"/>
                <a:gd name="T59" fmla="*/ 2147483647 h 355"/>
                <a:gd name="T60" fmla="*/ 2147483647 w 280"/>
                <a:gd name="T61" fmla="*/ 2147483647 h 355"/>
                <a:gd name="T62" fmla="*/ 2147483647 w 280"/>
                <a:gd name="T63" fmla="*/ 2147483647 h 355"/>
                <a:gd name="T64" fmla="*/ 2147483647 w 280"/>
                <a:gd name="T65" fmla="*/ 2147483647 h 355"/>
                <a:gd name="T66" fmla="*/ 2147483647 w 280"/>
                <a:gd name="T67" fmla="*/ 2147483647 h 355"/>
                <a:gd name="T68" fmla="*/ 2147483647 w 280"/>
                <a:gd name="T69" fmla="*/ 2147483647 h 355"/>
                <a:gd name="T70" fmla="*/ 2147483647 w 280"/>
                <a:gd name="T71" fmla="*/ 2147483647 h 355"/>
                <a:gd name="T72" fmla="*/ 2147483647 w 280"/>
                <a:gd name="T73" fmla="*/ 2147483647 h 355"/>
                <a:gd name="T74" fmla="*/ 2147483647 w 280"/>
                <a:gd name="T75" fmla="*/ 2147483647 h 355"/>
                <a:gd name="T76" fmla="*/ 2147483647 w 280"/>
                <a:gd name="T77" fmla="*/ 2147483647 h 355"/>
                <a:gd name="T78" fmla="*/ 2147483647 w 280"/>
                <a:gd name="T79" fmla="*/ 2147483647 h 355"/>
                <a:gd name="T80" fmla="*/ 2147483647 w 280"/>
                <a:gd name="T81" fmla="*/ 2147483647 h 355"/>
                <a:gd name="T82" fmla="*/ 2147483647 w 280"/>
                <a:gd name="T83" fmla="*/ 2147483647 h 355"/>
                <a:gd name="T84" fmla="*/ 2147483647 w 280"/>
                <a:gd name="T85" fmla="*/ 2147483647 h 355"/>
                <a:gd name="T86" fmla="*/ 2147483647 w 280"/>
                <a:gd name="T87" fmla="*/ 2147483647 h 355"/>
                <a:gd name="T88" fmla="*/ 2147483647 w 280"/>
                <a:gd name="T89" fmla="*/ 2147483647 h 355"/>
                <a:gd name="T90" fmla="*/ 2147483647 w 280"/>
                <a:gd name="T91" fmla="*/ 2147483647 h 355"/>
                <a:gd name="T92" fmla="*/ 2147483647 w 280"/>
                <a:gd name="T93" fmla="*/ 2147483647 h 355"/>
                <a:gd name="T94" fmla="*/ 2147483647 w 280"/>
                <a:gd name="T95" fmla="*/ 2147483647 h 355"/>
                <a:gd name="T96" fmla="*/ 2147483647 w 280"/>
                <a:gd name="T97" fmla="*/ 2147483647 h 355"/>
                <a:gd name="T98" fmla="*/ 2147483647 w 280"/>
                <a:gd name="T99" fmla="*/ 2147483647 h 355"/>
                <a:gd name="T100" fmla="*/ 0 w 280"/>
                <a:gd name="T101" fmla="*/ 2147483647 h 355"/>
                <a:gd name="T102" fmla="*/ 2147483647 w 280"/>
                <a:gd name="T103" fmla="*/ 2147483647 h 355"/>
                <a:gd name="T104" fmla="*/ 2147483647 w 280"/>
                <a:gd name="T105" fmla="*/ 2147483647 h 355"/>
                <a:gd name="T106" fmla="*/ 2147483647 w 280"/>
                <a:gd name="T107" fmla="*/ 2147483647 h 355"/>
                <a:gd name="T108" fmla="*/ 2147483647 w 280"/>
                <a:gd name="T109" fmla="*/ 2147483647 h 355"/>
                <a:gd name="T110" fmla="*/ 2147483647 w 280"/>
                <a:gd name="T111" fmla="*/ 2147483647 h 355"/>
                <a:gd name="T112" fmla="*/ 2147483647 w 280"/>
                <a:gd name="T113" fmla="*/ 2147483647 h 355"/>
                <a:gd name="T114" fmla="*/ 2147483647 w 280"/>
                <a:gd name="T115" fmla="*/ 2147483647 h 355"/>
                <a:gd name="T116" fmla="*/ 2147483647 w 280"/>
                <a:gd name="T117" fmla="*/ 2147483647 h 355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355"/>
                <a:gd name="T179" fmla="*/ 280 w 280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355">
                  <a:moveTo>
                    <a:pt x="107" y="355"/>
                  </a:moveTo>
                  <a:lnTo>
                    <a:pt x="112" y="351"/>
                  </a:lnTo>
                  <a:lnTo>
                    <a:pt x="117" y="347"/>
                  </a:lnTo>
                  <a:lnTo>
                    <a:pt x="119" y="341"/>
                  </a:lnTo>
                  <a:lnTo>
                    <a:pt x="121" y="335"/>
                  </a:lnTo>
                  <a:lnTo>
                    <a:pt x="121" y="329"/>
                  </a:lnTo>
                  <a:lnTo>
                    <a:pt x="121" y="323"/>
                  </a:lnTo>
                  <a:lnTo>
                    <a:pt x="126" y="319"/>
                  </a:lnTo>
                  <a:lnTo>
                    <a:pt x="135" y="315"/>
                  </a:lnTo>
                  <a:lnTo>
                    <a:pt x="149" y="310"/>
                  </a:lnTo>
                  <a:lnTo>
                    <a:pt x="159" y="306"/>
                  </a:lnTo>
                  <a:lnTo>
                    <a:pt x="166" y="298"/>
                  </a:lnTo>
                  <a:lnTo>
                    <a:pt x="177" y="286"/>
                  </a:lnTo>
                  <a:lnTo>
                    <a:pt x="193" y="262"/>
                  </a:lnTo>
                  <a:lnTo>
                    <a:pt x="207" y="238"/>
                  </a:lnTo>
                  <a:lnTo>
                    <a:pt x="214" y="226"/>
                  </a:lnTo>
                  <a:lnTo>
                    <a:pt x="221" y="214"/>
                  </a:lnTo>
                  <a:lnTo>
                    <a:pt x="235" y="201"/>
                  </a:lnTo>
                  <a:lnTo>
                    <a:pt x="252" y="193"/>
                  </a:lnTo>
                  <a:lnTo>
                    <a:pt x="259" y="179"/>
                  </a:lnTo>
                  <a:lnTo>
                    <a:pt x="266" y="163"/>
                  </a:lnTo>
                  <a:lnTo>
                    <a:pt x="273" y="92"/>
                  </a:lnTo>
                  <a:lnTo>
                    <a:pt x="273" y="80"/>
                  </a:lnTo>
                  <a:lnTo>
                    <a:pt x="275" y="68"/>
                  </a:lnTo>
                  <a:lnTo>
                    <a:pt x="277" y="58"/>
                  </a:lnTo>
                  <a:lnTo>
                    <a:pt x="280" y="50"/>
                  </a:lnTo>
                  <a:lnTo>
                    <a:pt x="249" y="30"/>
                  </a:lnTo>
                  <a:lnTo>
                    <a:pt x="221" y="12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70" y="4"/>
                  </a:lnTo>
                  <a:lnTo>
                    <a:pt x="149" y="6"/>
                  </a:lnTo>
                  <a:lnTo>
                    <a:pt x="145" y="6"/>
                  </a:lnTo>
                  <a:lnTo>
                    <a:pt x="145" y="8"/>
                  </a:lnTo>
                  <a:lnTo>
                    <a:pt x="145" y="10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2"/>
                  </a:lnTo>
                  <a:lnTo>
                    <a:pt x="147" y="24"/>
                  </a:lnTo>
                  <a:lnTo>
                    <a:pt x="145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3" y="22"/>
                  </a:lnTo>
                  <a:lnTo>
                    <a:pt x="126" y="26"/>
                  </a:lnTo>
                  <a:lnTo>
                    <a:pt x="117" y="32"/>
                  </a:lnTo>
                  <a:lnTo>
                    <a:pt x="112" y="36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2" y="46"/>
                  </a:lnTo>
                  <a:lnTo>
                    <a:pt x="117" y="50"/>
                  </a:lnTo>
                  <a:lnTo>
                    <a:pt x="121" y="56"/>
                  </a:lnTo>
                  <a:lnTo>
                    <a:pt x="124" y="60"/>
                  </a:lnTo>
                  <a:lnTo>
                    <a:pt x="124" y="64"/>
                  </a:lnTo>
                  <a:lnTo>
                    <a:pt x="126" y="72"/>
                  </a:lnTo>
                  <a:lnTo>
                    <a:pt x="128" y="80"/>
                  </a:lnTo>
                  <a:lnTo>
                    <a:pt x="135" y="86"/>
                  </a:lnTo>
                  <a:lnTo>
                    <a:pt x="135" y="88"/>
                  </a:lnTo>
                  <a:lnTo>
                    <a:pt x="133" y="90"/>
                  </a:lnTo>
                  <a:lnTo>
                    <a:pt x="131" y="92"/>
                  </a:lnTo>
                  <a:lnTo>
                    <a:pt x="117" y="92"/>
                  </a:lnTo>
                  <a:lnTo>
                    <a:pt x="105" y="92"/>
                  </a:lnTo>
                  <a:lnTo>
                    <a:pt x="100" y="92"/>
                  </a:lnTo>
                  <a:lnTo>
                    <a:pt x="100" y="95"/>
                  </a:lnTo>
                  <a:lnTo>
                    <a:pt x="100" y="97"/>
                  </a:lnTo>
                  <a:lnTo>
                    <a:pt x="105" y="99"/>
                  </a:lnTo>
                  <a:lnTo>
                    <a:pt x="112" y="105"/>
                  </a:lnTo>
                  <a:lnTo>
                    <a:pt x="117" y="109"/>
                  </a:lnTo>
                  <a:lnTo>
                    <a:pt x="121" y="125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4" y="155"/>
                  </a:lnTo>
                  <a:lnTo>
                    <a:pt x="117" y="161"/>
                  </a:lnTo>
                  <a:lnTo>
                    <a:pt x="110" y="167"/>
                  </a:lnTo>
                  <a:lnTo>
                    <a:pt x="103" y="175"/>
                  </a:lnTo>
                  <a:lnTo>
                    <a:pt x="93" y="185"/>
                  </a:lnTo>
                  <a:lnTo>
                    <a:pt x="86" y="197"/>
                  </a:lnTo>
                  <a:lnTo>
                    <a:pt x="79" y="216"/>
                  </a:lnTo>
                  <a:lnTo>
                    <a:pt x="77" y="222"/>
                  </a:lnTo>
                  <a:lnTo>
                    <a:pt x="72" y="228"/>
                  </a:lnTo>
                  <a:lnTo>
                    <a:pt x="70" y="232"/>
                  </a:lnTo>
                  <a:lnTo>
                    <a:pt x="65" y="234"/>
                  </a:lnTo>
                  <a:lnTo>
                    <a:pt x="56" y="236"/>
                  </a:lnTo>
                  <a:lnTo>
                    <a:pt x="47" y="238"/>
                  </a:lnTo>
                  <a:lnTo>
                    <a:pt x="38" y="236"/>
                  </a:lnTo>
                  <a:lnTo>
                    <a:pt x="28" y="238"/>
                  </a:lnTo>
                  <a:lnTo>
                    <a:pt x="26" y="238"/>
                  </a:lnTo>
                  <a:lnTo>
                    <a:pt x="21" y="240"/>
                  </a:lnTo>
                  <a:lnTo>
                    <a:pt x="19" y="244"/>
                  </a:lnTo>
                  <a:lnTo>
                    <a:pt x="17" y="248"/>
                  </a:lnTo>
                  <a:lnTo>
                    <a:pt x="14" y="270"/>
                  </a:lnTo>
                  <a:lnTo>
                    <a:pt x="12" y="290"/>
                  </a:lnTo>
                  <a:lnTo>
                    <a:pt x="7" y="292"/>
                  </a:lnTo>
                  <a:lnTo>
                    <a:pt x="0" y="298"/>
                  </a:lnTo>
                  <a:lnTo>
                    <a:pt x="7" y="298"/>
                  </a:lnTo>
                  <a:lnTo>
                    <a:pt x="12" y="296"/>
                  </a:lnTo>
                  <a:lnTo>
                    <a:pt x="17" y="296"/>
                  </a:lnTo>
                  <a:lnTo>
                    <a:pt x="24" y="298"/>
                  </a:lnTo>
                  <a:lnTo>
                    <a:pt x="24" y="308"/>
                  </a:lnTo>
                  <a:lnTo>
                    <a:pt x="24" y="317"/>
                  </a:lnTo>
                  <a:lnTo>
                    <a:pt x="28" y="325"/>
                  </a:lnTo>
                  <a:lnTo>
                    <a:pt x="33" y="329"/>
                  </a:lnTo>
                  <a:lnTo>
                    <a:pt x="42" y="335"/>
                  </a:lnTo>
                  <a:lnTo>
                    <a:pt x="56" y="339"/>
                  </a:lnTo>
                  <a:lnTo>
                    <a:pt x="70" y="341"/>
                  </a:lnTo>
                  <a:lnTo>
                    <a:pt x="86" y="343"/>
                  </a:lnTo>
                  <a:lnTo>
                    <a:pt x="91" y="345"/>
                  </a:lnTo>
                  <a:lnTo>
                    <a:pt x="98" y="347"/>
                  </a:lnTo>
                  <a:lnTo>
                    <a:pt x="103" y="351"/>
                  </a:lnTo>
                  <a:lnTo>
                    <a:pt x="107" y="35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0" name="Freeform 129"/>
            <p:cNvSpPr>
              <a:spLocks noChangeArrowheads="1"/>
            </p:cNvSpPr>
            <p:nvPr/>
          </p:nvSpPr>
          <p:spPr bwMode="auto">
            <a:xfrm>
              <a:off x="5119304" y="3498796"/>
              <a:ext cx="253142" cy="337687"/>
            </a:xfrm>
            <a:custGeom>
              <a:avLst/>
              <a:gdLst>
                <a:gd name="T0" fmla="*/ 2147483647 w 280"/>
                <a:gd name="T1" fmla="*/ 0 h 355"/>
                <a:gd name="T2" fmla="*/ 2147483647 w 280"/>
                <a:gd name="T3" fmla="*/ 2147483647 h 355"/>
                <a:gd name="T4" fmla="*/ 2147483647 w 280"/>
                <a:gd name="T5" fmla="*/ 2147483647 h 355"/>
                <a:gd name="T6" fmla="*/ 0 w 280"/>
                <a:gd name="T7" fmla="*/ 2147483647 h 355"/>
                <a:gd name="T8" fmla="*/ 2147483647 w 280"/>
                <a:gd name="T9" fmla="*/ 2147483647 h 355"/>
                <a:gd name="T10" fmla="*/ 2147483647 w 280"/>
                <a:gd name="T11" fmla="*/ 2147483647 h 355"/>
                <a:gd name="T12" fmla="*/ 2147483647 w 280"/>
                <a:gd name="T13" fmla="*/ 2147483647 h 355"/>
                <a:gd name="T14" fmla="*/ 2147483647 w 280"/>
                <a:gd name="T15" fmla="*/ 2147483647 h 355"/>
                <a:gd name="T16" fmla="*/ 2147483647 w 280"/>
                <a:gd name="T17" fmla="*/ 2147483647 h 355"/>
                <a:gd name="T18" fmla="*/ 2147483647 w 280"/>
                <a:gd name="T19" fmla="*/ 2147483647 h 355"/>
                <a:gd name="T20" fmla="*/ 2147483647 w 280"/>
                <a:gd name="T21" fmla="*/ 2147483647 h 355"/>
                <a:gd name="T22" fmla="*/ 2147483647 w 280"/>
                <a:gd name="T23" fmla="*/ 2147483647 h 355"/>
                <a:gd name="T24" fmla="*/ 2147483647 w 280"/>
                <a:gd name="T25" fmla="*/ 2147483647 h 355"/>
                <a:gd name="T26" fmla="*/ 2147483647 w 280"/>
                <a:gd name="T27" fmla="*/ 2147483647 h 355"/>
                <a:gd name="T28" fmla="*/ 2147483647 w 280"/>
                <a:gd name="T29" fmla="*/ 2147483647 h 355"/>
                <a:gd name="T30" fmla="*/ 2147483647 w 280"/>
                <a:gd name="T31" fmla="*/ 2147483647 h 355"/>
                <a:gd name="T32" fmla="*/ 2147483647 w 280"/>
                <a:gd name="T33" fmla="*/ 2147483647 h 355"/>
                <a:gd name="T34" fmla="*/ 2147483647 w 280"/>
                <a:gd name="T35" fmla="*/ 2147483647 h 355"/>
                <a:gd name="T36" fmla="*/ 2147483647 w 280"/>
                <a:gd name="T37" fmla="*/ 2147483647 h 355"/>
                <a:gd name="T38" fmla="*/ 2147483647 w 280"/>
                <a:gd name="T39" fmla="*/ 0 h 355"/>
                <a:gd name="T40" fmla="*/ 2147483647 w 280"/>
                <a:gd name="T41" fmla="*/ 2147483647 h 355"/>
                <a:gd name="T42" fmla="*/ 2147483647 w 280"/>
                <a:gd name="T43" fmla="*/ 2147483647 h 355"/>
                <a:gd name="T44" fmla="*/ 2147483647 w 280"/>
                <a:gd name="T45" fmla="*/ 2147483647 h 355"/>
                <a:gd name="T46" fmla="*/ 2147483647 w 280"/>
                <a:gd name="T47" fmla="*/ 2147483647 h 355"/>
                <a:gd name="T48" fmla="*/ 2147483647 w 280"/>
                <a:gd name="T49" fmla="*/ 2147483647 h 355"/>
                <a:gd name="T50" fmla="*/ 2147483647 w 280"/>
                <a:gd name="T51" fmla="*/ 2147483647 h 355"/>
                <a:gd name="T52" fmla="*/ 2147483647 w 280"/>
                <a:gd name="T53" fmla="*/ 2147483647 h 355"/>
                <a:gd name="T54" fmla="*/ 2147483647 w 280"/>
                <a:gd name="T55" fmla="*/ 2147483647 h 355"/>
                <a:gd name="T56" fmla="*/ 2147483647 w 280"/>
                <a:gd name="T57" fmla="*/ 2147483647 h 355"/>
                <a:gd name="T58" fmla="*/ 2147483647 w 280"/>
                <a:gd name="T59" fmla="*/ 2147483647 h 355"/>
                <a:gd name="T60" fmla="*/ 2147483647 w 280"/>
                <a:gd name="T61" fmla="*/ 2147483647 h 355"/>
                <a:gd name="T62" fmla="*/ 2147483647 w 280"/>
                <a:gd name="T63" fmla="*/ 2147483647 h 355"/>
                <a:gd name="T64" fmla="*/ 2147483647 w 280"/>
                <a:gd name="T65" fmla="*/ 2147483647 h 355"/>
                <a:gd name="T66" fmla="*/ 2147483647 w 280"/>
                <a:gd name="T67" fmla="*/ 2147483647 h 355"/>
                <a:gd name="T68" fmla="*/ 2147483647 w 280"/>
                <a:gd name="T69" fmla="*/ 2147483647 h 355"/>
                <a:gd name="T70" fmla="*/ 2147483647 w 280"/>
                <a:gd name="T71" fmla="*/ 2147483647 h 355"/>
                <a:gd name="T72" fmla="*/ 2147483647 w 280"/>
                <a:gd name="T73" fmla="*/ 2147483647 h 355"/>
                <a:gd name="T74" fmla="*/ 2147483647 w 280"/>
                <a:gd name="T75" fmla="*/ 2147483647 h 355"/>
                <a:gd name="T76" fmla="*/ 2147483647 w 280"/>
                <a:gd name="T77" fmla="*/ 2147483647 h 355"/>
                <a:gd name="T78" fmla="*/ 2147483647 w 280"/>
                <a:gd name="T79" fmla="*/ 2147483647 h 355"/>
                <a:gd name="T80" fmla="*/ 2147483647 w 280"/>
                <a:gd name="T81" fmla="*/ 2147483647 h 355"/>
                <a:gd name="T82" fmla="*/ 2147483647 w 280"/>
                <a:gd name="T83" fmla="*/ 2147483647 h 355"/>
                <a:gd name="T84" fmla="*/ 2147483647 w 280"/>
                <a:gd name="T85" fmla="*/ 2147483647 h 355"/>
                <a:gd name="T86" fmla="*/ 2147483647 w 280"/>
                <a:gd name="T87" fmla="*/ 2147483647 h 355"/>
                <a:gd name="T88" fmla="*/ 2147483647 w 280"/>
                <a:gd name="T89" fmla="*/ 2147483647 h 355"/>
                <a:gd name="T90" fmla="*/ 2147483647 w 280"/>
                <a:gd name="T91" fmla="*/ 2147483647 h 355"/>
                <a:gd name="T92" fmla="*/ 2147483647 w 280"/>
                <a:gd name="T93" fmla="*/ 2147483647 h 355"/>
                <a:gd name="T94" fmla="*/ 2147483647 w 280"/>
                <a:gd name="T95" fmla="*/ 2147483647 h 355"/>
                <a:gd name="T96" fmla="*/ 2147483647 w 280"/>
                <a:gd name="T97" fmla="*/ 2147483647 h 355"/>
                <a:gd name="T98" fmla="*/ 2147483647 w 280"/>
                <a:gd name="T99" fmla="*/ 2147483647 h 355"/>
                <a:gd name="T100" fmla="*/ 2147483647 w 280"/>
                <a:gd name="T101" fmla="*/ 2147483647 h 355"/>
                <a:gd name="T102" fmla="*/ 0 w 280"/>
                <a:gd name="T103" fmla="*/ 2147483647 h 355"/>
                <a:gd name="T104" fmla="*/ 2147483647 w 280"/>
                <a:gd name="T105" fmla="*/ 2147483647 h 355"/>
                <a:gd name="T106" fmla="*/ 2147483647 w 280"/>
                <a:gd name="T107" fmla="*/ 2147483647 h 355"/>
                <a:gd name="T108" fmla="*/ 2147483647 w 280"/>
                <a:gd name="T109" fmla="*/ 2147483647 h 355"/>
                <a:gd name="T110" fmla="*/ 2147483647 w 280"/>
                <a:gd name="T111" fmla="*/ 2147483647 h 355"/>
                <a:gd name="T112" fmla="*/ 2147483647 w 280"/>
                <a:gd name="T113" fmla="*/ 2147483647 h 355"/>
                <a:gd name="T114" fmla="*/ 2147483647 w 280"/>
                <a:gd name="T115" fmla="*/ 2147483647 h 355"/>
                <a:gd name="T116" fmla="*/ 2147483647 w 280"/>
                <a:gd name="T117" fmla="*/ 2147483647 h 355"/>
                <a:gd name="T118" fmla="*/ 2147483647 w 280"/>
                <a:gd name="T119" fmla="*/ 2147483647 h 355"/>
                <a:gd name="T120" fmla="*/ 2147483647 w 280"/>
                <a:gd name="T121" fmla="*/ 2147483647 h 355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0"/>
                <a:gd name="T184" fmla="*/ 0 h 355"/>
                <a:gd name="T185" fmla="*/ 280 w 280"/>
                <a:gd name="T186" fmla="*/ 355 h 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0" h="355">
                  <a:moveTo>
                    <a:pt x="107" y="355"/>
                  </a:moveTo>
                  <a:lnTo>
                    <a:pt x="112" y="351"/>
                  </a:lnTo>
                  <a:lnTo>
                    <a:pt x="117" y="347"/>
                  </a:lnTo>
                  <a:lnTo>
                    <a:pt x="119" y="341"/>
                  </a:lnTo>
                  <a:lnTo>
                    <a:pt x="121" y="335"/>
                  </a:lnTo>
                  <a:lnTo>
                    <a:pt x="121" y="329"/>
                  </a:lnTo>
                  <a:lnTo>
                    <a:pt x="121" y="323"/>
                  </a:lnTo>
                  <a:lnTo>
                    <a:pt x="126" y="319"/>
                  </a:lnTo>
                  <a:lnTo>
                    <a:pt x="135" y="315"/>
                  </a:lnTo>
                  <a:lnTo>
                    <a:pt x="149" y="310"/>
                  </a:lnTo>
                  <a:lnTo>
                    <a:pt x="159" y="306"/>
                  </a:lnTo>
                  <a:lnTo>
                    <a:pt x="166" y="298"/>
                  </a:lnTo>
                  <a:lnTo>
                    <a:pt x="177" y="286"/>
                  </a:lnTo>
                  <a:lnTo>
                    <a:pt x="193" y="262"/>
                  </a:lnTo>
                  <a:lnTo>
                    <a:pt x="207" y="238"/>
                  </a:lnTo>
                  <a:lnTo>
                    <a:pt x="214" y="226"/>
                  </a:lnTo>
                  <a:lnTo>
                    <a:pt x="221" y="214"/>
                  </a:lnTo>
                  <a:lnTo>
                    <a:pt x="235" y="201"/>
                  </a:lnTo>
                  <a:lnTo>
                    <a:pt x="252" y="193"/>
                  </a:lnTo>
                  <a:lnTo>
                    <a:pt x="259" y="179"/>
                  </a:lnTo>
                  <a:lnTo>
                    <a:pt x="266" y="163"/>
                  </a:lnTo>
                  <a:lnTo>
                    <a:pt x="273" y="92"/>
                  </a:lnTo>
                  <a:lnTo>
                    <a:pt x="273" y="80"/>
                  </a:lnTo>
                  <a:lnTo>
                    <a:pt x="275" y="68"/>
                  </a:lnTo>
                  <a:lnTo>
                    <a:pt x="277" y="58"/>
                  </a:lnTo>
                  <a:lnTo>
                    <a:pt x="280" y="50"/>
                  </a:lnTo>
                  <a:lnTo>
                    <a:pt x="249" y="30"/>
                  </a:lnTo>
                  <a:lnTo>
                    <a:pt x="221" y="12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70" y="4"/>
                  </a:lnTo>
                  <a:lnTo>
                    <a:pt x="149" y="6"/>
                  </a:lnTo>
                  <a:lnTo>
                    <a:pt x="145" y="6"/>
                  </a:lnTo>
                  <a:lnTo>
                    <a:pt x="145" y="8"/>
                  </a:lnTo>
                  <a:lnTo>
                    <a:pt x="145" y="10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2"/>
                  </a:lnTo>
                  <a:lnTo>
                    <a:pt x="147" y="24"/>
                  </a:lnTo>
                  <a:lnTo>
                    <a:pt x="145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3" y="22"/>
                  </a:lnTo>
                  <a:lnTo>
                    <a:pt x="126" y="26"/>
                  </a:lnTo>
                  <a:lnTo>
                    <a:pt x="117" y="32"/>
                  </a:lnTo>
                  <a:lnTo>
                    <a:pt x="112" y="36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2" y="46"/>
                  </a:lnTo>
                  <a:lnTo>
                    <a:pt x="117" y="50"/>
                  </a:lnTo>
                  <a:lnTo>
                    <a:pt x="121" y="56"/>
                  </a:lnTo>
                  <a:lnTo>
                    <a:pt x="124" y="60"/>
                  </a:lnTo>
                  <a:lnTo>
                    <a:pt x="124" y="64"/>
                  </a:lnTo>
                  <a:lnTo>
                    <a:pt x="126" y="72"/>
                  </a:lnTo>
                  <a:lnTo>
                    <a:pt x="128" y="80"/>
                  </a:lnTo>
                  <a:lnTo>
                    <a:pt x="135" y="86"/>
                  </a:lnTo>
                  <a:lnTo>
                    <a:pt x="135" y="88"/>
                  </a:lnTo>
                  <a:lnTo>
                    <a:pt x="133" y="90"/>
                  </a:lnTo>
                  <a:lnTo>
                    <a:pt x="131" y="92"/>
                  </a:lnTo>
                  <a:lnTo>
                    <a:pt x="117" y="92"/>
                  </a:lnTo>
                  <a:lnTo>
                    <a:pt x="105" y="92"/>
                  </a:lnTo>
                  <a:lnTo>
                    <a:pt x="100" y="92"/>
                  </a:lnTo>
                  <a:lnTo>
                    <a:pt x="100" y="95"/>
                  </a:lnTo>
                  <a:lnTo>
                    <a:pt x="100" y="97"/>
                  </a:lnTo>
                  <a:lnTo>
                    <a:pt x="105" y="99"/>
                  </a:lnTo>
                  <a:lnTo>
                    <a:pt x="112" y="105"/>
                  </a:lnTo>
                  <a:lnTo>
                    <a:pt x="117" y="109"/>
                  </a:lnTo>
                  <a:lnTo>
                    <a:pt x="121" y="125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4" y="155"/>
                  </a:lnTo>
                  <a:lnTo>
                    <a:pt x="117" y="161"/>
                  </a:lnTo>
                  <a:lnTo>
                    <a:pt x="110" y="167"/>
                  </a:lnTo>
                  <a:lnTo>
                    <a:pt x="103" y="175"/>
                  </a:lnTo>
                  <a:lnTo>
                    <a:pt x="93" y="185"/>
                  </a:lnTo>
                  <a:lnTo>
                    <a:pt x="86" y="197"/>
                  </a:lnTo>
                  <a:lnTo>
                    <a:pt x="79" y="216"/>
                  </a:lnTo>
                  <a:lnTo>
                    <a:pt x="77" y="222"/>
                  </a:lnTo>
                  <a:lnTo>
                    <a:pt x="72" y="228"/>
                  </a:lnTo>
                  <a:lnTo>
                    <a:pt x="70" y="232"/>
                  </a:lnTo>
                  <a:lnTo>
                    <a:pt x="65" y="234"/>
                  </a:lnTo>
                  <a:lnTo>
                    <a:pt x="56" y="236"/>
                  </a:lnTo>
                  <a:lnTo>
                    <a:pt x="47" y="238"/>
                  </a:lnTo>
                  <a:lnTo>
                    <a:pt x="38" y="236"/>
                  </a:lnTo>
                  <a:lnTo>
                    <a:pt x="28" y="238"/>
                  </a:lnTo>
                  <a:lnTo>
                    <a:pt x="26" y="238"/>
                  </a:lnTo>
                  <a:lnTo>
                    <a:pt x="21" y="240"/>
                  </a:lnTo>
                  <a:lnTo>
                    <a:pt x="19" y="244"/>
                  </a:lnTo>
                  <a:lnTo>
                    <a:pt x="17" y="248"/>
                  </a:lnTo>
                  <a:lnTo>
                    <a:pt x="14" y="270"/>
                  </a:lnTo>
                  <a:lnTo>
                    <a:pt x="12" y="290"/>
                  </a:lnTo>
                  <a:lnTo>
                    <a:pt x="7" y="292"/>
                  </a:lnTo>
                  <a:lnTo>
                    <a:pt x="0" y="298"/>
                  </a:lnTo>
                  <a:lnTo>
                    <a:pt x="7" y="298"/>
                  </a:lnTo>
                  <a:lnTo>
                    <a:pt x="12" y="296"/>
                  </a:lnTo>
                  <a:lnTo>
                    <a:pt x="17" y="296"/>
                  </a:lnTo>
                  <a:lnTo>
                    <a:pt x="24" y="298"/>
                  </a:lnTo>
                  <a:lnTo>
                    <a:pt x="24" y="308"/>
                  </a:lnTo>
                  <a:lnTo>
                    <a:pt x="24" y="317"/>
                  </a:lnTo>
                  <a:lnTo>
                    <a:pt x="28" y="325"/>
                  </a:lnTo>
                  <a:lnTo>
                    <a:pt x="33" y="329"/>
                  </a:lnTo>
                  <a:lnTo>
                    <a:pt x="42" y="335"/>
                  </a:lnTo>
                  <a:lnTo>
                    <a:pt x="56" y="339"/>
                  </a:lnTo>
                  <a:lnTo>
                    <a:pt x="70" y="341"/>
                  </a:lnTo>
                  <a:lnTo>
                    <a:pt x="86" y="343"/>
                  </a:lnTo>
                  <a:lnTo>
                    <a:pt x="91" y="345"/>
                  </a:lnTo>
                  <a:lnTo>
                    <a:pt x="98" y="347"/>
                  </a:lnTo>
                  <a:lnTo>
                    <a:pt x="103" y="351"/>
                  </a:lnTo>
                  <a:lnTo>
                    <a:pt x="107" y="355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1" name="Freeform 130"/>
            <p:cNvSpPr>
              <a:spLocks noChangeArrowheads="1"/>
            </p:cNvSpPr>
            <p:nvPr/>
          </p:nvSpPr>
          <p:spPr bwMode="auto">
            <a:xfrm>
              <a:off x="5574374" y="2676668"/>
              <a:ext cx="204853" cy="212159"/>
            </a:xfrm>
            <a:custGeom>
              <a:avLst/>
              <a:gdLst>
                <a:gd name="T0" fmla="*/ 2147483647 w 228"/>
                <a:gd name="T1" fmla="*/ 0 h 222"/>
                <a:gd name="T2" fmla="*/ 2147483647 w 228"/>
                <a:gd name="T3" fmla="*/ 2147483647 h 222"/>
                <a:gd name="T4" fmla="*/ 2147483647 w 228"/>
                <a:gd name="T5" fmla="*/ 2147483647 h 222"/>
                <a:gd name="T6" fmla="*/ 0 w 228"/>
                <a:gd name="T7" fmla="*/ 2147483647 h 222"/>
                <a:gd name="T8" fmla="*/ 2147483647 w 228"/>
                <a:gd name="T9" fmla="*/ 2147483647 h 222"/>
                <a:gd name="T10" fmla="*/ 2147483647 w 228"/>
                <a:gd name="T11" fmla="*/ 2147483647 h 222"/>
                <a:gd name="T12" fmla="*/ 2147483647 w 228"/>
                <a:gd name="T13" fmla="*/ 2147483647 h 222"/>
                <a:gd name="T14" fmla="*/ 2147483647 w 228"/>
                <a:gd name="T15" fmla="*/ 2147483647 h 222"/>
                <a:gd name="T16" fmla="*/ 2147483647 w 228"/>
                <a:gd name="T17" fmla="*/ 2147483647 h 222"/>
                <a:gd name="T18" fmla="*/ 2147483647 w 228"/>
                <a:gd name="T19" fmla="*/ 2147483647 h 222"/>
                <a:gd name="T20" fmla="*/ 2147483647 w 228"/>
                <a:gd name="T21" fmla="*/ 2147483647 h 222"/>
                <a:gd name="T22" fmla="*/ 2147483647 w 228"/>
                <a:gd name="T23" fmla="*/ 2147483647 h 222"/>
                <a:gd name="T24" fmla="*/ 2147483647 w 228"/>
                <a:gd name="T25" fmla="*/ 2147483647 h 222"/>
                <a:gd name="T26" fmla="*/ 2147483647 w 228"/>
                <a:gd name="T27" fmla="*/ 2147483647 h 222"/>
                <a:gd name="T28" fmla="*/ 2147483647 w 228"/>
                <a:gd name="T29" fmla="*/ 2147483647 h 222"/>
                <a:gd name="T30" fmla="*/ 2147483647 w 228"/>
                <a:gd name="T31" fmla="*/ 2147483647 h 222"/>
                <a:gd name="T32" fmla="*/ 2147483647 w 228"/>
                <a:gd name="T33" fmla="*/ 2147483647 h 222"/>
                <a:gd name="T34" fmla="*/ 2147483647 w 228"/>
                <a:gd name="T35" fmla="*/ 2147483647 h 222"/>
                <a:gd name="T36" fmla="*/ 2147483647 w 228"/>
                <a:gd name="T37" fmla="*/ 2147483647 h 222"/>
                <a:gd name="T38" fmla="*/ 2147483647 w 228"/>
                <a:gd name="T39" fmla="*/ 2147483647 h 222"/>
                <a:gd name="T40" fmla="*/ 2147483647 w 228"/>
                <a:gd name="T41" fmla="*/ 2147483647 h 222"/>
                <a:gd name="T42" fmla="*/ 2147483647 w 228"/>
                <a:gd name="T43" fmla="*/ 2147483647 h 222"/>
                <a:gd name="T44" fmla="*/ 2147483647 w 228"/>
                <a:gd name="T45" fmla="*/ 2147483647 h 222"/>
                <a:gd name="T46" fmla="*/ 2147483647 w 228"/>
                <a:gd name="T47" fmla="*/ 2147483647 h 222"/>
                <a:gd name="T48" fmla="*/ 2147483647 w 228"/>
                <a:gd name="T49" fmla="*/ 0 h 222"/>
                <a:gd name="T50" fmla="*/ 2147483647 w 228"/>
                <a:gd name="T51" fmla="*/ 2147483647 h 222"/>
                <a:gd name="T52" fmla="*/ 2147483647 w 228"/>
                <a:gd name="T53" fmla="*/ 2147483647 h 222"/>
                <a:gd name="T54" fmla="*/ 2147483647 w 228"/>
                <a:gd name="T55" fmla="*/ 2147483647 h 222"/>
                <a:gd name="T56" fmla="*/ 2147483647 w 228"/>
                <a:gd name="T57" fmla="*/ 2147483647 h 222"/>
                <a:gd name="T58" fmla="*/ 2147483647 w 228"/>
                <a:gd name="T59" fmla="*/ 2147483647 h 222"/>
                <a:gd name="T60" fmla="*/ 2147483647 w 228"/>
                <a:gd name="T61" fmla="*/ 2147483647 h 222"/>
                <a:gd name="T62" fmla="*/ 2147483647 w 228"/>
                <a:gd name="T63" fmla="*/ 2147483647 h 222"/>
                <a:gd name="T64" fmla="*/ 2147483647 w 228"/>
                <a:gd name="T65" fmla="*/ 2147483647 h 222"/>
                <a:gd name="T66" fmla="*/ 2147483647 w 228"/>
                <a:gd name="T67" fmla="*/ 2147483647 h 222"/>
                <a:gd name="T68" fmla="*/ 2147483647 w 228"/>
                <a:gd name="T69" fmla="*/ 2147483647 h 222"/>
                <a:gd name="T70" fmla="*/ 2147483647 w 228"/>
                <a:gd name="T71" fmla="*/ 2147483647 h 222"/>
                <a:gd name="T72" fmla="*/ 2147483647 w 228"/>
                <a:gd name="T73" fmla="*/ 2147483647 h 222"/>
                <a:gd name="T74" fmla="*/ 2147483647 w 228"/>
                <a:gd name="T75" fmla="*/ 2147483647 h 222"/>
                <a:gd name="T76" fmla="*/ 2147483647 w 228"/>
                <a:gd name="T77" fmla="*/ 2147483647 h 222"/>
                <a:gd name="T78" fmla="*/ 2147483647 w 228"/>
                <a:gd name="T79" fmla="*/ 2147483647 h 222"/>
                <a:gd name="T80" fmla="*/ 2147483647 w 228"/>
                <a:gd name="T81" fmla="*/ 2147483647 h 222"/>
                <a:gd name="T82" fmla="*/ 2147483647 w 228"/>
                <a:gd name="T83" fmla="*/ 2147483647 h 222"/>
                <a:gd name="T84" fmla="*/ 2147483647 w 228"/>
                <a:gd name="T85" fmla="*/ 2147483647 h 222"/>
                <a:gd name="T86" fmla="*/ 2147483647 w 228"/>
                <a:gd name="T87" fmla="*/ 2147483647 h 222"/>
                <a:gd name="T88" fmla="*/ 2147483647 w 228"/>
                <a:gd name="T89" fmla="*/ 2147483647 h 222"/>
                <a:gd name="T90" fmla="*/ 2147483647 w 228"/>
                <a:gd name="T91" fmla="*/ 2147483647 h 222"/>
                <a:gd name="T92" fmla="*/ 2147483647 w 228"/>
                <a:gd name="T93" fmla="*/ 2147483647 h 222"/>
                <a:gd name="T94" fmla="*/ 0 w 228"/>
                <a:gd name="T95" fmla="*/ 2147483647 h 222"/>
                <a:gd name="T96" fmla="*/ 2147483647 w 228"/>
                <a:gd name="T97" fmla="*/ 2147483647 h 222"/>
                <a:gd name="T98" fmla="*/ 2147483647 w 228"/>
                <a:gd name="T99" fmla="*/ 2147483647 h 222"/>
                <a:gd name="T100" fmla="*/ 2147483647 w 228"/>
                <a:gd name="T101" fmla="*/ 2147483647 h 222"/>
                <a:gd name="T102" fmla="*/ 2147483647 w 228"/>
                <a:gd name="T103" fmla="*/ 2147483647 h 222"/>
                <a:gd name="T104" fmla="*/ 2147483647 w 228"/>
                <a:gd name="T105" fmla="*/ 2147483647 h 222"/>
                <a:gd name="T106" fmla="*/ 2147483647 w 228"/>
                <a:gd name="T107" fmla="*/ 2147483647 h 222"/>
                <a:gd name="T108" fmla="*/ 2147483647 w 228"/>
                <a:gd name="T109" fmla="*/ 2147483647 h 222"/>
                <a:gd name="T110" fmla="*/ 2147483647 w 228"/>
                <a:gd name="T111" fmla="*/ 2147483647 h 222"/>
                <a:gd name="T112" fmla="*/ 2147483647 w 228"/>
                <a:gd name="T113" fmla="*/ 2147483647 h 222"/>
                <a:gd name="T114" fmla="*/ 2147483647 w 228"/>
                <a:gd name="T115" fmla="*/ 2147483647 h 222"/>
                <a:gd name="T116" fmla="*/ 2147483647 w 228"/>
                <a:gd name="T117" fmla="*/ 2147483647 h 222"/>
                <a:gd name="T118" fmla="*/ 2147483647 w 228"/>
                <a:gd name="T119" fmla="*/ 2147483647 h 222"/>
                <a:gd name="T120" fmla="*/ 2147483647 w 228"/>
                <a:gd name="T121" fmla="*/ 2147483647 h 222"/>
                <a:gd name="T122" fmla="*/ 2147483647 w 228"/>
                <a:gd name="T123" fmla="*/ 2147483647 h 222"/>
                <a:gd name="T124" fmla="*/ 2147483647 w 228"/>
                <a:gd name="T125" fmla="*/ 2147483647 h 222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8"/>
                <a:gd name="T190" fmla="*/ 0 h 222"/>
                <a:gd name="T191" fmla="*/ 228 w 228"/>
                <a:gd name="T192" fmla="*/ 222 h 2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8" h="222">
                  <a:moveTo>
                    <a:pt x="93" y="220"/>
                  </a:moveTo>
                  <a:lnTo>
                    <a:pt x="107" y="196"/>
                  </a:lnTo>
                  <a:lnTo>
                    <a:pt x="123" y="175"/>
                  </a:lnTo>
                  <a:lnTo>
                    <a:pt x="132" y="167"/>
                  </a:lnTo>
                  <a:lnTo>
                    <a:pt x="144" y="157"/>
                  </a:lnTo>
                  <a:lnTo>
                    <a:pt x="156" y="149"/>
                  </a:lnTo>
                  <a:lnTo>
                    <a:pt x="167" y="143"/>
                  </a:lnTo>
                  <a:lnTo>
                    <a:pt x="200" y="131"/>
                  </a:lnTo>
                  <a:lnTo>
                    <a:pt x="228" y="119"/>
                  </a:lnTo>
                  <a:lnTo>
                    <a:pt x="214" y="107"/>
                  </a:lnTo>
                  <a:lnTo>
                    <a:pt x="200" y="95"/>
                  </a:lnTo>
                  <a:lnTo>
                    <a:pt x="193" y="93"/>
                  </a:lnTo>
                  <a:lnTo>
                    <a:pt x="186" y="91"/>
                  </a:lnTo>
                  <a:lnTo>
                    <a:pt x="179" y="89"/>
                  </a:lnTo>
                  <a:lnTo>
                    <a:pt x="174" y="82"/>
                  </a:lnTo>
                  <a:lnTo>
                    <a:pt x="165" y="68"/>
                  </a:lnTo>
                  <a:lnTo>
                    <a:pt x="153" y="58"/>
                  </a:lnTo>
                  <a:lnTo>
                    <a:pt x="121" y="44"/>
                  </a:lnTo>
                  <a:lnTo>
                    <a:pt x="93" y="30"/>
                  </a:lnTo>
                  <a:lnTo>
                    <a:pt x="65" y="16"/>
                  </a:lnTo>
                  <a:lnTo>
                    <a:pt x="30" y="0"/>
                  </a:lnTo>
                  <a:lnTo>
                    <a:pt x="35" y="8"/>
                  </a:lnTo>
                  <a:lnTo>
                    <a:pt x="37" y="14"/>
                  </a:lnTo>
                  <a:lnTo>
                    <a:pt x="37" y="24"/>
                  </a:lnTo>
                  <a:lnTo>
                    <a:pt x="37" y="34"/>
                  </a:lnTo>
                  <a:lnTo>
                    <a:pt x="44" y="46"/>
                  </a:lnTo>
                  <a:lnTo>
                    <a:pt x="53" y="58"/>
                  </a:lnTo>
                  <a:lnTo>
                    <a:pt x="58" y="66"/>
                  </a:lnTo>
                  <a:lnTo>
                    <a:pt x="60" y="74"/>
                  </a:lnTo>
                  <a:lnTo>
                    <a:pt x="60" y="82"/>
                  </a:lnTo>
                  <a:lnTo>
                    <a:pt x="58" y="91"/>
                  </a:lnTo>
                  <a:lnTo>
                    <a:pt x="58" y="105"/>
                  </a:lnTo>
                  <a:lnTo>
                    <a:pt x="56" y="121"/>
                  </a:lnTo>
                  <a:lnTo>
                    <a:pt x="56" y="129"/>
                  </a:lnTo>
                  <a:lnTo>
                    <a:pt x="51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9" y="135"/>
                  </a:lnTo>
                  <a:lnTo>
                    <a:pt x="35" y="133"/>
                  </a:lnTo>
                  <a:lnTo>
                    <a:pt x="23" y="129"/>
                  </a:lnTo>
                  <a:lnTo>
                    <a:pt x="16" y="127"/>
                  </a:lnTo>
                  <a:lnTo>
                    <a:pt x="11" y="127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2" y="147"/>
                  </a:lnTo>
                  <a:lnTo>
                    <a:pt x="7" y="155"/>
                  </a:lnTo>
                  <a:lnTo>
                    <a:pt x="9" y="157"/>
                  </a:lnTo>
                  <a:lnTo>
                    <a:pt x="14" y="165"/>
                  </a:lnTo>
                  <a:lnTo>
                    <a:pt x="18" y="169"/>
                  </a:lnTo>
                  <a:lnTo>
                    <a:pt x="23" y="171"/>
                  </a:lnTo>
                  <a:lnTo>
                    <a:pt x="30" y="175"/>
                  </a:lnTo>
                  <a:lnTo>
                    <a:pt x="28" y="187"/>
                  </a:lnTo>
                  <a:lnTo>
                    <a:pt x="25" y="202"/>
                  </a:lnTo>
                  <a:lnTo>
                    <a:pt x="30" y="204"/>
                  </a:lnTo>
                  <a:lnTo>
                    <a:pt x="37" y="204"/>
                  </a:lnTo>
                  <a:lnTo>
                    <a:pt x="46" y="212"/>
                  </a:lnTo>
                  <a:lnTo>
                    <a:pt x="53" y="220"/>
                  </a:lnTo>
                  <a:lnTo>
                    <a:pt x="77" y="222"/>
                  </a:lnTo>
                  <a:lnTo>
                    <a:pt x="93" y="22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2" name="Freeform 131"/>
            <p:cNvSpPr>
              <a:spLocks noChangeArrowheads="1"/>
            </p:cNvSpPr>
            <p:nvPr/>
          </p:nvSpPr>
          <p:spPr bwMode="auto">
            <a:xfrm>
              <a:off x="5574374" y="2676668"/>
              <a:ext cx="204853" cy="212159"/>
            </a:xfrm>
            <a:custGeom>
              <a:avLst/>
              <a:gdLst>
                <a:gd name="T0" fmla="*/ 83558 w 228"/>
                <a:gd name="T1" fmla="*/ 210248 h 222"/>
                <a:gd name="T2" fmla="*/ 96137 w 228"/>
                <a:gd name="T3" fmla="*/ 187312 h 222"/>
                <a:gd name="T4" fmla="*/ 110513 w 228"/>
                <a:gd name="T5" fmla="*/ 167242 h 222"/>
                <a:gd name="T6" fmla="*/ 118599 w 228"/>
                <a:gd name="T7" fmla="*/ 159597 h 222"/>
                <a:gd name="T8" fmla="*/ 129381 w 228"/>
                <a:gd name="T9" fmla="*/ 150040 h 222"/>
                <a:gd name="T10" fmla="*/ 140163 w 228"/>
                <a:gd name="T11" fmla="*/ 142395 h 222"/>
                <a:gd name="T12" fmla="*/ 150046 w 228"/>
                <a:gd name="T13" fmla="*/ 136661 h 222"/>
                <a:gd name="T14" fmla="*/ 179696 w 228"/>
                <a:gd name="T15" fmla="*/ 125193 h 222"/>
                <a:gd name="T16" fmla="*/ 204853 w 228"/>
                <a:gd name="T17" fmla="*/ 113725 h 222"/>
                <a:gd name="T18" fmla="*/ 192274 w 228"/>
                <a:gd name="T19" fmla="*/ 102257 h 222"/>
                <a:gd name="T20" fmla="*/ 179696 w 228"/>
                <a:gd name="T21" fmla="*/ 90789 h 222"/>
                <a:gd name="T22" fmla="*/ 173406 w 228"/>
                <a:gd name="T23" fmla="*/ 88877 h 222"/>
                <a:gd name="T24" fmla="*/ 167117 w 228"/>
                <a:gd name="T25" fmla="*/ 86966 h 222"/>
                <a:gd name="T26" fmla="*/ 160828 w 228"/>
                <a:gd name="T27" fmla="*/ 85055 h 222"/>
                <a:gd name="T28" fmla="*/ 156335 w 228"/>
                <a:gd name="T29" fmla="*/ 78365 h 222"/>
                <a:gd name="T30" fmla="*/ 148249 w 228"/>
                <a:gd name="T31" fmla="*/ 64986 h 222"/>
                <a:gd name="T32" fmla="*/ 137467 w 228"/>
                <a:gd name="T33" fmla="*/ 55429 h 222"/>
                <a:gd name="T34" fmla="*/ 108716 w 228"/>
                <a:gd name="T35" fmla="*/ 42050 h 222"/>
                <a:gd name="T36" fmla="*/ 83558 w 228"/>
                <a:gd name="T37" fmla="*/ 28670 h 222"/>
                <a:gd name="T38" fmla="*/ 58401 w 228"/>
                <a:gd name="T39" fmla="*/ 15291 h 222"/>
                <a:gd name="T40" fmla="*/ 26954 w 228"/>
                <a:gd name="T41" fmla="*/ 0 h 222"/>
                <a:gd name="T42" fmla="*/ 31447 w 228"/>
                <a:gd name="T43" fmla="*/ 7645 h 222"/>
                <a:gd name="T44" fmla="*/ 33244 w 228"/>
                <a:gd name="T45" fmla="*/ 13379 h 222"/>
                <a:gd name="T46" fmla="*/ 33244 w 228"/>
                <a:gd name="T47" fmla="*/ 22936 h 222"/>
                <a:gd name="T48" fmla="*/ 33244 w 228"/>
                <a:gd name="T49" fmla="*/ 32493 h 222"/>
                <a:gd name="T50" fmla="*/ 39533 w 228"/>
                <a:gd name="T51" fmla="*/ 43961 h 222"/>
                <a:gd name="T52" fmla="*/ 47619 w 228"/>
                <a:gd name="T53" fmla="*/ 55429 h 222"/>
                <a:gd name="T54" fmla="*/ 52112 w 228"/>
                <a:gd name="T55" fmla="*/ 63074 h 222"/>
                <a:gd name="T56" fmla="*/ 53909 w 228"/>
                <a:gd name="T57" fmla="*/ 70720 h 222"/>
                <a:gd name="T58" fmla="*/ 53909 w 228"/>
                <a:gd name="T59" fmla="*/ 78365 h 222"/>
                <a:gd name="T60" fmla="*/ 52112 w 228"/>
                <a:gd name="T61" fmla="*/ 86966 h 222"/>
                <a:gd name="T62" fmla="*/ 52112 w 228"/>
                <a:gd name="T63" fmla="*/ 100345 h 222"/>
                <a:gd name="T64" fmla="*/ 50315 w 228"/>
                <a:gd name="T65" fmla="*/ 115636 h 222"/>
                <a:gd name="T66" fmla="*/ 50315 w 228"/>
                <a:gd name="T67" fmla="*/ 123282 h 222"/>
                <a:gd name="T68" fmla="*/ 45822 w 228"/>
                <a:gd name="T69" fmla="*/ 129016 h 222"/>
                <a:gd name="T70" fmla="*/ 44025 w 228"/>
                <a:gd name="T71" fmla="*/ 129016 h 222"/>
                <a:gd name="T72" fmla="*/ 39533 w 228"/>
                <a:gd name="T73" fmla="*/ 130927 h 222"/>
                <a:gd name="T74" fmla="*/ 35041 w 228"/>
                <a:gd name="T75" fmla="*/ 129016 h 222"/>
                <a:gd name="T76" fmla="*/ 31447 w 228"/>
                <a:gd name="T77" fmla="*/ 127104 h 222"/>
                <a:gd name="T78" fmla="*/ 20665 w 228"/>
                <a:gd name="T79" fmla="*/ 123282 h 222"/>
                <a:gd name="T80" fmla="*/ 14376 w 228"/>
                <a:gd name="T81" fmla="*/ 121370 h 222"/>
                <a:gd name="T82" fmla="*/ 9883 w 228"/>
                <a:gd name="T83" fmla="*/ 121370 h 222"/>
                <a:gd name="T84" fmla="*/ 1797 w 228"/>
                <a:gd name="T85" fmla="*/ 127104 h 222"/>
                <a:gd name="T86" fmla="*/ 0 w 228"/>
                <a:gd name="T87" fmla="*/ 132838 h 222"/>
                <a:gd name="T88" fmla="*/ 1797 w 228"/>
                <a:gd name="T89" fmla="*/ 140484 h 222"/>
                <a:gd name="T90" fmla="*/ 6289 w 228"/>
                <a:gd name="T91" fmla="*/ 148129 h 222"/>
                <a:gd name="T92" fmla="*/ 8086 w 228"/>
                <a:gd name="T93" fmla="*/ 150040 h 222"/>
                <a:gd name="T94" fmla="*/ 12579 w 228"/>
                <a:gd name="T95" fmla="*/ 157686 h 222"/>
                <a:gd name="T96" fmla="*/ 16173 w 228"/>
                <a:gd name="T97" fmla="*/ 161508 h 222"/>
                <a:gd name="T98" fmla="*/ 20665 w 228"/>
                <a:gd name="T99" fmla="*/ 163420 h 222"/>
                <a:gd name="T100" fmla="*/ 26954 w 228"/>
                <a:gd name="T101" fmla="*/ 167242 h 222"/>
                <a:gd name="T102" fmla="*/ 25157 w 228"/>
                <a:gd name="T103" fmla="*/ 178711 h 222"/>
                <a:gd name="T104" fmla="*/ 22462 w 228"/>
                <a:gd name="T105" fmla="*/ 193046 h 222"/>
                <a:gd name="T106" fmla="*/ 26954 w 228"/>
                <a:gd name="T107" fmla="*/ 194957 h 222"/>
                <a:gd name="T108" fmla="*/ 33244 w 228"/>
                <a:gd name="T109" fmla="*/ 194957 h 222"/>
                <a:gd name="T110" fmla="*/ 41330 w 228"/>
                <a:gd name="T111" fmla="*/ 202602 h 222"/>
                <a:gd name="T112" fmla="*/ 47619 w 228"/>
                <a:gd name="T113" fmla="*/ 210248 h 222"/>
                <a:gd name="T114" fmla="*/ 69183 w 228"/>
                <a:gd name="T115" fmla="*/ 212159 h 222"/>
                <a:gd name="T116" fmla="*/ 83558 w 228"/>
                <a:gd name="T117" fmla="*/ 210248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8"/>
                <a:gd name="T178" fmla="*/ 0 h 222"/>
                <a:gd name="T179" fmla="*/ 228 w 228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8" h="222">
                  <a:moveTo>
                    <a:pt x="93" y="220"/>
                  </a:moveTo>
                  <a:lnTo>
                    <a:pt x="107" y="196"/>
                  </a:lnTo>
                  <a:lnTo>
                    <a:pt x="123" y="175"/>
                  </a:lnTo>
                  <a:lnTo>
                    <a:pt x="132" y="167"/>
                  </a:lnTo>
                  <a:lnTo>
                    <a:pt x="144" y="157"/>
                  </a:lnTo>
                  <a:lnTo>
                    <a:pt x="156" y="149"/>
                  </a:lnTo>
                  <a:lnTo>
                    <a:pt x="167" y="143"/>
                  </a:lnTo>
                  <a:lnTo>
                    <a:pt x="200" y="131"/>
                  </a:lnTo>
                  <a:lnTo>
                    <a:pt x="228" y="119"/>
                  </a:lnTo>
                  <a:lnTo>
                    <a:pt x="214" y="107"/>
                  </a:lnTo>
                  <a:lnTo>
                    <a:pt x="200" y="95"/>
                  </a:lnTo>
                  <a:lnTo>
                    <a:pt x="193" y="93"/>
                  </a:lnTo>
                  <a:lnTo>
                    <a:pt x="186" y="91"/>
                  </a:lnTo>
                  <a:lnTo>
                    <a:pt x="179" y="89"/>
                  </a:lnTo>
                  <a:lnTo>
                    <a:pt x="174" y="82"/>
                  </a:lnTo>
                  <a:lnTo>
                    <a:pt x="165" y="68"/>
                  </a:lnTo>
                  <a:lnTo>
                    <a:pt x="153" y="58"/>
                  </a:lnTo>
                  <a:lnTo>
                    <a:pt x="121" y="44"/>
                  </a:lnTo>
                  <a:lnTo>
                    <a:pt x="93" y="30"/>
                  </a:lnTo>
                  <a:lnTo>
                    <a:pt x="65" y="16"/>
                  </a:lnTo>
                  <a:lnTo>
                    <a:pt x="30" y="0"/>
                  </a:lnTo>
                  <a:lnTo>
                    <a:pt x="35" y="8"/>
                  </a:lnTo>
                  <a:lnTo>
                    <a:pt x="37" y="14"/>
                  </a:lnTo>
                  <a:lnTo>
                    <a:pt x="37" y="24"/>
                  </a:lnTo>
                  <a:lnTo>
                    <a:pt x="37" y="34"/>
                  </a:lnTo>
                  <a:lnTo>
                    <a:pt x="44" y="46"/>
                  </a:lnTo>
                  <a:lnTo>
                    <a:pt x="53" y="58"/>
                  </a:lnTo>
                  <a:lnTo>
                    <a:pt x="58" y="66"/>
                  </a:lnTo>
                  <a:lnTo>
                    <a:pt x="60" y="74"/>
                  </a:lnTo>
                  <a:lnTo>
                    <a:pt x="60" y="82"/>
                  </a:lnTo>
                  <a:lnTo>
                    <a:pt x="58" y="91"/>
                  </a:lnTo>
                  <a:lnTo>
                    <a:pt x="58" y="105"/>
                  </a:lnTo>
                  <a:lnTo>
                    <a:pt x="56" y="121"/>
                  </a:lnTo>
                  <a:lnTo>
                    <a:pt x="56" y="129"/>
                  </a:lnTo>
                  <a:lnTo>
                    <a:pt x="51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9" y="135"/>
                  </a:lnTo>
                  <a:lnTo>
                    <a:pt x="35" y="133"/>
                  </a:lnTo>
                  <a:lnTo>
                    <a:pt x="23" y="129"/>
                  </a:lnTo>
                  <a:lnTo>
                    <a:pt x="16" y="127"/>
                  </a:lnTo>
                  <a:lnTo>
                    <a:pt x="11" y="127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2" y="147"/>
                  </a:lnTo>
                  <a:lnTo>
                    <a:pt x="7" y="155"/>
                  </a:lnTo>
                  <a:lnTo>
                    <a:pt x="9" y="157"/>
                  </a:lnTo>
                  <a:lnTo>
                    <a:pt x="14" y="165"/>
                  </a:lnTo>
                  <a:lnTo>
                    <a:pt x="18" y="169"/>
                  </a:lnTo>
                  <a:lnTo>
                    <a:pt x="23" y="171"/>
                  </a:lnTo>
                  <a:lnTo>
                    <a:pt x="30" y="175"/>
                  </a:lnTo>
                  <a:lnTo>
                    <a:pt x="28" y="187"/>
                  </a:lnTo>
                  <a:lnTo>
                    <a:pt x="25" y="202"/>
                  </a:lnTo>
                  <a:lnTo>
                    <a:pt x="30" y="204"/>
                  </a:lnTo>
                  <a:lnTo>
                    <a:pt x="37" y="204"/>
                  </a:lnTo>
                  <a:lnTo>
                    <a:pt x="46" y="212"/>
                  </a:lnTo>
                  <a:lnTo>
                    <a:pt x="53" y="220"/>
                  </a:lnTo>
                  <a:lnTo>
                    <a:pt x="77" y="222"/>
                  </a:lnTo>
                  <a:lnTo>
                    <a:pt x="93" y="22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3" name="Freeform 132"/>
            <p:cNvSpPr>
              <a:spLocks noChangeArrowheads="1"/>
            </p:cNvSpPr>
            <p:nvPr/>
          </p:nvSpPr>
          <p:spPr bwMode="auto">
            <a:xfrm>
              <a:off x="5578763" y="2623633"/>
              <a:ext cx="339471" cy="166192"/>
            </a:xfrm>
            <a:custGeom>
              <a:avLst/>
              <a:gdLst>
                <a:gd name="T0" fmla="*/ 2147483647 w 374"/>
                <a:gd name="T1" fmla="*/ 0 h 176"/>
                <a:gd name="T2" fmla="*/ 2147483647 w 374"/>
                <a:gd name="T3" fmla="*/ 2147483647 h 176"/>
                <a:gd name="T4" fmla="*/ 2147483647 w 374"/>
                <a:gd name="T5" fmla="*/ 2147483647 h 176"/>
                <a:gd name="T6" fmla="*/ 0 w 374"/>
                <a:gd name="T7" fmla="*/ 2147483647 h 176"/>
                <a:gd name="T8" fmla="*/ 2147483647 w 374"/>
                <a:gd name="T9" fmla="*/ 2147483647 h 176"/>
                <a:gd name="T10" fmla="*/ 2147483647 w 374"/>
                <a:gd name="T11" fmla="*/ 2147483647 h 176"/>
                <a:gd name="T12" fmla="*/ 2147483647 w 374"/>
                <a:gd name="T13" fmla="*/ 2147483647 h 176"/>
                <a:gd name="T14" fmla="*/ 2147483647 w 374"/>
                <a:gd name="T15" fmla="*/ 2147483647 h 176"/>
                <a:gd name="T16" fmla="*/ 2147483647 w 374"/>
                <a:gd name="T17" fmla="*/ 2147483647 h 176"/>
                <a:gd name="T18" fmla="*/ 2147483647 w 374"/>
                <a:gd name="T19" fmla="*/ 2147483647 h 176"/>
                <a:gd name="T20" fmla="*/ 2147483647 w 374"/>
                <a:gd name="T21" fmla="*/ 2147483647 h 176"/>
                <a:gd name="T22" fmla="*/ 2147483647 w 374"/>
                <a:gd name="T23" fmla="*/ 2147483647 h 176"/>
                <a:gd name="T24" fmla="*/ 2147483647 w 374"/>
                <a:gd name="T25" fmla="*/ 2147483647 h 176"/>
                <a:gd name="T26" fmla="*/ 2147483647 w 374"/>
                <a:gd name="T27" fmla="*/ 2147483647 h 176"/>
                <a:gd name="T28" fmla="*/ 2147483647 w 374"/>
                <a:gd name="T29" fmla="*/ 2147483647 h 176"/>
                <a:gd name="T30" fmla="*/ 2147483647 w 374"/>
                <a:gd name="T31" fmla="*/ 2147483647 h 176"/>
                <a:gd name="T32" fmla="*/ 2147483647 w 374"/>
                <a:gd name="T33" fmla="*/ 2147483647 h 176"/>
                <a:gd name="T34" fmla="*/ 2147483647 w 374"/>
                <a:gd name="T35" fmla="*/ 2147483647 h 176"/>
                <a:gd name="T36" fmla="*/ 2147483647 w 374"/>
                <a:gd name="T37" fmla="*/ 2147483647 h 176"/>
                <a:gd name="T38" fmla="*/ 2147483647 w 374"/>
                <a:gd name="T39" fmla="*/ 2147483647 h 176"/>
                <a:gd name="T40" fmla="*/ 2147483647 w 374"/>
                <a:gd name="T41" fmla="*/ 2147483647 h 176"/>
                <a:gd name="T42" fmla="*/ 2147483647 w 374"/>
                <a:gd name="T43" fmla="*/ 2147483647 h 176"/>
                <a:gd name="T44" fmla="*/ 2147483647 w 374"/>
                <a:gd name="T45" fmla="*/ 2147483647 h 176"/>
                <a:gd name="T46" fmla="*/ 2147483647 w 374"/>
                <a:gd name="T47" fmla="*/ 0 h 176"/>
                <a:gd name="T48" fmla="*/ 2147483647 w 374"/>
                <a:gd name="T49" fmla="*/ 2147483647 h 176"/>
                <a:gd name="T50" fmla="*/ 2147483647 w 374"/>
                <a:gd name="T51" fmla="*/ 2147483647 h 176"/>
                <a:gd name="T52" fmla="*/ 2147483647 w 374"/>
                <a:gd name="T53" fmla="*/ 2147483647 h 176"/>
                <a:gd name="T54" fmla="*/ 2147483647 w 374"/>
                <a:gd name="T55" fmla="*/ 2147483647 h 176"/>
                <a:gd name="T56" fmla="*/ 2147483647 w 374"/>
                <a:gd name="T57" fmla="*/ 2147483647 h 176"/>
                <a:gd name="T58" fmla="*/ 2147483647 w 374"/>
                <a:gd name="T59" fmla="*/ 2147483647 h 176"/>
                <a:gd name="T60" fmla="*/ 2147483647 w 374"/>
                <a:gd name="T61" fmla="*/ 2147483647 h 176"/>
                <a:gd name="T62" fmla="*/ 2147483647 w 374"/>
                <a:gd name="T63" fmla="*/ 2147483647 h 176"/>
                <a:gd name="T64" fmla="*/ 2147483647 w 374"/>
                <a:gd name="T65" fmla="*/ 2147483647 h 176"/>
                <a:gd name="T66" fmla="*/ 2147483647 w 374"/>
                <a:gd name="T67" fmla="*/ 2147483647 h 176"/>
                <a:gd name="T68" fmla="*/ 2147483647 w 374"/>
                <a:gd name="T69" fmla="*/ 2147483647 h 176"/>
                <a:gd name="T70" fmla="*/ 2147483647 w 374"/>
                <a:gd name="T71" fmla="*/ 2147483647 h 176"/>
                <a:gd name="T72" fmla="*/ 2147483647 w 374"/>
                <a:gd name="T73" fmla="*/ 2147483647 h 176"/>
                <a:gd name="T74" fmla="*/ 2147483647 w 374"/>
                <a:gd name="T75" fmla="*/ 2147483647 h 176"/>
                <a:gd name="T76" fmla="*/ 2147483647 w 374"/>
                <a:gd name="T77" fmla="*/ 2147483647 h 176"/>
                <a:gd name="T78" fmla="*/ 2147483647 w 374"/>
                <a:gd name="T79" fmla="*/ 2147483647 h 176"/>
                <a:gd name="T80" fmla="*/ 17694720 60000 65536"/>
                <a:gd name="T81" fmla="*/ 0 60000 65536"/>
                <a:gd name="T82" fmla="*/ 5898240 60000 65536"/>
                <a:gd name="T83" fmla="*/ 1179648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4"/>
                <a:gd name="T121" fmla="*/ 0 h 176"/>
                <a:gd name="T122" fmla="*/ 374 w 374"/>
                <a:gd name="T123" fmla="*/ 176 h 1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4" h="176">
                  <a:moveTo>
                    <a:pt x="374" y="22"/>
                  </a:moveTo>
                  <a:lnTo>
                    <a:pt x="365" y="16"/>
                  </a:lnTo>
                  <a:lnTo>
                    <a:pt x="356" y="12"/>
                  </a:lnTo>
                  <a:lnTo>
                    <a:pt x="344" y="8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7" y="14"/>
                  </a:lnTo>
                  <a:lnTo>
                    <a:pt x="305" y="12"/>
                  </a:lnTo>
                  <a:lnTo>
                    <a:pt x="300" y="10"/>
                  </a:lnTo>
                  <a:lnTo>
                    <a:pt x="295" y="10"/>
                  </a:lnTo>
                  <a:lnTo>
                    <a:pt x="279" y="8"/>
                  </a:lnTo>
                  <a:lnTo>
                    <a:pt x="270" y="10"/>
                  </a:lnTo>
                  <a:lnTo>
                    <a:pt x="260" y="12"/>
                  </a:lnTo>
                  <a:lnTo>
                    <a:pt x="251" y="18"/>
                  </a:lnTo>
                  <a:lnTo>
                    <a:pt x="244" y="24"/>
                  </a:lnTo>
                  <a:lnTo>
                    <a:pt x="237" y="33"/>
                  </a:lnTo>
                  <a:lnTo>
                    <a:pt x="230" y="39"/>
                  </a:lnTo>
                  <a:lnTo>
                    <a:pt x="221" y="43"/>
                  </a:lnTo>
                  <a:lnTo>
                    <a:pt x="204" y="47"/>
                  </a:lnTo>
                  <a:lnTo>
                    <a:pt x="200" y="51"/>
                  </a:lnTo>
                  <a:lnTo>
                    <a:pt x="195" y="53"/>
                  </a:lnTo>
                  <a:lnTo>
                    <a:pt x="188" y="51"/>
                  </a:lnTo>
                  <a:lnTo>
                    <a:pt x="177" y="45"/>
                  </a:lnTo>
                  <a:lnTo>
                    <a:pt x="167" y="47"/>
                  </a:lnTo>
                  <a:lnTo>
                    <a:pt x="156" y="51"/>
                  </a:lnTo>
                  <a:lnTo>
                    <a:pt x="144" y="49"/>
                  </a:lnTo>
                  <a:lnTo>
                    <a:pt x="135" y="43"/>
                  </a:lnTo>
                  <a:lnTo>
                    <a:pt x="125" y="35"/>
                  </a:lnTo>
                  <a:lnTo>
                    <a:pt x="116" y="26"/>
                  </a:lnTo>
                  <a:lnTo>
                    <a:pt x="109" y="18"/>
                  </a:lnTo>
                  <a:lnTo>
                    <a:pt x="100" y="12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4" y="10"/>
                  </a:lnTo>
                  <a:lnTo>
                    <a:pt x="70" y="2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0" y="22"/>
                  </a:lnTo>
                  <a:lnTo>
                    <a:pt x="21" y="28"/>
                  </a:lnTo>
                  <a:lnTo>
                    <a:pt x="9" y="30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9" y="47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58" y="73"/>
                  </a:lnTo>
                  <a:lnTo>
                    <a:pt x="86" y="87"/>
                  </a:lnTo>
                  <a:lnTo>
                    <a:pt x="114" y="101"/>
                  </a:lnTo>
                  <a:lnTo>
                    <a:pt x="146" y="115"/>
                  </a:lnTo>
                  <a:lnTo>
                    <a:pt x="158" y="125"/>
                  </a:lnTo>
                  <a:lnTo>
                    <a:pt x="167" y="139"/>
                  </a:lnTo>
                  <a:lnTo>
                    <a:pt x="172" y="146"/>
                  </a:lnTo>
                  <a:lnTo>
                    <a:pt x="179" y="148"/>
                  </a:lnTo>
                  <a:lnTo>
                    <a:pt x="186" y="150"/>
                  </a:lnTo>
                  <a:lnTo>
                    <a:pt x="193" y="152"/>
                  </a:lnTo>
                  <a:lnTo>
                    <a:pt x="207" y="164"/>
                  </a:lnTo>
                  <a:lnTo>
                    <a:pt x="221" y="176"/>
                  </a:lnTo>
                  <a:lnTo>
                    <a:pt x="225" y="172"/>
                  </a:lnTo>
                  <a:lnTo>
                    <a:pt x="230" y="168"/>
                  </a:lnTo>
                  <a:lnTo>
                    <a:pt x="258" y="137"/>
                  </a:lnTo>
                  <a:lnTo>
                    <a:pt x="286" y="111"/>
                  </a:lnTo>
                  <a:lnTo>
                    <a:pt x="319" y="83"/>
                  </a:lnTo>
                  <a:lnTo>
                    <a:pt x="349" y="53"/>
                  </a:lnTo>
                  <a:lnTo>
                    <a:pt x="360" y="39"/>
                  </a:lnTo>
                  <a:lnTo>
                    <a:pt x="374" y="2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4" name="Freeform 133"/>
            <p:cNvSpPr>
              <a:spLocks noChangeArrowheads="1"/>
            </p:cNvSpPr>
            <p:nvPr/>
          </p:nvSpPr>
          <p:spPr bwMode="auto">
            <a:xfrm>
              <a:off x="5578763" y="2623633"/>
              <a:ext cx="339471" cy="166192"/>
            </a:xfrm>
            <a:custGeom>
              <a:avLst/>
              <a:gdLst>
                <a:gd name="T0" fmla="*/ 2147483647 w 374"/>
                <a:gd name="T1" fmla="*/ 0 h 176"/>
                <a:gd name="T2" fmla="*/ 2147483647 w 374"/>
                <a:gd name="T3" fmla="*/ 2147483647 h 176"/>
                <a:gd name="T4" fmla="*/ 2147483647 w 374"/>
                <a:gd name="T5" fmla="*/ 2147483647 h 176"/>
                <a:gd name="T6" fmla="*/ 0 w 374"/>
                <a:gd name="T7" fmla="*/ 2147483647 h 176"/>
                <a:gd name="T8" fmla="*/ 2147483647 w 374"/>
                <a:gd name="T9" fmla="*/ 2147483647 h 176"/>
                <a:gd name="T10" fmla="*/ 2147483647 w 374"/>
                <a:gd name="T11" fmla="*/ 2147483647 h 176"/>
                <a:gd name="T12" fmla="*/ 2147483647 w 374"/>
                <a:gd name="T13" fmla="*/ 2147483647 h 176"/>
                <a:gd name="T14" fmla="*/ 2147483647 w 374"/>
                <a:gd name="T15" fmla="*/ 2147483647 h 176"/>
                <a:gd name="T16" fmla="*/ 2147483647 w 374"/>
                <a:gd name="T17" fmla="*/ 2147483647 h 176"/>
                <a:gd name="T18" fmla="*/ 2147483647 w 374"/>
                <a:gd name="T19" fmla="*/ 2147483647 h 176"/>
                <a:gd name="T20" fmla="*/ 2147483647 w 374"/>
                <a:gd name="T21" fmla="*/ 2147483647 h 176"/>
                <a:gd name="T22" fmla="*/ 2147483647 w 374"/>
                <a:gd name="T23" fmla="*/ 2147483647 h 176"/>
                <a:gd name="T24" fmla="*/ 2147483647 w 374"/>
                <a:gd name="T25" fmla="*/ 2147483647 h 176"/>
                <a:gd name="T26" fmla="*/ 2147483647 w 374"/>
                <a:gd name="T27" fmla="*/ 2147483647 h 176"/>
                <a:gd name="T28" fmla="*/ 2147483647 w 374"/>
                <a:gd name="T29" fmla="*/ 2147483647 h 176"/>
                <a:gd name="T30" fmla="*/ 2147483647 w 374"/>
                <a:gd name="T31" fmla="*/ 2147483647 h 176"/>
                <a:gd name="T32" fmla="*/ 2147483647 w 374"/>
                <a:gd name="T33" fmla="*/ 2147483647 h 176"/>
                <a:gd name="T34" fmla="*/ 2147483647 w 374"/>
                <a:gd name="T35" fmla="*/ 2147483647 h 176"/>
                <a:gd name="T36" fmla="*/ 2147483647 w 374"/>
                <a:gd name="T37" fmla="*/ 2147483647 h 176"/>
                <a:gd name="T38" fmla="*/ 2147483647 w 374"/>
                <a:gd name="T39" fmla="*/ 2147483647 h 176"/>
                <a:gd name="T40" fmla="*/ 2147483647 w 374"/>
                <a:gd name="T41" fmla="*/ 2147483647 h 176"/>
                <a:gd name="T42" fmla="*/ 2147483647 w 374"/>
                <a:gd name="T43" fmla="*/ 2147483647 h 176"/>
                <a:gd name="T44" fmla="*/ 2147483647 w 374"/>
                <a:gd name="T45" fmla="*/ 2147483647 h 176"/>
                <a:gd name="T46" fmla="*/ 2147483647 w 374"/>
                <a:gd name="T47" fmla="*/ 0 h 176"/>
                <a:gd name="T48" fmla="*/ 2147483647 w 374"/>
                <a:gd name="T49" fmla="*/ 2147483647 h 176"/>
                <a:gd name="T50" fmla="*/ 2147483647 w 374"/>
                <a:gd name="T51" fmla="*/ 2147483647 h 176"/>
                <a:gd name="T52" fmla="*/ 2147483647 w 374"/>
                <a:gd name="T53" fmla="*/ 2147483647 h 176"/>
                <a:gd name="T54" fmla="*/ 2147483647 w 374"/>
                <a:gd name="T55" fmla="*/ 2147483647 h 176"/>
                <a:gd name="T56" fmla="*/ 2147483647 w 374"/>
                <a:gd name="T57" fmla="*/ 2147483647 h 176"/>
                <a:gd name="T58" fmla="*/ 2147483647 w 374"/>
                <a:gd name="T59" fmla="*/ 2147483647 h 176"/>
                <a:gd name="T60" fmla="*/ 2147483647 w 374"/>
                <a:gd name="T61" fmla="*/ 2147483647 h 176"/>
                <a:gd name="T62" fmla="*/ 2147483647 w 374"/>
                <a:gd name="T63" fmla="*/ 2147483647 h 176"/>
                <a:gd name="T64" fmla="*/ 2147483647 w 374"/>
                <a:gd name="T65" fmla="*/ 2147483647 h 176"/>
                <a:gd name="T66" fmla="*/ 2147483647 w 374"/>
                <a:gd name="T67" fmla="*/ 2147483647 h 176"/>
                <a:gd name="T68" fmla="*/ 2147483647 w 374"/>
                <a:gd name="T69" fmla="*/ 2147483647 h 176"/>
                <a:gd name="T70" fmla="*/ 2147483647 w 374"/>
                <a:gd name="T71" fmla="*/ 2147483647 h 176"/>
                <a:gd name="T72" fmla="*/ 2147483647 w 374"/>
                <a:gd name="T73" fmla="*/ 2147483647 h 176"/>
                <a:gd name="T74" fmla="*/ 2147483647 w 374"/>
                <a:gd name="T75" fmla="*/ 2147483647 h 176"/>
                <a:gd name="T76" fmla="*/ 2147483647 w 374"/>
                <a:gd name="T77" fmla="*/ 2147483647 h 176"/>
                <a:gd name="T78" fmla="*/ 2147483647 w 374"/>
                <a:gd name="T79" fmla="*/ 2147483647 h 176"/>
                <a:gd name="T80" fmla="*/ 2147483647 w 374"/>
                <a:gd name="T81" fmla="*/ 2147483647 h 176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4"/>
                <a:gd name="T124" fmla="*/ 0 h 176"/>
                <a:gd name="T125" fmla="*/ 374 w 374"/>
                <a:gd name="T126" fmla="*/ 176 h 1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4" h="176">
                  <a:moveTo>
                    <a:pt x="374" y="22"/>
                  </a:moveTo>
                  <a:lnTo>
                    <a:pt x="365" y="16"/>
                  </a:lnTo>
                  <a:lnTo>
                    <a:pt x="356" y="12"/>
                  </a:lnTo>
                  <a:lnTo>
                    <a:pt x="344" y="8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7" y="14"/>
                  </a:lnTo>
                  <a:lnTo>
                    <a:pt x="305" y="12"/>
                  </a:lnTo>
                  <a:lnTo>
                    <a:pt x="300" y="10"/>
                  </a:lnTo>
                  <a:lnTo>
                    <a:pt x="295" y="10"/>
                  </a:lnTo>
                  <a:lnTo>
                    <a:pt x="279" y="8"/>
                  </a:lnTo>
                  <a:lnTo>
                    <a:pt x="270" y="10"/>
                  </a:lnTo>
                  <a:lnTo>
                    <a:pt x="260" y="12"/>
                  </a:lnTo>
                  <a:lnTo>
                    <a:pt x="251" y="18"/>
                  </a:lnTo>
                  <a:lnTo>
                    <a:pt x="244" y="24"/>
                  </a:lnTo>
                  <a:lnTo>
                    <a:pt x="237" y="33"/>
                  </a:lnTo>
                  <a:lnTo>
                    <a:pt x="230" y="39"/>
                  </a:lnTo>
                  <a:lnTo>
                    <a:pt x="221" y="43"/>
                  </a:lnTo>
                  <a:lnTo>
                    <a:pt x="204" y="47"/>
                  </a:lnTo>
                  <a:lnTo>
                    <a:pt x="200" y="51"/>
                  </a:lnTo>
                  <a:lnTo>
                    <a:pt x="195" y="53"/>
                  </a:lnTo>
                  <a:lnTo>
                    <a:pt x="188" y="51"/>
                  </a:lnTo>
                  <a:lnTo>
                    <a:pt x="177" y="45"/>
                  </a:lnTo>
                  <a:lnTo>
                    <a:pt x="167" y="47"/>
                  </a:lnTo>
                  <a:lnTo>
                    <a:pt x="156" y="51"/>
                  </a:lnTo>
                  <a:lnTo>
                    <a:pt x="144" y="49"/>
                  </a:lnTo>
                  <a:lnTo>
                    <a:pt x="135" y="43"/>
                  </a:lnTo>
                  <a:lnTo>
                    <a:pt x="125" y="35"/>
                  </a:lnTo>
                  <a:lnTo>
                    <a:pt x="116" y="26"/>
                  </a:lnTo>
                  <a:lnTo>
                    <a:pt x="109" y="18"/>
                  </a:lnTo>
                  <a:lnTo>
                    <a:pt x="100" y="12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4" y="10"/>
                  </a:lnTo>
                  <a:lnTo>
                    <a:pt x="70" y="2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0" y="22"/>
                  </a:lnTo>
                  <a:lnTo>
                    <a:pt x="21" y="28"/>
                  </a:lnTo>
                  <a:lnTo>
                    <a:pt x="9" y="30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9" y="47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58" y="73"/>
                  </a:lnTo>
                  <a:lnTo>
                    <a:pt x="86" y="87"/>
                  </a:lnTo>
                  <a:lnTo>
                    <a:pt x="114" y="101"/>
                  </a:lnTo>
                  <a:lnTo>
                    <a:pt x="146" y="115"/>
                  </a:lnTo>
                  <a:lnTo>
                    <a:pt x="158" y="125"/>
                  </a:lnTo>
                  <a:lnTo>
                    <a:pt x="167" y="139"/>
                  </a:lnTo>
                  <a:lnTo>
                    <a:pt x="172" y="146"/>
                  </a:lnTo>
                  <a:lnTo>
                    <a:pt x="179" y="148"/>
                  </a:lnTo>
                  <a:lnTo>
                    <a:pt x="186" y="150"/>
                  </a:lnTo>
                  <a:lnTo>
                    <a:pt x="193" y="152"/>
                  </a:lnTo>
                  <a:lnTo>
                    <a:pt x="207" y="164"/>
                  </a:lnTo>
                  <a:lnTo>
                    <a:pt x="221" y="176"/>
                  </a:lnTo>
                  <a:lnTo>
                    <a:pt x="225" y="172"/>
                  </a:lnTo>
                  <a:lnTo>
                    <a:pt x="230" y="168"/>
                  </a:lnTo>
                  <a:lnTo>
                    <a:pt x="258" y="137"/>
                  </a:lnTo>
                  <a:lnTo>
                    <a:pt x="286" y="111"/>
                  </a:lnTo>
                  <a:lnTo>
                    <a:pt x="319" y="83"/>
                  </a:lnTo>
                  <a:lnTo>
                    <a:pt x="349" y="53"/>
                  </a:lnTo>
                  <a:lnTo>
                    <a:pt x="360" y="39"/>
                  </a:lnTo>
                  <a:lnTo>
                    <a:pt x="374" y="22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5" name="Freeform 134"/>
            <p:cNvSpPr>
              <a:spLocks noChangeArrowheads="1"/>
            </p:cNvSpPr>
            <p:nvPr/>
          </p:nvSpPr>
          <p:spPr bwMode="auto">
            <a:xfrm>
              <a:off x="5258312" y="2453902"/>
              <a:ext cx="700896" cy="219236"/>
            </a:xfrm>
            <a:custGeom>
              <a:avLst/>
              <a:gdLst>
                <a:gd name="T0" fmla="*/ 2147483647 w 770"/>
                <a:gd name="T1" fmla="*/ 0 h 230"/>
                <a:gd name="T2" fmla="*/ 2147483647 w 770"/>
                <a:gd name="T3" fmla="*/ 2147483647 h 230"/>
                <a:gd name="T4" fmla="*/ 2147483647 w 770"/>
                <a:gd name="T5" fmla="*/ 2147483647 h 230"/>
                <a:gd name="T6" fmla="*/ 0 w 770"/>
                <a:gd name="T7" fmla="*/ 2147483647 h 230"/>
                <a:gd name="T8" fmla="*/ 2147483647 w 770"/>
                <a:gd name="T9" fmla="*/ 2147483647 h 230"/>
                <a:gd name="T10" fmla="*/ 2147483647 w 770"/>
                <a:gd name="T11" fmla="*/ 2147483647 h 230"/>
                <a:gd name="T12" fmla="*/ 2147483647 w 770"/>
                <a:gd name="T13" fmla="*/ 2147483647 h 230"/>
                <a:gd name="T14" fmla="*/ 2147483647 w 770"/>
                <a:gd name="T15" fmla="*/ 2147483647 h 230"/>
                <a:gd name="T16" fmla="*/ 2147483647 w 770"/>
                <a:gd name="T17" fmla="*/ 2147483647 h 230"/>
                <a:gd name="T18" fmla="*/ 2147483647 w 770"/>
                <a:gd name="T19" fmla="*/ 2147483647 h 230"/>
                <a:gd name="T20" fmla="*/ 2147483647 w 770"/>
                <a:gd name="T21" fmla="*/ 2147483647 h 230"/>
                <a:gd name="T22" fmla="*/ 2147483647 w 770"/>
                <a:gd name="T23" fmla="*/ 2147483647 h 230"/>
                <a:gd name="T24" fmla="*/ 2147483647 w 770"/>
                <a:gd name="T25" fmla="*/ 2147483647 h 230"/>
                <a:gd name="T26" fmla="*/ 2147483647 w 770"/>
                <a:gd name="T27" fmla="*/ 2147483647 h 230"/>
                <a:gd name="T28" fmla="*/ 2147483647 w 770"/>
                <a:gd name="T29" fmla="*/ 2147483647 h 230"/>
                <a:gd name="T30" fmla="*/ 2147483647 w 770"/>
                <a:gd name="T31" fmla="*/ 2147483647 h 230"/>
                <a:gd name="T32" fmla="*/ 2147483647 w 770"/>
                <a:gd name="T33" fmla="*/ 2147483647 h 230"/>
                <a:gd name="T34" fmla="*/ 2147483647 w 770"/>
                <a:gd name="T35" fmla="*/ 2147483647 h 230"/>
                <a:gd name="T36" fmla="*/ 2147483647 w 770"/>
                <a:gd name="T37" fmla="*/ 2147483647 h 230"/>
                <a:gd name="T38" fmla="*/ 2147483647 w 770"/>
                <a:gd name="T39" fmla="*/ 2147483647 h 230"/>
                <a:gd name="T40" fmla="*/ 2147483647 w 770"/>
                <a:gd name="T41" fmla="*/ 2147483647 h 230"/>
                <a:gd name="T42" fmla="*/ 2147483647 w 770"/>
                <a:gd name="T43" fmla="*/ 2147483647 h 230"/>
                <a:gd name="T44" fmla="*/ 2147483647 w 770"/>
                <a:gd name="T45" fmla="*/ 2147483647 h 230"/>
                <a:gd name="T46" fmla="*/ 2147483647 w 770"/>
                <a:gd name="T47" fmla="*/ 2147483647 h 230"/>
                <a:gd name="T48" fmla="*/ 2147483647 w 770"/>
                <a:gd name="T49" fmla="*/ 2147483647 h 230"/>
                <a:gd name="T50" fmla="*/ 2147483647 w 770"/>
                <a:gd name="T51" fmla="*/ 2147483647 h 230"/>
                <a:gd name="T52" fmla="*/ 2147483647 w 770"/>
                <a:gd name="T53" fmla="*/ 2147483647 h 230"/>
                <a:gd name="T54" fmla="*/ 0 w 770"/>
                <a:gd name="T55" fmla="*/ 2147483647 h 230"/>
                <a:gd name="T56" fmla="*/ 2147483647 w 770"/>
                <a:gd name="T57" fmla="*/ 2147483647 h 230"/>
                <a:gd name="T58" fmla="*/ 2147483647 w 770"/>
                <a:gd name="T59" fmla="*/ 2147483647 h 230"/>
                <a:gd name="T60" fmla="*/ 2147483647 w 770"/>
                <a:gd name="T61" fmla="*/ 2147483647 h 230"/>
                <a:gd name="T62" fmla="*/ 2147483647 w 770"/>
                <a:gd name="T63" fmla="*/ 2147483647 h 230"/>
                <a:gd name="T64" fmla="*/ 2147483647 w 770"/>
                <a:gd name="T65" fmla="*/ 2147483647 h 230"/>
                <a:gd name="T66" fmla="*/ 2147483647 w 770"/>
                <a:gd name="T67" fmla="*/ 2147483647 h 230"/>
                <a:gd name="T68" fmla="*/ 2147483647 w 770"/>
                <a:gd name="T69" fmla="*/ 2147483647 h 230"/>
                <a:gd name="T70" fmla="*/ 2147483647 w 770"/>
                <a:gd name="T71" fmla="*/ 2147483647 h 230"/>
                <a:gd name="T72" fmla="*/ 2147483647 w 770"/>
                <a:gd name="T73" fmla="*/ 2147483647 h 230"/>
                <a:gd name="T74" fmla="*/ 2147483647 w 770"/>
                <a:gd name="T75" fmla="*/ 2147483647 h 230"/>
                <a:gd name="T76" fmla="*/ 2147483647 w 770"/>
                <a:gd name="T77" fmla="*/ 2147483647 h 230"/>
                <a:gd name="T78" fmla="*/ 2147483647 w 770"/>
                <a:gd name="T79" fmla="*/ 2147483647 h 230"/>
                <a:gd name="T80" fmla="*/ 2147483647 w 770"/>
                <a:gd name="T81" fmla="*/ 2147483647 h 230"/>
                <a:gd name="T82" fmla="*/ 2147483647 w 770"/>
                <a:gd name="T83" fmla="*/ 2147483647 h 230"/>
                <a:gd name="T84" fmla="*/ 2147483647 w 770"/>
                <a:gd name="T85" fmla="*/ 2147483647 h 230"/>
                <a:gd name="T86" fmla="*/ 2147483647 w 770"/>
                <a:gd name="T87" fmla="*/ 2147483647 h 230"/>
                <a:gd name="T88" fmla="*/ 2147483647 w 770"/>
                <a:gd name="T89" fmla="*/ 2147483647 h 230"/>
                <a:gd name="T90" fmla="*/ 2147483647 w 770"/>
                <a:gd name="T91" fmla="*/ 2147483647 h 230"/>
                <a:gd name="T92" fmla="*/ 2147483647 w 770"/>
                <a:gd name="T93" fmla="*/ 2147483647 h 230"/>
                <a:gd name="T94" fmla="*/ 2147483647 w 770"/>
                <a:gd name="T95" fmla="*/ 2147483647 h 230"/>
                <a:gd name="T96" fmla="*/ 2147483647 w 770"/>
                <a:gd name="T97" fmla="*/ 2147483647 h 230"/>
                <a:gd name="T98" fmla="*/ 2147483647 w 770"/>
                <a:gd name="T99" fmla="*/ 2147483647 h 230"/>
                <a:gd name="T100" fmla="*/ 2147483647 w 770"/>
                <a:gd name="T101" fmla="*/ 2147483647 h 230"/>
                <a:gd name="T102" fmla="*/ 2147483647 w 770"/>
                <a:gd name="T103" fmla="*/ 2147483647 h 230"/>
                <a:gd name="T104" fmla="*/ 2147483647 w 770"/>
                <a:gd name="T105" fmla="*/ 2147483647 h 230"/>
                <a:gd name="T106" fmla="*/ 2147483647 w 770"/>
                <a:gd name="T107" fmla="*/ 2147483647 h 230"/>
                <a:gd name="T108" fmla="*/ 2147483647 w 770"/>
                <a:gd name="T109" fmla="*/ 2147483647 h 230"/>
                <a:gd name="T110" fmla="*/ 2147483647 w 770"/>
                <a:gd name="T111" fmla="*/ 2147483647 h 230"/>
                <a:gd name="T112" fmla="*/ 2147483647 w 770"/>
                <a:gd name="T113" fmla="*/ 2147483647 h 230"/>
                <a:gd name="T114" fmla="*/ 2147483647 w 770"/>
                <a:gd name="T115" fmla="*/ 2147483647 h 230"/>
                <a:gd name="T116" fmla="*/ 2147483647 w 770"/>
                <a:gd name="T117" fmla="*/ 2147483647 h 230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0"/>
                <a:gd name="T178" fmla="*/ 0 h 230"/>
                <a:gd name="T179" fmla="*/ 770 w 77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0" h="230">
                  <a:moveTo>
                    <a:pt x="770" y="56"/>
                  </a:moveTo>
                  <a:lnTo>
                    <a:pt x="759" y="50"/>
                  </a:lnTo>
                  <a:lnTo>
                    <a:pt x="745" y="40"/>
                  </a:lnTo>
                  <a:lnTo>
                    <a:pt x="735" y="36"/>
                  </a:lnTo>
                  <a:lnTo>
                    <a:pt x="724" y="34"/>
                  </a:lnTo>
                  <a:lnTo>
                    <a:pt x="710" y="36"/>
                  </a:lnTo>
                  <a:lnTo>
                    <a:pt x="693" y="42"/>
                  </a:lnTo>
                  <a:lnTo>
                    <a:pt x="689" y="50"/>
                  </a:lnTo>
                  <a:lnTo>
                    <a:pt x="684" y="60"/>
                  </a:lnTo>
                  <a:lnTo>
                    <a:pt x="673" y="62"/>
                  </a:lnTo>
                  <a:lnTo>
                    <a:pt x="663" y="62"/>
                  </a:lnTo>
                  <a:lnTo>
                    <a:pt x="656" y="64"/>
                  </a:lnTo>
                  <a:lnTo>
                    <a:pt x="649" y="70"/>
                  </a:lnTo>
                  <a:lnTo>
                    <a:pt x="642" y="72"/>
                  </a:lnTo>
                  <a:lnTo>
                    <a:pt x="635" y="72"/>
                  </a:lnTo>
                  <a:lnTo>
                    <a:pt x="624" y="72"/>
                  </a:lnTo>
                  <a:lnTo>
                    <a:pt x="614" y="72"/>
                  </a:lnTo>
                  <a:lnTo>
                    <a:pt x="596" y="70"/>
                  </a:lnTo>
                  <a:lnTo>
                    <a:pt x="589" y="70"/>
                  </a:lnTo>
                  <a:lnTo>
                    <a:pt x="572" y="78"/>
                  </a:lnTo>
                  <a:lnTo>
                    <a:pt x="556" y="92"/>
                  </a:lnTo>
                  <a:lnTo>
                    <a:pt x="549" y="103"/>
                  </a:lnTo>
                  <a:lnTo>
                    <a:pt x="542" y="109"/>
                  </a:lnTo>
                  <a:lnTo>
                    <a:pt x="531" y="113"/>
                  </a:lnTo>
                  <a:lnTo>
                    <a:pt x="517" y="113"/>
                  </a:lnTo>
                  <a:lnTo>
                    <a:pt x="510" y="113"/>
                  </a:lnTo>
                  <a:lnTo>
                    <a:pt x="507" y="109"/>
                  </a:lnTo>
                  <a:lnTo>
                    <a:pt x="505" y="105"/>
                  </a:lnTo>
                  <a:lnTo>
                    <a:pt x="503" y="101"/>
                  </a:lnTo>
                  <a:lnTo>
                    <a:pt x="503" y="96"/>
                  </a:lnTo>
                  <a:lnTo>
                    <a:pt x="500" y="92"/>
                  </a:lnTo>
                  <a:lnTo>
                    <a:pt x="498" y="88"/>
                  </a:lnTo>
                  <a:lnTo>
                    <a:pt x="493" y="86"/>
                  </a:lnTo>
                  <a:lnTo>
                    <a:pt x="489" y="86"/>
                  </a:lnTo>
                  <a:lnTo>
                    <a:pt x="484" y="84"/>
                  </a:lnTo>
                  <a:lnTo>
                    <a:pt x="482" y="82"/>
                  </a:lnTo>
                  <a:lnTo>
                    <a:pt x="479" y="76"/>
                  </a:lnTo>
                  <a:lnTo>
                    <a:pt x="496" y="48"/>
                  </a:lnTo>
                  <a:lnTo>
                    <a:pt x="510" y="28"/>
                  </a:lnTo>
                  <a:lnTo>
                    <a:pt x="503" y="18"/>
                  </a:lnTo>
                  <a:lnTo>
                    <a:pt x="493" y="12"/>
                  </a:lnTo>
                  <a:lnTo>
                    <a:pt x="489" y="10"/>
                  </a:lnTo>
                  <a:lnTo>
                    <a:pt x="482" y="10"/>
                  </a:lnTo>
                  <a:lnTo>
                    <a:pt x="475" y="10"/>
                  </a:lnTo>
                  <a:lnTo>
                    <a:pt x="470" y="14"/>
                  </a:lnTo>
                  <a:lnTo>
                    <a:pt x="449" y="28"/>
                  </a:lnTo>
                  <a:lnTo>
                    <a:pt x="428" y="42"/>
                  </a:lnTo>
                  <a:lnTo>
                    <a:pt x="410" y="52"/>
                  </a:lnTo>
                  <a:lnTo>
                    <a:pt x="398" y="56"/>
                  </a:lnTo>
                  <a:lnTo>
                    <a:pt x="379" y="56"/>
                  </a:lnTo>
                  <a:lnTo>
                    <a:pt x="368" y="60"/>
                  </a:lnTo>
                  <a:lnTo>
                    <a:pt x="361" y="54"/>
                  </a:lnTo>
                  <a:lnTo>
                    <a:pt x="349" y="50"/>
                  </a:lnTo>
                  <a:lnTo>
                    <a:pt x="326" y="46"/>
                  </a:lnTo>
                  <a:lnTo>
                    <a:pt x="305" y="40"/>
                  </a:lnTo>
                  <a:lnTo>
                    <a:pt x="293" y="44"/>
                  </a:lnTo>
                  <a:lnTo>
                    <a:pt x="282" y="52"/>
                  </a:lnTo>
                  <a:lnTo>
                    <a:pt x="277" y="56"/>
                  </a:lnTo>
                  <a:lnTo>
                    <a:pt x="272" y="58"/>
                  </a:lnTo>
                  <a:lnTo>
                    <a:pt x="268" y="56"/>
                  </a:lnTo>
                  <a:lnTo>
                    <a:pt x="265" y="52"/>
                  </a:lnTo>
                  <a:lnTo>
                    <a:pt x="254" y="40"/>
                  </a:lnTo>
                  <a:lnTo>
                    <a:pt x="237" y="24"/>
                  </a:lnTo>
                  <a:lnTo>
                    <a:pt x="233" y="20"/>
                  </a:lnTo>
                  <a:lnTo>
                    <a:pt x="223" y="14"/>
                  </a:lnTo>
                  <a:lnTo>
                    <a:pt x="214" y="10"/>
                  </a:lnTo>
                  <a:lnTo>
                    <a:pt x="205" y="6"/>
                  </a:lnTo>
                  <a:lnTo>
                    <a:pt x="193" y="2"/>
                  </a:lnTo>
                  <a:lnTo>
                    <a:pt x="181" y="0"/>
                  </a:lnTo>
                  <a:lnTo>
                    <a:pt x="172" y="0"/>
                  </a:lnTo>
                  <a:lnTo>
                    <a:pt x="163" y="2"/>
                  </a:lnTo>
                  <a:lnTo>
                    <a:pt x="147" y="4"/>
                  </a:lnTo>
                  <a:lnTo>
                    <a:pt x="130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7" y="10"/>
                  </a:lnTo>
                  <a:lnTo>
                    <a:pt x="77" y="1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4" y="42"/>
                  </a:lnTo>
                  <a:lnTo>
                    <a:pt x="88" y="46"/>
                  </a:lnTo>
                  <a:lnTo>
                    <a:pt x="91" y="50"/>
                  </a:lnTo>
                  <a:lnTo>
                    <a:pt x="93" y="56"/>
                  </a:lnTo>
                  <a:lnTo>
                    <a:pt x="93" y="62"/>
                  </a:lnTo>
                  <a:lnTo>
                    <a:pt x="93" y="72"/>
                  </a:lnTo>
                  <a:lnTo>
                    <a:pt x="88" y="82"/>
                  </a:lnTo>
                  <a:lnTo>
                    <a:pt x="79" y="90"/>
                  </a:lnTo>
                  <a:lnTo>
                    <a:pt x="70" y="96"/>
                  </a:lnTo>
                  <a:lnTo>
                    <a:pt x="58" y="101"/>
                  </a:lnTo>
                  <a:lnTo>
                    <a:pt x="37" y="107"/>
                  </a:lnTo>
                  <a:lnTo>
                    <a:pt x="26" y="113"/>
                  </a:lnTo>
                  <a:lnTo>
                    <a:pt x="14" y="123"/>
                  </a:lnTo>
                  <a:lnTo>
                    <a:pt x="0" y="131"/>
                  </a:lnTo>
                  <a:lnTo>
                    <a:pt x="14" y="135"/>
                  </a:lnTo>
                  <a:lnTo>
                    <a:pt x="26" y="137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6" y="153"/>
                  </a:lnTo>
                  <a:lnTo>
                    <a:pt x="46" y="161"/>
                  </a:lnTo>
                  <a:lnTo>
                    <a:pt x="46" y="167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9" y="179"/>
                  </a:lnTo>
                  <a:lnTo>
                    <a:pt x="53" y="181"/>
                  </a:lnTo>
                  <a:lnTo>
                    <a:pt x="58" y="183"/>
                  </a:lnTo>
                  <a:lnTo>
                    <a:pt x="63" y="187"/>
                  </a:lnTo>
                  <a:lnTo>
                    <a:pt x="67" y="197"/>
                  </a:lnTo>
                  <a:lnTo>
                    <a:pt x="67" y="205"/>
                  </a:lnTo>
                  <a:lnTo>
                    <a:pt x="70" y="212"/>
                  </a:lnTo>
                  <a:lnTo>
                    <a:pt x="72" y="214"/>
                  </a:lnTo>
                  <a:lnTo>
                    <a:pt x="81" y="218"/>
                  </a:lnTo>
                  <a:lnTo>
                    <a:pt x="88" y="212"/>
                  </a:lnTo>
                  <a:lnTo>
                    <a:pt x="100" y="207"/>
                  </a:lnTo>
                  <a:lnTo>
                    <a:pt x="107" y="207"/>
                  </a:lnTo>
                  <a:lnTo>
                    <a:pt x="112" y="203"/>
                  </a:lnTo>
                  <a:lnTo>
                    <a:pt x="114" y="199"/>
                  </a:lnTo>
                  <a:lnTo>
                    <a:pt x="114" y="193"/>
                  </a:lnTo>
                  <a:lnTo>
                    <a:pt x="116" y="189"/>
                  </a:lnTo>
                  <a:lnTo>
                    <a:pt x="119" y="185"/>
                  </a:lnTo>
                  <a:lnTo>
                    <a:pt x="126" y="181"/>
                  </a:lnTo>
                  <a:lnTo>
                    <a:pt x="140" y="181"/>
                  </a:lnTo>
                  <a:lnTo>
                    <a:pt x="149" y="181"/>
                  </a:lnTo>
                  <a:lnTo>
                    <a:pt x="156" y="179"/>
                  </a:lnTo>
                  <a:lnTo>
                    <a:pt x="161" y="173"/>
                  </a:lnTo>
                  <a:lnTo>
                    <a:pt x="163" y="169"/>
                  </a:lnTo>
                  <a:lnTo>
                    <a:pt x="167" y="163"/>
                  </a:lnTo>
                  <a:lnTo>
                    <a:pt x="170" y="157"/>
                  </a:lnTo>
                  <a:lnTo>
                    <a:pt x="172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6" y="151"/>
                  </a:lnTo>
                  <a:lnTo>
                    <a:pt x="188" y="149"/>
                  </a:lnTo>
                  <a:lnTo>
                    <a:pt x="188" y="145"/>
                  </a:lnTo>
                  <a:lnTo>
                    <a:pt x="193" y="139"/>
                  </a:lnTo>
                  <a:lnTo>
                    <a:pt x="198" y="135"/>
                  </a:lnTo>
                  <a:lnTo>
                    <a:pt x="209" y="131"/>
                  </a:lnTo>
                  <a:lnTo>
                    <a:pt x="228" y="127"/>
                  </a:lnTo>
                  <a:lnTo>
                    <a:pt x="233" y="129"/>
                  </a:lnTo>
                  <a:lnTo>
                    <a:pt x="240" y="131"/>
                  </a:lnTo>
                  <a:lnTo>
                    <a:pt x="242" y="137"/>
                  </a:lnTo>
                  <a:lnTo>
                    <a:pt x="249" y="141"/>
                  </a:lnTo>
                  <a:lnTo>
                    <a:pt x="256" y="147"/>
                  </a:lnTo>
                  <a:lnTo>
                    <a:pt x="265" y="153"/>
                  </a:lnTo>
                  <a:lnTo>
                    <a:pt x="279" y="157"/>
                  </a:lnTo>
                  <a:lnTo>
                    <a:pt x="300" y="159"/>
                  </a:lnTo>
                  <a:lnTo>
                    <a:pt x="305" y="167"/>
                  </a:lnTo>
                  <a:lnTo>
                    <a:pt x="312" y="173"/>
                  </a:lnTo>
                  <a:lnTo>
                    <a:pt x="319" y="171"/>
                  </a:lnTo>
                  <a:lnTo>
                    <a:pt x="321" y="167"/>
                  </a:lnTo>
                  <a:lnTo>
                    <a:pt x="323" y="165"/>
                  </a:lnTo>
                  <a:lnTo>
                    <a:pt x="326" y="165"/>
                  </a:lnTo>
                  <a:lnTo>
                    <a:pt x="330" y="167"/>
                  </a:lnTo>
                  <a:lnTo>
                    <a:pt x="335" y="181"/>
                  </a:lnTo>
                  <a:lnTo>
                    <a:pt x="344" y="183"/>
                  </a:lnTo>
                  <a:lnTo>
                    <a:pt x="349" y="185"/>
                  </a:lnTo>
                  <a:lnTo>
                    <a:pt x="351" y="187"/>
                  </a:lnTo>
                  <a:lnTo>
                    <a:pt x="354" y="191"/>
                  </a:lnTo>
                  <a:lnTo>
                    <a:pt x="354" y="197"/>
                  </a:lnTo>
                  <a:lnTo>
                    <a:pt x="354" y="207"/>
                  </a:lnTo>
                  <a:lnTo>
                    <a:pt x="358" y="210"/>
                  </a:lnTo>
                  <a:lnTo>
                    <a:pt x="363" y="207"/>
                  </a:lnTo>
                  <a:lnTo>
                    <a:pt x="375" y="205"/>
                  </a:lnTo>
                  <a:lnTo>
                    <a:pt x="384" y="199"/>
                  </a:lnTo>
                  <a:lnTo>
                    <a:pt x="396" y="193"/>
                  </a:lnTo>
                  <a:lnTo>
                    <a:pt x="405" y="187"/>
                  </a:lnTo>
                  <a:lnTo>
                    <a:pt x="412" y="179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4" y="179"/>
                  </a:lnTo>
                  <a:lnTo>
                    <a:pt x="428" y="187"/>
                  </a:lnTo>
                  <a:lnTo>
                    <a:pt x="433" y="189"/>
                  </a:lnTo>
                  <a:lnTo>
                    <a:pt x="437" y="187"/>
                  </a:lnTo>
                  <a:lnTo>
                    <a:pt x="444" y="187"/>
                  </a:lnTo>
                  <a:lnTo>
                    <a:pt x="449" y="189"/>
                  </a:lnTo>
                  <a:lnTo>
                    <a:pt x="454" y="189"/>
                  </a:lnTo>
                  <a:lnTo>
                    <a:pt x="463" y="195"/>
                  </a:lnTo>
                  <a:lnTo>
                    <a:pt x="470" y="203"/>
                  </a:lnTo>
                  <a:lnTo>
                    <a:pt x="479" y="212"/>
                  </a:lnTo>
                  <a:lnTo>
                    <a:pt x="489" y="220"/>
                  </a:lnTo>
                  <a:lnTo>
                    <a:pt x="498" y="226"/>
                  </a:lnTo>
                  <a:lnTo>
                    <a:pt x="510" y="228"/>
                  </a:lnTo>
                  <a:lnTo>
                    <a:pt x="521" y="224"/>
                  </a:lnTo>
                  <a:lnTo>
                    <a:pt x="531" y="222"/>
                  </a:lnTo>
                  <a:lnTo>
                    <a:pt x="542" y="228"/>
                  </a:lnTo>
                  <a:lnTo>
                    <a:pt x="549" y="230"/>
                  </a:lnTo>
                  <a:lnTo>
                    <a:pt x="554" y="228"/>
                  </a:lnTo>
                  <a:lnTo>
                    <a:pt x="558" y="224"/>
                  </a:lnTo>
                  <a:lnTo>
                    <a:pt x="575" y="220"/>
                  </a:lnTo>
                  <a:lnTo>
                    <a:pt x="584" y="216"/>
                  </a:lnTo>
                  <a:lnTo>
                    <a:pt x="591" y="210"/>
                  </a:lnTo>
                  <a:lnTo>
                    <a:pt x="598" y="201"/>
                  </a:lnTo>
                  <a:lnTo>
                    <a:pt x="605" y="195"/>
                  </a:lnTo>
                  <a:lnTo>
                    <a:pt x="614" y="189"/>
                  </a:lnTo>
                  <a:lnTo>
                    <a:pt x="624" y="187"/>
                  </a:lnTo>
                  <a:lnTo>
                    <a:pt x="633" y="185"/>
                  </a:lnTo>
                  <a:lnTo>
                    <a:pt x="649" y="187"/>
                  </a:lnTo>
                  <a:lnTo>
                    <a:pt x="654" y="187"/>
                  </a:lnTo>
                  <a:lnTo>
                    <a:pt x="659" y="189"/>
                  </a:lnTo>
                  <a:lnTo>
                    <a:pt x="661" y="191"/>
                  </a:lnTo>
                  <a:lnTo>
                    <a:pt x="666" y="189"/>
                  </a:lnTo>
                  <a:lnTo>
                    <a:pt x="670" y="189"/>
                  </a:lnTo>
                  <a:lnTo>
                    <a:pt x="680" y="185"/>
                  </a:lnTo>
                  <a:lnTo>
                    <a:pt x="684" y="183"/>
                  </a:lnTo>
                  <a:lnTo>
                    <a:pt x="698" y="185"/>
                  </a:lnTo>
                  <a:lnTo>
                    <a:pt x="710" y="189"/>
                  </a:lnTo>
                  <a:lnTo>
                    <a:pt x="721" y="193"/>
                  </a:lnTo>
                  <a:lnTo>
                    <a:pt x="731" y="199"/>
                  </a:lnTo>
                  <a:lnTo>
                    <a:pt x="742" y="183"/>
                  </a:lnTo>
                  <a:lnTo>
                    <a:pt x="754" y="165"/>
                  </a:lnTo>
                  <a:lnTo>
                    <a:pt x="763" y="149"/>
                  </a:lnTo>
                  <a:lnTo>
                    <a:pt x="768" y="133"/>
                  </a:lnTo>
                  <a:lnTo>
                    <a:pt x="770" y="117"/>
                  </a:lnTo>
                  <a:lnTo>
                    <a:pt x="770" y="101"/>
                  </a:lnTo>
                  <a:lnTo>
                    <a:pt x="770" y="82"/>
                  </a:lnTo>
                  <a:lnTo>
                    <a:pt x="770" y="68"/>
                  </a:lnTo>
                  <a:lnTo>
                    <a:pt x="770" y="62"/>
                  </a:lnTo>
                  <a:lnTo>
                    <a:pt x="770" y="5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6" name="Freeform 135"/>
            <p:cNvSpPr>
              <a:spLocks noChangeArrowheads="1"/>
            </p:cNvSpPr>
            <p:nvPr/>
          </p:nvSpPr>
          <p:spPr bwMode="auto">
            <a:xfrm>
              <a:off x="5258312" y="2453902"/>
              <a:ext cx="700896" cy="219236"/>
            </a:xfrm>
            <a:custGeom>
              <a:avLst/>
              <a:gdLst>
                <a:gd name="T0" fmla="*/ 2147483647 w 770"/>
                <a:gd name="T1" fmla="*/ 0 h 230"/>
                <a:gd name="T2" fmla="*/ 2147483647 w 770"/>
                <a:gd name="T3" fmla="*/ 2147483647 h 230"/>
                <a:gd name="T4" fmla="*/ 2147483647 w 770"/>
                <a:gd name="T5" fmla="*/ 2147483647 h 230"/>
                <a:gd name="T6" fmla="*/ 0 w 770"/>
                <a:gd name="T7" fmla="*/ 2147483647 h 230"/>
                <a:gd name="T8" fmla="*/ 2147483647 w 770"/>
                <a:gd name="T9" fmla="*/ 2147483647 h 230"/>
                <a:gd name="T10" fmla="*/ 2147483647 w 770"/>
                <a:gd name="T11" fmla="*/ 2147483647 h 230"/>
                <a:gd name="T12" fmla="*/ 2147483647 w 770"/>
                <a:gd name="T13" fmla="*/ 2147483647 h 230"/>
                <a:gd name="T14" fmla="*/ 2147483647 w 770"/>
                <a:gd name="T15" fmla="*/ 2147483647 h 230"/>
                <a:gd name="T16" fmla="*/ 2147483647 w 770"/>
                <a:gd name="T17" fmla="*/ 2147483647 h 230"/>
                <a:gd name="T18" fmla="*/ 2147483647 w 770"/>
                <a:gd name="T19" fmla="*/ 2147483647 h 230"/>
                <a:gd name="T20" fmla="*/ 2147483647 w 770"/>
                <a:gd name="T21" fmla="*/ 2147483647 h 230"/>
                <a:gd name="T22" fmla="*/ 2147483647 w 770"/>
                <a:gd name="T23" fmla="*/ 2147483647 h 230"/>
                <a:gd name="T24" fmla="*/ 2147483647 w 770"/>
                <a:gd name="T25" fmla="*/ 2147483647 h 230"/>
                <a:gd name="T26" fmla="*/ 2147483647 w 770"/>
                <a:gd name="T27" fmla="*/ 2147483647 h 230"/>
                <a:gd name="T28" fmla="*/ 2147483647 w 770"/>
                <a:gd name="T29" fmla="*/ 2147483647 h 230"/>
                <a:gd name="T30" fmla="*/ 2147483647 w 770"/>
                <a:gd name="T31" fmla="*/ 2147483647 h 230"/>
                <a:gd name="T32" fmla="*/ 2147483647 w 770"/>
                <a:gd name="T33" fmla="*/ 2147483647 h 230"/>
                <a:gd name="T34" fmla="*/ 2147483647 w 770"/>
                <a:gd name="T35" fmla="*/ 2147483647 h 230"/>
                <a:gd name="T36" fmla="*/ 2147483647 w 770"/>
                <a:gd name="T37" fmla="*/ 2147483647 h 230"/>
                <a:gd name="T38" fmla="*/ 2147483647 w 770"/>
                <a:gd name="T39" fmla="*/ 2147483647 h 230"/>
                <a:gd name="T40" fmla="*/ 2147483647 w 770"/>
                <a:gd name="T41" fmla="*/ 2147483647 h 230"/>
                <a:gd name="T42" fmla="*/ 2147483647 w 770"/>
                <a:gd name="T43" fmla="*/ 2147483647 h 230"/>
                <a:gd name="T44" fmla="*/ 2147483647 w 770"/>
                <a:gd name="T45" fmla="*/ 0 h 230"/>
                <a:gd name="T46" fmla="*/ 2147483647 w 770"/>
                <a:gd name="T47" fmla="*/ 2147483647 h 230"/>
                <a:gd name="T48" fmla="*/ 2147483647 w 770"/>
                <a:gd name="T49" fmla="*/ 2147483647 h 230"/>
                <a:gd name="T50" fmla="*/ 2147483647 w 770"/>
                <a:gd name="T51" fmla="*/ 2147483647 h 230"/>
                <a:gd name="T52" fmla="*/ 2147483647 w 770"/>
                <a:gd name="T53" fmla="*/ 2147483647 h 230"/>
                <a:gd name="T54" fmla="*/ 2147483647 w 770"/>
                <a:gd name="T55" fmla="*/ 2147483647 h 230"/>
                <a:gd name="T56" fmla="*/ 2147483647 w 770"/>
                <a:gd name="T57" fmla="*/ 2147483647 h 230"/>
                <a:gd name="T58" fmla="*/ 2147483647 w 770"/>
                <a:gd name="T59" fmla="*/ 2147483647 h 230"/>
                <a:gd name="T60" fmla="*/ 2147483647 w 770"/>
                <a:gd name="T61" fmla="*/ 2147483647 h 230"/>
                <a:gd name="T62" fmla="*/ 2147483647 w 770"/>
                <a:gd name="T63" fmla="*/ 2147483647 h 230"/>
                <a:gd name="T64" fmla="*/ 2147483647 w 770"/>
                <a:gd name="T65" fmla="*/ 2147483647 h 230"/>
                <a:gd name="T66" fmla="*/ 2147483647 w 770"/>
                <a:gd name="T67" fmla="*/ 2147483647 h 230"/>
                <a:gd name="T68" fmla="*/ 2147483647 w 770"/>
                <a:gd name="T69" fmla="*/ 2147483647 h 230"/>
                <a:gd name="T70" fmla="*/ 2147483647 w 770"/>
                <a:gd name="T71" fmla="*/ 2147483647 h 230"/>
                <a:gd name="T72" fmla="*/ 2147483647 w 770"/>
                <a:gd name="T73" fmla="*/ 2147483647 h 230"/>
                <a:gd name="T74" fmla="*/ 2147483647 w 770"/>
                <a:gd name="T75" fmla="*/ 2147483647 h 230"/>
                <a:gd name="T76" fmla="*/ 2147483647 w 770"/>
                <a:gd name="T77" fmla="*/ 2147483647 h 230"/>
                <a:gd name="T78" fmla="*/ 2147483647 w 770"/>
                <a:gd name="T79" fmla="*/ 2147483647 h 230"/>
                <a:gd name="T80" fmla="*/ 2147483647 w 770"/>
                <a:gd name="T81" fmla="*/ 2147483647 h 230"/>
                <a:gd name="T82" fmla="*/ 2147483647 w 770"/>
                <a:gd name="T83" fmla="*/ 2147483647 h 230"/>
                <a:gd name="T84" fmla="*/ 2147483647 w 770"/>
                <a:gd name="T85" fmla="*/ 2147483647 h 230"/>
                <a:gd name="T86" fmla="*/ 2147483647 w 770"/>
                <a:gd name="T87" fmla="*/ 2147483647 h 230"/>
                <a:gd name="T88" fmla="*/ 2147483647 w 770"/>
                <a:gd name="T89" fmla="*/ 2147483647 h 230"/>
                <a:gd name="T90" fmla="*/ 2147483647 w 770"/>
                <a:gd name="T91" fmla="*/ 2147483647 h 230"/>
                <a:gd name="T92" fmla="*/ 2147483647 w 770"/>
                <a:gd name="T93" fmla="*/ 2147483647 h 230"/>
                <a:gd name="T94" fmla="*/ 2147483647 w 770"/>
                <a:gd name="T95" fmla="*/ 2147483647 h 230"/>
                <a:gd name="T96" fmla="*/ 2147483647 w 770"/>
                <a:gd name="T97" fmla="*/ 2147483647 h 230"/>
                <a:gd name="T98" fmla="*/ 2147483647 w 770"/>
                <a:gd name="T99" fmla="*/ 2147483647 h 230"/>
                <a:gd name="T100" fmla="*/ 2147483647 w 770"/>
                <a:gd name="T101" fmla="*/ 2147483647 h 230"/>
                <a:gd name="T102" fmla="*/ 2147483647 w 770"/>
                <a:gd name="T103" fmla="*/ 2147483647 h 230"/>
                <a:gd name="T104" fmla="*/ 2147483647 w 770"/>
                <a:gd name="T105" fmla="*/ 2147483647 h 230"/>
                <a:gd name="T106" fmla="*/ 2147483647 w 770"/>
                <a:gd name="T107" fmla="*/ 2147483647 h 230"/>
                <a:gd name="T108" fmla="*/ 2147483647 w 770"/>
                <a:gd name="T109" fmla="*/ 2147483647 h 230"/>
                <a:gd name="T110" fmla="*/ 2147483647 w 770"/>
                <a:gd name="T111" fmla="*/ 2147483647 h 230"/>
                <a:gd name="T112" fmla="*/ 2147483647 w 770"/>
                <a:gd name="T113" fmla="*/ 2147483647 h 230"/>
                <a:gd name="T114" fmla="*/ 2147483647 w 770"/>
                <a:gd name="T115" fmla="*/ 2147483647 h 230"/>
                <a:gd name="T116" fmla="*/ 2147483647 w 770"/>
                <a:gd name="T117" fmla="*/ 2147483647 h 230"/>
                <a:gd name="T118" fmla="*/ 2147483647 w 770"/>
                <a:gd name="T119" fmla="*/ 2147483647 h 230"/>
                <a:gd name="T120" fmla="*/ 17694720 60000 65536"/>
                <a:gd name="T121" fmla="*/ 0 60000 65536"/>
                <a:gd name="T122" fmla="*/ 5898240 60000 65536"/>
                <a:gd name="T123" fmla="*/ 1179648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230"/>
                <a:gd name="T182" fmla="*/ 770 w 770"/>
                <a:gd name="T183" fmla="*/ 230 h 2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230">
                  <a:moveTo>
                    <a:pt x="770" y="56"/>
                  </a:moveTo>
                  <a:lnTo>
                    <a:pt x="759" y="50"/>
                  </a:lnTo>
                  <a:lnTo>
                    <a:pt x="745" y="40"/>
                  </a:lnTo>
                  <a:lnTo>
                    <a:pt x="735" y="36"/>
                  </a:lnTo>
                  <a:lnTo>
                    <a:pt x="724" y="34"/>
                  </a:lnTo>
                  <a:lnTo>
                    <a:pt x="710" y="36"/>
                  </a:lnTo>
                  <a:lnTo>
                    <a:pt x="693" y="42"/>
                  </a:lnTo>
                  <a:lnTo>
                    <a:pt x="689" y="50"/>
                  </a:lnTo>
                  <a:lnTo>
                    <a:pt x="684" y="60"/>
                  </a:lnTo>
                  <a:lnTo>
                    <a:pt x="673" y="62"/>
                  </a:lnTo>
                  <a:lnTo>
                    <a:pt x="663" y="62"/>
                  </a:lnTo>
                  <a:lnTo>
                    <a:pt x="656" y="64"/>
                  </a:lnTo>
                  <a:lnTo>
                    <a:pt x="649" y="70"/>
                  </a:lnTo>
                  <a:lnTo>
                    <a:pt x="642" y="72"/>
                  </a:lnTo>
                  <a:lnTo>
                    <a:pt x="635" y="72"/>
                  </a:lnTo>
                  <a:lnTo>
                    <a:pt x="624" y="72"/>
                  </a:lnTo>
                  <a:lnTo>
                    <a:pt x="614" y="72"/>
                  </a:lnTo>
                  <a:lnTo>
                    <a:pt x="596" y="70"/>
                  </a:lnTo>
                  <a:lnTo>
                    <a:pt x="589" y="70"/>
                  </a:lnTo>
                  <a:lnTo>
                    <a:pt x="572" y="78"/>
                  </a:lnTo>
                  <a:lnTo>
                    <a:pt x="556" y="92"/>
                  </a:lnTo>
                  <a:lnTo>
                    <a:pt x="549" y="103"/>
                  </a:lnTo>
                  <a:lnTo>
                    <a:pt x="542" y="109"/>
                  </a:lnTo>
                  <a:lnTo>
                    <a:pt x="531" y="113"/>
                  </a:lnTo>
                  <a:lnTo>
                    <a:pt x="517" y="113"/>
                  </a:lnTo>
                  <a:lnTo>
                    <a:pt x="510" y="113"/>
                  </a:lnTo>
                  <a:lnTo>
                    <a:pt x="507" y="109"/>
                  </a:lnTo>
                  <a:lnTo>
                    <a:pt x="505" y="105"/>
                  </a:lnTo>
                  <a:lnTo>
                    <a:pt x="503" y="101"/>
                  </a:lnTo>
                  <a:lnTo>
                    <a:pt x="503" y="96"/>
                  </a:lnTo>
                  <a:lnTo>
                    <a:pt x="500" y="92"/>
                  </a:lnTo>
                  <a:lnTo>
                    <a:pt x="498" y="88"/>
                  </a:lnTo>
                  <a:lnTo>
                    <a:pt x="493" y="86"/>
                  </a:lnTo>
                  <a:lnTo>
                    <a:pt x="489" y="86"/>
                  </a:lnTo>
                  <a:lnTo>
                    <a:pt x="484" y="84"/>
                  </a:lnTo>
                  <a:lnTo>
                    <a:pt x="482" y="82"/>
                  </a:lnTo>
                  <a:lnTo>
                    <a:pt x="479" y="76"/>
                  </a:lnTo>
                  <a:lnTo>
                    <a:pt x="496" y="48"/>
                  </a:lnTo>
                  <a:lnTo>
                    <a:pt x="510" y="28"/>
                  </a:lnTo>
                  <a:lnTo>
                    <a:pt x="503" y="18"/>
                  </a:lnTo>
                  <a:lnTo>
                    <a:pt x="493" y="12"/>
                  </a:lnTo>
                  <a:lnTo>
                    <a:pt x="489" y="10"/>
                  </a:lnTo>
                  <a:lnTo>
                    <a:pt x="482" y="10"/>
                  </a:lnTo>
                  <a:lnTo>
                    <a:pt x="475" y="10"/>
                  </a:lnTo>
                  <a:lnTo>
                    <a:pt x="470" y="14"/>
                  </a:lnTo>
                  <a:lnTo>
                    <a:pt x="449" y="28"/>
                  </a:lnTo>
                  <a:lnTo>
                    <a:pt x="428" y="42"/>
                  </a:lnTo>
                  <a:lnTo>
                    <a:pt x="410" y="52"/>
                  </a:lnTo>
                  <a:lnTo>
                    <a:pt x="398" y="56"/>
                  </a:lnTo>
                  <a:lnTo>
                    <a:pt x="379" y="56"/>
                  </a:lnTo>
                  <a:lnTo>
                    <a:pt x="368" y="60"/>
                  </a:lnTo>
                  <a:lnTo>
                    <a:pt x="361" y="54"/>
                  </a:lnTo>
                  <a:lnTo>
                    <a:pt x="349" y="50"/>
                  </a:lnTo>
                  <a:lnTo>
                    <a:pt x="326" y="46"/>
                  </a:lnTo>
                  <a:lnTo>
                    <a:pt x="305" y="40"/>
                  </a:lnTo>
                  <a:lnTo>
                    <a:pt x="293" y="44"/>
                  </a:lnTo>
                  <a:lnTo>
                    <a:pt x="282" y="52"/>
                  </a:lnTo>
                  <a:lnTo>
                    <a:pt x="277" y="56"/>
                  </a:lnTo>
                  <a:lnTo>
                    <a:pt x="272" y="58"/>
                  </a:lnTo>
                  <a:lnTo>
                    <a:pt x="268" y="56"/>
                  </a:lnTo>
                  <a:lnTo>
                    <a:pt x="265" y="52"/>
                  </a:lnTo>
                  <a:lnTo>
                    <a:pt x="254" y="40"/>
                  </a:lnTo>
                  <a:lnTo>
                    <a:pt x="237" y="24"/>
                  </a:lnTo>
                  <a:lnTo>
                    <a:pt x="233" y="20"/>
                  </a:lnTo>
                  <a:lnTo>
                    <a:pt x="223" y="14"/>
                  </a:lnTo>
                  <a:lnTo>
                    <a:pt x="214" y="10"/>
                  </a:lnTo>
                  <a:lnTo>
                    <a:pt x="205" y="6"/>
                  </a:lnTo>
                  <a:lnTo>
                    <a:pt x="193" y="2"/>
                  </a:lnTo>
                  <a:lnTo>
                    <a:pt x="181" y="0"/>
                  </a:lnTo>
                  <a:lnTo>
                    <a:pt x="172" y="0"/>
                  </a:lnTo>
                  <a:lnTo>
                    <a:pt x="163" y="2"/>
                  </a:lnTo>
                  <a:lnTo>
                    <a:pt x="147" y="4"/>
                  </a:lnTo>
                  <a:lnTo>
                    <a:pt x="130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7" y="10"/>
                  </a:lnTo>
                  <a:lnTo>
                    <a:pt x="77" y="1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4" y="42"/>
                  </a:lnTo>
                  <a:lnTo>
                    <a:pt x="88" y="46"/>
                  </a:lnTo>
                  <a:lnTo>
                    <a:pt x="91" y="50"/>
                  </a:lnTo>
                  <a:lnTo>
                    <a:pt x="93" y="56"/>
                  </a:lnTo>
                  <a:lnTo>
                    <a:pt x="93" y="62"/>
                  </a:lnTo>
                  <a:lnTo>
                    <a:pt x="93" y="72"/>
                  </a:lnTo>
                  <a:lnTo>
                    <a:pt x="88" y="82"/>
                  </a:lnTo>
                  <a:lnTo>
                    <a:pt x="79" y="90"/>
                  </a:lnTo>
                  <a:lnTo>
                    <a:pt x="70" y="96"/>
                  </a:lnTo>
                  <a:lnTo>
                    <a:pt x="58" y="101"/>
                  </a:lnTo>
                  <a:lnTo>
                    <a:pt x="37" y="107"/>
                  </a:lnTo>
                  <a:lnTo>
                    <a:pt x="26" y="113"/>
                  </a:lnTo>
                  <a:lnTo>
                    <a:pt x="14" y="123"/>
                  </a:lnTo>
                  <a:lnTo>
                    <a:pt x="0" y="131"/>
                  </a:lnTo>
                  <a:lnTo>
                    <a:pt x="14" y="135"/>
                  </a:lnTo>
                  <a:lnTo>
                    <a:pt x="26" y="137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6" y="153"/>
                  </a:lnTo>
                  <a:lnTo>
                    <a:pt x="46" y="161"/>
                  </a:lnTo>
                  <a:lnTo>
                    <a:pt x="46" y="167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9" y="179"/>
                  </a:lnTo>
                  <a:lnTo>
                    <a:pt x="53" y="181"/>
                  </a:lnTo>
                  <a:lnTo>
                    <a:pt x="58" y="183"/>
                  </a:lnTo>
                  <a:lnTo>
                    <a:pt x="63" y="187"/>
                  </a:lnTo>
                  <a:lnTo>
                    <a:pt x="67" y="197"/>
                  </a:lnTo>
                  <a:lnTo>
                    <a:pt x="67" y="205"/>
                  </a:lnTo>
                  <a:lnTo>
                    <a:pt x="70" y="212"/>
                  </a:lnTo>
                  <a:lnTo>
                    <a:pt x="72" y="214"/>
                  </a:lnTo>
                  <a:lnTo>
                    <a:pt x="81" y="218"/>
                  </a:lnTo>
                  <a:lnTo>
                    <a:pt x="88" y="212"/>
                  </a:lnTo>
                  <a:lnTo>
                    <a:pt x="100" y="207"/>
                  </a:lnTo>
                  <a:lnTo>
                    <a:pt x="107" y="207"/>
                  </a:lnTo>
                  <a:lnTo>
                    <a:pt x="112" y="203"/>
                  </a:lnTo>
                  <a:lnTo>
                    <a:pt x="114" y="199"/>
                  </a:lnTo>
                  <a:lnTo>
                    <a:pt x="114" y="193"/>
                  </a:lnTo>
                  <a:lnTo>
                    <a:pt x="116" y="189"/>
                  </a:lnTo>
                  <a:lnTo>
                    <a:pt x="119" y="185"/>
                  </a:lnTo>
                  <a:lnTo>
                    <a:pt x="126" y="181"/>
                  </a:lnTo>
                  <a:lnTo>
                    <a:pt x="140" y="181"/>
                  </a:lnTo>
                  <a:lnTo>
                    <a:pt x="149" y="181"/>
                  </a:lnTo>
                  <a:lnTo>
                    <a:pt x="156" y="179"/>
                  </a:lnTo>
                  <a:lnTo>
                    <a:pt x="161" y="173"/>
                  </a:lnTo>
                  <a:lnTo>
                    <a:pt x="163" y="169"/>
                  </a:lnTo>
                  <a:lnTo>
                    <a:pt x="167" y="163"/>
                  </a:lnTo>
                  <a:lnTo>
                    <a:pt x="170" y="157"/>
                  </a:lnTo>
                  <a:lnTo>
                    <a:pt x="172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6" y="151"/>
                  </a:lnTo>
                  <a:lnTo>
                    <a:pt x="188" y="149"/>
                  </a:lnTo>
                  <a:lnTo>
                    <a:pt x="188" y="145"/>
                  </a:lnTo>
                  <a:lnTo>
                    <a:pt x="193" y="139"/>
                  </a:lnTo>
                  <a:lnTo>
                    <a:pt x="198" y="135"/>
                  </a:lnTo>
                  <a:lnTo>
                    <a:pt x="209" y="131"/>
                  </a:lnTo>
                  <a:lnTo>
                    <a:pt x="228" y="127"/>
                  </a:lnTo>
                  <a:lnTo>
                    <a:pt x="233" y="129"/>
                  </a:lnTo>
                  <a:lnTo>
                    <a:pt x="240" y="131"/>
                  </a:lnTo>
                  <a:lnTo>
                    <a:pt x="242" y="137"/>
                  </a:lnTo>
                  <a:lnTo>
                    <a:pt x="249" y="141"/>
                  </a:lnTo>
                  <a:lnTo>
                    <a:pt x="256" y="147"/>
                  </a:lnTo>
                  <a:lnTo>
                    <a:pt x="265" y="153"/>
                  </a:lnTo>
                  <a:lnTo>
                    <a:pt x="279" y="157"/>
                  </a:lnTo>
                  <a:lnTo>
                    <a:pt x="300" y="159"/>
                  </a:lnTo>
                  <a:lnTo>
                    <a:pt x="305" y="167"/>
                  </a:lnTo>
                  <a:lnTo>
                    <a:pt x="312" y="173"/>
                  </a:lnTo>
                  <a:lnTo>
                    <a:pt x="319" y="171"/>
                  </a:lnTo>
                  <a:lnTo>
                    <a:pt x="321" y="167"/>
                  </a:lnTo>
                  <a:lnTo>
                    <a:pt x="323" y="165"/>
                  </a:lnTo>
                  <a:lnTo>
                    <a:pt x="326" y="165"/>
                  </a:lnTo>
                  <a:lnTo>
                    <a:pt x="330" y="167"/>
                  </a:lnTo>
                  <a:lnTo>
                    <a:pt x="335" y="181"/>
                  </a:lnTo>
                  <a:lnTo>
                    <a:pt x="344" y="183"/>
                  </a:lnTo>
                  <a:lnTo>
                    <a:pt x="349" y="185"/>
                  </a:lnTo>
                  <a:lnTo>
                    <a:pt x="351" y="187"/>
                  </a:lnTo>
                  <a:lnTo>
                    <a:pt x="354" y="191"/>
                  </a:lnTo>
                  <a:lnTo>
                    <a:pt x="354" y="197"/>
                  </a:lnTo>
                  <a:lnTo>
                    <a:pt x="354" y="207"/>
                  </a:lnTo>
                  <a:lnTo>
                    <a:pt x="358" y="210"/>
                  </a:lnTo>
                  <a:lnTo>
                    <a:pt x="363" y="207"/>
                  </a:lnTo>
                  <a:lnTo>
                    <a:pt x="375" y="205"/>
                  </a:lnTo>
                  <a:lnTo>
                    <a:pt x="384" y="199"/>
                  </a:lnTo>
                  <a:lnTo>
                    <a:pt x="396" y="193"/>
                  </a:lnTo>
                  <a:lnTo>
                    <a:pt x="405" y="187"/>
                  </a:lnTo>
                  <a:lnTo>
                    <a:pt x="412" y="179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4" y="179"/>
                  </a:lnTo>
                  <a:lnTo>
                    <a:pt x="428" y="187"/>
                  </a:lnTo>
                  <a:lnTo>
                    <a:pt x="433" y="189"/>
                  </a:lnTo>
                  <a:lnTo>
                    <a:pt x="437" y="187"/>
                  </a:lnTo>
                  <a:lnTo>
                    <a:pt x="444" y="187"/>
                  </a:lnTo>
                  <a:lnTo>
                    <a:pt x="449" y="189"/>
                  </a:lnTo>
                  <a:lnTo>
                    <a:pt x="454" y="189"/>
                  </a:lnTo>
                  <a:lnTo>
                    <a:pt x="463" y="195"/>
                  </a:lnTo>
                  <a:lnTo>
                    <a:pt x="470" y="203"/>
                  </a:lnTo>
                  <a:lnTo>
                    <a:pt x="479" y="212"/>
                  </a:lnTo>
                  <a:lnTo>
                    <a:pt x="489" y="220"/>
                  </a:lnTo>
                  <a:lnTo>
                    <a:pt x="498" y="226"/>
                  </a:lnTo>
                  <a:lnTo>
                    <a:pt x="510" y="228"/>
                  </a:lnTo>
                  <a:lnTo>
                    <a:pt x="521" y="224"/>
                  </a:lnTo>
                  <a:lnTo>
                    <a:pt x="531" y="222"/>
                  </a:lnTo>
                  <a:lnTo>
                    <a:pt x="542" y="228"/>
                  </a:lnTo>
                  <a:lnTo>
                    <a:pt x="549" y="230"/>
                  </a:lnTo>
                  <a:lnTo>
                    <a:pt x="554" y="228"/>
                  </a:lnTo>
                  <a:lnTo>
                    <a:pt x="558" y="224"/>
                  </a:lnTo>
                  <a:lnTo>
                    <a:pt x="575" y="220"/>
                  </a:lnTo>
                  <a:lnTo>
                    <a:pt x="584" y="216"/>
                  </a:lnTo>
                  <a:lnTo>
                    <a:pt x="591" y="210"/>
                  </a:lnTo>
                  <a:lnTo>
                    <a:pt x="598" y="201"/>
                  </a:lnTo>
                  <a:lnTo>
                    <a:pt x="605" y="195"/>
                  </a:lnTo>
                  <a:lnTo>
                    <a:pt x="614" y="189"/>
                  </a:lnTo>
                  <a:lnTo>
                    <a:pt x="624" y="187"/>
                  </a:lnTo>
                  <a:lnTo>
                    <a:pt x="633" y="185"/>
                  </a:lnTo>
                  <a:lnTo>
                    <a:pt x="649" y="187"/>
                  </a:lnTo>
                  <a:lnTo>
                    <a:pt x="654" y="187"/>
                  </a:lnTo>
                  <a:lnTo>
                    <a:pt x="659" y="189"/>
                  </a:lnTo>
                  <a:lnTo>
                    <a:pt x="661" y="191"/>
                  </a:lnTo>
                  <a:lnTo>
                    <a:pt x="666" y="189"/>
                  </a:lnTo>
                  <a:lnTo>
                    <a:pt x="670" y="189"/>
                  </a:lnTo>
                  <a:lnTo>
                    <a:pt x="680" y="185"/>
                  </a:lnTo>
                  <a:lnTo>
                    <a:pt x="684" y="183"/>
                  </a:lnTo>
                  <a:lnTo>
                    <a:pt x="698" y="185"/>
                  </a:lnTo>
                  <a:lnTo>
                    <a:pt x="710" y="189"/>
                  </a:lnTo>
                  <a:lnTo>
                    <a:pt x="721" y="193"/>
                  </a:lnTo>
                  <a:lnTo>
                    <a:pt x="731" y="199"/>
                  </a:lnTo>
                  <a:lnTo>
                    <a:pt x="742" y="183"/>
                  </a:lnTo>
                  <a:lnTo>
                    <a:pt x="754" y="165"/>
                  </a:lnTo>
                  <a:lnTo>
                    <a:pt x="763" y="149"/>
                  </a:lnTo>
                  <a:lnTo>
                    <a:pt x="768" y="133"/>
                  </a:lnTo>
                  <a:lnTo>
                    <a:pt x="770" y="117"/>
                  </a:lnTo>
                  <a:lnTo>
                    <a:pt x="770" y="101"/>
                  </a:lnTo>
                  <a:lnTo>
                    <a:pt x="770" y="82"/>
                  </a:lnTo>
                  <a:lnTo>
                    <a:pt x="770" y="68"/>
                  </a:lnTo>
                  <a:lnTo>
                    <a:pt x="770" y="62"/>
                  </a:lnTo>
                  <a:lnTo>
                    <a:pt x="770" y="5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7" name="Freeform 136"/>
            <p:cNvSpPr>
              <a:spLocks noChangeArrowheads="1"/>
            </p:cNvSpPr>
            <p:nvPr/>
          </p:nvSpPr>
          <p:spPr bwMode="auto">
            <a:xfrm>
              <a:off x="5262701" y="2008360"/>
              <a:ext cx="441902" cy="500341"/>
            </a:xfrm>
            <a:custGeom>
              <a:avLst/>
              <a:gdLst>
                <a:gd name="T0" fmla="*/ 2147483647 w 488"/>
                <a:gd name="T1" fmla="*/ 0 h 525"/>
                <a:gd name="T2" fmla="*/ 2147483647 w 488"/>
                <a:gd name="T3" fmla="*/ 2147483647 h 525"/>
                <a:gd name="T4" fmla="*/ 2147483647 w 488"/>
                <a:gd name="T5" fmla="*/ 2147483647 h 525"/>
                <a:gd name="T6" fmla="*/ 0 w 488"/>
                <a:gd name="T7" fmla="*/ 2147483647 h 525"/>
                <a:gd name="T8" fmla="*/ 2147483647 w 488"/>
                <a:gd name="T9" fmla="*/ 2147483647 h 525"/>
                <a:gd name="T10" fmla="*/ 2147483647 w 488"/>
                <a:gd name="T11" fmla="*/ 2147483647 h 525"/>
                <a:gd name="T12" fmla="*/ 2147483647 w 488"/>
                <a:gd name="T13" fmla="*/ 2147483647 h 525"/>
                <a:gd name="T14" fmla="*/ 2147483647 w 488"/>
                <a:gd name="T15" fmla="*/ 2147483647 h 525"/>
                <a:gd name="T16" fmla="*/ 2147483647 w 488"/>
                <a:gd name="T17" fmla="*/ 2147483647 h 525"/>
                <a:gd name="T18" fmla="*/ 2147483647 w 488"/>
                <a:gd name="T19" fmla="*/ 2147483647 h 525"/>
                <a:gd name="T20" fmla="*/ 2147483647 w 488"/>
                <a:gd name="T21" fmla="*/ 2147483647 h 525"/>
                <a:gd name="T22" fmla="*/ 2147483647 w 488"/>
                <a:gd name="T23" fmla="*/ 2147483647 h 525"/>
                <a:gd name="T24" fmla="*/ 2147483647 w 488"/>
                <a:gd name="T25" fmla="*/ 2147483647 h 525"/>
                <a:gd name="T26" fmla="*/ 2147483647 w 488"/>
                <a:gd name="T27" fmla="*/ 2147483647 h 525"/>
                <a:gd name="T28" fmla="*/ 2147483647 w 488"/>
                <a:gd name="T29" fmla="*/ 2147483647 h 525"/>
                <a:gd name="T30" fmla="*/ 2147483647 w 488"/>
                <a:gd name="T31" fmla="*/ 2147483647 h 525"/>
                <a:gd name="T32" fmla="*/ 2147483647 w 488"/>
                <a:gd name="T33" fmla="*/ 2147483647 h 525"/>
                <a:gd name="T34" fmla="*/ 2147483647 w 488"/>
                <a:gd name="T35" fmla="*/ 2147483647 h 525"/>
                <a:gd name="T36" fmla="*/ 2147483647 w 488"/>
                <a:gd name="T37" fmla="*/ 2147483647 h 525"/>
                <a:gd name="T38" fmla="*/ 2147483647 w 488"/>
                <a:gd name="T39" fmla="*/ 2147483647 h 525"/>
                <a:gd name="T40" fmla="*/ 2147483647 w 488"/>
                <a:gd name="T41" fmla="*/ 2147483647 h 525"/>
                <a:gd name="T42" fmla="*/ 2147483647 w 488"/>
                <a:gd name="T43" fmla="*/ 2147483647 h 525"/>
                <a:gd name="T44" fmla="*/ 2147483647 w 488"/>
                <a:gd name="T45" fmla="*/ 2147483647 h 525"/>
                <a:gd name="T46" fmla="*/ 2147483647 w 488"/>
                <a:gd name="T47" fmla="*/ 0 h 525"/>
                <a:gd name="T48" fmla="*/ 2147483647 w 488"/>
                <a:gd name="T49" fmla="*/ 2147483647 h 525"/>
                <a:gd name="T50" fmla="*/ 2147483647 w 488"/>
                <a:gd name="T51" fmla="*/ 2147483647 h 525"/>
                <a:gd name="T52" fmla="*/ 2147483647 w 488"/>
                <a:gd name="T53" fmla="*/ 2147483647 h 525"/>
                <a:gd name="T54" fmla="*/ 0 w 488"/>
                <a:gd name="T55" fmla="*/ 2147483647 h 525"/>
                <a:gd name="T56" fmla="*/ 2147483647 w 488"/>
                <a:gd name="T57" fmla="*/ 2147483647 h 525"/>
                <a:gd name="T58" fmla="*/ 2147483647 w 488"/>
                <a:gd name="T59" fmla="*/ 2147483647 h 525"/>
                <a:gd name="T60" fmla="*/ 2147483647 w 488"/>
                <a:gd name="T61" fmla="*/ 2147483647 h 525"/>
                <a:gd name="T62" fmla="*/ 2147483647 w 488"/>
                <a:gd name="T63" fmla="*/ 2147483647 h 525"/>
                <a:gd name="T64" fmla="*/ 2147483647 w 488"/>
                <a:gd name="T65" fmla="*/ 2147483647 h 525"/>
                <a:gd name="T66" fmla="*/ 2147483647 w 488"/>
                <a:gd name="T67" fmla="*/ 2147483647 h 525"/>
                <a:gd name="T68" fmla="*/ 2147483647 w 488"/>
                <a:gd name="T69" fmla="*/ 2147483647 h 525"/>
                <a:gd name="T70" fmla="*/ 2147483647 w 488"/>
                <a:gd name="T71" fmla="*/ 2147483647 h 525"/>
                <a:gd name="T72" fmla="*/ 2147483647 w 488"/>
                <a:gd name="T73" fmla="*/ 2147483647 h 525"/>
                <a:gd name="T74" fmla="*/ 2147483647 w 488"/>
                <a:gd name="T75" fmla="*/ 2147483647 h 525"/>
                <a:gd name="T76" fmla="*/ 2147483647 w 488"/>
                <a:gd name="T77" fmla="*/ 2147483647 h 525"/>
                <a:gd name="T78" fmla="*/ 2147483647 w 488"/>
                <a:gd name="T79" fmla="*/ 2147483647 h 525"/>
                <a:gd name="T80" fmla="*/ 2147483647 w 488"/>
                <a:gd name="T81" fmla="*/ 2147483647 h 525"/>
                <a:gd name="T82" fmla="*/ 2147483647 w 488"/>
                <a:gd name="T83" fmla="*/ 2147483647 h 525"/>
                <a:gd name="T84" fmla="*/ 2147483647 w 488"/>
                <a:gd name="T85" fmla="*/ 2147483647 h 525"/>
                <a:gd name="T86" fmla="*/ 2147483647 w 488"/>
                <a:gd name="T87" fmla="*/ 2147483647 h 525"/>
                <a:gd name="T88" fmla="*/ 2147483647 w 488"/>
                <a:gd name="T89" fmla="*/ 2147483647 h 525"/>
                <a:gd name="T90" fmla="*/ 2147483647 w 488"/>
                <a:gd name="T91" fmla="*/ 2147483647 h 525"/>
                <a:gd name="T92" fmla="*/ 2147483647 w 488"/>
                <a:gd name="T93" fmla="*/ 2147483647 h 525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8"/>
                <a:gd name="T142" fmla="*/ 0 h 525"/>
                <a:gd name="T143" fmla="*/ 488 w 488"/>
                <a:gd name="T144" fmla="*/ 525 h 5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8" h="525">
                  <a:moveTo>
                    <a:pt x="307" y="509"/>
                  </a:moveTo>
                  <a:lnTo>
                    <a:pt x="316" y="493"/>
                  </a:lnTo>
                  <a:lnTo>
                    <a:pt x="328" y="479"/>
                  </a:lnTo>
                  <a:lnTo>
                    <a:pt x="330" y="473"/>
                  </a:lnTo>
                  <a:lnTo>
                    <a:pt x="330" y="469"/>
                  </a:lnTo>
                  <a:lnTo>
                    <a:pt x="328" y="465"/>
                  </a:lnTo>
                  <a:lnTo>
                    <a:pt x="325" y="463"/>
                  </a:lnTo>
                  <a:lnTo>
                    <a:pt x="321" y="459"/>
                  </a:lnTo>
                  <a:lnTo>
                    <a:pt x="318" y="452"/>
                  </a:lnTo>
                  <a:lnTo>
                    <a:pt x="316" y="444"/>
                  </a:lnTo>
                  <a:lnTo>
                    <a:pt x="314" y="432"/>
                  </a:lnTo>
                  <a:lnTo>
                    <a:pt x="321" y="404"/>
                  </a:lnTo>
                  <a:lnTo>
                    <a:pt x="328" y="380"/>
                  </a:lnTo>
                  <a:lnTo>
                    <a:pt x="328" y="376"/>
                  </a:lnTo>
                  <a:lnTo>
                    <a:pt x="325" y="370"/>
                  </a:lnTo>
                  <a:lnTo>
                    <a:pt x="325" y="366"/>
                  </a:lnTo>
                  <a:lnTo>
                    <a:pt x="328" y="360"/>
                  </a:lnTo>
                  <a:lnTo>
                    <a:pt x="330" y="356"/>
                  </a:lnTo>
                  <a:lnTo>
                    <a:pt x="337" y="350"/>
                  </a:lnTo>
                  <a:lnTo>
                    <a:pt x="351" y="348"/>
                  </a:lnTo>
                  <a:lnTo>
                    <a:pt x="367" y="343"/>
                  </a:lnTo>
                  <a:lnTo>
                    <a:pt x="377" y="333"/>
                  </a:lnTo>
                  <a:lnTo>
                    <a:pt x="384" y="327"/>
                  </a:lnTo>
                  <a:lnTo>
                    <a:pt x="388" y="319"/>
                  </a:lnTo>
                  <a:lnTo>
                    <a:pt x="393" y="307"/>
                  </a:lnTo>
                  <a:lnTo>
                    <a:pt x="407" y="285"/>
                  </a:lnTo>
                  <a:lnTo>
                    <a:pt x="421" y="267"/>
                  </a:lnTo>
                  <a:lnTo>
                    <a:pt x="425" y="257"/>
                  </a:lnTo>
                  <a:lnTo>
                    <a:pt x="430" y="249"/>
                  </a:lnTo>
                  <a:lnTo>
                    <a:pt x="437" y="243"/>
                  </a:lnTo>
                  <a:lnTo>
                    <a:pt x="444" y="236"/>
                  </a:lnTo>
                  <a:lnTo>
                    <a:pt x="456" y="230"/>
                  </a:lnTo>
                  <a:lnTo>
                    <a:pt x="470" y="226"/>
                  </a:lnTo>
                  <a:lnTo>
                    <a:pt x="477" y="224"/>
                  </a:lnTo>
                  <a:lnTo>
                    <a:pt x="484" y="222"/>
                  </a:lnTo>
                  <a:lnTo>
                    <a:pt x="488" y="220"/>
                  </a:lnTo>
                  <a:lnTo>
                    <a:pt x="488" y="216"/>
                  </a:lnTo>
                  <a:lnTo>
                    <a:pt x="465" y="206"/>
                  </a:lnTo>
                  <a:lnTo>
                    <a:pt x="444" y="198"/>
                  </a:lnTo>
                  <a:lnTo>
                    <a:pt x="437" y="190"/>
                  </a:lnTo>
                  <a:lnTo>
                    <a:pt x="428" y="182"/>
                  </a:lnTo>
                  <a:lnTo>
                    <a:pt x="419" y="174"/>
                  </a:lnTo>
                  <a:lnTo>
                    <a:pt x="409" y="168"/>
                  </a:lnTo>
                  <a:lnTo>
                    <a:pt x="398" y="162"/>
                  </a:lnTo>
                  <a:lnTo>
                    <a:pt x="391" y="156"/>
                  </a:lnTo>
                  <a:lnTo>
                    <a:pt x="386" y="152"/>
                  </a:lnTo>
                  <a:lnTo>
                    <a:pt x="384" y="146"/>
                  </a:lnTo>
                  <a:lnTo>
                    <a:pt x="379" y="140"/>
                  </a:lnTo>
                  <a:lnTo>
                    <a:pt x="372" y="130"/>
                  </a:lnTo>
                  <a:lnTo>
                    <a:pt x="360" y="119"/>
                  </a:lnTo>
                  <a:lnTo>
                    <a:pt x="344" y="105"/>
                  </a:lnTo>
                  <a:lnTo>
                    <a:pt x="311" y="87"/>
                  </a:lnTo>
                  <a:lnTo>
                    <a:pt x="279" y="67"/>
                  </a:lnTo>
                  <a:lnTo>
                    <a:pt x="246" y="47"/>
                  </a:lnTo>
                  <a:lnTo>
                    <a:pt x="211" y="31"/>
                  </a:lnTo>
                  <a:lnTo>
                    <a:pt x="197" y="21"/>
                  </a:lnTo>
                  <a:lnTo>
                    <a:pt x="181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97" y="2"/>
                  </a:lnTo>
                  <a:lnTo>
                    <a:pt x="30" y="2"/>
                  </a:lnTo>
                  <a:lnTo>
                    <a:pt x="25" y="10"/>
                  </a:lnTo>
                  <a:lnTo>
                    <a:pt x="21" y="18"/>
                  </a:lnTo>
                  <a:lnTo>
                    <a:pt x="18" y="23"/>
                  </a:lnTo>
                  <a:lnTo>
                    <a:pt x="16" y="27"/>
                  </a:lnTo>
                  <a:lnTo>
                    <a:pt x="11" y="31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9" y="49"/>
                  </a:lnTo>
                  <a:lnTo>
                    <a:pt x="18" y="53"/>
                  </a:lnTo>
                  <a:lnTo>
                    <a:pt x="9" y="61"/>
                  </a:lnTo>
                  <a:lnTo>
                    <a:pt x="4" y="69"/>
                  </a:lnTo>
                  <a:lnTo>
                    <a:pt x="14" y="91"/>
                  </a:lnTo>
                  <a:lnTo>
                    <a:pt x="23" y="115"/>
                  </a:lnTo>
                  <a:lnTo>
                    <a:pt x="30" y="127"/>
                  </a:lnTo>
                  <a:lnTo>
                    <a:pt x="34" y="142"/>
                  </a:lnTo>
                  <a:lnTo>
                    <a:pt x="30" y="160"/>
                  </a:lnTo>
                  <a:lnTo>
                    <a:pt x="25" y="178"/>
                  </a:lnTo>
                  <a:lnTo>
                    <a:pt x="23" y="190"/>
                  </a:lnTo>
                  <a:lnTo>
                    <a:pt x="25" y="200"/>
                  </a:lnTo>
                  <a:lnTo>
                    <a:pt x="28" y="206"/>
                  </a:lnTo>
                  <a:lnTo>
                    <a:pt x="30" y="210"/>
                  </a:lnTo>
                  <a:lnTo>
                    <a:pt x="37" y="220"/>
                  </a:lnTo>
                  <a:lnTo>
                    <a:pt x="39" y="232"/>
                  </a:lnTo>
                  <a:lnTo>
                    <a:pt x="34" y="257"/>
                  </a:lnTo>
                  <a:lnTo>
                    <a:pt x="34" y="281"/>
                  </a:lnTo>
                  <a:lnTo>
                    <a:pt x="44" y="301"/>
                  </a:lnTo>
                  <a:lnTo>
                    <a:pt x="58" y="319"/>
                  </a:lnTo>
                  <a:lnTo>
                    <a:pt x="62" y="341"/>
                  </a:lnTo>
                  <a:lnTo>
                    <a:pt x="67" y="364"/>
                  </a:lnTo>
                  <a:lnTo>
                    <a:pt x="69" y="374"/>
                  </a:lnTo>
                  <a:lnTo>
                    <a:pt x="72" y="382"/>
                  </a:lnTo>
                  <a:lnTo>
                    <a:pt x="79" y="386"/>
                  </a:lnTo>
                  <a:lnTo>
                    <a:pt x="86" y="390"/>
                  </a:lnTo>
                  <a:lnTo>
                    <a:pt x="93" y="394"/>
                  </a:lnTo>
                  <a:lnTo>
                    <a:pt x="100" y="398"/>
                  </a:lnTo>
                  <a:lnTo>
                    <a:pt x="104" y="404"/>
                  </a:lnTo>
                  <a:lnTo>
                    <a:pt x="104" y="414"/>
                  </a:lnTo>
                  <a:lnTo>
                    <a:pt x="97" y="432"/>
                  </a:lnTo>
                  <a:lnTo>
                    <a:pt x="88" y="446"/>
                  </a:lnTo>
                  <a:lnTo>
                    <a:pt x="86" y="456"/>
                  </a:lnTo>
                  <a:lnTo>
                    <a:pt x="81" y="467"/>
                  </a:lnTo>
                  <a:lnTo>
                    <a:pt x="125" y="469"/>
                  </a:lnTo>
                  <a:lnTo>
                    <a:pt x="142" y="471"/>
                  </a:lnTo>
                  <a:lnTo>
                    <a:pt x="158" y="469"/>
                  </a:lnTo>
                  <a:lnTo>
                    <a:pt x="167" y="467"/>
                  </a:lnTo>
                  <a:lnTo>
                    <a:pt x="176" y="467"/>
                  </a:lnTo>
                  <a:lnTo>
                    <a:pt x="188" y="469"/>
                  </a:lnTo>
                  <a:lnTo>
                    <a:pt x="200" y="473"/>
                  </a:lnTo>
                  <a:lnTo>
                    <a:pt x="209" y="477"/>
                  </a:lnTo>
                  <a:lnTo>
                    <a:pt x="218" y="481"/>
                  </a:lnTo>
                  <a:lnTo>
                    <a:pt x="228" y="487"/>
                  </a:lnTo>
                  <a:lnTo>
                    <a:pt x="232" y="491"/>
                  </a:lnTo>
                  <a:lnTo>
                    <a:pt x="249" y="507"/>
                  </a:lnTo>
                  <a:lnTo>
                    <a:pt x="260" y="519"/>
                  </a:lnTo>
                  <a:lnTo>
                    <a:pt x="263" y="523"/>
                  </a:lnTo>
                  <a:lnTo>
                    <a:pt x="267" y="525"/>
                  </a:lnTo>
                  <a:lnTo>
                    <a:pt x="272" y="523"/>
                  </a:lnTo>
                  <a:lnTo>
                    <a:pt x="277" y="519"/>
                  </a:lnTo>
                  <a:lnTo>
                    <a:pt x="288" y="511"/>
                  </a:lnTo>
                  <a:lnTo>
                    <a:pt x="300" y="507"/>
                  </a:lnTo>
                  <a:lnTo>
                    <a:pt x="304" y="507"/>
                  </a:lnTo>
                  <a:lnTo>
                    <a:pt x="307" y="509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8" name="Freeform 137"/>
            <p:cNvSpPr>
              <a:spLocks noChangeArrowheads="1"/>
            </p:cNvSpPr>
            <p:nvPr/>
          </p:nvSpPr>
          <p:spPr bwMode="auto">
            <a:xfrm>
              <a:off x="5262701" y="2008360"/>
              <a:ext cx="441902" cy="500341"/>
            </a:xfrm>
            <a:custGeom>
              <a:avLst/>
              <a:gdLst>
                <a:gd name="T0" fmla="*/ 2147483647 w 488"/>
                <a:gd name="T1" fmla="*/ 0 h 525"/>
                <a:gd name="T2" fmla="*/ 2147483647 w 488"/>
                <a:gd name="T3" fmla="*/ 2147483647 h 525"/>
                <a:gd name="T4" fmla="*/ 2147483647 w 488"/>
                <a:gd name="T5" fmla="*/ 2147483647 h 525"/>
                <a:gd name="T6" fmla="*/ 0 w 488"/>
                <a:gd name="T7" fmla="*/ 2147483647 h 525"/>
                <a:gd name="T8" fmla="*/ 2147483647 w 488"/>
                <a:gd name="T9" fmla="*/ 2147483647 h 525"/>
                <a:gd name="T10" fmla="*/ 2147483647 w 488"/>
                <a:gd name="T11" fmla="*/ 2147483647 h 525"/>
                <a:gd name="T12" fmla="*/ 2147483647 w 488"/>
                <a:gd name="T13" fmla="*/ 2147483647 h 525"/>
                <a:gd name="T14" fmla="*/ 2147483647 w 488"/>
                <a:gd name="T15" fmla="*/ 2147483647 h 525"/>
                <a:gd name="T16" fmla="*/ 2147483647 w 488"/>
                <a:gd name="T17" fmla="*/ 2147483647 h 525"/>
                <a:gd name="T18" fmla="*/ 2147483647 w 488"/>
                <a:gd name="T19" fmla="*/ 2147483647 h 525"/>
                <a:gd name="T20" fmla="*/ 2147483647 w 488"/>
                <a:gd name="T21" fmla="*/ 2147483647 h 525"/>
                <a:gd name="T22" fmla="*/ 2147483647 w 488"/>
                <a:gd name="T23" fmla="*/ 2147483647 h 525"/>
                <a:gd name="T24" fmla="*/ 2147483647 w 488"/>
                <a:gd name="T25" fmla="*/ 2147483647 h 525"/>
                <a:gd name="T26" fmla="*/ 2147483647 w 488"/>
                <a:gd name="T27" fmla="*/ 2147483647 h 525"/>
                <a:gd name="T28" fmla="*/ 2147483647 w 488"/>
                <a:gd name="T29" fmla="*/ 2147483647 h 525"/>
                <a:gd name="T30" fmla="*/ 2147483647 w 488"/>
                <a:gd name="T31" fmla="*/ 2147483647 h 525"/>
                <a:gd name="T32" fmla="*/ 2147483647 w 488"/>
                <a:gd name="T33" fmla="*/ 2147483647 h 525"/>
                <a:gd name="T34" fmla="*/ 2147483647 w 488"/>
                <a:gd name="T35" fmla="*/ 2147483647 h 525"/>
                <a:gd name="T36" fmla="*/ 2147483647 w 488"/>
                <a:gd name="T37" fmla="*/ 2147483647 h 525"/>
                <a:gd name="T38" fmla="*/ 2147483647 w 488"/>
                <a:gd name="T39" fmla="*/ 2147483647 h 525"/>
                <a:gd name="T40" fmla="*/ 2147483647 w 488"/>
                <a:gd name="T41" fmla="*/ 2147483647 h 525"/>
                <a:gd name="T42" fmla="*/ 2147483647 w 488"/>
                <a:gd name="T43" fmla="*/ 2147483647 h 525"/>
                <a:gd name="T44" fmla="*/ 2147483647 w 488"/>
                <a:gd name="T45" fmla="*/ 2147483647 h 525"/>
                <a:gd name="T46" fmla="*/ 2147483647 w 488"/>
                <a:gd name="T47" fmla="*/ 0 h 525"/>
                <a:gd name="T48" fmla="*/ 2147483647 w 488"/>
                <a:gd name="T49" fmla="*/ 2147483647 h 525"/>
                <a:gd name="T50" fmla="*/ 2147483647 w 488"/>
                <a:gd name="T51" fmla="*/ 2147483647 h 525"/>
                <a:gd name="T52" fmla="*/ 2147483647 w 488"/>
                <a:gd name="T53" fmla="*/ 2147483647 h 525"/>
                <a:gd name="T54" fmla="*/ 2147483647 w 488"/>
                <a:gd name="T55" fmla="*/ 2147483647 h 525"/>
                <a:gd name="T56" fmla="*/ 0 w 488"/>
                <a:gd name="T57" fmla="*/ 2147483647 h 525"/>
                <a:gd name="T58" fmla="*/ 2147483647 w 488"/>
                <a:gd name="T59" fmla="*/ 2147483647 h 525"/>
                <a:gd name="T60" fmla="*/ 2147483647 w 488"/>
                <a:gd name="T61" fmla="*/ 2147483647 h 525"/>
                <a:gd name="T62" fmla="*/ 2147483647 w 488"/>
                <a:gd name="T63" fmla="*/ 2147483647 h 525"/>
                <a:gd name="T64" fmla="*/ 2147483647 w 488"/>
                <a:gd name="T65" fmla="*/ 2147483647 h 525"/>
                <a:gd name="T66" fmla="*/ 2147483647 w 488"/>
                <a:gd name="T67" fmla="*/ 2147483647 h 525"/>
                <a:gd name="T68" fmla="*/ 2147483647 w 488"/>
                <a:gd name="T69" fmla="*/ 2147483647 h 525"/>
                <a:gd name="T70" fmla="*/ 2147483647 w 488"/>
                <a:gd name="T71" fmla="*/ 2147483647 h 525"/>
                <a:gd name="T72" fmla="*/ 2147483647 w 488"/>
                <a:gd name="T73" fmla="*/ 2147483647 h 525"/>
                <a:gd name="T74" fmla="*/ 2147483647 w 488"/>
                <a:gd name="T75" fmla="*/ 2147483647 h 525"/>
                <a:gd name="T76" fmla="*/ 2147483647 w 488"/>
                <a:gd name="T77" fmla="*/ 2147483647 h 525"/>
                <a:gd name="T78" fmla="*/ 2147483647 w 488"/>
                <a:gd name="T79" fmla="*/ 2147483647 h 525"/>
                <a:gd name="T80" fmla="*/ 2147483647 w 488"/>
                <a:gd name="T81" fmla="*/ 2147483647 h 525"/>
                <a:gd name="T82" fmla="*/ 2147483647 w 488"/>
                <a:gd name="T83" fmla="*/ 2147483647 h 525"/>
                <a:gd name="T84" fmla="*/ 2147483647 w 488"/>
                <a:gd name="T85" fmla="*/ 2147483647 h 525"/>
                <a:gd name="T86" fmla="*/ 2147483647 w 488"/>
                <a:gd name="T87" fmla="*/ 2147483647 h 525"/>
                <a:gd name="T88" fmla="*/ 2147483647 w 488"/>
                <a:gd name="T89" fmla="*/ 2147483647 h 525"/>
                <a:gd name="T90" fmla="*/ 2147483647 w 488"/>
                <a:gd name="T91" fmla="*/ 2147483647 h 525"/>
                <a:gd name="T92" fmla="*/ 2147483647 w 488"/>
                <a:gd name="T93" fmla="*/ 2147483647 h 525"/>
                <a:gd name="T94" fmla="*/ 2147483647 w 488"/>
                <a:gd name="T95" fmla="*/ 2147483647 h 525"/>
                <a:gd name="T96" fmla="*/ 2147483647 w 488"/>
                <a:gd name="T97" fmla="*/ 2147483647 h 525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8"/>
                <a:gd name="T148" fmla="*/ 0 h 525"/>
                <a:gd name="T149" fmla="*/ 488 w 488"/>
                <a:gd name="T150" fmla="*/ 525 h 5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8" h="525">
                  <a:moveTo>
                    <a:pt x="307" y="509"/>
                  </a:moveTo>
                  <a:lnTo>
                    <a:pt x="316" y="493"/>
                  </a:lnTo>
                  <a:lnTo>
                    <a:pt x="328" y="479"/>
                  </a:lnTo>
                  <a:lnTo>
                    <a:pt x="330" y="473"/>
                  </a:lnTo>
                  <a:lnTo>
                    <a:pt x="330" y="469"/>
                  </a:lnTo>
                  <a:lnTo>
                    <a:pt x="328" y="465"/>
                  </a:lnTo>
                  <a:lnTo>
                    <a:pt x="325" y="463"/>
                  </a:lnTo>
                  <a:lnTo>
                    <a:pt x="321" y="459"/>
                  </a:lnTo>
                  <a:lnTo>
                    <a:pt x="318" y="452"/>
                  </a:lnTo>
                  <a:lnTo>
                    <a:pt x="316" y="444"/>
                  </a:lnTo>
                  <a:lnTo>
                    <a:pt x="314" y="432"/>
                  </a:lnTo>
                  <a:lnTo>
                    <a:pt x="321" y="404"/>
                  </a:lnTo>
                  <a:lnTo>
                    <a:pt x="328" y="380"/>
                  </a:lnTo>
                  <a:lnTo>
                    <a:pt x="328" y="376"/>
                  </a:lnTo>
                  <a:lnTo>
                    <a:pt x="325" y="370"/>
                  </a:lnTo>
                  <a:lnTo>
                    <a:pt x="325" y="366"/>
                  </a:lnTo>
                  <a:lnTo>
                    <a:pt x="328" y="360"/>
                  </a:lnTo>
                  <a:lnTo>
                    <a:pt x="330" y="356"/>
                  </a:lnTo>
                  <a:lnTo>
                    <a:pt x="337" y="350"/>
                  </a:lnTo>
                  <a:lnTo>
                    <a:pt x="351" y="348"/>
                  </a:lnTo>
                  <a:lnTo>
                    <a:pt x="367" y="343"/>
                  </a:lnTo>
                  <a:lnTo>
                    <a:pt x="377" y="333"/>
                  </a:lnTo>
                  <a:lnTo>
                    <a:pt x="384" y="327"/>
                  </a:lnTo>
                  <a:lnTo>
                    <a:pt x="388" y="319"/>
                  </a:lnTo>
                  <a:lnTo>
                    <a:pt x="393" y="307"/>
                  </a:lnTo>
                  <a:lnTo>
                    <a:pt x="407" y="285"/>
                  </a:lnTo>
                  <a:lnTo>
                    <a:pt x="421" y="267"/>
                  </a:lnTo>
                  <a:lnTo>
                    <a:pt x="425" y="257"/>
                  </a:lnTo>
                  <a:lnTo>
                    <a:pt x="430" y="249"/>
                  </a:lnTo>
                  <a:lnTo>
                    <a:pt x="437" y="243"/>
                  </a:lnTo>
                  <a:lnTo>
                    <a:pt x="444" y="236"/>
                  </a:lnTo>
                  <a:lnTo>
                    <a:pt x="456" y="230"/>
                  </a:lnTo>
                  <a:lnTo>
                    <a:pt x="470" y="226"/>
                  </a:lnTo>
                  <a:lnTo>
                    <a:pt x="477" y="224"/>
                  </a:lnTo>
                  <a:lnTo>
                    <a:pt x="484" y="222"/>
                  </a:lnTo>
                  <a:lnTo>
                    <a:pt x="488" y="220"/>
                  </a:lnTo>
                  <a:lnTo>
                    <a:pt x="488" y="216"/>
                  </a:lnTo>
                  <a:lnTo>
                    <a:pt x="465" y="206"/>
                  </a:lnTo>
                  <a:lnTo>
                    <a:pt x="444" y="198"/>
                  </a:lnTo>
                  <a:lnTo>
                    <a:pt x="437" y="190"/>
                  </a:lnTo>
                  <a:lnTo>
                    <a:pt x="428" y="182"/>
                  </a:lnTo>
                  <a:lnTo>
                    <a:pt x="419" y="174"/>
                  </a:lnTo>
                  <a:lnTo>
                    <a:pt x="409" y="168"/>
                  </a:lnTo>
                  <a:lnTo>
                    <a:pt x="398" y="162"/>
                  </a:lnTo>
                  <a:lnTo>
                    <a:pt x="391" y="156"/>
                  </a:lnTo>
                  <a:lnTo>
                    <a:pt x="386" y="152"/>
                  </a:lnTo>
                  <a:lnTo>
                    <a:pt x="384" y="146"/>
                  </a:lnTo>
                  <a:lnTo>
                    <a:pt x="379" y="140"/>
                  </a:lnTo>
                  <a:lnTo>
                    <a:pt x="372" y="130"/>
                  </a:lnTo>
                  <a:lnTo>
                    <a:pt x="360" y="119"/>
                  </a:lnTo>
                  <a:lnTo>
                    <a:pt x="344" y="105"/>
                  </a:lnTo>
                  <a:lnTo>
                    <a:pt x="311" y="87"/>
                  </a:lnTo>
                  <a:lnTo>
                    <a:pt x="279" y="67"/>
                  </a:lnTo>
                  <a:lnTo>
                    <a:pt x="246" y="47"/>
                  </a:lnTo>
                  <a:lnTo>
                    <a:pt x="211" y="31"/>
                  </a:lnTo>
                  <a:lnTo>
                    <a:pt x="197" y="21"/>
                  </a:lnTo>
                  <a:lnTo>
                    <a:pt x="181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97" y="2"/>
                  </a:lnTo>
                  <a:lnTo>
                    <a:pt x="30" y="2"/>
                  </a:lnTo>
                  <a:lnTo>
                    <a:pt x="25" y="10"/>
                  </a:lnTo>
                  <a:lnTo>
                    <a:pt x="21" y="18"/>
                  </a:lnTo>
                  <a:lnTo>
                    <a:pt x="18" y="23"/>
                  </a:lnTo>
                  <a:lnTo>
                    <a:pt x="16" y="27"/>
                  </a:lnTo>
                  <a:lnTo>
                    <a:pt x="11" y="31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9" y="49"/>
                  </a:lnTo>
                  <a:lnTo>
                    <a:pt x="18" y="53"/>
                  </a:lnTo>
                  <a:lnTo>
                    <a:pt x="9" y="61"/>
                  </a:lnTo>
                  <a:lnTo>
                    <a:pt x="4" y="69"/>
                  </a:lnTo>
                  <a:lnTo>
                    <a:pt x="14" y="91"/>
                  </a:lnTo>
                  <a:lnTo>
                    <a:pt x="23" y="115"/>
                  </a:lnTo>
                  <a:lnTo>
                    <a:pt x="30" y="127"/>
                  </a:lnTo>
                  <a:lnTo>
                    <a:pt x="34" y="142"/>
                  </a:lnTo>
                  <a:lnTo>
                    <a:pt x="30" y="160"/>
                  </a:lnTo>
                  <a:lnTo>
                    <a:pt x="25" y="178"/>
                  </a:lnTo>
                  <a:lnTo>
                    <a:pt x="23" y="190"/>
                  </a:lnTo>
                  <a:lnTo>
                    <a:pt x="25" y="200"/>
                  </a:lnTo>
                  <a:lnTo>
                    <a:pt x="28" y="206"/>
                  </a:lnTo>
                  <a:lnTo>
                    <a:pt x="30" y="210"/>
                  </a:lnTo>
                  <a:lnTo>
                    <a:pt x="37" y="220"/>
                  </a:lnTo>
                  <a:lnTo>
                    <a:pt x="39" y="232"/>
                  </a:lnTo>
                  <a:lnTo>
                    <a:pt x="34" y="257"/>
                  </a:lnTo>
                  <a:lnTo>
                    <a:pt x="34" y="281"/>
                  </a:lnTo>
                  <a:lnTo>
                    <a:pt x="44" y="301"/>
                  </a:lnTo>
                  <a:lnTo>
                    <a:pt x="58" y="319"/>
                  </a:lnTo>
                  <a:lnTo>
                    <a:pt x="62" y="341"/>
                  </a:lnTo>
                  <a:lnTo>
                    <a:pt x="67" y="364"/>
                  </a:lnTo>
                  <a:lnTo>
                    <a:pt x="69" y="374"/>
                  </a:lnTo>
                  <a:lnTo>
                    <a:pt x="72" y="382"/>
                  </a:lnTo>
                  <a:lnTo>
                    <a:pt x="79" y="386"/>
                  </a:lnTo>
                  <a:lnTo>
                    <a:pt x="86" y="390"/>
                  </a:lnTo>
                  <a:lnTo>
                    <a:pt x="93" y="394"/>
                  </a:lnTo>
                  <a:lnTo>
                    <a:pt x="100" y="398"/>
                  </a:lnTo>
                  <a:lnTo>
                    <a:pt x="104" y="404"/>
                  </a:lnTo>
                  <a:lnTo>
                    <a:pt x="104" y="414"/>
                  </a:lnTo>
                  <a:lnTo>
                    <a:pt x="97" y="432"/>
                  </a:lnTo>
                  <a:lnTo>
                    <a:pt x="88" y="446"/>
                  </a:lnTo>
                  <a:lnTo>
                    <a:pt x="86" y="456"/>
                  </a:lnTo>
                  <a:lnTo>
                    <a:pt x="81" y="467"/>
                  </a:lnTo>
                  <a:lnTo>
                    <a:pt x="125" y="469"/>
                  </a:lnTo>
                  <a:lnTo>
                    <a:pt x="142" y="471"/>
                  </a:lnTo>
                  <a:lnTo>
                    <a:pt x="158" y="469"/>
                  </a:lnTo>
                  <a:lnTo>
                    <a:pt x="167" y="467"/>
                  </a:lnTo>
                  <a:lnTo>
                    <a:pt x="176" y="467"/>
                  </a:lnTo>
                  <a:lnTo>
                    <a:pt x="188" y="469"/>
                  </a:lnTo>
                  <a:lnTo>
                    <a:pt x="200" y="473"/>
                  </a:lnTo>
                  <a:lnTo>
                    <a:pt x="209" y="477"/>
                  </a:lnTo>
                  <a:lnTo>
                    <a:pt x="218" y="481"/>
                  </a:lnTo>
                  <a:lnTo>
                    <a:pt x="228" y="487"/>
                  </a:lnTo>
                  <a:lnTo>
                    <a:pt x="232" y="491"/>
                  </a:lnTo>
                  <a:lnTo>
                    <a:pt x="249" y="507"/>
                  </a:lnTo>
                  <a:lnTo>
                    <a:pt x="260" y="519"/>
                  </a:lnTo>
                  <a:lnTo>
                    <a:pt x="263" y="523"/>
                  </a:lnTo>
                  <a:lnTo>
                    <a:pt x="267" y="525"/>
                  </a:lnTo>
                  <a:lnTo>
                    <a:pt x="272" y="523"/>
                  </a:lnTo>
                  <a:lnTo>
                    <a:pt x="277" y="519"/>
                  </a:lnTo>
                  <a:lnTo>
                    <a:pt x="288" y="511"/>
                  </a:lnTo>
                  <a:lnTo>
                    <a:pt x="300" y="507"/>
                  </a:lnTo>
                  <a:lnTo>
                    <a:pt x="304" y="507"/>
                  </a:lnTo>
                  <a:lnTo>
                    <a:pt x="307" y="50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59" name="Freeform 138"/>
            <p:cNvSpPr>
              <a:spLocks noChangeArrowheads="1"/>
            </p:cNvSpPr>
            <p:nvPr/>
          </p:nvSpPr>
          <p:spPr bwMode="auto">
            <a:xfrm>
              <a:off x="5558271" y="2215225"/>
              <a:ext cx="390686" cy="217462"/>
            </a:xfrm>
            <a:custGeom>
              <a:avLst/>
              <a:gdLst>
                <a:gd name="T0" fmla="*/ 2147483647 w 431"/>
                <a:gd name="T1" fmla="*/ 0 h 230"/>
                <a:gd name="T2" fmla="*/ 2147483647 w 431"/>
                <a:gd name="T3" fmla="*/ 2147483647 h 230"/>
                <a:gd name="T4" fmla="*/ 2147483647 w 431"/>
                <a:gd name="T5" fmla="*/ 2147483647 h 230"/>
                <a:gd name="T6" fmla="*/ 0 w 431"/>
                <a:gd name="T7" fmla="*/ 2147483647 h 230"/>
                <a:gd name="T8" fmla="*/ 2147483647 w 431"/>
                <a:gd name="T9" fmla="*/ 2147483647 h 230"/>
                <a:gd name="T10" fmla="*/ 0 w 431"/>
                <a:gd name="T11" fmla="*/ 2147483647 h 230"/>
                <a:gd name="T12" fmla="*/ 2147483647 w 431"/>
                <a:gd name="T13" fmla="*/ 2147483647 h 230"/>
                <a:gd name="T14" fmla="*/ 2147483647 w 431"/>
                <a:gd name="T15" fmla="*/ 2147483647 h 230"/>
                <a:gd name="T16" fmla="*/ 2147483647 w 431"/>
                <a:gd name="T17" fmla="*/ 2147483647 h 230"/>
                <a:gd name="T18" fmla="*/ 2147483647 w 431"/>
                <a:gd name="T19" fmla="*/ 2147483647 h 230"/>
                <a:gd name="T20" fmla="*/ 2147483647 w 431"/>
                <a:gd name="T21" fmla="*/ 2147483647 h 230"/>
                <a:gd name="T22" fmla="*/ 2147483647 w 431"/>
                <a:gd name="T23" fmla="*/ 2147483647 h 230"/>
                <a:gd name="T24" fmla="*/ 2147483647 w 431"/>
                <a:gd name="T25" fmla="*/ 2147483647 h 230"/>
                <a:gd name="T26" fmla="*/ 2147483647 w 431"/>
                <a:gd name="T27" fmla="*/ 2147483647 h 230"/>
                <a:gd name="T28" fmla="*/ 2147483647 w 431"/>
                <a:gd name="T29" fmla="*/ 2147483647 h 230"/>
                <a:gd name="T30" fmla="*/ 2147483647 w 431"/>
                <a:gd name="T31" fmla="*/ 2147483647 h 230"/>
                <a:gd name="T32" fmla="*/ 2147483647 w 431"/>
                <a:gd name="T33" fmla="*/ 2147483647 h 230"/>
                <a:gd name="T34" fmla="*/ 2147483647 w 431"/>
                <a:gd name="T35" fmla="*/ 2147483647 h 230"/>
                <a:gd name="T36" fmla="*/ 2147483647 w 431"/>
                <a:gd name="T37" fmla="*/ 2147483647 h 230"/>
                <a:gd name="T38" fmla="*/ 2147483647 w 431"/>
                <a:gd name="T39" fmla="*/ 2147483647 h 230"/>
                <a:gd name="T40" fmla="*/ 2147483647 w 431"/>
                <a:gd name="T41" fmla="*/ 2147483647 h 230"/>
                <a:gd name="T42" fmla="*/ 2147483647 w 431"/>
                <a:gd name="T43" fmla="*/ 2147483647 h 230"/>
                <a:gd name="T44" fmla="*/ 2147483647 w 431"/>
                <a:gd name="T45" fmla="*/ 2147483647 h 230"/>
                <a:gd name="T46" fmla="*/ 2147483647 w 431"/>
                <a:gd name="T47" fmla="*/ 2147483647 h 230"/>
                <a:gd name="T48" fmla="*/ 2147483647 w 431"/>
                <a:gd name="T49" fmla="*/ 2147483647 h 230"/>
                <a:gd name="T50" fmla="*/ 2147483647 w 431"/>
                <a:gd name="T51" fmla="*/ 2147483647 h 230"/>
                <a:gd name="T52" fmla="*/ 2147483647 w 431"/>
                <a:gd name="T53" fmla="*/ 2147483647 h 230"/>
                <a:gd name="T54" fmla="*/ 2147483647 w 431"/>
                <a:gd name="T55" fmla="*/ 2147483647 h 230"/>
                <a:gd name="T56" fmla="*/ 2147483647 w 431"/>
                <a:gd name="T57" fmla="*/ 2147483647 h 230"/>
                <a:gd name="T58" fmla="*/ 2147483647 w 431"/>
                <a:gd name="T59" fmla="*/ 2147483647 h 230"/>
                <a:gd name="T60" fmla="*/ 2147483647 w 431"/>
                <a:gd name="T61" fmla="*/ 2147483647 h 230"/>
                <a:gd name="T62" fmla="*/ 2147483647 w 431"/>
                <a:gd name="T63" fmla="*/ 2147483647 h 230"/>
                <a:gd name="T64" fmla="*/ 2147483647 w 431"/>
                <a:gd name="T65" fmla="*/ 2147483647 h 230"/>
                <a:gd name="T66" fmla="*/ 2147483647 w 431"/>
                <a:gd name="T67" fmla="*/ 2147483647 h 230"/>
                <a:gd name="T68" fmla="*/ 2147483647 w 431"/>
                <a:gd name="T69" fmla="*/ 2147483647 h 230"/>
                <a:gd name="T70" fmla="*/ 2147483647 w 431"/>
                <a:gd name="T71" fmla="*/ 2147483647 h 230"/>
                <a:gd name="T72" fmla="*/ 2147483647 w 431"/>
                <a:gd name="T73" fmla="*/ 2147483647 h 230"/>
                <a:gd name="T74" fmla="*/ 2147483647 w 431"/>
                <a:gd name="T75" fmla="*/ 2147483647 h 230"/>
                <a:gd name="T76" fmla="*/ 2147483647 w 431"/>
                <a:gd name="T77" fmla="*/ 2147483647 h 230"/>
                <a:gd name="T78" fmla="*/ 2147483647 w 431"/>
                <a:gd name="T79" fmla="*/ 2147483647 h 230"/>
                <a:gd name="T80" fmla="*/ 2147483647 w 431"/>
                <a:gd name="T81" fmla="*/ 2147483647 h 230"/>
                <a:gd name="T82" fmla="*/ 2147483647 w 431"/>
                <a:gd name="T83" fmla="*/ 2147483647 h 230"/>
                <a:gd name="T84" fmla="*/ 2147483647 w 431"/>
                <a:gd name="T85" fmla="*/ 2147483647 h 230"/>
                <a:gd name="T86" fmla="*/ 2147483647 w 431"/>
                <a:gd name="T87" fmla="*/ 2147483647 h 230"/>
                <a:gd name="T88" fmla="*/ 2147483647 w 431"/>
                <a:gd name="T89" fmla="*/ 2147483647 h 230"/>
                <a:gd name="T90" fmla="*/ 2147483647 w 431"/>
                <a:gd name="T91" fmla="*/ 2147483647 h 230"/>
                <a:gd name="T92" fmla="*/ 2147483647 w 431"/>
                <a:gd name="T93" fmla="*/ 2147483647 h 230"/>
                <a:gd name="T94" fmla="*/ 2147483647 w 431"/>
                <a:gd name="T95" fmla="*/ 2147483647 h 230"/>
                <a:gd name="T96" fmla="*/ 2147483647 w 431"/>
                <a:gd name="T97" fmla="*/ 2147483647 h 230"/>
                <a:gd name="T98" fmla="*/ 2147483647 w 431"/>
                <a:gd name="T99" fmla="*/ 2147483647 h 230"/>
                <a:gd name="T100" fmla="*/ 2147483647 w 431"/>
                <a:gd name="T101" fmla="*/ 2147483647 h 230"/>
                <a:gd name="T102" fmla="*/ 2147483647 w 431"/>
                <a:gd name="T103" fmla="*/ 2147483647 h 230"/>
                <a:gd name="T104" fmla="*/ 2147483647 w 431"/>
                <a:gd name="T105" fmla="*/ 2147483647 h 230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1"/>
                <a:gd name="T160" fmla="*/ 0 h 230"/>
                <a:gd name="T161" fmla="*/ 431 w 431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1" h="230">
                  <a:moveTo>
                    <a:pt x="3" y="162"/>
                  </a:moveTo>
                  <a:lnTo>
                    <a:pt x="3" y="160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3" y="144"/>
                  </a:lnTo>
                  <a:lnTo>
                    <a:pt x="5" y="140"/>
                  </a:lnTo>
                  <a:lnTo>
                    <a:pt x="12" y="134"/>
                  </a:lnTo>
                  <a:lnTo>
                    <a:pt x="26" y="132"/>
                  </a:lnTo>
                  <a:lnTo>
                    <a:pt x="42" y="127"/>
                  </a:lnTo>
                  <a:lnTo>
                    <a:pt x="52" y="117"/>
                  </a:lnTo>
                  <a:lnTo>
                    <a:pt x="59" y="111"/>
                  </a:lnTo>
                  <a:lnTo>
                    <a:pt x="63" y="103"/>
                  </a:lnTo>
                  <a:lnTo>
                    <a:pt x="68" y="91"/>
                  </a:lnTo>
                  <a:lnTo>
                    <a:pt x="82" y="69"/>
                  </a:lnTo>
                  <a:lnTo>
                    <a:pt x="96" y="51"/>
                  </a:lnTo>
                  <a:lnTo>
                    <a:pt x="100" y="41"/>
                  </a:lnTo>
                  <a:lnTo>
                    <a:pt x="105" y="33"/>
                  </a:lnTo>
                  <a:lnTo>
                    <a:pt x="112" y="27"/>
                  </a:lnTo>
                  <a:lnTo>
                    <a:pt x="119" y="20"/>
                  </a:lnTo>
                  <a:lnTo>
                    <a:pt x="131" y="14"/>
                  </a:lnTo>
                  <a:lnTo>
                    <a:pt x="145" y="10"/>
                  </a:lnTo>
                  <a:lnTo>
                    <a:pt x="152" y="8"/>
                  </a:lnTo>
                  <a:lnTo>
                    <a:pt x="159" y="6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73" y="6"/>
                  </a:lnTo>
                  <a:lnTo>
                    <a:pt x="177" y="14"/>
                  </a:lnTo>
                  <a:lnTo>
                    <a:pt x="196" y="27"/>
                  </a:lnTo>
                  <a:lnTo>
                    <a:pt x="217" y="37"/>
                  </a:lnTo>
                  <a:lnTo>
                    <a:pt x="228" y="41"/>
                  </a:lnTo>
                  <a:lnTo>
                    <a:pt x="240" y="45"/>
                  </a:lnTo>
                  <a:lnTo>
                    <a:pt x="254" y="47"/>
                  </a:lnTo>
                  <a:lnTo>
                    <a:pt x="268" y="47"/>
                  </a:lnTo>
                  <a:lnTo>
                    <a:pt x="298" y="47"/>
                  </a:lnTo>
                  <a:lnTo>
                    <a:pt x="324" y="49"/>
                  </a:lnTo>
                  <a:lnTo>
                    <a:pt x="350" y="53"/>
                  </a:lnTo>
                  <a:lnTo>
                    <a:pt x="368" y="61"/>
                  </a:lnTo>
                  <a:lnTo>
                    <a:pt x="377" y="65"/>
                  </a:lnTo>
                  <a:lnTo>
                    <a:pt x="384" y="71"/>
                  </a:lnTo>
                  <a:lnTo>
                    <a:pt x="391" y="79"/>
                  </a:lnTo>
                  <a:lnTo>
                    <a:pt x="398" y="87"/>
                  </a:lnTo>
                  <a:lnTo>
                    <a:pt x="403" y="97"/>
                  </a:lnTo>
                  <a:lnTo>
                    <a:pt x="408" y="107"/>
                  </a:lnTo>
                  <a:lnTo>
                    <a:pt x="410" y="119"/>
                  </a:lnTo>
                  <a:lnTo>
                    <a:pt x="412" y="134"/>
                  </a:lnTo>
                  <a:lnTo>
                    <a:pt x="417" y="136"/>
                  </a:lnTo>
                  <a:lnTo>
                    <a:pt x="419" y="140"/>
                  </a:lnTo>
                  <a:lnTo>
                    <a:pt x="422" y="142"/>
                  </a:lnTo>
                  <a:lnTo>
                    <a:pt x="422" y="148"/>
                  </a:lnTo>
                  <a:lnTo>
                    <a:pt x="424" y="158"/>
                  </a:lnTo>
                  <a:lnTo>
                    <a:pt x="426" y="172"/>
                  </a:lnTo>
                  <a:lnTo>
                    <a:pt x="429" y="182"/>
                  </a:lnTo>
                  <a:lnTo>
                    <a:pt x="431" y="194"/>
                  </a:lnTo>
                  <a:lnTo>
                    <a:pt x="405" y="192"/>
                  </a:lnTo>
                  <a:lnTo>
                    <a:pt x="382" y="188"/>
                  </a:lnTo>
                  <a:lnTo>
                    <a:pt x="361" y="184"/>
                  </a:lnTo>
                  <a:lnTo>
                    <a:pt x="338" y="182"/>
                  </a:lnTo>
                  <a:lnTo>
                    <a:pt x="301" y="184"/>
                  </a:lnTo>
                  <a:lnTo>
                    <a:pt x="287" y="176"/>
                  </a:lnTo>
                  <a:lnTo>
                    <a:pt x="270" y="166"/>
                  </a:lnTo>
                  <a:lnTo>
                    <a:pt x="263" y="168"/>
                  </a:lnTo>
                  <a:lnTo>
                    <a:pt x="259" y="172"/>
                  </a:lnTo>
                  <a:lnTo>
                    <a:pt x="254" y="178"/>
                  </a:lnTo>
                  <a:lnTo>
                    <a:pt x="254" y="184"/>
                  </a:lnTo>
                  <a:lnTo>
                    <a:pt x="254" y="188"/>
                  </a:lnTo>
                  <a:lnTo>
                    <a:pt x="254" y="198"/>
                  </a:lnTo>
                  <a:lnTo>
                    <a:pt x="252" y="208"/>
                  </a:lnTo>
                  <a:lnTo>
                    <a:pt x="247" y="218"/>
                  </a:lnTo>
                  <a:lnTo>
                    <a:pt x="242" y="222"/>
                  </a:lnTo>
                  <a:lnTo>
                    <a:pt x="240" y="226"/>
                  </a:lnTo>
                  <a:lnTo>
                    <a:pt x="235" y="228"/>
                  </a:lnTo>
                  <a:lnTo>
                    <a:pt x="228" y="230"/>
                  </a:lnTo>
                  <a:lnTo>
                    <a:pt x="215" y="216"/>
                  </a:lnTo>
                  <a:lnTo>
                    <a:pt x="201" y="204"/>
                  </a:lnTo>
                  <a:lnTo>
                    <a:pt x="187" y="208"/>
                  </a:lnTo>
                  <a:lnTo>
                    <a:pt x="170" y="210"/>
                  </a:lnTo>
                  <a:lnTo>
                    <a:pt x="161" y="210"/>
                  </a:lnTo>
                  <a:lnTo>
                    <a:pt x="149" y="206"/>
                  </a:lnTo>
                  <a:lnTo>
                    <a:pt x="140" y="200"/>
                  </a:lnTo>
                  <a:lnTo>
                    <a:pt x="135" y="194"/>
                  </a:lnTo>
                  <a:lnTo>
                    <a:pt x="156" y="164"/>
                  </a:lnTo>
                  <a:lnTo>
                    <a:pt x="177" y="136"/>
                  </a:lnTo>
                  <a:lnTo>
                    <a:pt x="175" y="132"/>
                  </a:lnTo>
                  <a:lnTo>
                    <a:pt x="173" y="129"/>
                  </a:lnTo>
                  <a:lnTo>
                    <a:pt x="168" y="127"/>
                  </a:lnTo>
                  <a:lnTo>
                    <a:pt x="161" y="127"/>
                  </a:lnTo>
                  <a:lnTo>
                    <a:pt x="145" y="127"/>
                  </a:lnTo>
                  <a:lnTo>
                    <a:pt x="131" y="134"/>
                  </a:lnTo>
                  <a:lnTo>
                    <a:pt x="119" y="140"/>
                  </a:lnTo>
                  <a:lnTo>
                    <a:pt x="107" y="148"/>
                  </a:lnTo>
                  <a:lnTo>
                    <a:pt x="96" y="156"/>
                  </a:lnTo>
                  <a:lnTo>
                    <a:pt x="84" y="164"/>
                  </a:lnTo>
                  <a:lnTo>
                    <a:pt x="70" y="168"/>
                  </a:lnTo>
                  <a:lnTo>
                    <a:pt x="54" y="170"/>
                  </a:lnTo>
                  <a:lnTo>
                    <a:pt x="33" y="168"/>
                  </a:lnTo>
                  <a:lnTo>
                    <a:pt x="14" y="164"/>
                  </a:lnTo>
                  <a:lnTo>
                    <a:pt x="10" y="164"/>
                  </a:lnTo>
                  <a:lnTo>
                    <a:pt x="3" y="16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0" name="Freeform 139"/>
            <p:cNvSpPr>
              <a:spLocks noChangeArrowheads="1"/>
            </p:cNvSpPr>
            <p:nvPr/>
          </p:nvSpPr>
          <p:spPr bwMode="auto">
            <a:xfrm>
              <a:off x="5558271" y="2215225"/>
              <a:ext cx="390686" cy="217462"/>
            </a:xfrm>
            <a:custGeom>
              <a:avLst/>
              <a:gdLst>
                <a:gd name="T0" fmla="*/ 2147483647 w 431"/>
                <a:gd name="T1" fmla="*/ 0 h 230"/>
                <a:gd name="T2" fmla="*/ 2147483647 w 431"/>
                <a:gd name="T3" fmla="*/ 2147483647 h 230"/>
                <a:gd name="T4" fmla="*/ 2147483647 w 431"/>
                <a:gd name="T5" fmla="*/ 2147483647 h 230"/>
                <a:gd name="T6" fmla="*/ 0 w 431"/>
                <a:gd name="T7" fmla="*/ 2147483647 h 230"/>
                <a:gd name="T8" fmla="*/ 2147483647 w 431"/>
                <a:gd name="T9" fmla="*/ 2147483647 h 230"/>
                <a:gd name="T10" fmla="*/ 0 w 431"/>
                <a:gd name="T11" fmla="*/ 2147483647 h 230"/>
                <a:gd name="T12" fmla="*/ 2147483647 w 431"/>
                <a:gd name="T13" fmla="*/ 2147483647 h 230"/>
                <a:gd name="T14" fmla="*/ 2147483647 w 431"/>
                <a:gd name="T15" fmla="*/ 2147483647 h 230"/>
                <a:gd name="T16" fmla="*/ 2147483647 w 431"/>
                <a:gd name="T17" fmla="*/ 2147483647 h 230"/>
                <a:gd name="T18" fmla="*/ 2147483647 w 431"/>
                <a:gd name="T19" fmla="*/ 2147483647 h 230"/>
                <a:gd name="T20" fmla="*/ 2147483647 w 431"/>
                <a:gd name="T21" fmla="*/ 2147483647 h 230"/>
                <a:gd name="T22" fmla="*/ 2147483647 w 431"/>
                <a:gd name="T23" fmla="*/ 2147483647 h 230"/>
                <a:gd name="T24" fmla="*/ 2147483647 w 431"/>
                <a:gd name="T25" fmla="*/ 2147483647 h 230"/>
                <a:gd name="T26" fmla="*/ 2147483647 w 431"/>
                <a:gd name="T27" fmla="*/ 2147483647 h 230"/>
                <a:gd name="T28" fmla="*/ 2147483647 w 431"/>
                <a:gd name="T29" fmla="*/ 2147483647 h 230"/>
                <a:gd name="T30" fmla="*/ 2147483647 w 431"/>
                <a:gd name="T31" fmla="*/ 2147483647 h 230"/>
                <a:gd name="T32" fmla="*/ 2147483647 w 431"/>
                <a:gd name="T33" fmla="*/ 2147483647 h 230"/>
                <a:gd name="T34" fmla="*/ 2147483647 w 431"/>
                <a:gd name="T35" fmla="*/ 2147483647 h 230"/>
                <a:gd name="T36" fmla="*/ 2147483647 w 431"/>
                <a:gd name="T37" fmla="*/ 2147483647 h 230"/>
                <a:gd name="T38" fmla="*/ 2147483647 w 431"/>
                <a:gd name="T39" fmla="*/ 2147483647 h 230"/>
                <a:gd name="T40" fmla="*/ 2147483647 w 431"/>
                <a:gd name="T41" fmla="*/ 2147483647 h 230"/>
                <a:gd name="T42" fmla="*/ 2147483647 w 431"/>
                <a:gd name="T43" fmla="*/ 2147483647 h 230"/>
                <a:gd name="T44" fmla="*/ 2147483647 w 431"/>
                <a:gd name="T45" fmla="*/ 2147483647 h 230"/>
                <a:gd name="T46" fmla="*/ 2147483647 w 431"/>
                <a:gd name="T47" fmla="*/ 2147483647 h 230"/>
                <a:gd name="T48" fmla="*/ 2147483647 w 431"/>
                <a:gd name="T49" fmla="*/ 2147483647 h 230"/>
                <a:gd name="T50" fmla="*/ 2147483647 w 431"/>
                <a:gd name="T51" fmla="*/ 2147483647 h 230"/>
                <a:gd name="T52" fmla="*/ 2147483647 w 431"/>
                <a:gd name="T53" fmla="*/ 2147483647 h 230"/>
                <a:gd name="T54" fmla="*/ 2147483647 w 431"/>
                <a:gd name="T55" fmla="*/ 2147483647 h 230"/>
                <a:gd name="T56" fmla="*/ 2147483647 w 431"/>
                <a:gd name="T57" fmla="*/ 2147483647 h 230"/>
                <a:gd name="T58" fmla="*/ 2147483647 w 431"/>
                <a:gd name="T59" fmla="*/ 2147483647 h 230"/>
                <a:gd name="T60" fmla="*/ 2147483647 w 431"/>
                <a:gd name="T61" fmla="*/ 2147483647 h 230"/>
                <a:gd name="T62" fmla="*/ 2147483647 w 431"/>
                <a:gd name="T63" fmla="*/ 2147483647 h 230"/>
                <a:gd name="T64" fmla="*/ 2147483647 w 431"/>
                <a:gd name="T65" fmla="*/ 2147483647 h 230"/>
                <a:gd name="T66" fmla="*/ 2147483647 w 431"/>
                <a:gd name="T67" fmla="*/ 2147483647 h 230"/>
                <a:gd name="T68" fmla="*/ 2147483647 w 431"/>
                <a:gd name="T69" fmla="*/ 2147483647 h 230"/>
                <a:gd name="T70" fmla="*/ 2147483647 w 431"/>
                <a:gd name="T71" fmla="*/ 2147483647 h 230"/>
                <a:gd name="T72" fmla="*/ 2147483647 w 431"/>
                <a:gd name="T73" fmla="*/ 2147483647 h 230"/>
                <a:gd name="T74" fmla="*/ 2147483647 w 431"/>
                <a:gd name="T75" fmla="*/ 2147483647 h 230"/>
                <a:gd name="T76" fmla="*/ 2147483647 w 431"/>
                <a:gd name="T77" fmla="*/ 2147483647 h 230"/>
                <a:gd name="T78" fmla="*/ 2147483647 w 431"/>
                <a:gd name="T79" fmla="*/ 2147483647 h 230"/>
                <a:gd name="T80" fmla="*/ 2147483647 w 431"/>
                <a:gd name="T81" fmla="*/ 2147483647 h 230"/>
                <a:gd name="T82" fmla="*/ 2147483647 w 431"/>
                <a:gd name="T83" fmla="*/ 2147483647 h 230"/>
                <a:gd name="T84" fmla="*/ 2147483647 w 431"/>
                <a:gd name="T85" fmla="*/ 2147483647 h 230"/>
                <a:gd name="T86" fmla="*/ 2147483647 w 431"/>
                <a:gd name="T87" fmla="*/ 2147483647 h 230"/>
                <a:gd name="T88" fmla="*/ 2147483647 w 431"/>
                <a:gd name="T89" fmla="*/ 2147483647 h 230"/>
                <a:gd name="T90" fmla="*/ 2147483647 w 431"/>
                <a:gd name="T91" fmla="*/ 2147483647 h 230"/>
                <a:gd name="T92" fmla="*/ 2147483647 w 431"/>
                <a:gd name="T93" fmla="*/ 2147483647 h 230"/>
                <a:gd name="T94" fmla="*/ 2147483647 w 431"/>
                <a:gd name="T95" fmla="*/ 2147483647 h 230"/>
                <a:gd name="T96" fmla="*/ 2147483647 w 431"/>
                <a:gd name="T97" fmla="*/ 2147483647 h 230"/>
                <a:gd name="T98" fmla="*/ 2147483647 w 431"/>
                <a:gd name="T99" fmla="*/ 2147483647 h 230"/>
                <a:gd name="T100" fmla="*/ 2147483647 w 431"/>
                <a:gd name="T101" fmla="*/ 2147483647 h 230"/>
                <a:gd name="T102" fmla="*/ 2147483647 w 431"/>
                <a:gd name="T103" fmla="*/ 2147483647 h 230"/>
                <a:gd name="T104" fmla="*/ 2147483647 w 431"/>
                <a:gd name="T105" fmla="*/ 2147483647 h 230"/>
                <a:gd name="T106" fmla="*/ 2147483647 w 431"/>
                <a:gd name="T107" fmla="*/ 2147483647 h 230"/>
                <a:gd name="T108" fmla="*/ 2147483647 w 431"/>
                <a:gd name="T109" fmla="*/ 2147483647 h 230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1"/>
                <a:gd name="T166" fmla="*/ 0 h 230"/>
                <a:gd name="T167" fmla="*/ 431 w 431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1" h="230">
                  <a:moveTo>
                    <a:pt x="3" y="162"/>
                  </a:moveTo>
                  <a:lnTo>
                    <a:pt x="3" y="160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3" y="144"/>
                  </a:lnTo>
                  <a:lnTo>
                    <a:pt x="5" y="140"/>
                  </a:lnTo>
                  <a:lnTo>
                    <a:pt x="12" y="134"/>
                  </a:lnTo>
                  <a:lnTo>
                    <a:pt x="26" y="132"/>
                  </a:lnTo>
                  <a:lnTo>
                    <a:pt x="42" y="127"/>
                  </a:lnTo>
                  <a:lnTo>
                    <a:pt x="52" y="117"/>
                  </a:lnTo>
                  <a:lnTo>
                    <a:pt x="59" y="111"/>
                  </a:lnTo>
                  <a:lnTo>
                    <a:pt x="63" y="103"/>
                  </a:lnTo>
                  <a:lnTo>
                    <a:pt x="68" y="91"/>
                  </a:lnTo>
                  <a:lnTo>
                    <a:pt x="82" y="69"/>
                  </a:lnTo>
                  <a:lnTo>
                    <a:pt x="96" y="51"/>
                  </a:lnTo>
                  <a:lnTo>
                    <a:pt x="100" y="41"/>
                  </a:lnTo>
                  <a:lnTo>
                    <a:pt x="105" y="33"/>
                  </a:lnTo>
                  <a:lnTo>
                    <a:pt x="112" y="27"/>
                  </a:lnTo>
                  <a:lnTo>
                    <a:pt x="119" y="20"/>
                  </a:lnTo>
                  <a:lnTo>
                    <a:pt x="131" y="14"/>
                  </a:lnTo>
                  <a:lnTo>
                    <a:pt x="145" y="10"/>
                  </a:lnTo>
                  <a:lnTo>
                    <a:pt x="152" y="8"/>
                  </a:lnTo>
                  <a:lnTo>
                    <a:pt x="159" y="6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73" y="6"/>
                  </a:lnTo>
                  <a:lnTo>
                    <a:pt x="177" y="14"/>
                  </a:lnTo>
                  <a:lnTo>
                    <a:pt x="196" y="27"/>
                  </a:lnTo>
                  <a:lnTo>
                    <a:pt x="217" y="37"/>
                  </a:lnTo>
                  <a:lnTo>
                    <a:pt x="228" y="41"/>
                  </a:lnTo>
                  <a:lnTo>
                    <a:pt x="240" y="45"/>
                  </a:lnTo>
                  <a:lnTo>
                    <a:pt x="254" y="47"/>
                  </a:lnTo>
                  <a:lnTo>
                    <a:pt x="268" y="47"/>
                  </a:lnTo>
                  <a:lnTo>
                    <a:pt x="298" y="47"/>
                  </a:lnTo>
                  <a:lnTo>
                    <a:pt x="324" y="49"/>
                  </a:lnTo>
                  <a:lnTo>
                    <a:pt x="350" y="53"/>
                  </a:lnTo>
                  <a:lnTo>
                    <a:pt x="368" y="61"/>
                  </a:lnTo>
                  <a:lnTo>
                    <a:pt x="377" y="65"/>
                  </a:lnTo>
                  <a:lnTo>
                    <a:pt x="384" y="71"/>
                  </a:lnTo>
                  <a:lnTo>
                    <a:pt x="391" y="79"/>
                  </a:lnTo>
                  <a:lnTo>
                    <a:pt x="398" y="87"/>
                  </a:lnTo>
                  <a:lnTo>
                    <a:pt x="403" y="97"/>
                  </a:lnTo>
                  <a:lnTo>
                    <a:pt x="408" y="107"/>
                  </a:lnTo>
                  <a:lnTo>
                    <a:pt x="410" y="119"/>
                  </a:lnTo>
                  <a:lnTo>
                    <a:pt x="412" y="134"/>
                  </a:lnTo>
                  <a:lnTo>
                    <a:pt x="417" y="136"/>
                  </a:lnTo>
                  <a:lnTo>
                    <a:pt x="419" y="140"/>
                  </a:lnTo>
                  <a:lnTo>
                    <a:pt x="422" y="142"/>
                  </a:lnTo>
                  <a:lnTo>
                    <a:pt x="422" y="148"/>
                  </a:lnTo>
                  <a:lnTo>
                    <a:pt x="424" y="158"/>
                  </a:lnTo>
                  <a:lnTo>
                    <a:pt x="426" y="172"/>
                  </a:lnTo>
                  <a:lnTo>
                    <a:pt x="429" y="182"/>
                  </a:lnTo>
                  <a:lnTo>
                    <a:pt x="431" y="194"/>
                  </a:lnTo>
                  <a:lnTo>
                    <a:pt x="405" y="192"/>
                  </a:lnTo>
                  <a:lnTo>
                    <a:pt x="382" y="188"/>
                  </a:lnTo>
                  <a:lnTo>
                    <a:pt x="361" y="184"/>
                  </a:lnTo>
                  <a:lnTo>
                    <a:pt x="338" y="182"/>
                  </a:lnTo>
                  <a:lnTo>
                    <a:pt x="301" y="184"/>
                  </a:lnTo>
                  <a:lnTo>
                    <a:pt x="287" y="176"/>
                  </a:lnTo>
                  <a:lnTo>
                    <a:pt x="270" y="166"/>
                  </a:lnTo>
                  <a:lnTo>
                    <a:pt x="263" y="168"/>
                  </a:lnTo>
                  <a:lnTo>
                    <a:pt x="259" y="172"/>
                  </a:lnTo>
                  <a:lnTo>
                    <a:pt x="254" y="178"/>
                  </a:lnTo>
                  <a:lnTo>
                    <a:pt x="254" y="184"/>
                  </a:lnTo>
                  <a:lnTo>
                    <a:pt x="254" y="188"/>
                  </a:lnTo>
                  <a:lnTo>
                    <a:pt x="254" y="198"/>
                  </a:lnTo>
                  <a:lnTo>
                    <a:pt x="252" y="208"/>
                  </a:lnTo>
                  <a:lnTo>
                    <a:pt x="247" y="218"/>
                  </a:lnTo>
                  <a:lnTo>
                    <a:pt x="242" y="222"/>
                  </a:lnTo>
                  <a:lnTo>
                    <a:pt x="240" y="226"/>
                  </a:lnTo>
                  <a:lnTo>
                    <a:pt x="235" y="228"/>
                  </a:lnTo>
                  <a:lnTo>
                    <a:pt x="228" y="230"/>
                  </a:lnTo>
                  <a:lnTo>
                    <a:pt x="215" y="216"/>
                  </a:lnTo>
                  <a:lnTo>
                    <a:pt x="201" y="204"/>
                  </a:lnTo>
                  <a:lnTo>
                    <a:pt x="187" y="208"/>
                  </a:lnTo>
                  <a:lnTo>
                    <a:pt x="170" y="210"/>
                  </a:lnTo>
                  <a:lnTo>
                    <a:pt x="161" y="210"/>
                  </a:lnTo>
                  <a:lnTo>
                    <a:pt x="149" y="206"/>
                  </a:lnTo>
                  <a:lnTo>
                    <a:pt x="140" y="200"/>
                  </a:lnTo>
                  <a:lnTo>
                    <a:pt x="135" y="194"/>
                  </a:lnTo>
                  <a:lnTo>
                    <a:pt x="156" y="164"/>
                  </a:lnTo>
                  <a:lnTo>
                    <a:pt x="177" y="136"/>
                  </a:lnTo>
                  <a:lnTo>
                    <a:pt x="175" y="132"/>
                  </a:lnTo>
                  <a:lnTo>
                    <a:pt x="173" y="129"/>
                  </a:lnTo>
                  <a:lnTo>
                    <a:pt x="168" y="127"/>
                  </a:lnTo>
                  <a:lnTo>
                    <a:pt x="161" y="127"/>
                  </a:lnTo>
                  <a:lnTo>
                    <a:pt x="145" y="127"/>
                  </a:lnTo>
                  <a:lnTo>
                    <a:pt x="131" y="134"/>
                  </a:lnTo>
                  <a:lnTo>
                    <a:pt x="119" y="140"/>
                  </a:lnTo>
                  <a:lnTo>
                    <a:pt x="107" y="148"/>
                  </a:lnTo>
                  <a:lnTo>
                    <a:pt x="96" y="156"/>
                  </a:lnTo>
                  <a:lnTo>
                    <a:pt x="84" y="164"/>
                  </a:lnTo>
                  <a:lnTo>
                    <a:pt x="70" y="168"/>
                  </a:lnTo>
                  <a:lnTo>
                    <a:pt x="54" y="170"/>
                  </a:lnTo>
                  <a:lnTo>
                    <a:pt x="33" y="168"/>
                  </a:lnTo>
                  <a:lnTo>
                    <a:pt x="14" y="164"/>
                  </a:lnTo>
                  <a:lnTo>
                    <a:pt x="10" y="164"/>
                  </a:lnTo>
                  <a:lnTo>
                    <a:pt x="3" y="16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1" name="Freeform 140"/>
            <p:cNvSpPr>
              <a:spLocks noChangeArrowheads="1"/>
            </p:cNvSpPr>
            <p:nvPr/>
          </p:nvSpPr>
          <p:spPr bwMode="auto">
            <a:xfrm>
              <a:off x="5539252" y="2333676"/>
              <a:ext cx="422882" cy="226304"/>
            </a:xfrm>
            <a:custGeom>
              <a:avLst/>
              <a:gdLst>
                <a:gd name="T0" fmla="*/ 12705 w 466"/>
                <a:gd name="T1" fmla="*/ 141321 h 237"/>
                <a:gd name="T2" fmla="*/ 23594 w 466"/>
                <a:gd name="T3" fmla="*/ 124133 h 237"/>
                <a:gd name="T4" fmla="*/ 21779 w 466"/>
                <a:gd name="T5" fmla="*/ 116494 h 237"/>
                <a:gd name="T6" fmla="*/ 15427 w 466"/>
                <a:gd name="T7" fmla="*/ 110765 h 237"/>
                <a:gd name="T8" fmla="*/ 10890 w 466"/>
                <a:gd name="T9" fmla="*/ 96442 h 237"/>
                <a:gd name="T10" fmla="*/ 15427 w 466"/>
                <a:gd name="T11" fmla="*/ 58247 h 237"/>
                <a:gd name="T12" fmla="*/ 29947 w 466"/>
                <a:gd name="T13" fmla="*/ 35330 h 237"/>
                <a:gd name="T14" fmla="*/ 49003 w 466"/>
                <a:gd name="T15" fmla="*/ 39150 h 237"/>
                <a:gd name="T16" fmla="*/ 82580 w 466"/>
                <a:gd name="T17" fmla="*/ 39150 h 237"/>
                <a:gd name="T18" fmla="*/ 106174 w 466"/>
                <a:gd name="T19" fmla="*/ 27691 h 237"/>
                <a:gd name="T20" fmla="*/ 127046 w 466"/>
                <a:gd name="T21" fmla="*/ 12413 h 237"/>
                <a:gd name="T22" fmla="*/ 150640 w 466"/>
                <a:gd name="T23" fmla="*/ 0 h 237"/>
                <a:gd name="T24" fmla="*/ 171512 w 466"/>
                <a:gd name="T25" fmla="*/ 0 h 237"/>
                <a:gd name="T26" fmla="*/ 177865 w 466"/>
                <a:gd name="T27" fmla="*/ 4774 h 237"/>
                <a:gd name="T28" fmla="*/ 160623 w 466"/>
                <a:gd name="T29" fmla="*/ 35330 h 237"/>
                <a:gd name="T30" fmla="*/ 146103 w 466"/>
                <a:gd name="T31" fmla="*/ 69705 h 237"/>
                <a:gd name="T32" fmla="*/ 165160 w 466"/>
                <a:gd name="T33" fmla="*/ 79254 h 237"/>
                <a:gd name="T34" fmla="*/ 188754 w 466"/>
                <a:gd name="T35" fmla="*/ 77344 h 237"/>
                <a:gd name="T36" fmla="*/ 214163 w 466"/>
                <a:gd name="T37" fmla="*/ 84983 h 237"/>
                <a:gd name="T38" fmla="*/ 232313 w 466"/>
                <a:gd name="T39" fmla="*/ 96442 h 237"/>
                <a:gd name="T40" fmla="*/ 238665 w 466"/>
                <a:gd name="T41" fmla="*/ 90713 h 237"/>
                <a:gd name="T42" fmla="*/ 247740 w 466"/>
                <a:gd name="T43" fmla="*/ 77344 h 237"/>
                <a:gd name="T44" fmla="*/ 249555 w 466"/>
                <a:gd name="T45" fmla="*/ 58247 h 237"/>
                <a:gd name="T46" fmla="*/ 249555 w 466"/>
                <a:gd name="T47" fmla="*/ 48698 h 237"/>
                <a:gd name="T48" fmla="*/ 257722 w 466"/>
                <a:gd name="T49" fmla="*/ 39150 h 237"/>
                <a:gd name="T50" fmla="*/ 279501 w 466"/>
                <a:gd name="T51" fmla="*/ 46789 h 237"/>
                <a:gd name="T52" fmla="*/ 325783 w 466"/>
                <a:gd name="T53" fmla="*/ 52518 h 237"/>
                <a:gd name="T54" fmla="*/ 365711 w 466"/>
                <a:gd name="T55" fmla="*/ 58247 h 237"/>
                <a:gd name="T56" fmla="*/ 410177 w 466"/>
                <a:gd name="T57" fmla="*/ 63976 h 237"/>
                <a:gd name="T58" fmla="*/ 414715 w 466"/>
                <a:gd name="T59" fmla="*/ 100261 h 237"/>
                <a:gd name="T60" fmla="*/ 422882 w 466"/>
                <a:gd name="T61" fmla="*/ 145140 h 237"/>
                <a:gd name="T62" fmla="*/ 418345 w 466"/>
                <a:gd name="T63" fmla="*/ 171876 h 237"/>
                <a:gd name="T64" fmla="*/ 395658 w 466"/>
                <a:gd name="T65" fmla="*/ 156599 h 237"/>
                <a:gd name="T66" fmla="*/ 376601 w 466"/>
                <a:gd name="T67" fmla="*/ 150869 h 237"/>
                <a:gd name="T68" fmla="*/ 348469 w 466"/>
                <a:gd name="T69" fmla="*/ 158508 h 237"/>
                <a:gd name="T70" fmla="*/ 340302 w 466"/>
                <a:gd name="T71" fmla="*/ 175696 h 237"/>
                <a:gd name="T72" fmla="*/ 321245 w 466"/>
                <a:gd name="T73" fmla="*/ 177606 h 237"/>
                <a:gd name="T74" fmla="*/ 308541 w 466"/>
                <a:gd name="T75" fmla="*/ 185245 h 237"/>
                <a:gd name="T76" fmla="*/ 295836 w 466"/>
                <a:gd name="T77" fmla="*/ 187154 h 237"/>
                <a:gd name="T78" fmla="*/ 276779 w 466"/>
                <a:gd name="T79" fmla="*/ 187154 h 237"/>
                <a:gd name="T80" fmla="*/ 254092 w 466"/>
                <a:gd name="T81" fmla="*/ 185245 h 237"/>
                <a:gd name="T82" fmla="*/ 224146 w 466"/>
                <a:gd name="T83" fmla="*/ 206252 h 237"/>
                <a:gd name="T84" fmla="*/ 211441 w 466"/>
                <a:gd name="T85" fmla="*/ 222485 h 237"/>
                <a:gd name="T86" fmla="*/ 188754 w 466"/>
                <a:gd name="T87" fmla="*/ 226304 h 237"/>
                <a:gd name="T88" fmla="*/ 179679 w 466"/>
                <a:gd name="T89" fmla="*/ 222485 h 237"/>
                <a:gd name="T90" fmla="*/ 176050 w 466"/>
                <a:gd name="T91" fmla="*/ 214846 h 237"/>
                <a:gd name="T92" fmla="*/ 173327 w 466"/>
                <a:gd name="T93" fmla="*/ 206252 h 237"/>
                <a:gd name="T94" fmla="*/ 166975 w 466"/>
                <a:gd name="T95" fmla="*/ 200523 h 237"/>
                <a:gd name="T96" fmla="*/ 158808 w 466"/>
                <a:gd name="T97" fmla="*/ 198613 h 237"/>
                <a:gd name="T98" fmla="*/ 154270 w 466"/>
                <a:gd name="T99" fmla="*/ 190974 h 237"/>
                <a:gd name="T100" fmla="*/ 182402 w 466"/>
                <a:gd name="T101" fmla="*/ 145140 h 237"/>
                <a:gd name="T102" fmla="*/ 166975 w 466"/>
                <a:gd name="T103" fmla="*/ 129862 h 237"/>
                <a:gd name="T104" fmla="*/ 156993 w 466"/>
                <a:gd name="T105" fmla="*/ 127952 h 237"/>
                <a:gd name="T106" fmla="*/ 146103 w 466"/>
                <a:gd name="T107" fmla="*/ 131772 h 237"/>
                <a:gd name="T108" fmla="*/ 107989 w 466"/>
                <a:gd name="T109" fmla="*/ 158508 h 237"/>
                <a:gd name="T110" fmla="*/ 80765 w 466"/>
                <a:gd name="T111" fmla="*/ 171876 h 237"/>
                <a:gd name="T112" fmla="*/ 53541 w 466"/>
                <a:gd name="T113" fmla="*/ 175696 h 237"/>
                <a:gd name="T114" fmla="*/ 36299 w 466"/>
                <a:gd name="T115" fmla="*/ 166147 h 237"/>
                <a:gd name="T116" fmla="*/ 17242 w 466"/>
                <a:gd name="T117" fmla="*/ 164238 h 237"/>
                <a:gd name="T118" fmla="*/ 0 w 466"/>
                <a:gd name="T119" fmla="*/ 158508 h 2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6"/>
                <a:gd name="T181" fmla="*/ 0 h 237"/>
                <a:gd name="T182" fmla="*/ 466 w 466"/>
                <a:gd name="T183" fmla="*/ 237 h 2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6" h="237">
                  <a:moveTo>
                    <a:pt x="0" y="166"/>
                  </a:moveTo>
                  <a:lnTo>
                    <a:pt x="14" y="148"/>
                  </a:lnTo>
                  <a:lnTo>
                    <a:pt x="24" y="136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2"/>
                  </a:lnTo>
                  <a:lnTo>
                    <a:pt x="21" y="120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2" y="101"/>
                  </a:lnTo>
                  <a:lnTo>
                    <a:pt x="10" y="89"/>
                  </a:lnTo>
                  <a:lnTo>
                    <a:pt x="17" y="61"/>
                  </a:lnTo>
                  <a:lnTo>
                    <a:pt x="24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54" y="41"/>
                  </a:lnTo>
                  <a:lnTo>
                    <a:pt x="75" y="43"/>
                  </a:lnTo>
                  <a:lnTo>
                    <a:pt x="91" y="41"/>
                  </a:lnTo>
                  <a:lnTo>
                    <a:pt x="105" y="37"/>
                  </a:lnTo>
                  <a:lnTo>
                    <a:pt x="117" y="29"/>
                  </a:lnTo>
                  <a:lnTo>
                    <a:pt x="128" y="21"/>
                  </a:lnTo>
                  <a:lnTo>
                    <a:pt x="140" y="13"/>
                  </a:lnTo>
                  <a:lnTo>
                    <a:pt x="152" y="7"/>
                  </a:lnTo>
                  <a:lnTo>
                    <a:pt x="166" y="0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4" y="2"/>
                  </a:lnTo>
                  <a:lnTo>
                    <a:pt x="196" y="5"/>
                  </a:lnTo>
                  <a:lnTo>
                    <a:pt x="198" y="9"/>
                  </a:lnTo>
                  <a:lnTo>
                    <a:pt x="177" y="37"/>
                  </a:lnTo>
                  <a:lnTo>
                    <a:pt x="156" y="67"/>
                  </a:lnTo>
                  <a:lnTo>
                    <a:pt x="161" y="73"/>
                  </a:lnTo>
                  <a:lnTo>
                    <a:pt x="170" y="79"/>
                  </a:lnTo>
                  <a:lnTo>
                    <a:pt x="182" y="83"/>
                  </a:lnTo>
                  <a:lnTo>
                    <a:pt x="191" y="83"/>
                  </a:lnTo>
                  <a:lnTo>
                    <a:pt x="208" y="81"/>
                  </a:lnTo>
                  <a:lnTo>
                    <a:pt x="222" y="77"/>
                  </a:lnTo>
                  <a:lnTo>
                    <a:pt x="236" y="89"/>
                  </a:lnTo>
                  <a:lnTo>
                    <a:pt x="249" y="103"/>
                  </a:lnTo>
                  <a:lnTo>
                    <a:pt x="256" y="101"/>
                  </a:lnTo>
                  <a:lnTo>
                    <a:pt x="261" y="99"/>
                  </a:lnTo>
                  <a:lnTo>
                    <a:pt x="263" y="95"/>
                  </a:lnTo>
                  <a:lnTo>
                    <a:pt x="268" y="91"/>
                  </a:lnTo>
                  <a:lnTo>
                    <a:pt x="273" y="81"/>
                  </a:lnTo>
                  <a:lnTo>
                    <a:pt x="275" y="71"/>
                  </a:lnTo>
                  <a:lnTo>
                    <a:pt x="275" y="61"/>
                  </a:lnTo>
                  <a:lnTo>
                    <a:pt x="275" y="57"/>
                  </a:lnTo>
                  <a:lnTo>
                    <a:pt x="275" y="51"/>
                  </a:lnTo>
                  <a:lnTo>
                    <a:pt x="280" y="45"/>
                  </a:lnTo>
                  <a:lnTo>
                    <a:pt x="284" y="41"/>
                  </a:lnTo>
                  <a:lnTo>
                    <a:pt x="291" y="39"/>
                  </a:lnTo>
                  <a:lnTo>
                    <a:pt x="308" y="49"/>
                  </a:lnTo>
                  <a:lnTo>
                    <a:pt x="322" y="57"/>
                  </a:lnTo>
                  <a:lnTo>
                    <a:pt x="359" y="55"/>
                  </a:lnTo>
                  <a:lnTo>
                    <a:pt x="382" y="57"/>
                  </a:lnTo>
                  <a:lnTo>
                    <a:pt x="403" y="61"/>
                  </a:lnTo>
                  <a:lnTo>
                    <a:pt x="426" y="65"/>
                  </a:lnTo>
                  <a:lnTo>
                    <a:pt x="452" y="67"/>
                  </a:lnTo>
                  <a:lnTo>
                    <a:pt x="454" y="85"/>
                  </a:lnTo>
                  <a:lnTo>
                    <a:pt x="457" y="105"/>
                  </a:lnTo>
                  <a:lnTo>
                    <a:pt x="461" y="128"/>
                  </a:lnTo>
                  <a:lnTo>
                    <a:pt x="466" y="152"/>
                  </a:lnTo>
                  <a:lnTo>
                    <a:pt x="464" y="166"/>
                  </a:lnTo>
                  <a:lnTo>
                    <a:pt x="461" y="180"/>
                  </a:lnTo>
                  <a:lnTo>
                    <a:pt x="450" y="174"/>
                  </a:lnTo>
                  <a:lnTo>
                    <a:pt x="436" y="164"/>
                  </a:lnTo>
                  <a:lnTo>
                    <a:pt x="426" y="160"/>
                  </a:lnTo>
                  <a:lnTo>
                    <a:pt x="415" y="158"/>
                  </a:lnTo>
                  <a:lnTo>
                    <a:pt x="401" y="160"/>
                  </a:lnTo>
                  <a:lnTo>
                    <a:pt x="384" y="166"/>
                  </a:lnTo>
                  <a:lnTo>
                    <a:pt x="380" y="174"/>
                  </a:lnTo>
                  <a:lnTo>
                    <a:pt x="375" y="184"/>
                  </a:lnTo>
                  <a:lnTo>
                    <a:pt x="364" y="186"/>
                  </a:lnTo>
                  <a:lnTo>
                    <a:pt x="354" y="186"/>
                  </a:lnTo>
                  <a:lnTo>
                    <a:pt x="347" y="188"/>
                  </a:lnTo>
                  <a:lnTo>
                    <a:pt x="340" y="194"/>
                  </a:lnTo>
                  <a:lnTo>
                    <a:pt x="333" y="196"/>
                  </a:lnTo>
                  <a:lnTo>
                    <a:pt x="326" y="196"/>
                  </a:lnTo>
                  <a:lnTo>
                    <a:pt x="315" y="196"/>
                  </a:lnTo>
                  <a:lnTo>
                    <a:pt x="305" y="196"/>
                  </a:lnTo>
                  <a:lnTo>
                    <a:pt x="287" y="194"/>
                  </a:lnTo>
                  <a:lnTo>
                    <a:pt x="280" y="194"/>
                  </a:lnTo>
                  <a:lnTo>
                    <a:pt x="263" y="202"/>
                  </a:lnTo>
                  <a:lnTo>
                    <a:pt x="247" y="216"/>
                  </a:lnTo>
                  <a:lnTo>
                    <a:pt x="240" y="227"/>
                  </a:lnTo>
                  <a:lnTo>
                    <a:pt x="233" y="233"/>
                  </a:lnTo>
                  <a:lnTo>
                    <a:pt x="222" y="237"/>
                  </a:lnTo>
                  <a:lnTo>
                    <a:pt x="208" y="237"/>
                  </a:lnTo>
                  <a:lnTo>
                    <a:pt x="201" y="237"/>
                  </a:lnTo>
                  <a:lnTo>
                    <a:pt x="198" y="233"/>
                  </a:lnTo>
                  <a:lnTo>
                    <a:pt x="196" y="229"/>
                  </a:lnTo>
                  <a:lnTo>
                    <a:pt x="194" y="225"/>
                  </a:lnTo>
                  <a:lnTo>
                    <a:pt x="194" y="220"/>
                  </a:lnTo>
                  <a:lnTo>
                    <a:pt x="191" y="216"/>
                  </a:lnTo>
                  <a:lnTo>
                    <a:pt x="189" y="212"/>
                  </a:lnTo>
                  <a:lnTo>
                    <a:pt x="184" y="210"/>
                  </a:lnTo>
                  <a:lnTo>
                    <a:pt x="180" y="210"/>
                  </a:lnTo>
                  <a:lnTo>
                    <a:pt x="175" y="208"/>
                  </a:lnTo>
                  <a:lnTo>
                    <a:pt x="173" y="206"/>
                  </a:lnTo>
                  <a:lnTo>
                    <a:pt x="170" y="200"/>
                  </a:lnTo>
                  <a:lnTo>
                    <a:pt x="187" y="172"/>
                  </a:lnTo>
                  <a:lnTo>
                    <a:pt x="201" y="152"/>
                  </a:lnTo>
                  <a:lnTo>
                    <a:pt x="194" y="142"/>
                  </a:lnTo>
                  <a:lnTo>
                    <a:pt x="184" y="136"/>
                  </a:lnTo>
                  <a:lnTo>
                    <a:pt x="180" y="134"/>
                  </a:lnTo>
                  <a:lnTo>
                    <a:pt x="173" y="134"/>
                  </a:lnTo>
                  <a:lnTo>
                    <a:pt x="166" y="134"/>
                  </a:lnTo>
                  <a:lnTo>
                    <a:pt x="161" y="138"/>
                  </a:lnTo>
                  <a:lnTo>
                    <a:pt x="140" y="152"/>
                  </a:lnTo>
                  <a:lnTo>
                    <a:pt x="119" y="166"/>
                  </a:lnTo>
                  <a:lnTo>
                    <a:pt x="101" y="176"/>
                  </a:lnTo>
                  <a:lnTo>
                    <a:pt x="89" y="180"/>
                  </a:lnTo>
                  <a:lnTo>
                    <a:pt x="70" y="180"/>
                  </a:lnTo>
                  <a:lnTo>
                    <a:pt x="59" y="184"/>
                  </a:lnTo>
                  <a:lnTo>
                    <a:pt x="52" y="178"/>
                  </a:lnTo>
                  <a:lnTo>
                    <a:pt x="40" y="174"/>
                  </a:lnTo>
                  <a:lnTo>
                    <a:pt x="28" y="174"/>
                  </a:lnTo>
                  <a:lnTo>
                    <a:pt x="19" y="172"/>
                  </a:lnTo>
                  <a:lnTo>
                    <a:pt x="10" y="1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2" name="Freeform 141"/>
            <p:cNvSpPr>
              <a:spLocks noChangeArrowheads="1"/>
            </p:cNvSpPr>
            <p:nvPr/>
          </p:nvSpPr>
          <p:spPr bwMode="auto">
            <a:xfrm>
              <a:off x="5539252" y="2333676"/>
              <a:ext cx="422882" cy="226304"/>
            </a:xfrm>
            <a:custGeom>
              <a:avLst/>
              <a:gdLst>
                <a:gd name="T0" fmla="*/ 12705 w 466"/>
                <a:gd name="T1" fmla="*/ 141321 h 237"/>
                <a:gd name="T2" fmla="*/ 23594 w 466"/>
                <a:gd name="T3" fmla="*/ 124133 h 237"/>
                <a:gd name="T4" fmla="*/ 21779 w 466"/>
                <a:gd name="T5" fmla="*/ 116494 h 237"/>
                <a:gd name="T6" fmla="*/ 15427 w 466"/>
                <a:gd name="T7" fmla="*/ 110765 h 237"/>
                <a:gd name="T8" fmla="*/ 10890 w 466"/>
                <a:gd name="T9" fmla="*/ 96442 h 237"/>
                <a:gd name="T10" fmla="*/ 15427 w 466"/>
                <a:gd name="T11" fmla="*/ 58247 h 237"/>
                <a:gd name="T12" fmla="*/ 29947 w 466"/>
                <a:gd name="T13" fmla="*/ 35330 h 237"/>
                <a:gd name="T14" fmla="*/ 49003 w 466"/>
                <a:gd name="T15" fmla="*/ 39150 h 237"/>
                <a:gd name="T16" fmla="*/ 82580 w 466"/>
                <a:gd name="T17" fmla="*/ 39150 h 237"/>
                <a:gd name="T18" fmla="*/ 106174 w 466"/>
                <a:gd name="T19" fmla="*/ 27691 h 237"/>
                <a:gd name="T20" fmla="*/ 127046 w 466"/>
                <a:gd name="T21" fmla="*/ 12413 h 237"/>
                <a:gd name="T22" fmla="*/ 150640 w 466"/>
                <a:gd name="T23" fmla="*/ 0 h 237"/>
                <a:gd name="T24" fmla="*/ 171512 w 466"/>
                <a:gd name="T25" fmla="*/ 0 h 237"/>
                <a:gd name="T26" fmla="*/ 177865 w 466"/>
                <a:gd name="T27" fmla="*/ 4774 h 237"/>
                <a:gd name="T28" fmla="*/ 160623 w 466"/>
                <a:gd name="T29" fmla="*/ 35330 h 237"/>
                <a:gd name="T30" fmla="*/ 146103 w 466"/>
                <a:gd name="T31" fmla="*/ 69705 h 237"/>
                <a:gd name="T32" fmla="*/ 165160 w 466"/>
                <a:gd name="T33" fmla="*/ 79254 h 237"/>
                <a:gd name="T34" fmla="*/ 188754 w 466"/>
                <a:gd name="T35" fmla="*/ 77344 h 237"/>
                <a:gd name="T36" fmla="*/ 214163 w 466"/>
                <a:gd name="T37" fmla="*/ 84983 h 237"/>
                <a:gd name="T38" fmla="*/ 232313 w 466"/>
                <a:gd name="T39" fmla="*/ 96442 h 237"/>
                <a:gd name="T40" fmla="*/ 238665 w 466"/>
                <a:gd name="T41" fmla="*/ 90713 h 237"/>
                <a:gd name="T42" fmla="*/ 247740 w 466"/>
                <a:gd name="T43" fmla="*/ 77344 h 237"/>
                <a:gd name="T44" fmla="*/ 249555 w 466"/>
                <a:gd name="T45" fmla="*/ 58247 h 237"/>
                <a:gd name="T46" fmla="*/ 249555 w 466"/>
                <a:gd name="T47" fmla="*/ 48698 h 237"/>
                <a:gd name="T48" fmla="*/ 257722 w 466"/>
                <a:gd name="T49" fmla="*/ 39150 h 237"/>
                <a:gd name="T50" fmla="*/ 279501 w 466"/>
                <a:gd name="T51" fmla="*/ 46789 h 237"/>
                <a:gd name="T52" fmla="*/ 325783 w 466"/>
                <a:gd name="T53" fmla="*/ 52518 h 237"/>
                <a:gd name="T54" fmla="*/ 365711 w 466"/>
                <a:gd name="T55" fmla="*/ 58247 h 237"/>
                <a:gd name="T56" fmla="*/ 410177 w 466"/>
                <a:gd name="T57" fmla="*/ 63976 h 237"/>
                <a:gd name="T58" fmla="*/ 414715 w 466"/>
                <a:gd name="T59" fmla="*/ 100261 h 237"/>
                <a:gd name="T60" fmla="*/ 422882 w 466"/>
                <a:gd name="T61" fmla="*/ 145140 h 237"/>
                <a:gd name="T62" fmla="*/ 418345 w 466"/>
                <a:gd name="T63" fmla="*/ 171876 h 237"/>
                <a:gd name="T64" fmla="*/ 395658 w 466"/>
                <a:gd name="T65" fmla="*/ 156599 h 237"/>
                <a:gd name="T66" fmla="*/ 376601 w 466"/>
                <a:gd name="T67" fmla="*/ 150869 h 237"/>
                <a:gd name="T68" fmla="*/ 348469 w 466"/>
                <a:gd name="T69" fmla="*/ 158508 h 237"/>
                <a:gd name="T70" fmla="*/ 340302 w 466"/>
                <a:gd name="T71" fmla="*/ 175696 h 237"/>
                <a:gd name="T72" fmla="*/ 321245 w 466"/>
                <a:gd name="T73" fmla="*/ 177606 h 237"/>
                <a:gd name="T74" fmla="*/ 308541 w 466"/>
                <a:gd name="T75" fmla="*/ 185245 h 237"/>
                <a:gd name="T76" fmla="*/ 295836 w 466"/>
                <a:gd name="T77" fmla="*/ 187154 h 237"/>
                <a:gd name="T78" fmla="*/ 276779 w 466"/>
                <a:gd name="T79" fmla="*/ 187154 h 237"/>
                <a:gd name="T80" fmla="*/ 254092 w 466"/>
                <a:gd name="T81" fmla="*/ 185245 h 237"/>
                <a:gd name="T82" fmla="*/ 224146 w 466"/>
                <a:gd name="T83" fmla="*/ 206252 h 237"/>
                <a:gd name="T84" fmla="*/ 211441 w 466"/>
                <a:gd name="T85" fmla="*/ 222485 h 237"/>
                <a:gd name="T86" fmla="*/ 188754 w 466"/>
                <a:gd name="T87" fmla="*/ 226304 h 237"/>
                <a:gd name="T88" fmla="*/ 179679 w 466"/>
                <a:gd name="T89" fmla="*/ 222485 h 237"/>
                <a:gd name="T90" fmla="*/ 176050 w 466"/>
                <a:gd name="T91" fmla="*/ 214846 h 237"/>
                <a:gd name="T92" fmla="*/ 173327 w 466"/>
                <a:gd name="T93" fmla="*/ 206252 h 237"/>
                <a:gd name="T94" fmla="*/ 166975 w 466"/>
                <a:gd name="T95" fmla="*/ 200523 h 237"/>
                <a:gd name="T96" fmla="*/ 158808 w 466"/>
                <a:gd name="T97" fmla="*/ 198613 h 237"/>
                <a:gd name="T98" fmla="*/ 154270 w 466"/>
                <a:gd name="T99" fmla="*/ 190974 h 237"/>
                <a:gd name="T100" fmla="*/ 182402 w 466"/>
                <a:gd name="T101" fmla="*/ 145140 h 237"/>
                <a:gd name="T102" fmla="*/ 166975 w 466"/>
                <a:gd name="T103" fmla="*/ 129862 h 237"/>
                <a:gd name="T104" fmla="*/ 156993 w 466"/>
                <a:gd name="T105" fmla="*/ 127952 h 237"/>
                <a:gd name="T106" fmla="*/ 146103 w 466"/>
                <a:gd name="T107" fmla="*/ 131772 h 237"/>
                <a:gd name="T108" fmla="*/ 107989 w 466"/>
                <a:gd name="T109" fmla="*/ 158508 h 237"/>
                <a:gd name="T110" fmla="*/ 80765 w 466"/>
                <a:gd name="T111" fmla="*/ 171876 h 237"/>
                <a:gd name="T112" fmla="*/ 53541 w 466"/>
                <a:gd name="T113" fmla="*/ 175696 h 237"/>
                <a:gd name="T114" fmla="*/ 36299 w 466"/>
                <a:gd name="T115" fmla="*/ 166147 h 237"/>
                <a:gd name="T116" fmla="*/ 17242 w 466"/>
                <a:gd name="T117" fmla="*/ 164238 h 237"/>
                <a:gd name="T118" fmla="*/ 0 w 466"/>
                <a:gd name="T119" fmla="*/ 158508 h 2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6"/>
                <a:gd name="T181" fmla="*/ 0 h 237"/>
                <a:gd name="T182" fmla="*/ 466 w 466"/>
                <a:gd name="T183" fmla="*/ 237 h 2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6" h="237">
                  <a:moveTo>
                    <a:pt x="0" y="166"/>
                  </a:moveTo>
                  <a:lnTo>
                    <a:pt x="14" y="148"/>
                  </a:lnTo>
                  <a:lnTo>
                    <a:pt x="24" y="136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2"/>
                  </a:lnTo>
                  <a:lnTo>
                    <a:pt x="21" y="120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2" y="101"/>
                  </a:lnTo>
                  <a:lnTo>
                    <a:pt x="10" y="89"/>
                  </a:lnTo>
                  <a:lnTo>
                    <a:pt x="17" y="61"/>
                  </a:lnTo>
                  <a:lnTo>
                    <a:pt x="24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54" y="41"/>
                  </a:lnTo>
                  <a:lnTo>
                    <a:pt x="75" y="43"/>
                  </a:lnTo>
                  <a:lnTo>
                    <a:pt x="91" y="41"/>
                  </a:lnTo>
                  <a:lnTo>
                    <a:pt x="105" y="37"/>
                  </a:lnTo>
                  <a:lnTo>
                    <a:pt x="117" y="29"/>
                  </a:lnTo>
                  <a:lnTo>
                    <a:pt x="128" y="21"/>
                  </a:lnTo>
                  <a:lnTo>
                    <a:pt x="140" y="13"/>
                  </a:lnTo>
                  <a:lnTo>
                    <a:pt x="152" y="7"/>
                  </a:lnTo>
                  <a:lnTo>
                    <a:pt x="166" y="0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4" y="2"/>
                  </a:lnTo>
                  <a:lnTo>
                    <a:pt x="196" y="5"/>
                  </a:lnTo>
                  <a:lnTo>
                    <a:pt x="198" y="9"/>
                  </a:lnTo>
                  <a:lnTo>
                    <a:pt x="177" y="37"/>
                  </a:lnTo>
                  <a:lnTo>
                    <a:pt x="156" y="67"/>
                  </a:lnTo>
                  <a:lnTo>
                    <a:pt x="161" y="73"/>
                  </a:lnTo>
                  <a:lnTo>
                    <a:pt x="170" y="79"/>
                  </a:lnTo>
                  <a:lnTo>
                    <a:pt x="182" y="83"/>
                  </a:lnTo>
                  <a:lnTo>
                    <a:pt x="191" y="83"/>
                  </a:lnTo>
                  <a:lnTo>
                    <a:pt x="208" y="81"/>
                  </a:lnTo>
                  <a:lnTo>
                    <a:pt x="222" y="77"/>
                  </a:lnTo>
                  <a:lnTo>
                    <a:pt x="236" y="89"/>
                  </a:lnTo>
                  <a:lnTo>
                    <a:pt x="249" y="103"/>
                  </a:lnTo>
                  <a:lnTo>
                    <a:pt x="256" y="101"/>
                  </a:lnTo>
                  <a:lnTo>
                    <a:pt x="261" y="99"/>
                  </a:lnTo>
                  <a:lnTo>
                    <a:pt x="263" y="95"/>
                  </a:lnTo>
                  <a:lnTo>
                    <a:pt x="268" y="91"/>
                  </a:lnTo>
                  <a:lnTo>
                    <a:pt x="273" y="81"/>
                  </a:lnTo>
                  <a:lnTo>
                    <a:pt x="275" y="71"/>
                  </a:lnTo>
                  <a:lnTo>
                    <a:pt x="275" y="61"/>
                  </a:lnTo>
                  <a:lnTo>
                    <a:pt x="275" y="57"/>
                  </a:lnTo>
                  <a:lnTo>
                    <a:pt x="275" y="51"/>
                  </a:lnTo>
                  <a:lnTo>
                    <a:pt x="280" y="45"/>
                  </a:lnTo>
                  <a:lnTo>
                    <a:pt x="284" y="41"/>
                  </a:lnTo>
                  <a:lnTo>
                    <a:pt x="291" y="39"/>
                  </a:lnTo>
                  <a:lnTo>
                    <a:pt x="308" y="49"/>
                  </a:lnTo>
                  <a:lnTo>
                    <a:pt x="322" y="57"/>
                  </a:lnTo>
                  <a:lnTo>
                    <a:pt x="359" y="55"/>
                  </a:lnTo>
                  <a:lnTo>
                    <a:pt x="382" y="57"/>
                  </a:lnTo>
                  <a:lnTo>
                    <a:pt x="403" y="61"/>
                  </a:lnTo>
                  <a:lnTo>
                    <a:pt x="426" y="65"/>
                  </a:lnTo>
                  <a:lnTo>
                    <a:pt x="452" y="67"/>
                  </a:lnTo>
                  <a:lnTo>
                    <a:pt x="454" y="85"/>
                  </a:lnTo>
                  <a:lnTo>
                    <a:pt x="457" y="105"/>
                  </a:lnTo>
                  <a:lnTo>
                    <a:pt x="461" y="128"/>
                  </a:lnTo>
                  <a:lnTo>
                    <a:pt x="466" y="152"/>
                  </a:lnTo>
                  <a:lnTo>
                    <a:pt x="464" y="166"/>
                  </a:lnTo>
                  <a:lnTo>
                    <a:pt x="461" y="180"/>
                  </a:lnTo>
                  <a:lnTo>
                    <a:pt x="450" y="174"/>
                  </a:lnTo>
                  <a:lnTo>
                    <a:pt x="436" y="164"/>
                  </a:lnTo>
                  <a:lnTo>
                    <a:pt x="426" y="160"/>
                  </a:lnTo>
                  <a:lnTo>
                    <a:pt x="415" y="158"/>
                  </a:lnTo>
                  <a:lnTo>
                    <a:pt x="401" y="160"/>
                  </a:lnTo>
                  <a:lnTo>
                    <a:pt x="384" y="166"/>
                  </a:lnTo>
                  <a:lnTo>
                    <a:pt x="380" y="174"/>
                  </a:lnTo>
                  <a:lnTo>
                    <a:pt x="375" y="184"/>
                  </a:lnTo>
                  <a:lnTo>
                    <a:pt x="364" y="186"/>
                  </a:lnTo>
                  <a:lnTo>
                    <a:pt x="354" y="186"/>
                  </a:lnTo>
                  <a:lnTo>
                    <a:pt x="347" y="188"/>
                  </a:lnTo>
                  <a:lnTo>
                    <a:pt x="340" y="194"/>
                  </a:lnTo>
                  <a:lnTo>
                    <a:pt x="333" y="196"/>
                  </a:lnTo>
                  <a:lnTo>
                    <a:pt x="326" y="196"/>
                  </a:lnTo>
                  <a:lnTo>
                    <a:pt x="315" y="196"/>
                  </a:lnTo>
                  <a:lnTo>
                    <a:pt x="305" y="196"/>
                  </a:lnTo>
                  <a:lnTo>
                    <a:pt x="287" y="194"/>
                  </a:lnTo>
                  <a:lnTo>
                    <a:pt x="280" y="194"/>
                  </a:lnTo>
                  <a:lnTo>
                    <a:pt x="263" y="202"/>
                  </a:lnTo>
                  <a:lnTo>
                    <a:pt x="247" y="216"/>
                  </a:lnTo>
                  <a:lnTo>
                    <a:pt x="240" y="227"/>
                  </a:lnTo>
                  <a:lnTo>
                    <a:pt x="233" y="233"/>
                  </a:lnTo>
                  <a:lnTo>
                    <a:pt x="222" y="237"/>
                  </a:lnTo>
                  <a:lnTo>
                    <a:pt x="208" y="237"/>
                  </a:lnTo>
                  <a:lnTo>
                    <a:pt x="201" y="237"/>
                  </a:lnTo>
                  <a:lnTo>
                    <a:pt x="198" y="233"/>
                  </a:lnTo>
                  <a:lnTo>
                    <a:pt x="196" y="229"/>
                  </a:lnTo>
                  <a:lnTo>
                    <a:pt x="194" y="225"/>
                  </a:lnTo>
                  <a:lnTo>
                    <a:pt x="194" y="220"/>
                  </a:lnTo>
                  <a:lnTo>
                    <a:pt x="191" y="216"/>
                  </a:lnTo>
                  <a:lnTo>
                    <a:pt x="189" y="212"/>
                  </a:lnTo>
                  <a:lnTo>
                    <a:pt x="184" y="210"/>
                  </a:lnTo>
                  <a:lnTo>
                    <a:pt x="180" y="210"/>
                  </a:lnTo>
                  <a:lnTo>
                    <a:pt x="175" y="208"/>
                  </a:lnTo>
                  <a:lnTo>
                    <a:pt x="173" y="206"/>
                  </a:lnTo>
                  <a:lnTo>
                    <a:pt x="170" y="200"/>
                  </a:lnTo>
                  <a:lnTo>
                    <a:pt x="187" y="172"/>
                  </a:lnTo>
                  <a:lnTo>
                    <a:pt x="201" y="152"/>
                  </a:lnTo>
                  <a:lnTo>
                    <a:pt x="194" y="142"/>
                  </a:lnTo>
                  <a:lnTo>
                    <a:pt x="184" y="136"/>
                  </a:lnTo>
                  <a:lnTo>
                    <a:pt x="180" y="134"/>
                  </a:lnTo>
                  <a:lnTo>
                    <a:pt x="173" y="134"/>
                  </a:lnTo>
                  <a:lnTo>
                    <a:pt x="166" y="134"/>
                  </a:lnTo>
                  <a:lnTo>
                    <a:pt x="161" y="138"/>
                  </a:lnTo>
                  <a:lnTo>
                    <a:pt x="140" y="152"/>
                  </a:lnTo>
                  <a:lnTo>
                    <a:pt x="119" y="166"/>
                  </a:lnTo>
                  <a:lnTo>
                    <a:pt x="101" y="176"/>
                  </a:lnTo>
                  <a:lnTo>
                    <a:pt x="89" y="180"/>
                  </a:lnTo>
                  <a:lnTo>
                    <a:pt x="70" y="180"/>
                  </a:lnTo>
                  <a:lnTo>
                    <a:pt x="59" y="184"/>
                  </a:lnTo>
                  <a:lnTo>
                    <a:pt x="52" y="178"/>
                  </a:lnTo>
                  <a:lnTo>
                    <a:pt x="40" y="174"/>
                  </a:lnTo>
                  <a:lnTo>
                    <a:pt x="28" y="174"/>
                  </a:lnTo>
                  <a:lnTo>
                    <a:pt x="19" y="172"/>
                  </a:lnTo>
                  <a:lnTo>
                    <a:pt x="10" y="168"/>
                  </a:lnTo>
                  <a:lnTo>
                    <a:pt x="0" y="16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3" name="Freeform 142"/>
            <p:cNvSpPr>
              <a:spLocks noChangeArrowheads="1"/>
            </p:cNvSpPr>
            <p:nvPr/>
          </p:nvSpPr>
          <p:spPr bwMode="auto">
            <a:xfrm>
              <a:off x="4234037" y="2202844"/>
              <a:ext cx="538481" cy="882231"/>
            </a:xfrm>
            <a:custGeom>
              <a:avLst/>
              <a:gdLst>
                <a:gd name="T0" fmla="*/ 2147483647 w 592"/>
                <a:gd name="T1" fmla="*/ 0 h 925"/>
                <a:gd name="T2" fmla="*/ 2147483647 w 592"/>
                <a:gd name="T3" fmla="*/ 2147483647 h 925"/>
                <a:gd name="T4" fmla="*/ 2147483647 w 592"/>
                <a:gd name="T5" fmla="*/ 2147483647 h 925"/>
                <a:gd name="T6" fmla="*/ 0 w 592"/>
                <a:gd name="T7" fmla="*/ 2147483647 h 925"/>
                <a:gd name="T8" fmla="*/ 2147483647 w 592"/>
                <a:gd name="T9" fmla="*/ 2147483647 h 925"/>
                <a:gd name="T10" fmla="*/ 2147483647 w 592"/>
                <a:gd name="T11" fmla="*/ 2147483647 h 925"/>
                <a:gd name="T12" fmla="*/ 2147483647 w 592"/>
                <a:gd name="T13" fmla="*/ 2147483647 h 925"/>
                <a:gd name="T14" fmla="*/ 2147483647 w 592"/>
                <a:gd name="T15" fmla="*/ 2147483647 h 925"/>
                <a:gd name="T16" fmla="*/ 2147483647 w 592"/>
                <a:gd name="T17" fmla="*/ 2147483647 h 925"/>
                <a:gd name="T18" fmla="*/ 2147483647 w 592"/>
                <a:gd name="T19" fmla="*/ 2147483647 h 925"/>
                <a:gd name="T20" fmla="*/ 2147483647 w 592"/>
                <a:gd name="T21" fmla="*/ 2147483647 h 925"/>
                <a:gd name="T22" fmla="*/ 2147483647 w 592"/>
                <a:gd name="T23" fmla="*/ 2147483647 h 925"/>
                <a:gd name="T24" fmla="*/ 2147483647 w 592"/>
                <a:gd name="T25" fmla="*/ 2147483647 h 925"/>
                <a:gd name="T26" fmla="*/ 2147483647 w 592"/>
                <a:gd name="T27" fmla="*/ 2147483647 h 925"/>
                <a:gd name="T28" fmla="*/ 2147483647 w 592"/>
                <a:gd name="T29" fmla="*/ 2147483647 h 925"/>
                <a:gd name="T30" fmla="*/ 2147483647 w 592"/>
                <a:gd name="T31" fmla="*/ 2147483647 h 925"/>
                <a:gd name="T32" fmla="*/ 2147483647 w 592"/>
                <a:gd name="T33" fmla="*/ 2147483647 h 925"/>
                <a:gd name="T34" fmla="*/ 2147483647 w 592"/>
                <a:gd name="T35" fmla="*/ 2147483647 h 925"/>
                <a:gd name="T36" fmla="*/ 2147483647 w 592"/>
                <a:gd name="T37" fmla="*/ 2147483647 h 925"/>
                <a:gd name="T38" fmla="*/ 2147483647 w 592"/>
                <a:gd name="T39" fmla="*/ 2147483647 h 925"/>
                <a:gd name="T40" fmla="*/ 2147483647 w 592"/>
                <a:gd name="T41" fmla="*/ 2147483647 h 925"/>
                <a:gd name="T42" fmla="*/ 2147483647 w 592"/>
                <a:gd name="T43" fmla="*/ 2147483647 h 925"/>
                <a:gd name="T44" fmla="*/ 2147483647 w 592"/>
                <a:gd name="T45" fmla="*/ 2147483647 h 925"/>
                <a:gd name="T46" fmla="*/ 2147483647 w 592"/>
                <a:gd name="T47" fmla="*/ 2147483647 h 925"/>
                <a:gd name="T48" fmla="*/ 2147483647 w 592"/>
                <a:gd name="T49" fmla="*/ 2147483647 h 925"/>
                <a:gd name="T50" fmla="*/ 2147483647 w 592"/>
                <a:gd name="T51" fmla="*/ 2147483647 h 925"/>
                <a:gd name="T52" fmla="*/ 2147483647 w 592"/>
                <a:gd name="T53" fmla="*/ 2147483647 h 925"/>
                <a:gd name="T54" fmla="*/ 2147483647 w 592"/>
                <a:gd name="T55" fmla="*/ 2147483647 h 925"/>
                <a:gd name="T56" fmla="*/ 2147483647 w 592"/>
                <a:gd name="T57" fmla="*/ 2147483647 h 925"/>
                <a:gd name="T58" fmla="*/ 2147483647 w 592"/>
                <a:gd name="T59" fmla="*/ 2147483647 h 925"/>
                <a:gd name="T60" fmla="*/ 2147483647 w 592"/>
                <a:gd name="T61" fmla="*/ 2147483647 h 925"/>
                <a:gd name="T62" fmla="*/ 2147483647 w 592"/>
                <a:gd name="T63" fmla="*/ 2147483647 h 925"/>
                <a:gd name="T64" fmla="*/ 2147483647 w 592"/>
                <a:gd name="T65" fmla="*/ 2147483647 h 925"/>
                <a:gd name="T66" fmla="*/ 2147483647 w 592"/>
                <a:gd name="T67" fmla="*/ 2147483647 h 925"/>
                <a:gd name="T68" fmla="*/ 2147483647 w 592"/>
                <a:gd name="T69" fmla="*/ 2147483647 h 925"/>
                <a:gd name="T70" fmla="*/ 2147483647 w 592"/>
                <a:gd name="T71" fmla="*/ 2147483647 h 925"/>
                <a:gd name="T72" fmla="*/ 2147483647 w 592"/>
                <a:gd name="T73" fmla="*/ 2147483647 h 925"/>
                <a:gd name="T74" fmla="*/ 2147483647 w 592"/>
                <a:gd name="T75" fmla="*/ 2147483647 h 925"/>
                <a:gd name="T76" fmla="*/ 2147483647 w 592"/>
                <a:gd name="T77" fmla="*/ 2147483647 h 925"/>
                <a:gd name="T78" fmla="*/ 2147483647 w 592"/>
                <a:gd name="T79" fmla="*/ 2147483647 h 925"/>
                <a:gd name="T80" fmla="*/ 2147483647 w 592"/>
                <a:gd name="T81" fmla="*/ 2147483647 h 925"/>
                <a:gd name="T82" fmla="*/ 2147483647 w 592"/>
                <a:gd name="T83" fmla="*/ 2147483647 h 925"/>
                <a:gd name="T84" fmla="*/ 2147483647 w 592"/>
                <a:gd name="T85" fmla="*/ 2147483647 h 925"/>
                <a:gd name="T86" fmla="*/ 2147483647 w 592"/>
                <a:gd name="T87" fmla="*/ 2147483647 h 925"/>
                <a:gd name="T88" fmla="*/ 2147483647 w 592"/>
                <a:gd name="T89" fmla="*/ 2147483647 h 925"/>
                <a:gd name="T90" fmla="*/ 2147483647 w 592"/>
                <a:gd name="T91" fmla="*/ 2147483647 h 925"/>
                <a:gd name="T92" fmla="*/ 2147483647 w 592"/>
                <a:gd name="T93" fmla="*/ 2147483647 h 925"/>
                <a:gd name="T94" fmla="*/ 2147483647 w 592"/>
                <a:gd name="T95" fmla="*/ 2147483647 h 925"/>
                <a:gd name="T96" fmla="*/ 2147483647 w 592"/>
                <a:gd name="T97" fmla="*/ 2147483647 h 925"/>
                <a:gd name="T98" fmla="*/ 2147483647 w 592"/>
                <a:gd name="T99" fmla="*/ 2147483647 h 925"/>
                <a:gd name="T100" fmla="*/ 2147483647 w 592"/>
                <a:gd name="T101" fmla="*/ 2147483647 h 925"/>
                <a:gd name="T102" fmla="*/ 2147483647 w 592"/>
                <a:gd name="T103" fmla="*/ 2147483647 h 925"/>
                <a:gd name="T104" fmla="*/ 2147483647 w 592"/>
                <a:gd name="T105" fmla="*/ 2147483647 h 925"/>
                <a:gd name="T106" fmla="*/ 2147483647 w 592"/>
                <a:gd name="T107" fmla="*/ 2147483647 h 925"/>
                <a:gd name="T108" fmla="*/ 2147483647 w 592"/>
                <a:gd name="T109" fmla="*/ 2147483647 h 925"/>
                <a:gd name="T110" fmla="*/ 0 w 592"/>
                <a:gd name="T111" fmla="*/ 2147483647 h 925"/>
                <a:gd name="T112" fmla="*/ 2147483647 w 592"/>
                <a:gd name="T113" fmla="*/ 2147483647 h 925"/>
                <a:gd name="T114" fmla="*/ 2147483647 w 592"/>
                <a:gd name="T115" fmla="*/ 2147483647 h 925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2"/>
                <a:gd name="T175" fmla="*/ 0 h 925"/>
                <a:gd name="T176" fmla="*/ 592 w 592"/>
                <a:gd name="T177" fmla="*/ 925 h 9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2" h="925">
                  <a:moveTo>
                    <a:pt x="31" y="842"/>
                  </a:moveTo>
                  <a:lnTo>
                    <a:pt x="40" y="828"/>
                  </a:lnTo>
                  <a:lnTo>
                    <a:pt x="45" y="816"/>
                  </a:lnTo>
                  <a:lnTo>
                    <a:pt x="47" y="812"/>
                  </a:lnTo>
                  <a:lnTo>
                    <a:pt x="52" y="808"/>
                  </a:lnTo>
                  <a:lnTo>
                    <a:pt x="56" y="804"/>
                  </a:lnTo>
                  <a:lnTo>
                    <a:pt x="63" y="797"/>
                  </a:lnTo>
                  <a:lnTo>
                    <a:pt x="68" y="828"/>
                  </a:lnTo>
                  <a:lnTo>
                    <a:pt x="68" y="848"/>
                  </a:lnTo>
                  <a:lnTo>
                    <a:pt x="80" y="856"/>
                  </a:lnTo>
                  <a:lnTo>
                    <a:pt x="108" y="866"/>
                  </a:lnTo>
                  <a:lnTo>
                    <a:pt x="138" y="876"/>
                  </a:lnTo>
                  <a:lnTo>
                    <a:pt x="159" y="880"/>
                  </a:lnTo>
                  <a:lnTo>
                    <a:pt x="173" y="870"/>
                  </a:lnTo>
                  <a:lnTo>
                    <a:pt x="189" y="858"/>
                  </a:lnTo>
                  <a:lnTo>
                    <a:pt x="215" y="864"/>
                  </a:lnTo>
                  <a:lnTo>
                    <a:pt x="240" y="870"/>
                  </a:lnTo>
                  <a:lnTo>
                    <a:pt x="245" y="876"/>
                  </a:lnTo>
                  <a:lnTo>
                    <a:pt x="249" y="888"/>
                  </a:lnTo>
                  <a:lnTo>
                    <a:pt x="252" y="892"/>
                  </a:lnTo>
                  <a:lnTo>
                    <a:pt x="254" y="896"/>
                  </a:lnTo>
                  <a:lnTo>
                    <a:pt x="259" y="900"/>
                  </a:lnTo>
                  <a:lnTo>
                    <a:pt x="263" y="900"/>
                  </a:lnTo>
                  <a:lnTo>
                    <a:pt x="275" y="896"/>
                  </a:lnTo>
                  <a:lnTo>
                    <a:pt x="284" y="890"/>
                  </a:lnTo>
                  <a:lnTo>
                    <a:pt x="298" y="890"/>
                  </a:lnTo>
                  <a:lnTo>
                    <a:pt x="301" y="898"/>
                  </a:lnTo>
                  <a:lnTo>
                    <a:pt x="303" y="906"/>
                  </a:lnTo>
                  <a:lnTo>
                    <a:pt x="308" y="913"/>
                  </a:lnTo>
                  <a:lnTo>
                    <a:pt x="312" y="917"/>
                  </a:lnTo>
                  <a:lnTo>
                    <a:pt x="322" y="921"/>
                  </a:lnTo>
                  <a:lnTo>
                    <a:pt x="329" y="923"/>
                  </a:lnTo>
                  <a:lnTo>
                    <a:pt x="338" y="925"/>
                  </a:lnTo>
                  <a:lnTo>
                    <a:pt x="347" y="925"/>
                  </a:lnTo>
                  <a:lnTo>
                    <a:pt x="350" y="915"/>
                  </a:lnTo>
                  <a:lnTo>
                    <a:pt x="357" y="909"/>
                  </a:lnTo>
                  <a:lnTo>
                    <a:pt x="364" y="902"/>
                  </a:lnTo>
                  <a:lnTo>
                    <a:pt x="368" y="896"/>
                  </a:lnTo>
                  <a:lnTo>
                    <a:pt x="375" y="900"/>
                  </a:lnTo>
                  <a:lnTo>
                    <a:pt x="380" y="902"/>
                  </a:lnTo>
                  <a:lnTo>
                    <a:pt x="384" y="906"/>
                  </a:lnTo>
                  <a:lnTo>
                    <a:pt x="387" y="911"/>
                  </a:lnTo>
                  <a:lnTo>
                    <a:pt x="422" y="902"/>
                  </a:lnTo>
                  <a:lnTo>
                    <a:pt x="454" y="896"/>
                  </a:lnTo>
                  <a:lnTo>
                    <a:pt x="468" y="902"/>
                  </a:lnTo>
                  <a:lnTo>
                    <a:pt x="482" y="902"/>
                  </a:lnTo>
                  <a:lnTo>
                    <a:pt x="499" y="904"/>
                  </a:lnTo>
                  <a:lnTo>
                    <a:pt x="515" y="904"/>
                  </a:lnTo>
                  <a:lnTo>
                    <a:pt x="531" y="866"/>
                  </a:lnTo>
                  <a:lnTo>
                    <a:pt x="536" y="848"/>
                  </a:lnTo>
                  <a:lnTo>
                    <a:pt x="531" y="846"/>
                  </a:lnTo>
                  <a:lnTo>
                    <a:pt x="529" y="842"/>
                  </a:lnTo>
                  <a:lnTo>
                    <a:pt x="529" y="838"/>
                  </a:lnTo>
                  <a:lnTo>
                    <a:pt x="529" y="832"/>
                  </a:lnTo>
                  <a:lnTo>
                    <a:pt x="536" y="826"/>
                  </a:lnTo>
                  <a:lnTo>
                    <a:pt x="543" y="820"/>
                  </a:lnTo>
                  <a:lnTo>
                    <a:pt x="533" y="810"/>
                  </a:lnTo>
                  <a:lnTo>
                    <a:pt x="526" y="797"/>
                  </a:lnTo>
                  <a:lnTo>
                    <a:pt x="531" y="789"/>
                  </a:lnTo>
                  <a:lnTo>
                    <a:pt x="536" y="777"/>
                  </a:lnTo>
                  <a:lnTo>
                    <a:pt x="533" y="773"/>
                  </a:lnTo>
                  <a:lnTo>
                    <a:pt x="524" y="767"/>
                  </a:lnTo>
                  <a:lnTo>
                    <a:pt x="522" y="765"/>
                  </a:lnTo>
                  <a:lnTo>
                    <a:pt x="517" y="759"/>
                  </a:lnTo>
                  <a:lnTo>
                    <a:pt x="515" y="751"/>
                  </a:lnTo>
                  <a:lnTo>
                    <a:pt x="515" y="739"/>
                  </a:lnTo>
                  <a:lnTo>
                    <a:pt x="526" y="727"/>
                  </a:lnTo>
                  <a:lnTo>
                    <a:pt x="540" y="713"/>
                  </a:lnTo>
                  <a:lnTo>
                    <a:pt x="543" y="709"/>
                  </a:lnTo>
                  <a:lnTo>
                    <a:pt x="543" y="707"/>
                  </a:lnTo>
                  <a:lnTo>
                    <a:pt x="540" y="705"/>
                  </a:lnTo>
                  <a:lnTo>
                    <a:pt x="536" y="703"/>
                  </a:lnTo>
                  <a:lnTo>
                    <a:pt x="529" y="699"/>
                  </a:lnTo>
                  <a:lnTo>
                    <a:pt x="526" y="695"/>
                  </a:lnTo>
                  <a:lnTo>
                    <a:pt x="536" y="691"/>
                  </a:lnTo>
                  <a:lnTo>
                    <a:pt x="545" y="682"/>
                  </a:lnTo>
                  <a:lnTo>
                    <a:pt x="540" y="674"/>
                  </a:lnTo>
                  <a:lnTo>
                    <a:pt x="533" y="670"/>
                  </a:lnTo>
                  <a:lnTo>
                    <a:pt x="526" y="668"/>
                  </a:lnTo>
                  <a:lnTo>
                    <a:pt x="517" y="666"/>
                  </a:lnTo>
                  <a:lnTo>
                    <a:pt x="510" y="664"/>
                  </a:lnTo>
                  <a:lnTo>
                    <a:pt x="501" y="662"/>
                  </a:lnTo>
                  <a:lnTo>
                    <a:pt x="496" y="656"/>
                  </a:lnTo>
                  <a:lnTo>
                    <a:pt x="494" y="648"/>
                  </a:lnTo>
                  <a:lnTo>
                    <a:pt x="496" y="640"/>
                  </a:lnTo>
                  <a:lnTo>
                    <a:pt x="499" y="634"/>
                  </a:lnTo>
                  <a:lnTo>
                    <a:pt x="501" y="630"/>
                  </a:lnTo>
                  <a:lnTo>
                    <a:pt x="503" y="624"/>
                  </a:lnTo>
                  <a:lnTo>
                    <a:pt x="512" y="618"/>
                  </a:lnTo>
                  <a:lnTo>
                    <a:pt x="522" y="610"/>
                  </a:lnTo>
                  <a:lnTo>
                    <a:pt x="529" y="606"/>
                  </a:lnTo>
                  <a:lnTo>
                    <a:pt x="531" y="600"/>
                  </a:lnTo>
                  <a:lnTo>
                    <a:pt x="529" y="596"/>
                  </a:lnTo>
                  <a:lnTo>
                    <a:pt x="529" y="592"/>
                  </a:lnTo>
                  <a:lnTo>
                    <a:pt x="557" y="573"/>
                  </a:lnTo>
                  <a:lnTo>
                    <a:pt x="592" y="547"/>
                  </a:lnTo>
                  <a:lnTo>
                    <a:pt x="585" y="547"/>
                  </a:lnTo>
                  <a:lnTo>
                    <a:pt x="573" y="547"/>
                  </a:lnTo>
                  <a:lnTo>
                    <a:pt x="566" y="543"/>
                  </a:lnTo>
                  <a:lnTo>
                    <a:pt x="559" y="539"/>
                  </a:lnTo>
                  <a:lnTo>
                    <a:pt x="552" y="533"/>
                  </a:lnTo>
                  <a:lnTo>
                    <a:pt x="538" y="531"/>
                  </a:lnTo>
                  <a:lnTo>
                    <a:pt x="529" y="529"/>
                  </a:lnTo>
                  <a:lnTo>
                    <a:pt x="519" y="525"/>
                  </a:lnTo>
                  <a:lnTo>
                    <a:pt x="515" y="521"/>
                  </a:lnTo>
                  <a:lnTo>
                    <a:pt x="510" y="515"/>
                  </a:lnTo>
                  <a:lnTo>
                    <a:pt x="503" y="501"/>
                  </a:lnTo>
                  <a:lnTo>
                    <a:pt x="494" y="493"/>
                  </a:lnTo>
                  <a:lnTo>
                    <a:pt x="492" y="487"/>
                  </a:lnTo>
                  <a:lnTo>
                    <a:pt x="492" y="479"/>
                  </a:lnTo>
                  <a:lnTo>
                    <a:pt x="496" y="470"/>
                  </a:lnTo>
                  <a:lnTo>
                    <a:pt x="499" y="466"/>
                  </a:lnTo>
                  <a:lnTo>
                    <a:pt x="487" y="452"/>
                  </a:lnTo>
                  <a:lnTo>
                    <a:pt x="466" y="430"/>
                  </a:lnTo>
                  <a:lnTo>
                    <a:pt x="464" y="420"/>
                  </a:lnTo>
                  <a:lnTo>
                    <a:pt x="461" y="416"/>
                  </a:lnTo>
                  <a:lnTo>
                    <a:pt x="459" y="414"/>
                  </a:lnTo>
                  <a:lnTo>
                    <a:pt x="457" y="412"/>
                  </a:lnTo>
                  <a:lnTo>
                    <a:pt x="450" y="412"/>
                  </a:lnTo>
                  <a:lnTo>
                    <a:pt x="447" y="408"/>
                  </a:lnTo>
                  <a:lnTo>
                    <a:pt x="454" y="392"/>
                  </a:lnTo>
                  <a:lnTo>
                    <a:pt x="464" y="380"/>
                  </a:lnTo>
                  <a:lnTo>
                    <a:pt x="466" y="364"/>
                  </a:lnTo>
                  <a:lnTo>
                    <a:pt x="471" y="347"/>
                  </a:lnTo>
                  <a:lnTo>
                    <a:pt x="485" y="343"/>
                  </a:lnTo>
                  <a:lnTo>
                    <a:pt x="499" y="345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27"/>
                  </a:lnTo>
                  <a:lnTo>
                    <a:pt x="512" y="311"/>
                  </a:lnTo>
                  <a:lnTo>
                    <a:pt x="512" y="305"/>
                  </a:lnTo>
                  <a:lnTo>
                    <a:pt x="508" y="299"/>
                  </a:lnTo>
                  <a:lnTo>
                    <a:pt x="501" y="295"/>
                  </a:lnTo>
                  <a:lnTo>
                    <a:pt x="492" y="293"/>
                  </a:lnTo>
                  <a:lnTo>
                    <a:pt x="464" y="297"/>
                  </a:lnTo>
                  <a:lnTo>
                    <a:pt x="443" y="299"/>
                  </a:lnTo>
                  <a:lnTo>
                    <a:pt x="436" y="293"/>
                  </a:lnTo>
                  <a:lnTo>
                    <a:pt x="429" y="285"/>
                  </a:lnTo>
                  <a:lnTo>
                    <a:pt x="419" y="275"/>
                  </a:lnTo>
                  <a:lnTo>
                    <a:pt x="415" y="263"/>
                  </a:lnTo>
                  <a:lnTo>
                    <a:pt x="412" y="257"/>
                  </a:lnTo>
                  <a:lnTo>
                    <a:pt x="410" y="255"/>
                  </a:lnTo>
                  <a:lnTo>
                    <a:pt x="405" y="252"/>
                  </a:lnTo>
                  <a:lnTo>
                    <a:pt x="403" y="250"/>
                  </a:lnTo>
                  <a:lnTo>
                    <a:pt x="396" y="248"/>
                  </a:lnTo>
                  <a:lnTo>
                    <a:pt x="391" y="248"/>
                  </a:lnTo>
                  <a:lnTo>
                    <a:pt x="387" y="244"/>
                  </a:lnTo>
                  <a:lnTo>
                    <a:pt x="384" y="240"/>
                  </a:lnTo>
                  <a:lnTo>
                    <a:pt x="387" y="238"/>
                  </a:lnTo>
                  <a:lnTo>
                    <a:pt x="389" y="236"/>
                  </a:lnTo>
                  <a:lnTo>
                    <a:pt x="391" y="234"/>
                  </a:lnTo>
                  <a:lnTo>
                    <a:pt x="391" y="232"/>
                  </a:lnTo>
                  <a:lnTo>
                    <a:pt x="389" y="230"/>
                  </a:lnTo>
                  <a:lnTo>
                    <a:pt x="382" y="226"/>
                  </a:lnTo>
                  <a:lnTo>
                    <a:pt x="378" y="226"/>
                  </a:lnTo>
                  <a:lnTo>
                    <a:pt x="371" y="224"/>
                  </a:lnTo>
                  <a:lnTo>
                    <a:pt x="368" y="222"/>
                  </a:lnTo>
                  <a:lnTo>
                    <a:pt x="366" y="222"/>
                  </a:lnTo>
                  <a:lnTo>
                    <a:pt x="366" y="220"/>
                  </a:lnTo>
                  <a:lnTo>
                    <a:pt x="368" y="216"/>
                  </a:lnTo>
                  <a:lnTo>
                    <a:pt x="382" y="204"/>
                  </a:lnTo>
                  <a:lnTo>
                    <a:pt x="394" y="194"/>
                  </a:lnTo>
                  <a:lnTo>
                    <a:pt x="398" y="166"/>
                  </a:lnTo>
                  <a:lnTo>
                    <a:pt x="403" y="141"/>
                  </a:lnTo>
                  <a:lnTo>
                    <a:pt x="403" y="117"/>
                  </a:lnTo>
                  <a:lnTo>
                    <a:pt x="405" y="91"/>
                  </a:lnTo>
                  <a:lnTo>
                    <a:pt x="403" y="77"/>
                  </a:lnTo>
                  <a:lnTo>
                    <a:pt x="401" y="67"/>
                  </a:lnTo>
                  <a:lnTo>
                    <a:pt x="396" y="57"/>
                  </a:lnTo>
                  <a:lnTo>
                    <a:pt x="391" y="49"/>
                  </a:lnTo>
                  <a:lnTo>
                    <a:pt x="382" y="39"/>
                  </a:lnTo>
                  <a:lnTo>
                    <a:pt x="375" y="35"/>
                  </a:lnTo>
                  <a:lnTo>
                    <a:pt x="366" y="32"/>
                  </a:lnTo>
                  <a:lnTo>
                    <a:pt x="359" y="28"/>
                  </a:lnTo>
                  <a:lnTo>
                    <a:pt x="357" y="24"/>
                  </a:lnTo>
                  <a:lnTo>
                    <a:pt x="352" y="20"/>
                  </a:lnTo>
                  <a:lnTo>
                    <a:pt x="350" y="16"/>
                  </a:lnTo>
                  <a:lnTo>
                    <a:pt x="345" y="14"/>
                  </a:lnTo>
                  <a:lnTo>
                    <a:pt x="336" y="12"/>
                  </a:lnTo>
                  <a:lnTo>
                    <a:pt x="322" y="12"/>
                  </a:lnTo>
                  <a:lnTo>
                    <a:pt x="310" y="12"/>
                  </a:lnTo>
                  <a:lnTo>
                    <a:pt x="301" y="8"/>
                  </a:lnTo>
                  <a:lnTo>
                    <a:pt x="289" y="4"/>
                  </a:lnTo>
                  <a:lnTo>
                    <a:pt x="280" y="0"/>
                  </a:lnTo>
                  <a:lnTo>
                    <a:pt x="270" y="6"/>
                  </a:lnTo>
                  <a:lnTo>
                    <a:pt x="263" y="10"/>
                  </a:lnTo>
                  <a:lnTo>
                    <a:pt x="259" y="14"/>
                  </a:lnTo>
                  <a:lnTo>
                    <a:pt x="256" y="20"/>
                  </a:lnTo>
                  <a:lnTo>
                    <a:pt x="261" y="26"/>
                  </a:lnTo>
                  <a:lnTo>
                    <a:pt x="268" y="28"/>
                  </a:lnTo>
                  <a:lnTo>
                    <a:pt x="275" y="30"/>
                  </a:lnTo>
                  <a:lnTo>
                    <a:pt x="284" y="30"/>
                  </a:lnTo>
                  <a:lnTo>
                    <a:pt x="294" y="32"/>
                  </a:lnTo>
                  <a:lnTo>
                    <a:pt x="301" y="37"/>
                  </a:lnTo>
                  <a:lnTo>
                    <a:pt x="305" y="43"/>
                  </a:lnTo>
                  <a:lnTo>
                    <a:pt x="312" y="49"/>
                  </a:lnTo>
                  <a:lnTo>
                    <a:pt x="310" y="59"/>
                  </a:lnTo>
                  <a:lnTo>
                    <a:pt x="301" y="83"/>
                  </a:lnTo>
                  <a:lnTo>
                    <a:pt x="298" y="91"/>
                  </a:lnTo>
                  <a:lnTo>
                    <a:pt x="296" y="99"/>
                  </a:lnTo>
                  <a:lnTo>
                    <a:pt x="294" y="103"/>
                  </a:lnTo>
                  <a:lnTo>
                    <a:pt x="289" y="107"/>
                  </a:lnTo>
                  <a:lnTo>
                    <a:pt x="284" y="111"/>
                  </a:lnTo>
                  <a:lnTo>
                    <a:pt x="280" y="115"/>
                  </a:lnTo>
                  <a:lnTo>
                    <a:pt x="280" y="123"/>
                  </a:lnTo>
                  <a:lnTo>
                    <a:pt x="277" y="127"/>
                  </a:lnTo>
                  <a:lnTo>
                    <a:pt x="273" y="131"/>
                  </a:lnTo>
                  <a:lnTo>
                    <a:pt x="268" y="133"/>
                  </a:lnTo>
                  <a:lnTo>
                    <a:pt x="261" y="139"/>
                  </a:lnTo>
                  <a:lnTo>
                    <a:pt x="254" y="146"/>
                  </a:lnTo>
                  <a:lnTo>
                    <a:pt x="254" y="154"/>
                  </a:lnTo>
                  <a:lnTo>
                    <a:pt x="254" y="160"/>
                  </a:lnTo>
                  <a:lnTo>
                    <a:pt x="249" y="162"/>
                  </a:lnTo>
                  <a:lnTo>
                    <a:pt x="240" y="166"/>
                  </a:lnTo>
                  <a:lnTo>
                    <a:pt x="224" y="168"/>
                  </a:lnTo>
                  <a:lnTo>
                    <a:pt x="205" y="174"/>
                  </a:lnTo>
                  <a:lnTo>
                    <a:pt x="198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9" y="198"/>
                  </a:lnTo>
                  <a:lnTo>
                    <a:pt x="189" y="208"/>
                  </a:lnTo>
                  <a:lnTo>
                    <a:pt x="189" y="216"/>
                  </a:lnTo>
                  <a:lnTo>
                    <a:pt x="187" y="224"/>
                  </a:lnTo>
                  <a:lnTo>
                    <a:pt x="182" y="230"/>
                  </a:lnTo>
                  <a:lnTo>
                    <a:pt x="175" y="242"/>
                  </a:lnTo>
                  <a:lnTo>
                    <a:pt x="170" y="255"/>
                  </a:lnTo>
                  <a:lnTo>
                    <a:pt x="173" y="261"/>
                  </a:lnTo>
                  <a:lnTo>
                    <a:pt x="175" y="265"/>
                  </a:lnTo>
                  <a:lnTo>
                    <a:pt x="180" y="269"/>
                  </a:lnTo>
                  <a:lnTo>
                    <a:pt x="184" y="271"/>
                  </a:lnTo>
                  <a:lnTo>
                    <a:pt x="189" y="275"/>
                  </a:lnTo>
                  <a:lnTo>
                    <a:pt x="191" y="281"/>
                  </a:lnTo>
                  <a:lnTo>
                    <a:pt x="191" y="289"/>
                  </a:lnTo>
                  <a:lnTo>
                    <a:pt x="187" y="301"/>
                  </a:lnTo>
                  <a:lnTo>
                    <a:pt x="177" y="325"/>
                  </a:lnTo>
                  <a:lnTo>
                    <a:pt x="163" y="351"/>
                  </a:lnTo>
                  <a:lnTo>
                    <a:pt x="156" y="364"/>
                  </a:lnTo>
                  <a:lnTo>
                    <a:pt x="147" y="374"/>
                  </a:lnTo>
                  <a:lnTo>
                    <a:pt x="138" y="382"/>
                  </a:lnTo>
                  <a:lnTo>
                    <a:pt x="128" y="388"/>
                  </a:lnTo>
                  <a:lnTo>
                    <a:pt x="110" y="402"/>
                  </a:lnTo>
                  <a:lnTo>
                    <a:pt x="94" y="418"/>
                  </a:lnTo>
                  <a:lnTo>
                    <a:pt x="82" y="432"/>
                  </a:lnTo>
                  <a:lnTo>
                    <a:pt x="75" y="448"/>
                  </a:lnTo>
                  <a:lnTo>
                    <a:pt x="66" y="473"/>
                  </a:lnTo>
                  <a:lnTo>
                    <a:pt x="63" y="483"/>
                  </a:lnTo>
                  <a:lnTo>
                    <a:pt x="52" y="501"/>
                  </a:lnTo>
                  <a:lnTo>
                    <a:pt x="42" y="517"/>
                  </a:lnTo>
                  <a:lnTo>
                    <a:pt x="35" y="531"/>
                  </a:lnTo>
                  <a:lnTo>
                    <a:pt x="31" y="541"/>
                  </a:lnTo>
                  <a:lnTo>
                    <a:pt x="28" y="551"/>
                  </a:lnTo>
                  <a:lnTo>
                    <a:pt x="24" y="559"/>
                  </a:lnTo>
                  <a:lnTo>
                    <a:pt x="21" y="567"/>
                  </a:lnTo>
                  <a:lnTo>
                    <a:pt x="19" y="577"/>
                  </a:lnTo>
                  <a:lnTo>
                    <a:pt x="17" y="590"/>
                  </a:lnTo>
                  <a:lnTo>
                    <a:pt x="14" y="610"/>
                  </a:lnTo>
                  <a:lnTo>
                    <a:pt x="10" y="626"/>
                  </a:lnTo>
                  <a:lnTo>
                    <a:pt x="3" y="640"/>
                  </a:lnTo>
                  <a:lnTo>
                    <a:pt x="3" y="648"/>
                  </a:lnTo>
                  <a:lnTo>
                    <a:pt x="0" y="656"/>
                  </a:lnTo>
                  <a:lnTo>
                    <a:pt x="0" y="666"/>
                  </a:lnTo>
                  <a:lnTo>
                    <a:pt x="5" y="678"/>
                  </a:lnTo>
                  <a:lnTo>
                    <a:pt x="5" y="705"/>
                  </a:lnTo>
                  <a:lnTo>
                    <a:pt x="7" y="727"/>
                  </a:lnTo>
                  <a:lnTo>
                    <a:pt x="12" y="741"/>
                  </a:lnTo>
                  <a:lnTo>
                    <a:pt x="14" y="751"/>
                  </a:lnTo>
                  <a:lnTo>
                    <a:pt x="12" y="761"/>
                  </a:lnTo>
                  <a:lnTo>
                    <a:pt x="10" y="771"/>
                  </a:lnTo>
                  <a:lnTo>
                    <a:pt x="17" y="795"/>
                  </a:lnTo>
                  <a:lnTo>
                    <a:pt x="24" y="810"/>
                  </a:lnTo>
                  <a:lnTo>
                    <a:pt x="17" y="828"/>
                  </a:lnTo>
                  <a:lnTo>
                    <a:pt x="12" y="848"/>
                  </a:lnTo>
                  <a:lnTo>
                    <a:pt x="31" y="84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4" name="Freeform 143"/>
            <p:cNvSpPr>
              <a:spLocks noChangeArrowheads="1"/>
            </p:cNvSpPr>
            <p:nvPr/>
          </p:nvSpPr>
          <p:spPr bwMode="auto">
            <a:xfrm>
              <a:off x="4234037" y="2202844"/>
              <a:ext cx="538481" cy="882231"/>
            </a:xfrm>
            <a:custGeom>
              <a:avLst/>
              <a:gdLst>
                <a:gd name="T0" fmla="*/ 2147483647 w 592"/>
                <a:gd name="T1" fmla="*/ 0 h 925"/>
                <a:gd name="T2" fmla="*/ 2147483647 w 592"/>
                <a:gd name="T3" fmla="*/ 2147483647 h 925"/>
                <a:gd name="T4" fmla="*/ 2147483647 w 592"/>
                <a:gd name="T5" fmla="*/ 2147483647 h 925"/>
                <a:gd name="T6" fmla="*/ 0 w 592"/>
                <a:gd name="T7" fmla="*/ 2147483647 h 925"/>
                <a:gd name="T8" fmla="*/ 2147483647 w 592"/>
                <a:gd name="T9" fmla="*/ 2147483647 h 925"/>
                <a:gd name="T10" fmla="*/ 2147483647 w 592"/>
                <a:gd name="T11" fmla="*/ 2147483647 h 925"/>
                <a:gd name="T12" fmla="*/ 2147483647 w 592"/>
                <a:gd name="T13" fmla="*/ 2147483647 h 925"/>
                <a:gd name="T14" fmla="*/ 2147483647 w 592"/>
                <a:gd name="T15" fmla="*/ 2147483647 h 925"/>
                <a:gd name="T16" fmla="*/ 2147483647 w 592"/>
                <a:gd name="T17" fmla="*/ 2147483647 h 925"/>
                <a:gd name="T18" fmla="*/ 2147483647 w 592"/>
                <a:gd name="T19" fmla="*/ 2147483647 h 925"/>
                <a:gd name="T20" fmla="*/ 2147483647 w 592"/>
                <a:gd name="T21" fmla="*/ 2147483647 h 925"/>
                <a:gd name="T22" fmla="*/ 2147483647 w 592"/>
                <a:gd name="T23" fmla="*/ 2147483647 h 925"/>
                <a:gd name="T24" fmla="*/ 2147483647 w 592"/>
                <a:gd name="T25" fmla="*/ 2147483647 h 925"/>
                <a:gd name="T26" fmla="*/ 2147483647 w 592"/>
                <a:gd name="T27" fmla="*/ 2147483647 h 925"/>
                <a:gd name="T28" fmla="*/ 2147483647 w 592"/>
                <a:gd name="T29" fmla="*/ 2147483647 h 925"/>
                <a:gd name="T30" fmla="*/ 2147483647 w 592"/>
                <a:gd name="T31" fmla="*/ 2147483647 h 925"/>
                <a:gd name="T32" fmla="*/ 2147483647 w 592"/>
                <a:gd name="T33" fmla="*/ 2147483647 h 925"/>
                <a:gd name="T34" fmla="*/ 2147483647 w 592"/>
                <a:gd name="T35" fmla="*/ 2147483647 h 925"/>
                <a:gd name="T36" fmla="*/ 2147483647 w 592"/>
                <a:gd name="T37" fmla="*/ 2147483647 h 925"/>
                <a:gd name="T38" fmla="*/ 2147483647 w 592"/>
                <a:gd name="T39" fmla="*/ 2147483647 h 925"/>
                <a:gd name="T40" fmla="*/ 2147483647 w 592"/>
                <a:gd name="T41" fmla="*/ 2147483647 h 925"/>
                <a:gd name="T42" fmla="*/ 2147483647 w 592"/>
                <a:gd name="T43" fmla="*/ 2147483647 h 925"/>
                <a:gd name="T44" fmla="*/ 2147483647 w 592"/>
                <a:gd name="T45" fmla="*/ 2147483647 h 925"/>
                <a:gd name="T46" fmla="*/ 2147483647 w 592"/>
                <a:gd name="T47" fmla="*/ 2147483647 h 925"/>
                <a:gd name="T48" fmla="*/ 2147483647 w 592"/>
                <a:gd name="T49" fmla="*/ 2147483647 h 925"/>
                <a:gd name="T50" fmla="*/ 2147483647 w 592"/>
                <a:gd name="T51" fmla="*/ 2147483647 h 925"/>
                <a:gd name="T52" fmla="*/ 2147483647 w 592"/>
                <a:gd name="T53" fmla="*/ 2147483647 h 925"/>
                <a:gd name="T54" fmla="*/ 2147483647 w 592"/>
                <a:gd name="T55" fmla="*/ 2147483647 h 925"/>
                <a:gd name="T56" fmla="*/ 2147483647 w 592"/>
                <a:gd name="T57" fmla="*/ 2147483647 h 925"/>
                <a:gd name="T58" fmla="*/ 2147483647 w 592"/>
                <a:gd name="T59" fmla="*/ 2147483647 h 925"/>
                <a:gd name="T60" fmla="*/ 2147483647 w 592"/>
                <a:gd name="T61" fmla="*/ 2147483647 h 925"/>
                <a:gd name="T62" fmla="*/ 2147483647 w 592"/>
                <a:gd name="T63" fmla="*/ 2147483647 h 925"/>
                <a:gd name="T64" fmla="*/ 2147483647 w 592"/>
                <a:gd name="T65" fmla="*/ 2147483647 h 925"/>
                <a:gd name="T66" fmla="*/ 2147483647 w 592"/>
                <a:gd name="T67" fmla="*/ 2147483647 h 925"/>
                <a:gd name="T68" fmla="*/ 2147483647 w 592"/>
                <a:gd name="T69" fmla="*/ 2147483647 h 925"/>
                <a:gd name="T70" fmla="*/ 2147483647 w 592"/>
                <a:gd name="T71" fmla="*/ 2147483647 h 925"/>
                <a:gd name="T72" fmla="*/ 2147483647 w 592"/>
                <a:gd name="T73" fmla="*/ 2147483647 h 925"/>
                <a:gd name="T74" fmla="*/ 2147483647 w 592"/>
                <a:gd name="T75" fmla="*/ 2147483647 h 925"/>
                <a:gd name="T76" fmla="*/ 2147483647 w 592"/>
                <a:gd name="T77" fmla="*/ 2147483647 h 925"/>
                <a:gd name="T78" fmla="*/ 2147483647 w 592"/>
                <a:gd name="T79" fmla="*/ 2147483647 h 925"/>
                <a:gd name="T80" fmla="*/ 2147483647 w 592"/>
                <a:gd name="T81" fmla="*/ 2147483647 h 925"/>
                <a:gd name="T82" fmla="*/ 2147483647 w 592"/>
                <a:gd name="T83" fmla="*/ 2147483647 h 925"/>
                <a:gd name="T84" fmla="*/ 2147483647 w 592"/>
                <a:gd name="T85" fmla="*/ 2147483647 h 925"/>
                <a:gd name="T86" fmla="*/ 2147483647 w 592"/>
                <a:gd name="T87" fmla="*/ 2147483647 h 925"/>
                <a:gd name="T88" fmla="*/ 2147483647 w 592"/>
                <a:gd name="T89" fmla="*/ 2147483647 h 925"/>
                <a:gd name="T90" fmla="*/ 2147483647 w 592"/>
                <a:gd name="T91" fmla="*/ 2147483647 h 925"/>
                <a:gd name="T92" fmla="*/ 2147483647 w 592"/>
                <a:gd name="T93" fmla="*/ 2147483647 h 925"/>
                <a:gd name="T94" fmla="*/ 2147483647 w 592"/>
                <a:gd name="T95" fmla="*/ 2147483647 h 925"/>
                <a:gd name="T96" fmla="*/ 2147483647 w 592"/>
                <a:gd name="T97" fmla="*/ 2147483647 h 925"/>
                <a:gd name="T98" fmla="*/ 2147483647 w 592"/>
                <a:gd name="T99" fmla="*/ 2147483647 h 925"/>
                <a:gd name="T100" fmla="*/ 2147483647 w 592"/>
                <a:gd name="T101" fmla="*/ 2147483647 h 925"/>
                <a:gd name="T102" fmla="*/ 2147483647 w 592"/>
                <a:gd name="T103" fmla="*/ 2147483647 h 925"/>
                <a:gd name="T104" fmla="*/ 2147483647 w 592"/>
                <a:gd name="T105" fmla="*/ 2147483647 h 925"/>
                <a:gd name="T106" fmla="*/ 2147483647 w 592"/>
                <a:gd name="T107" fmla="*/ 2147483647 h 925"/>
                <a:gd name="T108" fmla="*/ 2147483647 w 592"/>
                <a:gd name="T109" fmla="*/ 2147483647 h 925"/>
                <a:gd name="T110" fmla="*/ 2147483647 w 592"/>
                <a:gd name="T111" fmla="*/ 2147483647 h 925"/>
                <a:gd name="T112" fmla="*/ 2147483647 w 592"/>
                <a:gd name="T113" fmla="*/ 2147483647 h 925"/>
                <a:gd name="T114" fmla="*/ 2147483647 w 592"/>
                <a:gd name="T115" fmla="*/ 2147483647 h 925"/>
                <a:gd name="T116" fmla="*/ 2147483647 w 592"/>
                <a:gd name="T117" fmla="*/ 2147483647 h 925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2"/>
                <a:gd name="T178" fmla="*/ 0 h 925"/>
                <a:gd name="T179" fmla="*/ 592 w 592"/>
                <a:gd name="T180" fmla="*/ 925 h 9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2" h="925">
                  <a:moveTo>
                    <a:pt x="31" y="842"/>
                  </a:moveTo>
                  <a:lnTo>
                    <a:pt x="40" y="828"/>
                  </a:lnTo>
                  <a:lnTo>
                    <a:pt x="45" y="816"/>
                  </a:lnTo>
                  <a:lnTo>
                    <a:pt x="47" y="812"/>
                  </a:lnTo>
                  <a:lnTo>
                    <a:pt x="52" y="808"/>
                  </a:lnTo>
                  <a:lnTo>
                    <a:pt x="56" y="804"/>
                  </a:lnTo>
                  <a:lnTo>
                    <a:pt x="63" y="797"/>
                  </a:lnTo>
                  <a:lnTo>
                    <a:pt x="68" y="828"/>
                  </a:lnTo>
                  <a:lnTo>
                    <a:pt x="68" y="848"/>
                  </a:lnTo>
                  <a:lnTo>
                    <a:pt x="80" y="856"/>
                  </a:lnTo>
                  <a:lnTo>
                    <a:pt x="108" y="866"/>
                  </a:lnTo>
                  <a:lnTo>
                    <a:pt x="138" y="876"/>
                  </a:lnTo>
                  <a:lnTo>
                    <a:pt x="159" y="880"/>
                  </a:lnTo>
                  <a:lnTo>
                    <a:pt x="173" y="870"/>
                  </a:lnTo>
                  <a:lnTo>
                    <a:pt x="189" y="858"/>
                  </a:lnTo>
                  <a:lnTo>
                    <a:pt x="215" y="864"/>
                  </a:lnTo>
                  <a:lnTo>
                    <a:pt x="240" y="870"/>
                  </a:lnTo>
                  <a:lnTo>
                    <a:pt x="245" y="876"/>
                  </a:lnTo>
                  <a:lnTo>
                    <a:pt x="249" y="888"/>
                  </a:lnTo>
                  <a:lnTo>
                    <a:pt x="252" y="892"/>
                  </a:lnTo>
                  <a:lnTo>
                    <a:pt x="254" y="896"/>
                  </a:lnTo>
                  <a:lnTo>
                    <a:pt x="259" y="900"/>
                  </a:lnTo>
                  <a:lnTo>
                    <a:pt x="263" y="900"/>
                  </a:lnTo>
                  <a:lnTo>
                    <a:pt x="275" y="896"/>
                  </a:lnTo>
                  <a:lnTo>
                    <a:pt x="284" y="890"/>
                  </a:lnTo>
                  <a:lnTo>
                    <a:pt x="298" y="890"/>
                  </a:lnTo>
                  <a:lnTo>
                    <a:pt x="301" y="898"/>
                  </a:lnTo>
                  <a:lnTo>
                    <a:pt x="303" y="906"/>
                  </a:lnTo>
                  <a:lnTo>
                    <a:pt x="308" y="913"/>
                  </a:lnTo>
                  <a:lnTo>
                    <a:pt x="312" y="917"/>
                  </a:lnTo>
                  <a:lnTo>
                    <a:pt x="322" y="921"/>
                  </a:lnTo>
                  <a:lnTo>
                    <a:pt x="329" y="923"/>
                  </a:lnTo>
                  <a:lnTo>
                    <a:pt x="338" y="925"/>
                  </a:lnTo>
                  <a:lnTo>
                    <a:pt x="347" y="925"/>
                  </a:lnTo>
                  <a:lnTo>
                    <a:pt x="350" y="915"/>
                  </a:lnTo>
                  <a:lnTo>
                    <a:pt x="357" y="909"/>
                  </a:lnTo>
                  <a:lnTo>
                    <a:pt x="364" y="902"/>
                  </a:lnTo>
                  <a:lnTo>
                    <a:pt x="368" y="896"/>
                  </a:lnTo>
                  <a:lnTo>
                    <a:pt x="375" y="900"/>
                  </a:lnTo>
                  <a:lnTo>
                    <a:pt x="380" y="902"/>
                  </a:lnTo>
                  <a:lnTo>
                    <a:pt x="384" y="906"/>
                  </a:lnTo>
                  <a:lnTo>
                    <a:pt x="387" y="911"/>
                  </a:lnTo>
                  <a:lnTo>
                    <a:pt x="422" y="902"/>
                  </a:lnTo>
                  <a:lnTo>
                    <a:pt x="454" y="896"/>
                  </a:lnTo>
                  <a:lnTo>
                    <a:pt x="468" y="902"/>
                  </a:lnTo>
                  <a:lnTo>
                    <a:pt x="482" y="902"/>
                  </a:lnTo>
                  <a:lnTo>
                    <a:pt x="499" y="904"/>
                  </a:lnTo>
                  <a:lnTo>
                    <a:pt x="515" y="904"/>
                  </a:lnTo>
                  <a:lnTo>
                    <a:pt x="531" y="866"/>
                  </a:lnTo>
                  <a:lnTo>
                    <a:pt x="536" y="848"/>
                  </a:lnTo>
                  <a:lnTo>
                    <a:pt x="531" y="846"/>
                  </a:lnTo>
                  <a:lnTo>
                    <a:pt x="529" y="842"/>
                  </a:lnTo>
                  <a:lnTo>
                    <a:pt x="529" y="838"/>
                  </a:lnTo>
                  <a:lnTo>
                    <a:pt x="529" y="832"/>
                  </a:lnTo>
                  <a:lnTo>
                    <a:pt x="536" y="826"/>
                  </a:lnTo>
                  <a:lnTo>
                    <a:pt x="543" y="820"/>
                  </a:lnTo>
                  <a:lnTo>
                    <a:pt x="533" y="810"/>
                  </a:lnTo>
                  <a:lnTo>
                    <a:pt x="526" y="797"/>
                  </a:lnTo>
                  <a:lnTo>
                    <a:pt x="531" y="789"/>
                  </a:lnTo>
                  <a:lnTo>
                    <a:pt x="536" y="777"/>
                  </a:lnTo>
                  <a:lnTo>
                    <a:pt x="533" y="773"/>
                  </a:lnTo>
                  <a:lnTo>
                    <a:pt x="524" y="767"/>
                  </a:lnTo>
                  <a:lnTo>
                    <a:pt x="522" y="765"/>
                  </a:lnTo>
                  <a:lnTo>
                    <a:pt x="517" y="759"/>
                  </a:lnTo>
                  <a:lnTo>
                    <a:pt x="515" y="751"/>
                  </a:lnTo>
                  <a:lnTo>
                    <a:pt x="515" y="739"/>
                  </a:lnTo>
                  <a:lnTo>
                    <a:pt x="526" y="727"/>
                  </a:lnTo>
                  <a:lnTo>
                    <a:pt x="540" y="713"/>
                  </a:lnTo>
                  <a:lnTo>
                    <a:pt x="543" y="709"/>
                  </a:lnTo>
                  <a:lnTo>
                    <a:pt x="543" y="707"/>
                  </a:lnTo>
                  <a:lnTo>
                    <a:pt x="540" y="705"/>
                  </a:lnTo>
                  <a:lnTo>
                    <a:pt x="536" y="703"/>
                  </a:lnTo>
                  <a:lnTo>
                    <a:pt x="529" y="699"/>
                  </a:lnTo>
                  <a:lnTo>
                    <a:pt x="526" y="695"/>
                  </a:lnTo>
                  <a:lnTo>
                    <a:pt x="536" y="691"/>
                  </a:lnTo>
                  <a:lnTo>
                    <a:pt x="545" y="682"/>
                  </a:lnTo>
                  <a:lnTo>
                    <a:pt x="540" y="674"/>
                  </a:lnTo>
                  <a:lnTo>
                    <a:pt x="533" y="670"/>
                  </a:lnTo>
                  <a:lnTo>
                    <a:pt x="526" y="668"/>
                  </a:lnTo>
                  <a:lnTo>
                    <a:pt x="517" y="666"/>
                  </a:lnTo>
                  <a:lnTo>
                    <a:pt x="510" y="664"/>
                  </a:lnTo>
                  <a:lnTo>
                    <a:pt x="501" y="662"/>
                  </a:lnTo>
                  <a:lnTo>
                    <a:pt x="496" y="656"/>
                  </a:lnTo>
                  <a:lnTo>
                    <a:pt x="494" y="648"/>
                  </a:lnTo>
                  <a:lnTo>
                    <a:pt x="496" y="640"/>
                  </a:lnTo>
                  <a:lnTo>
                    <a:pt x="499" y="634"/>
                  </a:lnTo>
                  <a:lnTo>
                    <a:pt x="501" y="630"/>
                  </a:lnTo>
                  <a:lnTo>
                    <a:pt x="503" y="624"/>
                  </a:lnTo>
                  <a:lnTo>
                    <a:pt x="512" y="618"/>
                  </a:lnTo>
                  <a:lnTo>
                    <a:pt x="522" y="610"/>
                  </a:lnTo>
                  <a:lnTo>
                    <a:pt x="529" y="606"/>
                  </a:lnTo>
                  <a:lnTo>
                    <a:pt x="531" y="600"/>
                  </a:lnTo>
                  <a:lnTo>
                    <a:pt x="529" y="596"/>
                  </a:lnTo>
                  <a:lnTo>
                    <a:pt x="529" y="592"/>
                  </a:lnTo>
                  <a:lnTo>
                    <a:pt x="557" y="573"/>
                  </a:lnTo>
                  <a:lnTo>
                    <a:pt x="592" y="547"/>
                  </a:lnTo>
                  <a:lnTo>
                    <a:pt x="585" y="547"/>
                  </a:lnTo>
                  <a:lnTo>
                    <a:pt x="573" y="547"/>
                  </a:lnTo>
                  <a:lnTo>
                    <a:pt x="566" y="543"/>
                  </a:lnTo>
                  <a:lnTo>
                    <a:pt x="559" y="539"/>
                  </a:lnTo>
                  <a:lnTo>
                    <a:pt x="552" y="533"/>
                  </a:lnTo>
                  <a:lnTo>
                    <a:pt x="538" y="531"/>
                  </a:lnTo>
                  <a:lnTo>
                    <a:pt x="529" y="529"/>
                  </a:lnTo>
                  <a:lnTo>
                    <a:pt x="519" y="525"/>
                  </a:lnTo>
                  <a:lnTo>
                    <a:pt x="515" y="521"/>
                  </a:lnTo>
                  <a:lnTo>
                    <a:pt x="510" y="515"/>
                  </a:lnTo>
                  <a:lnTo>
                    <a:pt x="503" y="501"/>
                  </a:lnTo>
                  <a:lnTo>
                    <a:pt x="494" y="493"/>
                  </a:lnTo>
                  <a:lnTo>
                    <a:pt x="492" y="487"/>
                  </a:lnTo>
                  <a:lnTo>
                    <a:pt x="492" y="479"/>
                  </a:lnTo>
                  <a:lnTo>
                    <a:pt x="496" y="470"/>
                  </a:lnTo>
                  <a:lnTo>
                    <a:pt x="499" y="466"/>
                  </a:lnTo>
                  <a:lnTo>
                    <a:pt x="487" y="452"/>
                  </a:lnTo>
                  <a:lnTo>
                    <a:pt x="466" y="430"/>
                  </a:lnTo>
                  <a:lnTo>
                    <a:pt x="464" y="420"/>
                  </a:lnTo>
                  <a:lnTo>
                    <a:pt x="461" y="416"/>
                  </a:lnTo>
                  <a:lnTo>
                    <a:pt x="459" y="414"/>
                  </a:lnTo>
                  <a:lnTo>
                    <a:pt x="457" y="412"/>
                  </a:lnTo>
                  <a:lnTo>
                    <a:pt x="450" y="412"/>
                  </a:lnTo>
                  <a:lnTo>
                    <a:pt x="447" y="408"/>
                  </a:lnTo>
                  <a:lnTo>
                    <a:pt x="454" y="392"/>
                  </a:lnTo>
                  <a:lnTo>
                    <a:pt x="464" y="380"/>
                  </a:lnTo>
                  <a:lnTo>
                    <a:pt x="466" y="364"/>
                  </a:lnTo>
                  <a:lnTo>
                    <a:pt x="471" y="347"/>
                  </a:lnTo>
                  <a:lnTo>
                    <a:pt x="485" y="343"/>
                  </a:lnTo>
                  <a:lnTo>
                    <a:pt x="499" y="345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27"/>
                  </a:lnTo>
                  <a:lnTo>
                    <a:pt x="512" y="311"/>
                  </a:lnTo>
                  <a:lnTo>
                    <a:pt x="512" y="305"/>
                  </a:lnTo>
                  <a:lnTo>
                    <a:pt x="508" y="299"/>
                  </a:lnTo>
                  <a:lnTo>
                    <a:pt x="501" y="295"/>
                  </a:lnTo>
                  <a:lnTo>
                    <a:pt x="492" y="293"/>
                  </a:lnTo>
                  <a:lnTo>
                    <a:pt x="464" y="297"/>
                  </a:lnTo>
                  <a:lnTo>
                    <a:pt x="443" y="299"/>
                  </a:lnTo>
                  <a:lnTo>
                    <a:pt x="436" y="293"/>
                  </a:lnTo>
                  <a:lnTo>
                    <a:pt x="429" y="285"/>
                  </a:lnTo>
                  <a:lnTo>
                    <a:pt x="419" y="275"/>
                  </a:lnTo>
                  <a:lnTo>
                    <a:pt x="415" y="263"/>
                  </a:lnTo>
                  <a:lnTo>
                    <a:pt x="412" y="257"/>
                  </a:lnTo>
                  <a:lnTo>
                    <a:pt x="410" y="255"/>
                  </a:lnTo>
                  <a:lnTo>
                    <a:pt x="405" y="252"/>
                  </a:lnTo>
                  <a:lnTo>
                    <a:pt x="403" y="250"/>
                  </a:lnTo>
                  <a:lnTo>
                    <a:pt x="396" y="248"/>
                  </a:lnTo>
                  <a:lnTo>
                    <a:pt x="391" y="248"/>
                  </a:lnTo>
                  <a:lnTo>
                    <a:pt x="387" y="244"/>
                  </a:lnTo>
                  <a:lnTo>
                    <a:pt x="384" y="240"/>
                  </a:lnTo>
                  <a:lnTo>
                    <a:pt x="387" y="238"/>
                  </a:lnTo>
                  <a:lnTo>
                    <a:pt x="389" y="236"/>
                  </a:lnTo>
                  <a:lnTo>
                    <a:pt x="391" y="234"/>
                  </a:lnTo>
                  <a:lnTo>
                    <a:pt x="391" y="232"/>
                  </a:lnTo>
                  <a:lnTo>
                    <a:pt x="389" y="230"/>
                  </a:lnTo>
                  <a:lnTo>
                    <a:pt x="382" y="226"/>
                  </a:lnTo>
                  <a:lnTo>
                    <a:pt x="378" y="226"/>
                  </a:lnTo>
                  <a:lnTo>
                    <a:pt x="371" y="224"/>
                  </a:lnTo>
                  <a:lnTo>
                    <a:pt x="368" y="222"/>
                  </a:lnTo>
                  <a:lnTo>
                    <a:pt x="366" y="222"/>
                  </a:lnTo>
                  <a:lnTo>
                    <a:pt x="366" y="220"/>
                  </a:lnTo>
                  <a:lnTo>
                    <a:pt x="368" y="216"/>
                  </a:lnTo>
                  <a:lnTo>
                    <a:pt x="382" y="204"/>
                  </a:lnTo>
                  <a:lnTo>
                    <a:pt x="394" y="194"/>
                  </a:lnTo>
                  <a:lnTo>
                    <a:pt x="398" y="166"/>
                  </a:lnTo>
                  <a:lnTo>
                    <a:pt x="403" y="141"/>
                  </a:lnTo>
                  <a:lnTo>
                    <a:pt x="403" y="117"/>
                  </a:lnTo>
                  <a:lnTo>
                    <a:pt x="405" y="91"/>
                  </a:lnTo>
                  <a:lnTo>
                    <a:pt x="403" y="77"/>
                  </a:lnTo>
                  <a:lnTo>
                    <a:pt x="401" y="67"/>
                  </a:lnTo>
                  <a:lnTo>
                    <a:pt x="396" y="57"/>
                  </a:lnTo>
                  <a:lnTo>
                    <a:pt x="391" y="49"/>
                  </a:lnTo>
                  <a:lnTo>
                    <a:pt x="382" y="39"/>
                  </a:lnTo>
                  <a:lnTo>
                    <a:pt x="375" y="35"/>
                  </a:lnTo>
                  <a:lnTo>
                    <a:pt x="366" y="32"/>
                  </a:lnTo>
                  <a:lnTo>
                    <a:pt x="359" y="28"/>
                  </a:lnTo>
                  <a:lnTo>
                    <a:pt x="357" y="24"/>
                  </a:lnTo>
                  <a:lnTo>
                    <a:pt x="352" y="20"/>
                  </a:lnTo>
                  <a:lnTo>
                    <a:pt x="350" y="16"/>
                  </a:lnTo>
                  <a:lnTo>
                    <a:pt x="345" y="14"/>
                  </a:lnTo>
                  <a:lnTo>
                    <a:pt x="336" y="12"/>
                  </a:lnTo>
                  <a:lnTo>
                    <a:pt x="322" y="12"/>
                  </a:lnTo>
                  <a:lnTo>
                    <a:pt x="310" y="12"/>
                  </a:lnTo>
                  <a:lnTo>
                    <a:pt x="301" y="8"/>
                  </a:lnTo>
                  <a:lnTo>
                    <a:pt x="289" y="4"/>
                  </a:lnTo>
                  <a:lnTo>
                    <a:pt x="280" y="0"/>
                  </a:lnTo>
                  <a:lnTo>
                    <a:pt x="270" y="6"/>
                  </a:lnTo>
                  <a:lnTo>
                    <a:pt x="263" y="10"/>
                  </a:lnTo>
                  <a:lnTo>
                    <a:pt x="259" y="14"/>
                  </a:lnTo>
                  <a:lnTo>
                    <a:pt x="256" y="20"/>
                  </a:lnTo>
                  <a:lnTo>
                    <a:pt x="261" y="26"/>
                  </a:lnTo>
                  <a:lnTo>
                    <a:pt x="268" y="28"/>
                  </a:lnTo>
                  <a:lnTo>
                    <a:pt x="275" y="30"/>
                  </a:lnTo>
                  <a:lnTo>
                    <a:pt x="284" y="30"/>
                  </a:lnTo>
                  <a:lnTo>
                    <a:pt x="294" y="32"/>
                  </a:lnTo>
                  <a:lnTo>
                    <a:pt x="301" y="37"/>
                  </a:lnTo>
                  <a:lnTo>
                    <a:pt x="305" y="43"/>
                  </a:lnTo>
                  <a:lnTo>
                    <a:pt x="312" y="49"/>
                  </a:lnTo>
                  <a:lnTo>
                    <a:pt x="310" y="59"/>
                  </a:lnTo>
                  <a:lnTo>
                    <a:pt x="301" y="83"/>
                  </a:lnTo>
                  <a:lnTo>
                    <a:pt x="298" y="91"/>
                  </a:lnTo>
                  <a:lnTo>
                    <a:pt x="296" y="99"/>
                  </a:lnTo>
                  <a:lnTo>
                    <a:pt x="294" y="103"/>
                  </a:lnTo>
                  <a:lnTo>
                    <a:pt x="289" y="107"/>
                  </a:lnTo>
                  <a:lnTo>
                    <a:pt x="284" y="111"/>
                  </a:lnTo>
                  <a:lnTo>
                    <a:pt x="280" y="115"/>
                  </a:lnTo>
                  <a:lnTo>
                    <a:pt x="280" y="123"/>
                  </a:lnTo>
                  <a:lnTo>
                    <a:pt x="277" y="127"/>
                  </a:lnTo>
                  <a:lnTo>
                    <a:pt x="273" y="131"/>
                  </a:lnTo>
                  <a:lnTo>
                    <a:pt x="268" y="133"/>
                  </a:lnTo>
                  <a:lnTo>
                    <a:pt x="261" y="139"/>
                  </a:lnTo>
                  <a:lnTo>
                    <a:pt x="254" y="146"/>
                  </a:lnTo>
                  <a:lnTo>
                    <a:pt x="254" y="154"/>
                  </a:lnTo>
                  <a:lnTo>
                    <a:pt x="254" y="160"/>
                  </a:lnTo>
                  <a:lnTo>
                    <a:pt x="249" y="162"/>
                  </a:lnTo>
                  <a:lnTo>
                    <a:pt x="240" y="166"/>
                  </a:lnTo>
                  <a:lnTo>
                    <a:pt x="224" y="168"/>
                  </a:lnTo>
                  <a:lnTo>
                    <a:pt x="205" y="174"/>
                  </a:lnTo>
                  <a:lnTo>
                    <a:pt x="198" y="178"/>
                  </a:lnTo>
                  <a:lnTo>
                    <a:pt x="191" y="184"/>
                  </a:lnTo>
                  <a:lnTo>
                    <a:pt x="189" y="190"/>
                  </a:lnTo>
                  <a:lnTo>
                    <a:pt x="189" y="198"/>
                  </a:lnTo>
                  <a:lnTo>
                    <a:pt x="189" y="208"/>
                  </a:lnTo>
                  <a:lnTo>
                    <a:pt x="189" y="216"/>
                  </a:lnTo>
                  <a:lnTo>
                    <a:pt x="187" y="224"/>
                  </a:lnTo>
                  <a:lnTo>
                    <a:pt x="182" y="230"/>
                  </a:lnTo>
                  <a:lnTo>
                    <a:pt x="175" y="242"/>
                  </a:lnTo>
                  <a:lnTo>
                    <a:pt x="170" y="255"/>
                  </a:lnTo>
                  <a:lnTo>
                    <a:pt x="173" y="261"/>
                  </a:lnTo>
                  <a:lnTo>
                    <a:pt x="175" y="265"/>
                  </a:lnTo>
                  <a:lnTo>
                    <a:pt x="180" y="269"/>
                  </a:lnTo>
                  <a:lnTo>
                    <a:pt x="184" y="271"/>
                  </a:lnTo>
                  <a:lnTo>
                    <a:pt x="189" y="275"/>
                  </a:lnTo>
                  <a:lnTo>
                    <a:pt x="191" y="281"/>
                  </a:lnTo>
                  <a:lnTo>
                    <a:pt x="191" y="289"/>
                  </a:lnTo>
                  <a:lnTo>
                    <a:pt x="187" y="301"/>
                  </a:lnTo>
                  <a:lnTo>
                    <a:pt x="177" y="325"/>
                  </a:lnTo>
                  <a:lnTo>
                    <a:pt x="163" y="351"/>
                  </a:lnTo>
                  <a:lnTo>
                    <a:pt x="156" y="364"/>
                  </a:lnTo>
                  <a:lnTo>
                    <a:pt x="147" y="374"/>
                  </a:lnTo>
                  <a:lnTo>
                    <a:pt x="138" y="382"/>
                  </a:lnTo>
                  <a:lnTo>
                    <a:pt x="128" y="388"/>
                  </a:lnTo>
                  <a:lnTo>
                    <a:pt x="110" y="402"/>
                  </a:lnTo>
                  <a:lnTo>
                    <a:pt x="94" y="418"/>
                  </a:lnTo>
                  <a:lnTo>
                    <a:pt x="82" y="432"/>
                  </a:lnTo>
                  <a:lnTo>
                    <a:pt x="75" y="448"/>
                  </a:lnTo>
                  <a:lnTo>
                    <a:pt x="66" y="473"/>
                  </a:lnTo>
                  <a:lnTo>
                    <a:pt x="63" y="483"/>
                  </a:lnTo>
                  <a:lnTo>
                    <a:pt x="52" y="501"/>
                  </a:lnTo>
                  <a:lnTo>
                    <a:pt x="42" y="517"/>
                  </a:lnTo>
                  <a:lnTo>
                    <a:pt x="35" y="531"/>
                  </a:lnTo>
                  <a:lnTo>
                    <a:pt x="31" y="541"/>
                  </a:lnTo>
                  <a:lnTo>
                    <a:pt x="28" y="551"/>
                  </a:lnTo>
                  <a:lnTo>
                    <a:pt x="24" y="559"/>
                  </a:lnTo>
                  <a:lnTo>
                    <a:pt x="21" y="567"/>
                  </a:lnTo>
                  <a:lnTo>
                    <a:pt x="19" y="577"/>
                  </a:lnTo>
                  <a:lnTo>
                    <a:pt x="17" y="590"/>
                  </a:lnTo>
                  <a:lnTo>
                    <a:pt x="14" y="610"/>
                  </a:lnTo>
                  <a:lnTo>
                    <a:pt x="10" y="626"/>
                  </a:lnTo>
                  <a:lnTo>
                    <a:pt x="3" y="640"/>
                  </a:lnTo>
                  <a:lnTo>
                    <a:pt x="3" y="648"/>
                  </a:lnTo>
                  <a:lnTo>
                    <a:pt x="0" y="656"/>
                  </a:lnTo>
                  <a:lnTo>
                    <a:pt x="0" y="666"/>
                  </a:lnTo>
                  <a:lnTo>
                    <a:pt x="5" y="678"/>
                  </a:lnTo>
                  <a:lnTo>
                    <a:pt x="5" y="705"/>
                  </a:lnTo>
                  <a:lnTo>
                    <a:pt x="7" y="727"/>
                  </a:lnTo>
                  <a:lnTo>
                    <a:pt x="12" y="741"/>
                  </a:lnTo>
                  <a:lnTo>
                    <a:pt x="14" y="751"/>
                  </a:lnTo>
                  <a:lnTo>
                    <a:pt x="12" y="761"/>
                  </a:lnTo>
                  <a:lnTo>
                    <a:pt x="10" y="771"/>
                  </a:lnTo>
                  <a:lnTo>
                    <a:pt x="17" y="795"/>
                  </a:lnTo>
                  <a:lnTo>
                    <a:pt x="24" y="810"/>
                  </a:lnTo>
                  <a:lnTo>
                    <a:pt x="17" y="828"/>
                  </a:lnTo>
                  <a:lnTo>
                    <a:pt x="12" y="848"/>
                  </a:lnTo>
                  <a:lnTo>
                    <a:pt x="31" y="842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5" name="Freeform 144"/>
            <p:cNvSpPr>
              <a:spLocks noChangeArrowheads="1"/>
            </p:cNvSpPr>
            <p:nvPr/>
          </p:nvSpPr>
          <p:spPr bwMode="auto">
            <a:xfrm>
              <a:off x="3963329" y="2964850"/>
              <a:ext cx="778447" cy="650623"/>
            </a:xfrm>
            <a:custGeom>
              <a:avLst/>
              <a:gdLst>
                <a:gd name="T0" fmla="*/ 2147483647 w 857"/>
                <a:gd name="T1" fmla="*/ 0 h 682"/>
                <a:gd name="T2" fmla="*/ 2147483647 w 857"/>
                <a:gd name="T3" fmla="*/ 2147483647 h 682"/>
                <a:gd name="T4" fmla="*/ 2147483647 w 857"/>
                <a:gd name="T5" fmla="*/ 2147483647 h 682"/>
                <a:gd name="T6" fmla="*/ 0 w 857"/>
                <a:gd name="T7" fmla="*/ 2147483647 h 682"/>
                <a:gd name="T8" fmla="*/ 2147483647 w 857"/>
                <a:gd name="T9" fmla="*/ 2147483647 h 682"/>
                <a:gd name="T10" fmla="*/ 2147483647 w 857"/>
                <a:gd name="T11" fmla="*/ 2147483647 h 682"/>
                <a:gd name="T12" fmla="*/ 2147483647 w 857"/>
                <a:gd name="T13" fmla="*/ 2147483647 h 682"/>
                <a:gd name="T14" fmla="*/ 2147483647 w 857"/>
                <a:gd name="T15" fmla="*/ 2147483647 h 682"/>
                <a:gd name="T16" fmla="*/ 2147483647 w 857"/>
                <a:gd name="T17" fmla="*/ 2147483647 h 682"/>
                <a:gd name="T18" fmla="*/ 2147483647 w 857"/>
                <a:gd name="T19" fmla="*/ 2147483647 h 682"/>
                <a:gd name="T20" fmla="*/ 2147483647 w 857"/>
                <a:gd name="T21" fmla="*/ 2147483647 h 682"/>
                <a:gd name="T22" fmla="*/ 2147483647 w 857"/>
                <a:gd name="T23" fmla="*/ 2147483647 h 682"/>
                <a:gd name="T24" fmla="*/ 2147483647 w 857"/>
                <a:gd name="T25" fmla="*/ 2147483647 h 682"/>
                <a:gd name="T26" fmla="*/ 2147483647 w 857"/>
                <a:gd name="T27" fmla="*/ 2147483647 h 682"/>
                <a:gd name="T28" fmla="*/ 2147483647 w 857"/>
                <a:gd name="T29" fmla="*/ 2147483647 h 682"/>
                <a:gd name="T30" fmla="*/ 2147483647 w 857"/>
                <a:gd name="T31" fmla="*/ 2147483647 h 682"/>
                <a:gd name="T32" fmla="*/ 2147483647 w 857"/>
                <a:gd name="T33" fmla="*/ 2147483647 h 682"/>
                <a:gd name="T34" fmla="*/ 2147483647 w 857"/>
                <a:gd name="T35" fmla="*/ 2147483647 h 682"/>
                <a:gd name="T36" fmla="*/ 2147483647 w 857"/>
                <a:gd name="T37" fmla="*/ 2147483647 h 682"/>
                <a:gd name="T38" fmla="*/ 2147483647 w 857"/>
                <a:gd name="T39" fmla="*/ 2147483647 h 682"/>
                <a:gd name="T40" fmla="*/ 2147483647 w 857"/>
                <a:gd name="T41" fmla="*/ 2147483647 h 682"/>
                <a:gd name="T42" fmla="*/ 2147483647 w 857"/>
                <a:gd name="T43" fmla="*/ 2147483647 h 682"/>
                <a:gd name="T44" fmla="*/ 2147483647 w 857"/>
                <a:gd name="T45" fmla="*/ 2147483647 h 682"/>
                <a:gd name="T46" fmla="*/ 2147483647 w 857"/>
                <a:gd name="T47" fmla="*/ 2147483647 h 682"/>
                <a:gd name="T48" fmla="*/ 2147483647 w 857"/>
                <a:gd name="T49" fmla="*/ 2147483647 h 682"/>
                <a:gd name="T50" fmla="*/ 2147483647 w 857"/>
                <a:gd name="T51" fmla="*/ 2147483647 h 682"/>
                <a:gd name="T52" fmla="*/ 2147483647 w 857"/>
                <a:gd name="T53" fmla="*/ 2147483647 h 682"/>
                <a:gd name="T54" fmla="*/ 2147483647 w 857"/>
                <a:gd name="T55" fmla="*/ 2147483647 h 682"/>
                <a:gd name="T56" fmla="*/ 2147483647 w 857"/>
                <a:gd name="T57" fmla="*/ 2147483647 h 682"/>
                <a:gd name="T58" fmla="*/ 2147483647 w 857"/>
                <a:gd name="T59" fmla="*/ 2147483647 h 682"/>
                <a:gd name="T60" fmla="*/ 2147483647 w 857"/>
                <a:gd name="T61" fmla="*/ 2147483647 h 682"/>
                <a:gd name="T62" fmla="*/ 2147483647 w 857"/>
                <a:gd name="T63" fmla="*/ 2147483647 h 682"/>
                <a:gd name="T64" fmla="*/ 2147483647 w 857"/>
                <a:gd name="T65" fmla="*/ 2147483647 h 682"/>
                <a:gd name="T66" fmla="*/ 2147483647 w 857"/>
                <a:gd name="T67" fmla="*/ 2147483647 h 682"/>
                <a:gd name="T68" fmla="*/ 2147483647 w 857"/>
                <a:gd name="T69" fmla="*/ 2147483647 h 682"/>
                <a:gd name="T70" fmla="*/ 2147483647 w 857"/>
                <a:gd name="T71" fmla="*/ 2147483647 h 682"/>
                <a:gd name="T72" fmla="*/ 2147483647 w 857"/>
                <a:gd name="T73" fmla="*/ 2147483647 h 682"/>
                <a:gd name="T74" fmla="*/ 2147483647 w 857"/>
                <a:gd name="T75" fmla="*/ 2147483647 h 682"/>
                <a:gd name="T76" fmla="*/ 2147483647 w 857"/>
                <a:gd name="T77" fmla="*/ 2147483647 h 682"/>
                <a:gd name="T78" fmla="*/ 2147483647 w 857"/>
                <a:gd name="T79" fmla="*/ 2147483647 h 682"/>
                <a:gd name="T80" fmla="*/ 2147483647 w 857"/>
                <a:gd name="T81" fmla="*/ 2147483647 h 682"/>
                <a:gd name="T82" fmla="*/ 2147483647 w 857"/>
                <a:gd name="T83" fmla="*/ 2147483647 h 682"/>
                <a:gd name="T84" fmla="*/ 2147483647 w 857"/>
                <a:gd name="T85" fmla="*/ 2147483647 h 682"/>
                <a:gd name="T86" fmla="*/ 2147483647 w 857"/>
                <a:gd name="T87" fmla="*/ 2147483647 h 682"/>
                <a:gd name="T88" fmla="*/ 2147483647 w 857"/>
                <a:gd name="T89" fmla="*/ 2147483647 h 682"/>
                <a:gd name="T90" fmla="*/ 2147483647 w 857"/>
                <a:gd name="T91" fmla="*/ 2147483647 h 682"/>
                <a:gd name="T92" fmla="*/ 2147483647 w 857"/>
                <a:gd name="T93" fmla="*/ 2147483647 h 682"/>
                <a:gd name="T94" fmla="*/ 2147483647 w 857"/>
                <a:gd name="T95" fmla="*/ 2147483647 h 682"/>
                <a:gd name="T96" fmla="*/ 2147483647 w 857"/>
                <a:gd name="T97" fmla="*/ 2147483647 h 682"/>
                <a:gd name="T98" fmla="*/ 2147483647 w 857"/>
                <a:gd name="T99" fmla="*/ 2147483647 h 682"/>
                <a:gd name="T100" fmla="*/ 2147483647 w 857"/>
                <a:gd name="T101" fmla="*/ 2147483647 h 682"/>
                <a:gd name="T102" fmla="*/ 2147483647 w 857"/>
                <a:gd name="T103" fmla="*/ 2147483647 h 682"/>
                <a:gd name="T104" fmla="*/ 2147483647 w 857"/>
                <a:gd name="T105" fmla="*/ 2147483647 h 682"/>
                <a:gd name="T106" fmla="*/ 2147483647 w 857"/>
                <a:gd name="T107" fmla="*/ 2147483647 h 682"/>
                <a:gd name="T108" fmla="*/ 2147483647 w 857"/>
                <a:gd name="T109" fmla="*/ 2147483647 h 682"/>
                <a:gd name="T110" fmla="*/ 2147483647 w 857"/>
                <a:gd name="T111" fmla="*/ 2147483647 h 682"/>
                <a:gd name="T112" fmla="*/ 2147483647 w 857"/>
                <a:gd name="T113" fmla="*/ 2147483647 h 682"/>
                <a:gd name="T114" fmla="*/ 2147483647 w 857"/>
                <a:gd name="T115" fmla="*/ 2147483647 h 682"/>
                <a:gd name="T116" fmla="*/ 2147483647 w 857"/>
                <a:gd name="T117" fmla="*/ 2147483647 h 682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7"/>
                <a:gd name="T178" fmla="*/ 0 h 682"/>
                <a:gd name="T179" fmla="*/ 857 w 857"/>
                <a:gd name="T180" fmla="*/ 682 h 6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7" h="682">
                  <a:moveTo>
                    <a:pt x="815" y="104"/>
                  </a:moveTo>
                  <a:lnTo>
                    <a:pt x="799" y="104"/>
                  </a:lnTo>
                  <a:lnTo>
                    <a:pt x="782" y="104"/>
                  </a:lnTo>
                  <a:lnTo>
                    <a:pt x="768" y="102"/>
                  </a:lnTo>
                  <a:lnTo>
                    <a:pt x="754" y="98"/>
                  </a:lnTo>
                  <a:lnTo>
                    <a:pt x="747" y="102"/>
                  </a:lnTo>
                  <a:lnTo>
                    <a:pt x="740" y="104"/>
                  </a:lnTo>
                  <a:lnTo>
                    <a:pt x="731" y="104"/>
                  </a:lnTo>
                  <a:lnTo>
                    <a:pt x="722" y="104"/>
                  </a:lnTo>
                  <a:lnTo>
                    <a:pt x="712" y="102"/>
                  </a:lnTo>
                  <a:lnTo>
                    <a:pt x="703" y="104"/>
                  </a:lnTo>
                  <a:lnTo>
                    <a:pt x="696" y="106"/>
                  </a:lnTo>
                  <a:lnTo>
                    <a:pt x="687" y="113"/>
                  </a:lnTo>
                  <a:lnTo>
                    <a:pt x="684" y="106"/>
                  </a:lnTo>
                  <a:lnTo>
                    <a:pt x="680" y="102"/>
                  </a:lnTo>
                  <a:lnTo>
                    <a:pt x="675" y="100"/>
                  </a:lnTo>
                  <a:lnTo>
                    <a:pt x="668" y="98"/>
                  </a:lnTo>
                  <a:lnTo>
                    <a:pt x="664" y="104"/>
                  </a:lnTo>
                  <a:lnTo>
                    <a:pt x="657" y="111"/>
                  </a:lnTo>
                  <a:lnTo>
                    <a:pt x="650" y="115"/>
                  </a:lnTo>
                  <a:lnTo>
                    <a:pt x="647" y="125"/>
                  </a:lnTo>
                  <a:lnTo>
                    <a:pt x="638" y="125"/>
                  </a:lnTo>
                  <a:lnTo>
                    <a:pt x="629" y="123"/>
                  </a:lnTo>
                  <a:lnTo>
                    <a:pt x="622" y="121"/>
                  </a:lnTo>
                  <a:lnTo>
                    <a:pt x="612" y="119"/>
                  </a:lnTo>
                  <a:lnTo>
                    <a:pt x="608" y="115"/>
                  </a:lnTo>
                  <a:lnTo>
                    <a:pt x="603" y="109"/>
                  </a:lnTo>
                  <a:lnTo>
                    <a:pt x="601" y="100"/>
                  </a:lnTo>
                  <a:lnTo>
                    <a:pt x="598" y="92"/>
                  </a:lnTo>
                  <a:lnTo>
                    <a:pt x="584" y="92"/>
                  </a:lnTo>
                  <a:lnTo>
                    <a:pt x="575" y="98"/>
                  </a:lnTo>
                  <a:lnTo>
                    <a:pt x="563" y="102"/>
                  </a:lnTo>
                  <a:lnTo>
                    <a:pt x="559" y="102"/>
                  </a:lnTo>
                  <a:lnTo>
                    <a:pt x="554" y="98"/>
                  </a:lnTo>
                  <a:lnTo>
                    <a:pt x="552" y="94"/>
                  </a:lnTo>
                  <a:lnTo>
                    <a:pt x="549" y="88"/>
                  </a:lnTo>
                  <a:lnTo>
                    <a:pt x="545" y="76"/>
                  </a:lnTo>
                  <a:lnTo>
                    <a:pt x="540" y="70"/>
                  </a:lnTo>
                  <a:lnTo>
                    <a:pt x="515" y="64"/>
                  </a:lnTo>
                  <a:lnTo>
                    <a:pt x="489" y="58"/>
                  </a:lnTo>
                  <a:lnTo>
                    <a:pt x="473" y="70"/>
                  </a:lnTo>
                  <a:lnTo>
                    <a:pt x="459" y="82"/>
                  </a:lnTo>
                  <a:lnTo>
                    <a:pt x="438" y="78"/>
                  </a:lnTo>
                  <a:lnTo>
                    <a:pt x="408" y="68"/>
                  </a:lnTo>
                  <a:lnTo>
                    <a:pt x="380" y="56"/>
                  </a:lnTo>
                  <a:lnTo>
                    <a:pt x="368" y="50"/>
                  </a:lnTo>
                  <a:lnTo>
                    <a:pt x="368" y="28"/>
                  </a:lnTo>
                  <a:lnTo>
                    <a:pt x="363" y="0"/>
                  </a:lnTo>
                  <a:lnTo>
                    <a:pt x="356" y="4"/>
                  </a:lnTo>
                  <a:lnTo>
                    <a:pt x="352" y="8"/>
                  </a:lnTo>
                  <a:lnTo>
                    <a:pt x="347" y="14"/>
                  </a:lnTo>
                  <a:lnTo>
                    <a:pt x="345" y="18"/>
                  </a:lnTo>
                  <a:lnTo>
                    <a:pt x="340" y="28"/>
                  </a:lnTo>
                  <a:lnTo>
                    <a:pt x="331" y="42"/>
                  </a:lnTo>
                  <a:lnTo>
                    <a:pt x="312" y="50"/>
                  </a:lnTo>
                  <a:lnTo>
                    <a:pt x="307" y="58"/>
                  </a:lnTo>
                  <a:lnTo>
                    <a:pt x="300" y="64"/>
                  </a:lnTo>
                  <a:lnTo>
                    <a:pt x="291" y="68"/>
                  </a:lnTo>
                  <a:lnTo>
                    <a:pt x="287" y="74"/>
                  </a:lnTo>
                  <a:lnTo>
                    <a:pt x="282" y="78"/>
                  </a:lnTo>
                  <a:lnTo>
                    <a:pt x="280" y="84"/>
                  </a:lnTo>
                  <a:lnTo>
                    <a:pt x="277" y="94"/>
                  </a:lnTo>
                  <a:lnTo>
                    <a:pt x="277" y="104"/>
                  </a:lnTo>
                  <a:lnTo>
                    <a:pt x="277" y="115"/>
                  </a:lnTo>
                  <a:lnTo>
                    <a:pt x="280" y="123"/>
                  </a:lnTo>
                  <a:lnTo>
                    <a:pt x="277" y="129"/>
                  </a:lnTo>
                  <a:lnTo>
                    <a:pt x="273" y="135"/>
                  </a:lnTo>
                  <a:lnTo>
                    <a:pt x="268" y="139"/>
                  </a:lnTo>
                  <a:lnTo>
                    <a:pt x="268" y="147"/>
                  </a:lnTo>
                  <a:lnTo>
                    <a:pt x="266" y="155"/>
                  </a:lnTo>
                  <a:lnTo>
                    <a:pt x="266" y="167"/>
                  </a:lnTo>
                  <a:lnTo>
                    <a:pt x="263" y="179"/>
                  </a:lnTo>
                  <a:lnTo>
                    <a:pt x="261" y="191"/>
                  </a:lnTo>
                  <a:lnTo>
                    <a:pt x="254" y="203"/>
                  </a:lnTo>
                  <a:lnTo>
                    <a:pt x="245" y="213"/>
                  </a:lnTo>
                  <a:lnTo>
                    <a:pt x="228" y="220"/>
                  </a:lnTo>
                  <a:lnTo>
                    <a:pt x="210" y="226"/>
                  </a:lnTo>
                  <a:lnTo>
                    <a:pt x="191" y="240"/>
                  </a:lnTo>
                  <a:lnTo>
                    <a:pt x="179" y="254"/>
                  </a:lnTo>
                  <a:lnTo>
                    <a:pt x="175" y="264"/>
                  </a:lnTo>
                  <a:lnTo>
                    <a:pt x="172" y="272"/>
                  </a:lnTo>
                  <a:lnTo>
                    <a:pt x="170" y="284"/>
                  </a:lnTo>
                  <a:lnTo>
                    <a:pt x="165" y="296"/>
                  </a:lnTo>
                  <a:lnTo>
                    <a:pt x="161" y="302"/>
                  </a:lnTo>
                  <a:lnTo>
                    <a:pt x="154" y="306"/>
                  </a:lnTo>
                  <a:lnTo>
                    <a:pt x="147" y="310"/>
                  </a:lnTo>
                  <a:lnTo>
                    <a:pt x="142" y="310"/>
                  </a:lnTo>
                  <a:lnTo>
                    <a:pt x="131" y="310"/>
                  </a:lnTo>
                  <a:lnTo>
                    <a:pt x="119" y="312"/>
                  </a:lnTo>
                  <a:lnTo>
                    <a:pt x="103" y="324"/>
                  </a:lnTo>
                  <a:lnTo>
                    <a:pt x="93" y="339"/>
                  </a:lnTo>
                  <a:lnTo>
                    <a:pt x="79" y="357"/>
                  </a:lnTo>
                  <a:lnTo>
                    <a:pt x="61" y="387"/>
                  </a:lnTo>
                  <a:lnTo>
                    <a:pt x="58" y="395"/>
                  </a:lnTo>
                  <a:lnTo>
                    <a:pt x="54" y="399"/>
                  </a:lnTo>
                  <a:lnTo>
                    <a:pt x="49" y="401"/>
                  </a:lnTo>
                  <a:lnTo>
                    <a:pt x="42" y="403"/>
                  </a:lnTo>
                  <a:lnTo>
                    <a:pt x="35" y="407"/>
                  </a:lnTo>
                  <a:lnTo>
                    <a:pt x="28" y="413"/>
                  </a:lnTo>
                  <a:lnTo>
                    <a:pt x="24" y="421"/>
                  </a:lnTo>
                  <a:lnTo>
                    <a:pt x="19" y="436"/>
                  </a:lnTo>
                  <a:lnTo>
                    <a:pt x="10" y="450"/>
                  </a:lnTo>
                  <a:lnTo>
                    <a:pt x="0" y="472"/>
                  </a:lnTo>
                  <a:lnTo>
                    <a:pt x="0" y="478"/>
                  </a:lnTo>
                  <a:lnTo>
                    <a:pt x="3" y="484"/>
                  </a:lnTo>
                  <a:lnTo>
                    <a:pt x="7" y="490"/>
                  </a:lnTo>
                  <a:lnTo>
                    <a:pt x="10" y="494"/>
                  </a:lnTo>
                  <a:lnTo>
                    <a:pt x="14" y="500"/>
                  </a:lnTo>
                  <a:lnTo>
                    <a:pt x="17" y="506"/>
                  </a:lnTo>
                  <a:lnTo>
                    <a:pt x="17" y="516"/>
                  </a:lnTo>
                  <a:lnTo>
                    <a:pt x="14" y="526"/>
                  </a:lnTo>
                  <a:lnTo>
                    <a:pt x="10" y="534"/>
                  </a:lnTo>
                  <a:lnTo>
                    <a:pt x="7" y="542"/>
                  </a:lnTo>
                  <a:lnTo>
                    <a:pt x="7" y="549"/>
                  </a:lnTo>
                  <a:lnTo>
                    <a:pt x="7" y="553"/>
                  </a:lnTo>
                  <a:lnTo>
                    <a:pt x="10" y="557"/>
                  </a:lnTo>
                  <a:lnTo>
                    <a:pt x="12" y="559"/>
                  </a:lnTo>
                  <a:lnTo>
                    <a:pt x="17" y="561"/>
                  </a:lnTo>
                  <a:lnTo>
                    <a:pt x="21" y="561"/>
                  </a:lnTo>
                  <a:lnTo>
                    <a:pt x="30" y="563"/>
                  </a:lnTo>
                  <a:lnTo>
                    <a:pt x="40" y="565"/>
                  </a:lnTo>
                  <a:lnTo>
                    <a:pt x="47" y="565"/>
                  </a:lnTo>
                  <a:lnTo>
                    <a:pt x="49" y="569"/>
                  </a:lnTo>
                  <a:lnTo>
                    <a:pt x="42" y="579"/>
                  </a:lnTo>
                  <a:lnTo>
                    <a:pt x="33" y="587"/>
                  </a:lnTo>
                  <a:lnTo>
                    <a:pt x="33" y="593"/>
                  </a:lnTo>
                  <a:lnTo>
                    <a:pt x="37" y="595"/>
                  </a:lnTo>
                  <a:lnTo>
                    <a:pt x="44" y="599"/>
                  </a:lnTo>
                  <a:lnTo>
                    <a:pt x="54" y="599"/>
                  </a:lnTo>
                  <a:lnTo>
                    <a:pt x="75" y="603"/>
                  </a:lnTo>
                  <a:lnTo>
                    <a:pt x="93" y="607"/>
                  </a:lnTo>
                  <a:lnTo>
                    <a:pt x="112" y="615"/>
                  </a:lnTo>
                  <a:lnTo>
                    <a:pt x="140" y="633"/>
                  </a:lnTo>
                  <a:lnTo>
                    <a:pt x="177" y="643"/>
                  </a:lnTo>
                  <a:lnTo>
                    <a:pt x="210" y="654"/>
                  </a:lnTo>
                  <a:lnTo>
                    <a:pt x="235" y="666"/>
                  </a:lnTo>
                  <a:lnTo>
                    <a:pt x="263" y="682"/>
                  </a:lnTo>
                  <a:lnTo>
                    <a:pt x="270" y="666"/>
                  </a:lnTo>
                  <a:lnTo>
                    <a:pt x="277" y="658"/>
                  </a:lnTo>
                  <a:lnTo>
                    <a:pt x="284" y="651"/>
                  </a:lnTo>
                  <a:lnTo>
                    <a:pt x="291" y="649"/>
                  </a:lnTo>
                  <a:lnTo>
                    <a:pt x="298" y="649"/>
                  </a:lnTo>
                  <a:lnTo>
                    <a:pt x="303" y="647"/>
                  </a:lnTo>
                  <a:lnTo>
                    <a:pt x="307" y="645"/>
                  </a:lnTo>
                  <a:lnTo>
                    <a:pt x="314" y="639"/>
                  </a:lnTo>
                  <a:lnTo>
                    <a:pt x="324" y="613"/>
                  </a:lnTo>
                  <a:lnTo>
                    <a:pt x="331" y="609"/>
                  </a:lnTo>
                  <a:lnTo>
                    <a:pt x="335" y="605"/>
                  </a:lnTo>
                  <a:lnTo>
                    <a:pt x="342" y="603"/>
                  </a:lnTo>
                  <a:lnTo>
                    <a:pt x="349" y="601"/>
                  </a:lnTo>
                  <a:lnTo>
                    <a:pt x="359" y="601"/>
                  </a:lnTo>
                  <a:lnTo>
                    <a:pt x="366" y="601"/>
                  </a:lnTo>
                  <a:lnTo>
                    <a:pt x="380" y="601"/>
                  </a:lnTo>
                  <a:lnTo>
                    <a:pt x="391" y="599"/>
                  </a:lnTo>
                  <a:lnTo>
                    <a:pt x="403" y="597"/>
                  </a:lnTo>
                  <a:lnTo>
                    <a:pt x="412" y="593"/>
                  </a:lnTo>
                  <a:lnTo>
                    <a:pt x="419" y="587"/>
                  </a:lnTo>
                  <a:lnTo>
                    <a:pt x="424" y="587"/>
                  </a:lnTo>
                  <a:lnTo>
                    <a:pt x="428" y="587"/>
                  </a:lnTo>
                  <a:lnTo>
                    <a:pt x="431" y="591"/>
                  </a:lnTo>
                  <a:lnTo>
                    <a:pt x="435" y="597"/>
                  </a:lnTo>
                  <a:lnTo>
                    <a:pt x="442" y="599"/>
                  </a:lnTo>
                  <a:lnTo>
                    <a:pt x="449" y="597"/>
                  </a:lnTo>
                  <a:lnTo>
                    <a:pt x="454" y="593"/>
                  </a:lnTo>
                  <a:lnTo>
                    <a:pt x="456" y="585"/>
                  </a:lnTo>
                  <a:lnTo>
                    <a:pt x="461" y="579"/>
                  </a:lnTo>
                  <a:lnTo>
                    <a:pt x="466" y="577"/>
                  </a:lnTo>
                  <a:lnTo>
                    <a:pt x="470" y="575"/>
                  </a:lnTo>
                  <a:lnTo>
                    <a:pt x="477" y="573"/>
                  </a:lnTo>
                  <a:lnTo>
                    <a:pt x="482" y="573"/>
                  </a:lnTo>
                  <a:lnTo>
                    <a:pt x="494" y="573"/>
                  </a:lnTo>
                  <a:lnTo>
                    <a:pt x="498" y="573"/>
                  </a:lnTo>
                  <a:lnTo>
                    <a:pt x="526" y="573"/>
                  </a:lnTo>
                  <a:lnTo>
                    <a:pt x="563" y="573"/>
                  </a:lnTo>
                  <a:lnTo>
                    <a:pt x="587" y="579"/>
                  </a:lnTo>
                  <a:lnTo>
                    <a:pt x="610" y="585"/>
                  </a:lnTo>
                  <a:lnTo>
                    <a:pt x="622" y="585"/>
                  </a:lnTo>
                  <a:lnTo>
                    <a:pt x="631" y="583"/>
                  </a:lnTo>
                  <a:lnTo>
                    <a:pt x="638" y="579"/>
                  </a:lnTo>
                  <a:lnTo>
                    <a:pt x="643" y="575"/>
                  </a:lnTo>
                  <a:lnTo>
                    <a:pt x="650" y="565"/>
                  </a:lnTo>
                  <a:lnTo>
                    <a:pt x="659" y="559"/>
                  </a:lnTo>
                  <a:lnTo>
                    <a:pt x="671" y="557"/>
                  </a:lnTo>
                  <a:lnTo>
                    <a:pt x="680" y="553"/>
                  </a:lnTo>
                  <a:lnTo>
                    <a:pt x="682" y="547"/>
                  </a:lnTo>
                  <a:lnTo>
                    <a:pt x="684" y="540"/>
                  </a:lnTo>
                  <a:lnTo>
                    <a:pt x="682" y="530"/>
                  </a:lnTo>
                  <a:lnTo>
                    <a:pt x="680" y="526"/>
                  </a:lnTo>
                  <a:lnTo>
                    <a:pt x="682" y="518"/>
                  </a:lnTo>
                  <a:lnTo>
                    <a:pt x="684" y="510"/>
                  </a:lnTo>
                  <a:lnTo>
                    <a:pt x="687" y="502"/>
                  </a:lnTo>
                  <a:lnTo>
                    <a:pt x="684" y="494"/>
                  </a:lnTo>
                  <a:lnTo>
                    <a:pt x="678" y="490"/>
                  </a:lnTo>
                  <a:lnTo>
                    <a:pt x="666" y="490"/>
                  </a:lnTo>
                  <a:lnTo>
                    <a:pt x="661" y="488"/>
                  </a:lnTo>
                  <a:lnTo>
                    <a:pt x="659" y="486"/>
                  </a:lnTo>
                  <a:lnTo>
                    <a:pt x="657" y="482"/>
                  </a:lnTo>
                  <a:lnTo>
                    <a:pt x="659" y="474"/>
                  </a:lnTo>
                  <a:lnTo>
                    <a:pt x="668" y="466"/>
                  </a:lnTo>
                  <a:lnTo>
                    <a:pt x="682" y="458"/>
                  </a:lnTo>
                  <a:lnTo>
                    <a:pt x="687" y="452"/>
                  </a:lnTo>
                  <a:lnTo>
                    <a:pt x="691" y="446"/>
                  </a:lnTo>
                  <a:lnTo>
                    <a:pt x="696" y="438"/>
                  </a:lnTo>
                  <a:lnTo>
                    <a:pt x="698" y="429"/>
                  </a:lnTo>
                  <a:lnTo>
                    <a:pt x="698" y="419"/>
                  </a:lnTo>
                  <a:lnTo>
                    <a:pt x="696" y="411"/>
                  </a:lnTo>
                  <a:lnTo>
                    <a:pt x="691" y="403"/>
                  </a:lnTo>
                  <a:lnTo>
                    <a:pt x="684" y="399"/>
                  </a:lnTo>
                  <a:lnTo>
                    <a:pt x="680" y="395"/>
                  </a:lnTo>
                  <a:lnTo>
                    <a:pt x="675" y="391"/>
                  </a:lnTo>
                  <a:lnTo>
                    <a:pt x="673" y="387"/>
                  </a:lnTo>
                  <a:lnTo>
                    <a:pt x="671" y="383"/>
                  </a:lnTo>
                  <a:lnTo>
                    <a:pt x="673" y="375"/>
                  </a:lnTo>
                  <a:lnTo>
                    <a:pt x="680" y="367"/>
                  </a:lnTo>
                  <a:lnTo>
                    <a:pt x="682" y="363"/>
                  </a:lnTo>
                  <a:lnTo>
                    <a:pt x="687" y="359"/>
                  </a:lnTo>
                  <a:lnTo>
                    <a:pt x="687" y="353"/>
                  </a:lnTo>
                  <a:lnTo>
                    <a:pt x="687" y="345"/>
                  </a:lnTo>
                  <a:lnTo>
                    <a:pt x="687" y="341"/>
                  </a:lnTo>
                  <a:lnTo>
                    <a:pt x="687" y="337"/>
                  </a:lnTo>
                  <a:lnTo>
                    <a:pt x="689" y="333"/>
                  </a:lnTo>
                  <a:lnTo>
                    <a:pt x="691" y="331"/>
                  </a:lnTo>
                  <a:lnTo>
                    <a:pt x="698" y="329"/>
                  </a:lnTo>
                  <a:lnTo>
                    <a:pt x="708" y="327"/>
                  </a:lnTo>
                  <a:lnTo>
                    <a:pt x="717" y="327"/>
                  </a:lnTo>
                  <a:lnTo>
                    <a:pt x="726" y="327"/>
                  </a:lnTo>
                  <a:lnTo>
                    <a:pt x="733" y="324"/>
                  </a:lnTo>
                  <a:lnTo>
                    <a:pt x="738" y="320"/>
                  </a:lnTo>
                  <a:lnTo>
                    <a:pt x="740" y="308"/>
                  </a:lnTo>
                  <a:lnTo>
                    <a:pt x="738" y="300"/>
                  </a:lnTo>
                  <a:lnTo>
                    <a:pt x="733" y="290"/>
                  </a:lnTo>
                  <a:lnTo>
                    <a:pt x="731" y="282"/>
                  </a:lnTo>
                  <a:lnTo>
                    <a:pt x="736" y="272"/>
                  </a:lnTo>
                  <a:lnTo>
                    <a:pt x="740" y="262"/>
                  </a:lnTo>
                  <a:lnTo>
                    <a:pt x="740" y="252"/>
                  </a:lnTo>
                  <a:lnTo>
                    <a:pt x="738" y="244"/>
                  </a:lnTo>
                  <a:lnTo>
                    <a:pt x="743" y="240"/>
                  </a:lnTo>
                  <a:lnTo>
                    <a:pt x="745" y="236"/>
                  </a:lnTo>
                  <a:lnTo>
                    <a:pt x="750" y="234"/>
                  </a:lnTo>
                  <a:lnTo>
                    <a:pt x="754" y="234"/>
                  </a:lnTo>
                  <a:lnTo>
                    <a:pt x="761" y="236"/>
                  </a:lnTo>
                  <a:lnTo>
                    <a:pt x="768" y="238"/>
                  </a:lnTo>
                  <a:lnTo>
                    <a:pt x="771" y="238"/>
                  </a:lnTo>
                  <a:lnTo>
                    <a:pt x="775" y="238"/>
                  </a:lnTo>
                  <a:lnTo>
                    <a:pt x="778" y="238"/>
                  </a:lnTo>
                  <a:lnTo>
                    <a:pt x="780" y="234"/>
                  </a:lnTo>
                  <a:lnTo>
                    <a:pt x="780" y="228"/>
                  </a:lnTo>
                  <a:lnTo>
                    <a:pt x="780" y="213"/>
                  </a:lnTo>
                  <a:lnTo>
                    <a:pt x="780" y="209"/>
                  </a:lnTo>
                  <a:lnTo>
                    <a:pt x="782" y="207"/>
                  </a:lnTo>
                  <a:lnTo>
                    <a:pt x="787" y="203"/>
                  </a:lnTo>
                  <a:lnTo>
                    <a:pt x="792" y="203"/>
                  </a:lnTo>
                  <a:lnTo>
                    <a:pt x="796" y="203"/>
                  </a:lnTo>
                  <a:lnTo>
                    <a:pt x="799" y="205"/>
                  </a:lnTo>
                  <a:lnTo>
                    <a:pt x="801" y="209"/>
                  </a:lnTo>
                  <a:lnTo>
                    <a:pt x="806" y="213"/>
                  </a:lnTo>
                  <a:lnTo>
                    <a:pt x="808" y="218"/>
                  </a:lnTo>
                  <a:lnTo>
                    <a:pt x="812" y="222"/>
                  </a:lnTo>
                  <a:lnTo>
                    <a:pt x="817" y="224"/>
                  </a:lnTo>
                  <a:lnTo>
                    <a:pt x="826" y="226"/>
                  </a:lnTo>
                  <a:lnTo>
                    <a:pt x="831" y="224"/>
                  </a:lnTo>
                  <a:lnTo>
                    <a:pt x="836" y="224"/>
                  </a:lnTo>
                  <a:lnTo>
                    <a:pt x="840" y="222"/>
                  </a:lnTo>
                  <a:lnTo>
                    <a:pt x="845" y="218"/>
                  </a:lnTo>
                  <a:lnTo>
                    <a:pt x="852" y="211"/>
                  </a:lnTo>
                  <a:lnTo>
                    <a:pt x="857" y="205"/>
                  </a:lnTo>
                  <a:lnTo>
                    <a:pt x="857" y="191"/>
                  </a:lnTo>
                  <a:lnTo>
                    <a:pt x="854" y="171"/>
                  </a:lnTo>
                  <a:lnTo>
                    <a:pt x="852" y="163"/>
                  </a:lnTo>
                  <a:lnTo>
                    <a:pt x="850" y="159"/>
                  </a:lnTo>
                  <a:lnTo>
                    <a:pt x="843" y="155"/>
                  </a:lnTo>
                  <a:lnTo>
                    <a:pt x="836" y="151"/>
                  </a:lnTo>
                  <a:lnTo>
                    <a:pt x="829" y="145"/>
                  </a:lnTo>
                  <a:lnTo>
                    <a:pt x="824" y="137"/>
                  </a:lnTo>
                  <a:lnTo>
                    <a:pt x="819" y="125"/>
                  </a:lnTo>
                  <a:lnTo>
                    <a:pt x="817" y="104"/>
                  </a:lnTo>
                  <a:lnTo>
                    <a:pt x="815" y="104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6" name="Freeform 145"/>
            <p:cNvSpPr>
              <a:spLocks noChangeArrowheads="1"/>
            </p:cNvSpPr>
            <p:nvPr/>
          </p:nvSpPr>
          <p:spPr bwMode="auto">
            <a:xfrm>
              <a:off x="3963329" y="2964850"/>
              <a:ext cx="778447" cy="650623"/>
            </a:xfrm>
            <a:custGeom>
              <a:avLst/>
              <a:gdLst>
                <a:gd name="T0" fmla="*/ 2147483647 w 857"/>
                <a:gd name="T1" fmla="*/ 0 h 682"/>
                <a:gd name="T2" fmla="*/ 2147483647 w 857"/>
                <a:gd name="T3" fmla="*/ 2147483647 h 682"/>
                <a:gd name="T4" fmla="*/ 2147483647 w 857"/>
                <a:gd name="T5" fmla="*/ 2147483647 h 682"/>
                <a:gd name="T6" fmla="*/ 0 w 857"/>
                <a:gd name="T7" fmla="*/ 2147483647 h 682"/>
                <a:gd name="T8" fmla="*/ 2147483647 w 857"/>
                <a:gd name="T9" fmla="*/ 2147483647 h 682"/>
                <a:gd name="T10" fmla="*/ 2147483647 w 857"/>
                <a:gd name="T11" fmla="*/ 2147483647 h 682"/>
                <a:gd name="T12" fmla="*/ 2147483647 w 857"/>
                <a:gd name="T13" fmla="*/ 2147483647 h 682"/>
                <a:gd name="T14" fmla="*/ 2147483647 w 857"/>
                <a:gd name="T15" fmla="*/ 2147483647 h 682"/>
                <a:gd name="T16" fmla="*/ 2147483647 w 857"/>
                <a:gd name="T17" fmla="*/ 2147483647 h 682"/>
                <a:gd name="T18" fmla="*/ 2147483647 w 857"/>
                <a:gd name="T19" fmla="*/ 2147483647 h 682"/>
                <a:gd name="T20" fmla="*/ 2147483647 w 857"/>
                <a:gd name="T21" fmla="*/ 2147483647 h 682"/>
                <a:gd name="T22" fmla="*/ 2147483647 w 857"/>
                <a:gd name="T23" fmla="*/ 2147483647 h 682"/>
                <a:gd name="T24" fmla="*/ 2147483647 w 857"/>
                <a:gd name="T25" fmla="*/ 2147483647 h 682"/>
                <a:gd name="T26" fmla="*/ 2147483647 w 857"/>
                <a:gd name="T27" fmla="*/ 0 h 682"/>
                <a:gd name="T28" fmla="*/ 2147483647 w 857"/>
                <a:gd name="T29" fmla="*/ 2147483647 h 682"/>
                <a:gd name="T30" fmla="*/ 2147483647 w 857"/>
                <a:gd name="T31" fmla="*/ 2147483647 h 682"/>
                <a:gd name="T32" fmla="*/ 2147483647 w 857"/>
                <a:gd name="T33" fmla="*/ 2147483647 h 682"/>
                <a:gd name="T34" fmla="*/ 2147483647 w 857"/>
                <a:gd name="T35" fmla="*/ 2147483647 h 682"/>
                <a:gd name="T36" fmla="*/ 2147483647 w 857"/>
                <a:gd name="T37" fmla="*/ 2147483647 h 682"/>
                <a:gd name="T38" fmla="*/ 2147483647 w 857"/>
                <a:gd name="T39" fmla="*/ 2147483647 h 682"/>
                <a:gd name="T40" fmla="*/ 2147483647 w 857"/>
                <a:gd name="T41" fmla="*/ 2147483647 h 682"/>
                <a:gd name="T42" fmla="*/ 2147483647 w 857"/>
                <a:gd name="T43" fmla="*/ 2147483647 h 682"/>
                <a:gd name="T44" fmla="*/ 2147483647 w 857"/>
                <a:gd name="T45" fmla="*/ 2147483647 h 682"/>
                <a:gd name="T46" fmla="*/ 2147483647 w 857"/>
                <a:gd name="T47" fmla="*/ 2147483647 h 682"/>
                <a:gd name="T48" fmla="*/ 2147483647 w 857"/>
                <a:gd name="T49" fmla="*/ 2147483647 h 682"/>
                <a:gd name="T50" fmla="*/ 2147483647 w 857"/>
                <a:gd name="T51" fmla="*/ 2147483647 h 682"/>
                <a:gd name="T52" fmla="*/ 2147483647 w 857"/>
                <a:gd name="T53" fmla="*/ 2147483647 h 682"/>
                <a:gd name="T54" fmla="*/ 2147483647 w 857"/>
                <a:gd name="T55" fmla="*/ 2147483647 h 682"/>
                <a:gd name="T56" fmla="*/ 2147483647 w 857"/>
                <a:gd name="T57" fmla="*/ 2147483647 h 682"/>
                <a:gd name="T58" fmla="*/ 2147483647 w 857"/>
                <a:gd name="T59" fmla="*/ 2147483647 h 682"/>
                <a:gd name="T60" fmla="*/ 2147483647 w 857"/>
                <a:gd name="T61" fmla="*/ 2147483647 h 682"/>
                <a:gd name="T62" fmla="*/ 2147483647 w 857"/>
                <a:gd name="T63" fmla="*/ 2147483647 h 682"/>
                <a:gd name="T64" fmla="*/ 2147483647 w 857"/>
                <a:gd name="T65" fmla="*/ 2147483647 h 682"/>
                <a:gd name="T66" fmla="*/ 2147483647 w 857"/>
                <a:gd name="T67" fmla="*/ 2147483647 h 682"/>
                <a:gd name="T68" fmla="*/ 2147483647 w 857"/>
                <a:gd name="T69" fmla="*/ 2147483647 h 682"/>
                <a:gd name="T70" fmla="*/ 2147483647 w 857"/>
                <a:gd name="T71" fmla="*/ 2147483647 h 682"/>
                <a:gd name="T72" fmla="*/ 2147483647 w 857"/>
                <a:gd name="T73" fmla="*/ 2147483647 h 682"/>
                <a:gd name="T74" fmla="*/ 2147483647 w 857"/>
                <a:gd name="T75" fmla="*/ 2147483647 h 682"/>
                <a:gd name="T76" fmla="*/ 2147483647 w 857"/>
                <a:gd name="T77" fmla="*/ 2147483647 h 682"/>
                <a:gd name="T78" fmla="*/ 2147483647 w 857"/>
                <a:gd name="T79" fmla="*/ 2147483647 h 682"/>
                <a:gd name="T80" fmla="*/ 2147483647 w 857"/>
                <a:gd name="T81" fmla="*/ 2147483647 h 682"/>
                <a:gd name="T82" fmla="*/ 2147483647 w 857"/>
                <a:gd name="T83" fmla="*/ 2147483647 h 682"/>
                <a:gd name="T84" fmla="*/ 2147483647 w 857"/>
                <a:gd name="T85" fmla="*/ 2147483647 h 682"/>
                <a:gd name="T86" fmla="*/ 2147483647 w 857"/>
                <a:gd name="T87" fmla="*/ 2147483647 h 682"/>
                <a:gd name="T88" fmla="*/ 2147483647 w 857"/>
                <a:gd name="T89" fmla="*/ 2147483647 h 682"/>
                <a:gd name="T90" fmla="*/ 2147483647 w 857"/>
                <a:gd name="T91" fmla="*/ 2147483647 h 682"/>
                <a:gd name="T92" fmla="*/ 2147483647 w 857"/>
                <a:gd name="T93" fmla="*/ 2147483647 h 682"/>
                <a:gd name="T94" fmla="*/ 2147483647 w 857"/>
                <a:gd name="T95" fmla="*/ 2147483647 h 682"/>
                <a:gd name="T96" fmla="*/ 2147483647 w 857"/>
                <a:gd name="T97" fmla="*/ 2147483647 h 682"/>
                <a:gd name="T98" fmla="*/ 2147483647 w 857"/>
                <a:gd name="T99" fmla="*/ 2147483647 h 682"/>
                <a:gd name="T100" fmla="*/ 2147483647 w 857"/>
                <a:gd name="T101" fmla="*/ 2147483647 h 682"/>
                <a:gd name="T102" fmla="*/ 2147483647 w 857"/>
                <a:gd name="T103" fmla="*/ 2147483647 h 682"/>
                <a:gd name="T104" fmla="*/ 2147483647 w 857"/>
                <a:gd name="T105" fmla="*/ 2147483647 h 682"/>
                <a:gd name="T106" fmla="*/ 2147483647 w 857"/>
                <a:gd name="T107" fmla="*/ 2147483647 h 682"/>
                <a:gd name="T108" fmla="*/ 2147483647 w 857"/>
                <a:gd name="T109" fmla="*/ 2147483647 h 682"/>
                <a:gd name="T110" fmla="*/ 2147483647 w 857"/>
                <a:gd name="T111" fmla="*/ 2147483647 h 682"/>
                <a:gd name="T112" fmla="*/ 2147483647 w 857"/>
                <a:gd name="T113" fmla="*/ 2147483647 h 682"/>
                <a:gd name="T114" fmla="*/ 2147483647 w 857"/>
                <a:gd name="T115" fmla="*/ 2147483647 h 682"/>
                <a:gd name="T116" fmla="*/ 2147483647 w 857"/>
                <a:gd name="T117" fmla="*/ 2147483647 h 682"/>
                <a:gd name="T118" fmla="*/ 2147483647 w 857"/>
                <a:gd name="T119" fmla="*/ 2147483647 h 682"/>
                <a:gd name="T120" fmla="*/ 2147483647 w 857"/>
                <a:gd name="T121" fmla="*/ 2147483647 h 682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7"/>
                <a:gd name="T184" fmla="*/ 0 h 682"/>
                <a:gd name="T185" fmla="*/ 857 w 857"/>
                <a:gd name="T186" fmla="*/ 682 h 6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7" h="682">
                  <a:moveTo>
                    <a:pt x="815" y="104"/>
                  </a:moveTo>
                  <a:lnTo>
                    <a:pt x="799" y="104"/>
                  </a:lnTo>
                  <a:lnTo>
                    <a:pt x="782" y="104"/>
                  </a:lnTo>
                  <a:lnTo>
                    <a:pt x="768" y="102"/>
                  </a:lnTo>
                  <a:lnTo>
                    <a:pt x="754" y="98"/>
                  </a:lnTo>
                  <a:lnTo>
                    <a:pt x="747" y="102"/>
                  </a:lnTo>
                  <a:lnTo>
                    <a:pt x="740" y="104"/>
                  </a:lnTo>
                  <a:lnTo>
                    <a:pt x="731" y="104"/>
                  </a:lnTo>
                  <a:lnTo>
                    <a:pt x="722" y="104"/>
                  </a:lnTo>
                  <a:lnTo>
                    <a:pt x="712" y="102"/>
                  </a:lnTo>
                  <a:lnTo>
                    <a:pt x="703" y="104"/>
                  </a:lnTo>
                  <a:lnTo>
                    <a:pt x="696" y="106"/>
                  </a:lnTo>
                  <a:lnTo>
                    <a:pt x="687" y="113"/>
                  </a:lnTo>
                  <a:lnTo>
                    <a:pt x="684" y="106"/>
                  </a:lnTo>
                  <a:lnTo>
                    <a:pt x="680" y="102"/>
                  </a:lnTo>
                  <a:lnTo>
                    <a:pt x="675" y="100"/>
                  </a:lnTo>
                  <a:lnTo>
                    <a:pt x="668" y="98"/>
                  </a:lnTo>
                  <a:lnTo>
                    <a:pt x="664" y="104"/>
                  </a:lnTo>
                  <a:lnTo>
                    <a:pt x="657" y="111"/>
                  </a:lnTo>
                  <a:lnTo>
                    <a:pt x="650" y="115"/>
                  </a:lnTo>
                  <a:lnTo>
                    <a:pt x="647" y="125"/>
                  </a:lnTo>
                  <a:lnTo>
                    <a:pt x="638" y="125"/>
                  </a:lnTo>
                  <a:lnTo>
                    <a:pt x="629" y="123"/>
                  </a:lnTo>
                  <a:lnTo>
                    <a:pt x="622" y="121"/>
                  </a:lnTo>
                  <a:lnTo>
                    <a:pt x="612" y="119"/>
                  </a:lnTo>
                  <a:lnTo>
                    <a:pt x="608" y="115"/>
                  </a:lnTo>
                  <a:lnTo>
                    <a:pt x="603" y="109"/>
                  </a:lnTo>
                  <a:lnTo>
                    <a:pt x="601" y="100"/>
                  </a:lnTo>
                  <a:lnTo>
                    <a:pt x="598" y="92"/>
                  </a:lnTo>
                  <a:lnTo>
                    <a:pt x="584" y="92"/>
                  </a:lnTo>
                  <a:lnTo>
                    <a:pt x="575" y="98"/>
                  </a:lnTo>
                  <a:lnTo>
                    <a:pt x="563" y="102"/>
                  </a:lnTo>
                  <a:lnTo>
                    <a:pt x="559" y="102"/>
                  </a:lnTo>
                  <a:lnTo>
                    <a:pt x="554" y="98"/>
                  </a:lnTo>
                  <a:lnTo>
                    <a:pt x="552" y="94"/>
                  </a:lnTo>
                  <a:lnTo>
                    <a:pt x="549" y="88"/>
                  </a:lnTo>
                  <a:lnTo>
                    <a:pt x="545" y="76"/>
                  </a:lnTo>
                  <a:lnTo>
                    <a:pt x="540" y="70"/>
                  </a:lnTo>
                  <a:lnTo>
                    <a:pt x="515" y="64"/>
                  </a:lnTo>
                  <a:lnTo>
                    <a:pt x="489" y="58"/>
                  </a:lnTo>
                  <a:lnTo>
                    <a:pt x="473" y="70"/>
                  </a:lnTo>
                  <a:lnTo>
                    <a:pt x="459" y="82"/>
                  </a:lnTo>
                  <a:lnTo>
                    <a:pt x="438" y="78"/>
                  </a:lnTo>
                  <a:lnTo>
                    <a:pt x="408" y="68"/>
                  </a:lnTo>
                  <a:lnTo>
                    <a:pt x="380" y="56"/>
                  </a:lnTo>
                  <a:lnTo>
                    <a:pt x="368" y="50"/>
                  </a:lnTo>
                  <a:lnTo>
                    <a:pt x="368" y="28"/>
                  </a:lnTo>
                  <a:lnTo>
                    <a:pt x="363" y="0"/>
                  </a:lnTo>
                  <a:lnTo>
                    <a:pt x="356" y="4"/>
                  </a:lnTo>
                  <a:lnTo>
                    <a:pt x="352" y="8"/>
                  </a:lnTo>
                  <a:lnTo>
                    <a:pt x="347" y="14"/>
                  </a:lnTo>
                  <a:lnTo>
                    <a:pt x="345" y="18"/>
                  </a:lnTo>
                  <a:lnTo>
                    <a:pt x="340" y="28"/>
                  </a:lnTo>
                  <a:lnTo>
                    <a:pt x="331" y="42"/>
                  </a:lnTo>
                  <a:lnTo>
                    <a:pt x="312" y="50"/>
                  </a:lnTo>
                  <a:lnTo>
                    <a:pt x="307" y="58"/>
                  </a:lnTo>
                  <a:lnTo>
                    <a:pt x="300" y="64"/>
                  </a:lnTo>
                  <a:lnTo>
                    <a:pt x="291" y="68"/>
                  </a:lnTo>
                  <a:lnTo>
                    <a:pt x="287" y="74"/>
                  </a:lnTo>
                  <a:lnTo>
                    <a:pt x="282" y="78"/>
                  </a:lnTo>
                  <a:lnTo>
                    <a:pt x="280" y="84"/>
                  </a:lnTo>
                  <a:lnTo>
                    <a:pt x="277" y="94"/>
                  </a:lnTo>
                  <a:lnTo>
                    <a:pt x="277" y="104"/>
                  </a:lnTo>
                  <a:lnTo>
                    <a:pt x="277" y="115"/>
                  </a:lnTo>
                  <a:lnTo>
                    <a:pt x="280" y="123"/>
                  </a:lnTo>
                  <a:lnTo>
                    <a:pt x="277" y="129"/>
                  </a:lnTo>
                  <a:lnTo>
                    <a:pt x="273" y="135"/>
                  </a:lnTo>
                  <a:lnTo>
                    <a:pt x="268" y="139"/>
                  </a:lnTo>
                  <a:lnTo>
                    <a:pt x="268" y="147"/>
                  </a:lnTo>
                  <a:lnTo>
                    <a:pt x="266" y="155"/>
                  </a:lnTo>
                  <a:lnTo>
                    <a:pt x="266" y="167"/>
                  </a:lnTo>
                  <a:lnTo>
                    <a:pt x="263" y="179"/>
                  </a:lnTo>
                  <a:lnTo>
                    <a:pt x="261" y="191"/>
                  </a:lnTo>
                  <a:lnTo>
                    <a:pt x="254" y="203"/>
                  </a:lnTo>
                  <a:lnTo>
                    <a:pt x="245" y="213"/>
                  </a:lnTo>
                  <a:lnTo>
                    <a:pt x="228" y="220"/>
                  </a:lnTo>
                  <a:lnTo>
                    <a:pt x="210" y="226"/>
                  </a:lnTo>
                  <a:lnTo>
                    <a:pt x="191" y="240"/>
                  </a:lnTo>
                  <a:lnTo>
                    <a:pt x="179" y="254"/>
                  </a:lnTo>
                  <a:lnTo>
                    <a:pt x="175" y="264"/>
                  </a:lnTo>
                  <a:lnTo>
                    <a:pt x="172" y="272"/>
                  </a:lnTo>
                  <a:lnTo>
                    <a:pt x="170" y="284"/>
                  </a:lnTo>
                  <a:lnTo>
                    <a:pt x="165" y="296"/>
                  </a:lnTo>
                  <a:lnTo>
                    <a:pt x="161" y="302"/>
                  </a:lnTo>
                  <a:lnTo>
                    <a:pt x="154" y="306"/>
                  </a:lnTo>
                  <a:lnTo>
                    <a:pt x="147" y="310"/>
                  </a:lnTo>
                  <a:lnTo>
                    <a:pt x="142" y="310"/>
                  </a:lnTo>
                  <a:lnTo>
                    <a:pt x="131" y="310"/>
                  </a:lnTo>
                  <a:lnTo>
                    <a:pt x="119" y="312"/>
                  </a:lnTo>
                  <a:lnTo>
                    <a:pt x="103" y="324"/>
                  </a:lnTo>
                  <a:lnTo>
                    <a:pt x="93" y="339"/>
                  </a:lnTo>
                  <a:lnTo>
                    <a:pt x="79" y="357"/>
                  </a:lnTo>
                  <a:lnTo>
                    <a:pt x="61" y="387"/>
                  </a:lnTo>
                  <a:lnTo>
                    <a:pt x="58" y="395"/>
                  </a:lnTo>
                  <a:lnTo>
                    <a:pt x="54" y="399"/>
                  </a:lnTo>
                  <a:lnTo>
                    <a:pt x="49" y="401"/>
                  </a:lnTo>
                  <a:lnTo>
                    <a:pt x="42" y="403"/>
                  </a:lnTo>
                  <a:lnTo>
                    <a:pt x="35" y="407"/>
                  </a:lnTo>
                  <a:lnTo>
                    <a:pt x="28" y="413"/>
                  </a:lnTo>
                  <a:lnTo>
                    <a:pt x="24" y="421"/>
                  </a:lnTo>
                  <a:lnTo>
                    <a:pt x="19" y="436"/>
                  </a:lnTo>
                  <a:lnTo>
                    <a:pt x="10" y="450"/>
                  </a:lnTo>
                  <a:lnTo>
                    <a:pt x="0" y="472"/>
                  </a:lnTo>
                  <a:lnTo>
                    <a:pt x="0" y="478"/>
                  </a:lnTo>
                  <a:lnTo>
                    <a:pt x="3" y="484"/>
                  </a:lnTo>
                  <a:lnTo>
                    <a:pt x="7" y="490"/>
                  </a:lnTo>
                  <a:lnTo>
                    <a:pt x="10" y="494"/>
                  </a:lnTo>
                  <a:lnTo>
                    <a:pt x="14" y="500"/>
                  </a:lnTo>
                  <a:lnTo>
                    <a:pt x="17" y="506"/>
                  </a:lnTo>
                  <a:lnTo>
                    <a:pt x="17" y="516"/>
                  </a:lnTo>
                  <a:lnTo>
                    <a:pt x="14" y="526"/>
                  </a:lnTo>
                  <a:lnTo>
                    <a:pt x="10" y="534"/>
                  </a:lnTo>
                  <a:lnTo>
                    <a:pt x="7" y="542"/>
                  </a:lnTo>
                  <a:lnTo>
                    <a:pt x="7" y="549"/>
                  </a:lnTo>
                  <a:lnTo>
                    <a:pt x="7" y="553"/>
                  </a:lnTo>
                  <a:lnTo>
                    <a:pt x="10" y="557"/>
                  </a:lnTo>
                  <a:lnTo>
                    <a:pt x="12" y="559"/>
                  </a:lnTo>
                  <a:lnTo>
                    <a:pt x="17" y="561"/>
                  </a:lnTo>
                  <a:lnTo>
                    <a:pt x="21" y="561"/>
                  </a:lnTo>
                  <a:lnTo>
                    <a:pt x="30" y="563"/>
                  </a:lnTo>
                  <a:lnTo>
                    <a:pt x="40" y="565"/>
                  </a:lnTo>
                  <a:lnTo>
                    <a:pt x="47" y="565"/>
                  </a:lnTo>
                  <a:lnTo>
                    <a:pt x="49" y="569"/>
                  </a:lnTo>
                  <a:lnTo>
                    <a:pt x="42" y="579"/>
                  </a:lnTo>
                  <a:lnTo>
                    <a:pt x="33" y="587"/>
                  </a:lnTo>
                  <a:lnTo>
                    <a:pt x="33" y="593"/>
                  </a:lnTo>
                  <a:lnTo>
                    <a:pt x="37" y="595"/>
                  </a:lnTo>
                  <a:lnTo>
                    <a:pt x="44" y="599"/>
                  </a:lnTo>
                  <a:lnTo>
                    <a:pt x="54" y="599"/>
                  </a:lnTo>
                  <a:lnTo>
                    <a:pt x="75" y="603"/>
                  </a:lnTo>
                  <a:lnTo>
                    <a:pt x="93" y="607"/>
                  </a:lnTo>
                  <a:lnTo>
                    <a:pt x="112" y="615"/>
                  </a:lnTo>
                  <a:lnTo>
                    <a:pt x="140" y="633"/>
                  </a:lnTo>
                  <a:lnTo>
                    <a:pt x="177" y="643"/>
                  </a:lnTo>
                  <a:lnTo>
                    <a:pt x="210" y="654"/>
                  </a:lnTo>
                  <a:lnTo>
                    <a:pt x="235" y="666"/>
                  </a:lnTo>
                  <a:lnTo>
                    <a:pt x="263" y="682"/>
                  </a:lnTo>
                  <a:lnTo>
                    <a:pt x="270" y="666"/>
                  </a:lnTo>
                  <a:lnTo>
                    <a:pt x="277" y="658"/>
                  </a:lnTo>
                  <a:lnTo>
                    <a:pt x="284" y="651"/>
                  </a:lnTo>
                  <a:lnTo>
                    <a:pt x="291" y="649"/>
                  </a:lnTo>
                  <a:lnTo>
                    <a:pt x="298" y="649"/>
                  </a:lnTo>
                  <a:lnTo>
                    <a:pt x="303" y="647"/>
                  </a:lnTo>
                  <a:lnTo>
                    <a:pt x="307" y="645"/>
                  </a:lnTo>
                  <a:lnTo>
                    <a:pt x="314" y="639"/>
                  </a:lnTo>
                  <a:lnTo>
                    <a:pt x="324" y="613"/>
                  </a:lnTo>
                  <a:lnTo>
                    <a:pt x="331" y="609"/>
                  </a:lnTo>
                  <a:lnTo>
                    <a:pt x="335" y="605"/>
                  </a:lnTo>
                  <a:lnTo>
                    <a:pt x="342" y="603"/>
                  </a:lnTo>
                  <a:lnTo>
                    <a:pt x="349" y="601"/>
                  </a:lnTo>
                  <a:lnTo>
                    <a:pt x="359" y="601"/>
                  </a:lnTo>
                  <a:lnTo>
                    <a:pt x="366" y="601"/>
                  </a:lnTo>
                  <a:lnTo>
                    <a:pt x="380" y="601"/>
                  </a:lnTo>
                  <a:lnTo>
                    <a:pt x="391" y="599"/>
                  </a:lnTo>
                  <a:lnTo>
                    <a:pt x="403" y="597"/>
                  </a:lnTo>
                  <a:lnTo>
                    <a:pt x="412" y="593"/>
                  </a:lnTo>
                  <a:lnTo>
                    <a:pt x="419" y="587"/>
                  </a:lnTo>
                  <a:lnTo>
                    <a:pt x="424" y="587"/>
                  </a:lnTo>
                  <a:lnTo>
                    <a:pt x="428" y="587"/>
                  </a:lnTo>
                  <a:lnTo>
                    <a:pt x="431" y="591"/>
                  </a:lnTo>
                  <a:lnTo>
                    <a:pt x="435" y="597"/>
                  </a:lnTo>
                  <a:lnTo>
                    <a:pt x="442" y="599"/>
                  </a:lnTo>
                  <a:lnTo>
                    <a:pt x="449" y="597"/>
                  </a:lnTo>
                  <a:lnTo>
                    <a:pt x="454" y="593"/>
                  </a:lnTo>
                  <a:lnTo>
                    <a:pt x="456" y="585"/>
                  </a:lnTo>
                  <a:lnTo>
                    <a:pt x="461" y="579"/>
                  </a:lnTo>
                  <a:lnTo>
                    <a:pt x="466" y="577"/>
                  </a:lnTo>
                  <a:lnTo>
                    <a:pt x="470" y="575"/>
                  </a:lnTo>
                  <a:lnTo>
                    <a:pt x="477" y="573"/>
                  </a:lnTo>
                  <a:lnTo>
                    <a:pt x="482" y="573"/>
                  </a:lnTo>
                  <a:lnTo>
                    <a:pt x="494" y="573"/>
                  </a:lnTo>
                  <a:lnTo>
                    <a:pt x="498" y="573"/>
                  </a:lnTo>
                  <a:lnTo>
                    <a:pt x="526" y="573"/>
                  </a:lnTo>
                  <a:lnTo>
                    <a:pt x="563" y="573"/>
                  </a:lnTo>
                  <a:lnTo>
                    <a:pt x="587" y="579"/>
                  </a:lnTo>
                  <a:lnTo>
                    <a:pt x="610" y="585"/>
                  </a:lnTo>
                  <a:lnTo>
                    <a:pt x="622" y="585"/>
                  </a:lnTo>
                  <a:lnTo>
                    <a:pt x="631" y="583"/>
                  </a:lnTo>
                  <a:lnTo>
                    <a:pt x="638" y="579"/>
                  </a:lnTo>
                  <a:lnTo>
                    <a:pt x="643" y="575"/>
                  </a:lnTo>
                  <a:lnTo>
                    <a:pt x="650" y="565"/>
                  </a:lnTo>
                  <a:lnTo>
                    <a:pt x="659" y="559"/>
                  </a:lnTo>
                  <a:lnTo>
                    <a:pt x="671" y="557"/>
                  </a:lnTo>
                  <a:lnTo>
                    <a:pt x="680" y="553"/>
                  </a:lnTo>
                  <a:lnTo>
                    <a:pt x="682" y="547"/>
                  </a:lnTo>
                  <a:lnTo>
                    <a:pt x="684" y="540"/>
                  </a:lnTo>
                  <a:lnTo>
                    <a:pt x="682" y="530"/>
                  </a:lnTo>
                  <a:lnTo>
                    <a:pt x="680" y="526"/>
                  </a:lnTo>
                  <a:lnTo>
                    <a:pt x="682" y="518"/>
                  </a:lnTo>
                  <a:lnTo>
                    <a:pt x="684" y="510"/>
                  </a:lnTo>
                  <a:lnTo>
                    <a:pt x="687" y="502"/>
                  </a:lnTo>
                  <a:lnTo>
                    <a:pt x="684" y="494"/>
                  </a:lnTo>
                  <a:lnTo>
                    <a:pt x="678" y="490"/>
                  </a:lnTo>
                  <a:lnTo>
                    <a:pt x="666" y="490"/>
                  </a:lnTo>
                  <a:lnTo>
                    <a:pt x="661" y="488"/>
                  </a:lnTo>
                  <a:lnTo>
                    <a:pt x="659" y="486"/>
                  </a:lnTo>
                  <a:lnTo>
                    <a:pt x="657" y="482"/>
                  </a:lnTo>
                  <a:lnTo>
                    <a:pt x="659" y="474"/>
                  </a:lnTo>
                  <a:lnTo>
                    <a:pt x="668" y="466"/>
                  </a:lnTo>
                  <a:lnTo>
                    <a:pt x="682" y="458"/>
                  </a:lnTo>
                  <a:lnTo>
                    <a:pt x="687" y="452"/>
                  </a:lnTo>
                  <a:lnTo>
                    <a:pt x="691" y="446"/>
                  </a:lnTo>
                  <a:lnTo>
                    <a:pt x="696" y="438"/>
                  </a:lnTo>
                  <a:lnTo>
                    <a:pt x="698" y="429"/>
                  </a:lnTo>
                  <a:lnTo>
                    <a:pt x="698" y="419"/>
                  </a:lnTo>
                  <a:lnTo>
                    <a:pt x="696" y="411"/>
                  </a:lnTo>
                  <a:lnTo>
                    <a:pt x="691" y="403"/>
                  </a:lnTo>
                  <a:lnTo>
                    <a:pt x="684" y="399"/>
                  </a:lnTo>
                  <a:lnTo>
                    <a:pt x="680" y="395"/>
                  </a:lnTo>
                  <a:lnTo>
                    <a:pt x="675" y="391"/>
                  </a:lnTo>
                  <a:lnTo>
                    <a:pt x="673" y="387"/>
                  </a:lnTo>
                  <a:lnTo>
                    <a:pt x="671" y="383"/>
                  </a:lnTo>
                  <a:lnTo>
                    <a:pt x="673" y="375"/>
                  </a:lnTo>
                  <a:lnTo>
                    <a:pt x="680" y="367"/>
                  </a:lnTo>
                  <a:lnTo>
                    <a:pt x="682" y="363"/>
                  </a:lnTo>
                  <a:lnTo>
                    <a:pt x="687" y="359"/>
                  </a:lnTo>
                  <a:lnTo>
                    <a:pt x="687" y="353"/>
                  </a:lnTo>
                  <a:lnTo>
                    <a:pt x="687" y="345"/>
                  </a:lnTo>
                  <a:lnTo>
                    <a:pt x="687" y="341"/>
                  </a:lnTo>
                  <a:lnTo>
                    <a:pt x="687" y="337"/>
                  </a:lnTo>
                  <a:lnTo>
                    <a:pt x="689" y="333"/>
                  </a:lnTo>
                  <a:lnTo>
                    <a:pt x="691" y="331"/>
                  </a:lnTo>
                  <a:lnTo>
                    <a:pt x="698" y="329"/>
                  </a:lnTo>
                  <a:lnTo>
                    <a:pt x="708" y="327"/>
                  </a:lnTo>
                  <a:lnTo>
                    <a:pt x="717" y="327"/>
                  </a:lnTo>
                  <a:lnTo>
                    <a:pt x="726" y="327"/>
                  </a:lnTo>
                  <a:lnTo>
                    <a:pt x="733" y="324"/>
                  </a:lnTo>
                  <a:lnTo>
                    <a:pt x="738" y="320"/>
                  </a:lnTo>
                  <a:lnTo>
                    <a:pt x="740" y="308"/>
                  </a:lnTo>
                  <a:lnTo>
                    <a:pt x="738" y="300"/>
                  </a:lnTo>
                  <a:lnTo>
                    <a:pt x="733" y="290"/>
                  </a:lnTo>
                  <a:lnTo>
                    <a:pt x="731" y="282"/>
                  </a:lnTo>
                  <a:lnTo>
                    <a:pt x="736" y="272"/>
                  </a:lnTo>
                  <a:lnTo>
                    <a:pt x="740" y="262"/>
                  </a:lnTo>
                  <a:lnTo>
                    <a:pt x="740" y="252"/>
                  </a:lnTo>
                  <a:lnTo>
                    <a:pt x="738" y="244"/>
                  </a:lnTo>
                  <a:lnTo>
                    <a:pt x="743" y="240"/>
                  </a:lnTo>
                  <a:lnTo>
                    <a:pt x="745" y="236"/>
                  </a:lnTo>
                  <a:lnTo>
                    <a:pt x="750" y="234"/>
                  </a:lnTo>
                  <a:lnTo>
                    <a:pt x="754" y="234"/>
                  </a:lnTo>
                  <a:lnTo>
                    <a:pt x="761" y="236"/>
                  </a:lnTo>
                  <a:lnTo>
                    <a:pt x="768" y="238"/>
                  </a:lnTo>
                  <a:lnTo>
                    <a:pt x="771" y="238"/>
                  </a:lnTo>
                  <a:lnTo>
                    <a:pt x="775" y="238"/>
                  </a:lnTo>
                  <a:lnTo>
                    <a:pt x="778" y="238"/>
                  </a:lnTo>
                  <a:lnTo>
                    <a:pt x="780" y="234"/>
                  </a:lnTo>
                  <a:lnTo>
                    <a:pt x="780" y="228"/>
                  </a:lnTo>
                  <a:lnTo>
                    <a:pt x="780" y="213"/>
                  </a:lnTo>
                  <a:lnTo>
                    <a:pt x="780" y="209"/>
                  </a:lnTo>
                  <a:lnTo>
                    <a:pt x="782" y="207"/>
                  </a:lnTo>
                  <a:lnTo>
                    <a:pt x="787" y="203"/>
                  </a:lnTo>
                  <a:lnTo>
                    <a:pt x="792" y="203"/>
                  </a:lnTo>
                  <a:lnTo>
                    <a:pt x="796" y="203"/>
                  </a:lnTo>
                  <a:lnTo>
                    <a:pt x="799" y="205"/>
                  </a:lnTo>
                  <a:lnTo>
                    <a:pt x="801" y="209"/>
                  </a:lnTo>
                  <a:lnTo>
                    <a:pt x="806" y="213"/>
                  </a:lnTo>
                  <a:lnTo>
                    <a:pt x="808" y="218"/>
                  </a:lnTo>
                  <a:lnTo>
                    <a:pt x="812" y="222"/>
                  </a:lnTo>
                  <a:lnTo>
                    <a:pt x="817" y="224"/>
                  </a:lnTo>
                  <a:lnTo>
                    <a:pt x="826" y="226"/>
                  </a:lnTo>
                  <a:lnTo>
                    <a:pt x="831" y="224"/>
                  </a:lnTo>
                  <a:lnTo>
                    <a:pt x="836" y="224"/>
                  </a:lnTo>
                  <a:lnTo>
                    <a:pt x="840" y="222"/>
                  </a:lnTo>
                  <a:lnTo>
                    <a:pt x="845" y="218"/>
                  </a:lnTo>
                  <a:lnTo>
                    <a:pt x="852" y="211"/>
                  </a:lnTo>
                  <a:lnTo>
                    <a:pt x="857" y="205"/>
                  </a:lnTo>
                  <a:lnTo>
                    <a:pt x="857" y="191"/>
                  </a:lnTo>
                  <a:lnTo>
                    <a:pt x="854" y="171"/>
                  </a:lnTo>
                  <a:lnTo>
                    <a:pt x="852" y="163"/>
                  </a:lnTo>
                  <a:lnTo>
                    <a:pt x="850" y="159"/>
                  </a:lnTo>
                  <a:lnTo>
                    <a:pt x="843" y="155"/>
                  </a:lnTo>
                  <a:lnTo>
                    <a:pt x="836" y="151"/>
                  </a:lnTo>
                  <a:lnTo>
                    <a:pt x="829" y="145"/>
                  </a:lnTo>
                  <a:lnTo>
                    <a:pt x="824" y="137"/>
                  </a:lnTo>
                  <a:lnTo>
                    <a:pt x="819" y="125"/>
                  </a:lnTo>
                  <a:lnTo>
                    <a:pt x="817" y="104"/>
                  </a:lnTo>
                  <a:lnTo>
                    <a:pt x="815" y="104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7" name="Line 146"/>
            <p:cNvSpPr>
              <a:spLocks noChangeArrowheads="1"/>
            </p:cNvSpPr>
            <p:nvPr/>
          </p:nvSpPr>
          <p:spPr bwMode="auto">
            <a:xfrm>
              <a:off x="4949564" y="1985381"/>
              <a:ext cx="2926" cy="1764"/>
            </a:xfrm>
            <a:custGeom>
              <a:avLst/>
              <a:gdLst>
                <a:gd name="T0" fmla="*/ 1463 w 2926"/>
                <a:gd name="T1" fmla="*/ 0 h 1764"/>
                <a:gd name="T2" fmla="*/ 2926 w 2926"/>
                <a:gd name="T3" fmla="*/ 882 h 1764"/>
                <a:gd name="T4" fmla="*/ 1463 w 2926"/>
                <a:gd name="T5" fmla="*/ 1764 h 1764"/>
                <a:gd name="T6" fmla="*/ 0 w 2926"/>
                <a:gd name="T7" fmla="*/ 882 h 1764"/>
                <a:gd name="T8" fmla="*/ 0 w 2926"/>
                <a:gd name="T9" fmla="*/ 0 h 1764"/>
                <a:gd name="T10" fmla="*/ 2926 w 2926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2926"/>
                <a:gd name="T19" fmla="*/ 0 h 1764"/>
                <a:gd name="T20" fmla="*/ 2926 w 2926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6" h="1764">
                  <a:moveTo>
                    <a:pt x="0" y="0"/>
                  </a:moveTo>
                  <a:lnTo>
                    <a:pt x="2926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8" name="Line 147"/>
            <p:cNvSpPr>
              <a:spLocks noChangeArrowheads="1"/>
            </p:cNvSpPr>
            <p:nvPr/>
          </p:nvSpPr>
          <p:spPr bwMode="auto">
            <a:xfrm>
              <a:off x="4307198" y="1674211"/>
              <a:ext cx="1463" cy="0"/>
            </a:xfrm>
            <a:custGeom>
              <a:avLst/>
              <a:gdLst>
                <a:gd name="T0" fmla="*/ 732 w 1463"/>
                <a:gd name="T1" fmla="*/ 1463 w 1463"/>
                <a:gd name="T2" fmla="*/ 732 w 1463"/>
                <a:gd name="T3" fmla="*/ 0 w 1463"/>
                <a:gd name="T4" fmla="*/ 0 w 1463"/>
                <a:gd name="T5" fmla="*/ 1463 w 1463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463"/>
                <a:gd name="T13" fmla="*/ 1463 w 1463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463">
                  <a:moveTo>
                    <a:pt x="0" y="0"/>
                  </a:moveTo>
                  <a:lnTo>
                    <a:pt x="1463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69" name="Line 148"/>
            <p:cNvSpPr>
              <a:spLocks noChangeArrowheads="1"/>
            </p:cNvSpPr>
            <p:nvPr/>
          </p:nvSpPr>
          <p:spPr bwMode="auto">
            <a:xfrm>
              <a:off x="4286707" y="1656527"/>
              <a:ext cx="0" cy="0"/>
            </a:xfrm>
            <a:custGeom>
              <a:avLst/>
              <a:gdLst>
                <a:gd name="T0" fmla="*/ 17694720 60000 65536"/>
                <a:gd name="T1" fmla="*/ 0 60000 65536"/>
                <a:gd name="T2" fmla="*/ 5898240 60000 65536"/>
                <a:gd name="T3" fmla="*/ 11796480 60000 65536"/>
                <a:gd name="T4" fmla="*/ 5898240 60000 65536"/>
                <a:gd name="T5" fmla="*/ 1769472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0" name="Line 149"/>
            <p:cNvSpPr>
              <a:spLocks noChangeArrowheads="1"/>
            </p:cNvSpPr>
            <p:nvPr/>
          </p:nvSpPr>
          <p:spPr bwMode="auto">
            <a:xfrm>
              <a:off x="4169654" y="1760841"/>
              <a:ext cx="0" cy="0"/>
            </a:xfrm>
            <a:custGeom>
              <a:avLst/>
              <a:gdLst>
                <a:gd name="T0" fmla="*/ 17694720 60000 65536"/>
                <a:gd name="T1" fmla="*/ 0 60000 65536"/>
                <a:gd name="T2" fmla="*/ 5898240 60000 65536"/>
                <a:gd name="T3" fmla="*/ 11796480 60000 65536"/>
                <a:gd name="T4" fmla="*/ 5898240 60000 65536"/>
                <a:gd name="T5" fmla="*/ 1769472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1" name="Line 150"/>
            <p:cNvSpPr>
              <a:spLocks noChangeArrowheads="1"/>
            </p:cNvSpPr>
            <p:nvPr/>
          </p:nvSpPr>
          <p:spPr bwMode="auto">
            <a:xfrm>
              <a:off x="4219398" y="1711336"/>
              <a:ext cx="0" cy="0"/>
            </a:xfrm>
            <a:custGeom>
              <a:avLst/>
              <a:gdLst>
                <a:gd name="T0" fmla="*/ 17694720 60000 65536"/>
                <a:gd name="T1" fmla="*/ 0 60000 65536"/>
                <a:gd name="T2" fmla="*/ 5898240 60000 65536"/>
                <a:gd name="T3" fmla="*/ 11796480 60000 65536"/>
                <a:gd name="T4" fmla="*/ 5898240 60000 65536"/>
                <a:gd name="T5" fmla="*/ 1769472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2" name="Line 151"/>
            <p:cNvSpPr>
              <a:spLocks noChangeArrowheads="1"/>
            </p:cNvSpPr>
            <p:nvPr/>
          </p:nvSpPr>
          <p:spPr bwMode="auto">
            <a:xfrm>
              <a:off x="4206230" y="1766145"/>
              <a:ext cx="0" cy="0"/>
            </a:xfrm>
            <a:custGeom>
              <a:avLst/>
              <a:gdLst>
                <a:gd name="T0" fmla="*/ 17694720 60000 65536"/>
                <a:gd name="T1" fmla="*/ 0 60000 65536"/>
                <a:gd name="T2" fmla="*/ 5898240 60000 65536"/>
                <a:gd name="T3" fmla="*/ 11796480 60000 65536"/>
                <a:gd name="T4" fmla="*/ 5898240 60000 65536"/>
                <a:gd name="T5" fmla="*/ 1769472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3" name="Line 152"/>
            <p:cNvSpPr>
              <a:spLocks noChangeArrowheads="1"/>
            </p:cNvSpPr>
            <p:nvPr/>
          </p:nvSpPr>
          <p:spPr bwMode="auto">
            <a:xfrm>
              <a:off x="4200378" y="1792662"/>
              <a:ext cx="1463" cy="1764"/>
            </a:xfrm>
            <a:custGeom>
              <a:avLst/>
              <a:gdLst>
                <a:gd name="T0" fmla="*/ 732 w 1463"/>
                <a:gd name="T1" fmla="*/ 0 h 1764"/>
                <a:gd name="T2" fmla="*/ 1463 w 1463"/>
                <a:gd name="T3" fmla="*/ 882 h 1764"/>
                <a:gd name="T4" fmla="*/ 732 w 1463"/>
                <a:gd name="T5" fmla="*/ 1764 h 1764"/>
                <a:gd name="T6" fmla="*/ 0 w 1463"/>
                <a:gd name="T7" fmla="*/ 882 h 1764"/>
                <a:gd name="T8" fmla="*/ 0 w 1463"/>
                <a:gd name="T9" fmla="*/ 0 h 1764"/>
                <a:gd name="T10" fmla="*/ 1463 w 1463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463"/>
                <a:gd name="T19" fmla="*/ 0 h 1764"/>
                <a:gd name="T20" fmla="*/ 1463 w 1463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3" h="1764">
                  <a:moveTo>
                    <a:pt x="0" y="0"/>
                  </a:moveTo>
                  <a:lnTo>
                    <a:pt x="1463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4" name="Line 153"/>
            <p:cNvSpPr>
              <a:spLocks noChangeArrowheads="1"/>
            </p:cNvSpPr>
            <p:nvPr/>
          </p:nvSpPr>
          <p:spPr bwMode="auto">
            <a:xfrm>
              <a:off x="4187211" y="1734324"/>
              <a:ext cx="1463" cy="1764"/>
            </a:xfrm>
            <a:custGeom>
              <a:avLst/>
              <a:gdLst>
                <a:gd name="T0" fmla="*/ 732 w 1463"/>
                <a:gd name="T1" fmla="*/ 0 h 1764"/>
                <a:gd name="T2" fmla="*/ 1463 w 1463"/>
                <a:gd name="T3" fmla="*/ 882 h 1764"/>
                <a:gd name="T4" fmla="*/ 732 w 1463"/>
                <a:gd name="T5" fmla="*/ 1764 h 1764"/>
                <a:gd name="T6" fmla="*/ 0 w 1463"/>
                <a:gd name="T7" fmla="*/ 882 h 1764"/>
                <a:gd name="T8" fmla="*/ 0 w 1463"/>
                <a:gd name="T9" fmla="*/ 0 h 1764"/>
                <a:gd name="T10" fmla="*/ 1463 w 1463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463"/>
                <a:gd name="T19" fmla="*/ 0 h 1764"/>
                <a:gd name="T20" fmla="*/ 1463 w 1463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3" h="1764">
                  <a:moveTo>
                    <a:pt x="0" y="0"/>
                  </a:moveTo>
                  <a:lnTo>
                    <a:pt x="1463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5" name="Line 154"/>
            <p:cNvSpPr>
              <a:spLocks noChangeArrowheads="1"/>
            </p:cNvSpPr>
            <p:nvPr/>
          </p:nvSpPr>
          <p:spPr bwMode="auto">
            <a:xfrm>
              <a:off x="4261835" y="1695425"/>
              <a:ext cx="0" cy="3538"/>
            </a:xfrm>
            <a:custGeom>
              <a:avLst/>
              <a:gdLst>
                <a:gd name="T0" fmla="*/ 0 h 3538"/>
                <a:gd name="T1" fmla="*/ 1769 h 3538"/>
                <a:gd name="T2" fmla="*/ 3538 h 3538"/>
                <a:gd name="T3" fmla="*/ 1769 h 3538"/>
                <a:gd name="T4" fmla="*/ 0 h 3538"/>
                <a:gd name="T5" fmla="*/ 3538 h 353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3538"/>
                <a:gd name="T13" fmla="*/ 3538 h 3538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3538">
                  <a:moveTo>
                    <a:pt x="0" y="0"/>
                  </a:moveTo>
                  <a:lnTo>
                    <a:pt x="1" y="353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6" name="Line 155"/>
            <p:cNvSpPr>
              <a:spLocks noChangeArrowheads="1"/>
            </p:cNvSpPr>
            <p:nvPr/>
          </p:nvSpPr>
          <p:spPr bwMode="auto">
            <a:xfrm>
              <a:off x="4276465" y="1477963"/>
              <a:ext cx="1463" cy="1764"/>
            </a:xfrm>
            <a:custGeom>
              <a:avLst/>
              <a:gdLst>
                <a:gd name="T0" fmla="*/ 732 w 1463"/>
                <a:gd name="T1" fmla="*/ 0 h 1764"/>
                <a:gd name="T2" fmla="*/ 1463 w 1463"/>
                <a:gd name="T3" fmla="*/ 882 h 1764"/>
                <a:gd name="T4" fmla="*/ 732 w 1463"/>
                <a:gd name="T5" fmla="*/ 1764 h 1764"/>
                <a:gd name="T6" fmla="*/ 0 w 1463"/>
                <a:gd name="T7" fmla="*/ 882 h 1764"/>
                <a:gd name="T8" fmla="*/ 0 w 1463"/>
                <a:gd name="T9" fmla="*/ 0 h 1764"/>
                <a:gd name="T10" fmla="*/ 1463 w 1463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463"/>
                <a:gd name="T19" fmla="*/ 0 h 1764"/>
                <a:gd name="T20" fmla="*/ 1463 w 1463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3" h="1764">
                  <a:moveTo>
                    <a:pt x="0" y="0"/>
                  </a:moveTo>
                  <a:lnTo>
                    <a:pt x="1463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7" name="Line 156"/>
            <p:cNvSpPr>
              <a:spLocks noChangeArrowheads="1"/>
            </p:cNvSpPr>
            <p:nvPr/>
          </p:nvSpPr>
          <p:spPr bwMode="auto">
            <a:xfrm>
              <a:off x="4858838" y="4007979"/>
              <a:ext cx="0" cy="1764"/>
            </a:xfrm>
            <a:custGeom>
              <a:avLst/>
              <a:gdLst>
                <a:gd name="T0" fmla="*/ 0 h 1764"/>
                <a:gd name="T1" fmla="*/ 882 h 1764"/>
                <a:gd name="T2" fmla="*/ 1764 h 1764"/>
                <a:gd name="T3" fmla="*/ 882 h 1764"/>
                <a:gd name="T4" fmla="*/ 0 h 1764"/>
                <a:gd name="T5" fmla="*/ 1764 h 176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1764"/>
                <a:gd name="T13" fmla="*/ 1764 h 176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1764">
                  <a:moveTo>
                    <a:pt x="0" y="0"/>
                  </a:moveTo>
                  <a:lnTo>
                    <a:pt x="1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8" name="Line 157"/>
            <p:cNvSpPr>
              <a:spLocks noChangeArrowheads="1"/>
            </p:cNvSpPr>
            <p:nvPr/>
          </p:nvSpPr>
          <p:spPr bwMode="auto">
            <a:xfrm flipV="1">
              <a:off x="5000780" y="3970846"/>
              <a:ext cx="4389" cy="22988"/>
            </a:xfrm>
            <a:custGeom>
              <a:avLst/>
              <a:gdLst>
                <a:gd name="T0" fmla="*/ 2195 w 4389"/>
                <a:gd name="T1" fmla="*/ 0 h 22988"/>
                <a:gd name="T2" fmla="*/ 4389 w 4389"/>
                <a:gd name="T3" fmla="*/ 11494 h 22988"/>
                <a:gd name="T4" fmla="*/ 2195 w 4389"/>
                <a:gd name="T5" fmla="*/ 22988 h 22988"/>
                <a:gd name="T6" fmla="*/ 0 w 4389"/>
                <a:gd name="T7" fmla="*/ 11494 h 22988"/>
                <a:gd name="T8" fmla="*/ 0 w 4389"/>
                <a:gd name="T9" fmla="*/ 0 h 22988"/>
                <a:gd name="T10" fmla="*/ 4389 w 4389"/>
                <a:gd name="T11" fmla="*/ 22988 h 22988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4389"/>
                <a:gd name="T19" fmla="*/ 0 h 22988"/>
                <a:gd name="T20" fmla="*/ 4389 w 4389"/>
                <a:gd name="T21" fmla="*/ 22988 h 22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89" h="22988">
                  <a:moveTo>
                    <a:pt x="0" y="0"/>
                  </a:moveTo>
                  <a:lnTo>
                    <a:pt x="4389" y="2298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79" name="Line 158"/>
            <p:cNvSpPr>
              <a:spLocks noChangeArrowheads="1"/>
            </p:cNvSpPr>
            <p:nvPr/>
          </p:nvSpPr>
          <p:spPr bwMode="auto">
            <a:xfrm flipH="1">
              <a:off x="2908331" y="1504480"/>
              <a:ext cx="14630" cy="1764"/>
            </a:xfrm>
            <a:custGeom>
              <a:avLst/>
              <a:gdLst>
                <a:gd name="T0" fmla="*/ 7315 w 14630"/>
                <a:gd name="T1" fmla="*/ 0 h 1764"/>
                <a:gd name="T2" fmla="*/ 14630 w 14630"/>
                <a:gd name="T3" fmla="*/ 882 h 1764"/>
                <a:gd name="T4" fmla="*/ 7315 w 14630"/>
                <a:gd name="T5" fmla="*/ 1764 h 1764"/>
                <a:gd name="T6" fmla="*/ 0 w 14630"/>
                <a:gd name="T7" fmla="*/ 882 h 1764"/>
                <a:gd name="T8" fmla="*/ 0 w 14630"/>
                <a:gd name="T9" fmla="*/ 0 h 1764"/>
                <a:gd name="T10" fmla="*/ 14630 w 14630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4630"/>
                <a:gd name="T19" fmla="*/ 0 h 1764"/>
                <a:gd name="T20" fmla="*/ 14630 w 14630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30" h="1764">
                  <a:moveTo>
                    <a:pt x="0" y="0"/>
                  </a:moveTo>
                  <a:lnTo>
                    <a:pt x="14630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81" name="Freeform 160"/>
            <p:cNvSpPr>
              <a:spLocks noChangeArrowheads="1"/>
            </p:cNvSpPr>
            <p:nvPr/>
          </p:nvSpPr>
          <p:spPr bwMode="auto">
            <a:xfrm>
              <a:off x="4495958" y="3228289"/>
              <a:ext cx="127302" cy="60112"/>
            </a:xfrm>
            <a:custGeom>
              <a:avLst/>
              <a:gdLst>
                <a:gd name="T0" fmla="*/ 2147483647 w 144"/>
                <a:gd name="T1" fmla="*/ 0 h 65"/>
                <a:gd name="T2" fmla="*/ 2147483647 w 144"/>
                <a:gd name="T3" fmla="*/ 2147483647 h 65"/>
                <a:gd name="T4" fmla="*/ 2147483647 w 144"/>
                <a:gd name="T5" fmla="*/ 2147483647 h 65"/>
                <a:gd name="T6" fmla="*/ 0 w 144"/>
                <a:gd name="T7" fmla="*/ 2147483647 h 65"/>
                <a:gd name="T8" fmla="*/ 0 w 144"/>
                <a:gd name="T9" fmla="*/ 2147483647 h 65"/>
                <a:gd name="T10" fmla="*/ 0 w 144"/>
                <a:gd name="T11" fmla="*/ 2147483647 h 65"/>
                <a:gd name="T12" fmla="*/ 2147483647 w 144"/>
                <a:gd name="T13" fmla="*/ 2147483647 h 65"/>
                <a:gd name="T14" fmla="*/ 2147483647 w 144"/>
                <a:gd name="T15" fmla="*/ 2147483647 h 65"/>
                <a:gd name="T16" fmla="*/ 2147483647 w 144"/>
                <a:gd name="T17" fmla="*/ 2147483647 h 65"/>
                <a:gd name="T18" fmla="*/ 0 w 144"/>
                <a:gd name="T19" fmla="*/ 2147483647 h 65"/>
                <a:gd name="T20" fmla="*/ 2147483647 w 144"/>
                <a:gd name="T21" fmla="*/ 2147483647 h 65"/>
                <a:gd name="T22" fmla="*/ 0 w 144"/>
                <a:gd name="T23" fmla="*/ 0 h 65"/>
                <a:gd name="T24" fmla="*/ 2147483647 w 144"/>
                <a:gd name="T25" fmla="*/ 0 h 65"/>
                <a:gd name="T26" fmla="*/ 2147483647 w 144"/>
                <a:gd name="T27" fmla="*/ 2147483647 h 65"/>
                <a:gd name="T28" fmla="*/ 2147483647 w 144"/>
                <a:gd name="T29" fmla="*/ 2147483647 h 65"/>
                <a:gd name="T30" fmla="*/ 2147483647 w 144"/>
                <a:gd name="T31" fmla="*/ 2147483647 h 65"/>
                <a:gd name="T32" fmla="*/ 2147483647 w 144"/>
                <a:gd name="T33" fmla="*/ 2147483647 h 65"/>
                <a:gd name="T34" fmla="*/ 2147483647 w 144"/>
                <a:gd name="T35" fmla="*/ 2147483647 h 65"/>
                <a:gd name="T36" fmla="*/ 2147483647 w 144"/>
                <a:gd name="T37" fmla="*/ 2147483647 h 65"/>
                <a:gd name="T38" fmla="*/ 0 w 144"/>
                <a:gd name="T39" fmla="*/ 2147483647 h 65"/>
                <a:gd name="T40" fmla="*/ 17694720 60000 65536"/>
                <a:gd name="T41" fmla="*/ 0 60000 65536"/>
                <a:gd name="T42" fmla="*/ 5898240 60000 65536"/>
                <a:gd name="T43" fmla="*/ 1179648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65"/>
                <a:gd name="T62" fmla="*/ 144 w 144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65">
                  <a:moveTo>
                    <a:pt x="0" y="63"/>
                  </a:moveTo>
                  <a:lnTo>
                    <a:pt x="0" y="48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5" y="32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131" y="8"/>
                  </a:lnTo>
                  <a:lnTo>
                    <a:pt x="135" y="14"/>
                  </a:lnTo>
                  <a:lnTo>
                    <a:pt x="133" y="22"/>
                  </a:lnTo>
                  <a:lnTo>
                    <a:pt x="128" y="30"/>
                  </a:lnTo>
                  <a:lnTo>
                    <a:pt x="135" y="48"/>
                  </a:lnTo>
                  <a:lnTo>
                    <a:pt x="144" y="6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C4D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82" name="Freeform 161"/>
            <p:cNvSpPr>
              <a:spLocks noChangeArrowheads="1"/>
            </p:cNvSpPr>
            <p:nvPr/>
          </p:nvSpPr>
          <p:spPr bwMode="auto">
            <a:xfrm>
              <a:off x="4495958" y="3228289"/>
              <a:ext cx="127302" cy="60112"/>
            </a:xfrm>
            <a:custGeom>
              <a:avLst/>
              <a:gdLst>
                <a:gd name="T0" fmla="*/ 2147483647 w 144"/>
                <a:gd name="T1" fmla="*/ 0 h 65"/>
                <a:gd name="T2" fmla="*/ 2147483647 w 144"/>
                <a:gd name="T3" fmla="*/ 2147483647 h 65"/>
                <a:gd name="T4" fmla="*/ 2147483647 w 144"/>
                <a:gd name="T5" fmla="*/ 2147483647 h 65"/>
                <a:gd name="T6" fmla="*/ 0 w 144"/>
                <a:gd name="T7" fmla="*/ 2147483647 h 65"/>
                <a:gd name="T8" fmla="*/ 0 w 144"/>
                <a:gd name="T9" fmla="*/ 2147483647 h 65"/>
                <a:gd name="T10" fmla="*/ 0 w 144"/>
                <a:gd name="T11" fmla="*/ 2147483647 h 65"/>
                <a:gd name="T12" fmla="*/ 0 w 144"/>
                <a:gd name="T13" fmla="*/ 2147483647 h 65"/>
                <a:gd name="T14" fmla="*/ 2147483647 w 144"/>
                <a:gd name="T15" fmla="*/ 2147483647 h 65"/>
                <a:gd name="T16" fmla="*/ 2147483647 w 144"/>
                <a:gd name="T17" fmla="*/ 2147483647 h 65"/>
                <a:gd name="T18" fmla="*/ 2147483647 w 144"/>
                <a:gd name="T19" fmla="*/ 2147483647 h 65"/>
                <a:gd name="T20" fmla="*/ 0 w 144"/>
                <a:gd name="T21" fmla="*/ 2147483647 h 65"/>
                <a:gd name="T22" fmla="*/ 2147483647 w 144"/>
                <a:gd name="T23" fmla="*/ 2147483647 h 65"/>
                <a:gd name="T24" fmla="*/ 0 w 144"/>
                <a:gd name="T25" fmla="*/ 0 h 65"/>
                <a:gd name="T26" fmla="*/ 0 w 144"/>
                <a:gd name="T27" fmla="*/ 0 h 65"/>
                <a:gd name="T28" fmla="*/ 2147483647 w 144"/>
                <a:gd name="T29" fmla="*/ 0 h 65"/>
                <a:gd name="T30" fmla="*/ 2147483647 w 144"/>
                <a:gd name="T31" fmla="*/ 0 h 65"/>
                <a:gd name="T32" fmla="*/ 2147483647 w 144"/>
                <a:gd name="T33" fmla="*/ 2147483647 h 65"/>
                <a:gd name="T34" fmla="*/ 2147483647 w 144"/>
                <a:gd name="T35" fmla="*/ 2147483647 h 65"/>
                <a:gd name="T36" fmla="*/ 2147483647 w 144"/>
                <a:gd name="T37" fmla="*/ 2147483647 h 65"/>
                <a:gd name="T38" fmla="*/ 2147483647 w 144"/>
                <a:gd name="T39" fmla="*/ 2147483647 h 65"/>
                <a:gd name="T40" fmla="*/ 2147483647 w 144"/>
                <a:gd name="T41" fmla="*/ 2147483647 h 65"/>
                <a:gd name="T42" fmla="*/ 2147483647 w 144"/>
                <a:gd name="T43" fmla="*/ 2147483647 h 65"/>
                <a:gd name="T44" fmla="*/ 2147483647 w 144"/>
                <a:gd name="T45" fmla="*/ 2147483647 h 65"/>
                <a:gd name="T46" fmla="*/ 0 w 144"/>
                <a:gd name="T47" fmla="*/ 2147483647 h 65"/>
                <a:gd name="T48" fmla="*/ 0 w 144"/>
                <a:gd name="T49" fmla="*/ 2147483647 h 65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65"/>
                <a:gd name="T77" fmla="*/ 144 w 144"/>
                <a:gd name="T78" fmla="*/ 65 h 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65">
                  <a:moveTo>
                    <a:pt x="0" y="63"/>
                  </a:moveTo>
                  <a:lnTo>
                    <a:pt x="0" y="48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5" y="32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131" y="8"/>
                  </a:lnTo>
                  <a:lnTo>
                    <a:pt x="135" y="14"/>
                  </a:lnTo>
                  <a:lnTo>
                    <a:pt x="133" y="22"/>
                  </a:lnTo>
                  <a:lnTo>
                    <a:pt x="128" y="30"/>
                  </a:lnTo>
                  <a:lnTo>
                    <a:pt x="135" y="48"/>
                  </a:lnTo>
                  <a:lnTo>
                    <a:pt x="144" y="65"/>
                  </a:lnTo>
                  <a:lnTo>
                    <a:pt x="0" y="6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83" name="Freeform 162"/>
            <p:cNvSpPr>
              <a:spLocks noChangeArrowheads="1"/>
            </p:cNvSpPr>
            <p:nvPr/>
          </p:nvSpPr>
          <p:spPr bwMode="auto">
            <a:xfrm>
              <a:off x="4510588" y="3230053"/>
              <a:ext cx="59993" cy="56573"/>
            </a:xfrm>
            <a:custGeom>
              <a:avLst/>
              <a:gdLst>
                <a:gd name="T0" fmla="*/ 2147483647 w 67"/>
                <a:gd name="T1" fmla="*/ 0 h 59"/>
                <a:gd name="T2" fmla="*/ 2147483647 w 67"/>
                <a:gd name="T3" fmla="*/ 2147483647 h 59"/>
                <a:gd name="T4" fmla="*/ 2147483647 w 67"/>
                <a:gd name="T5" fmla="*/ 2147483647 h 59"/>
                <a:gd name="T6" fmla="*/ 0 w 67"/>
                <a:gd name="T7" fmla="*/ 2147483647 h 59"/>
                <a:gd name="T8" fmla="*/ 2147483647 w 67"/>
                <a:gd name="T9" fmla="*/ 2147483647 h 59"/>
                <a:gd name="T10" fmla="*/ 2147483647 w 67"/>
                <a:gd name="T11" fmla="*/ 2147483647 h 59"/>
                <a:gd name="T12" fmla="*/ 2147483647 w 67"/>
                <a:gd name="T13" fmla="*/ 2147483647 h 59"/>
                <a:gd name="T14" fmla="*/ 2147483647 w 67"/>
                <a:gd name="T15" fmla="*/ 2147483647 h 59"/>
                <a:gd name="T16" fmla="*/ 2147483647 w 67"/>
                <a:gd name="T17" fmla="*/ 2147483647 h 59"/>
                <a:gd name="T18" fmla="*/ 2147483647 w 67"/>
                <a:gd name="T19" fmla="*/ 2147483647 h 59"/>
                <a:gd name="T20" fmla="*/ 2147483647 w 67"/>
                <a:gd name="T21" fmla="*/ 2147483647 h 59"/>
                <a:gd name="T22" fmla="*/ 2147483647 w 67"/>
                <a:gd name="T23" fmla="*/ 2147483647 h 59"/>
                <a:gd name="T24" fmla="*/ 2147483647 w 67"/>
                <a:gd name="T25" fmla="*/ 2147483647 h 59"/>
                <a:gd name="T26" fmla="*/ 2147483647 w 67"/>
                <a:gd name="T27" fmla="*/ 2147483647 h 59"/>
                <a:gd name="T28" fmla="*/ 2147483647 w 67"/>
                <a:gd name="T29" fmla="*/ 2147483647 h 59"/>
                <a:gd name="T30" fmla="*/ 2147483647 w 67"/>
                <a:gd name="T31" fmla="*/ 2147483647 h 59"/>
                <a:gd name="T32" fmla="*/ 2147483647 w 67"/>
                <a:gd name="T33" fmla="*/ 2147483647 h 59"/>
                <a:gd name="T34" fmla="*/ 2147483647 w 67"/>
                <a:gd name="T35" fmla="*/ 2147483647 h 59"/>
                <a:gd name="T36" fmla="*/ 2147483647 w 67"/>
                <a:gd name="T37" fmla="*/ 2147483647 h 59"/>
                <a:gd name="T38" fmla="*/ 2147483647 w 67"/>
                <a:gd name="T39" fmla="*/ 0 h 59"/>
                <a:gd name="T40" fmla="*/ 2147483647 w 67"/>
                <a:gd name="T41" fmla="*/ 0 h 59"/>
                <a:gd name="T42" fmla="*/ 2147483647 w 67"/>
                <a:gd name="T43" fmla="*/ 0 h 59"/>
                <a:gd name="T44" fmla="*/ 2147483647 w 67"/>
                <a:gd name="T45" fmla="*/ 2147483647 h 59"/>
                <a:gd name="T46" fmla="*/ 2147483647 w 67"/>
                <a:gd name="T47" fmla="*/ 2147483647 h 59"/>
                <a:gd name="T48" fmla="*/ 2147483647 w 67"/>
                <a:gd name="T49" fmla="*/ 2147483647 h 59"/>
                <a:gd name="T50" fmla="*/ 2147483647 w 67"/>
                <a:gd name="T51" fmla="*/ 2147483647 h 59"/>
                <a:gd name="T52" fmla="*/ 2147483647 w 67"/>
                <a:gd name="T53" fmla="*/ 2147483647 h 59"/>
                <a:gd name="T54" fmla="*/ 0 w 67"/>
                <a:gd name="T55" fmla="*/ 2147483647 h 59"/>
                <a:gd name="T56" fmla="*/ 0 w 67"/>
                <a:gd name="T57" fmla="*/ 2147483647 h 59"/>
                <a:gd name="T58" fmla="*/ 0 w 67"/>
                <a:gd name="T59" fmla="*/ 2147483647 h 59"/>
                <a:gd name="T60" fmla="*/ 2147483647 w 67"/>
                <a:gd name="T61" fmla="*/ 2147483647 h 59"/>
                <a:gd name="T62" fmla="*/ 2147483647 w 67"/>
                <a:gd name="T63" fmla="*/ 2147483647 h 59"/>
                <a:gd name="T64" fmla="*/ 2147483647 w 67"/>
                <a:gd name="T65" fmla="*/ 2147483647 h 59"/>
                <a:gd name="T66" fmla="*/ 2147483647 w 67"/>
                <a:gd name="T67" fmla="*/ 2147483647 h 59"/>
                <a:gd name="T68" fmla="*/ 2147483647 w 67"/>
                <a:gd name="T69" fmla="*/ 2147483647 h 59"/>
                <a:gd name="T70" fmla="*/ 2147483647 w 67"/>
                <a:gd name="T71" fmla="*/ 2147483647 h 59"/>
                <a:gd name="T72" fmla="*/ 2147483647 w 67"/>
                <a:gd name="T73" fmla="*/ 2147483647 h 59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59"/>
                <a:gd name="T113" fmla="*/ 67 w 67"/>
                <a:gd name="T114" fmla="*/ 59 h 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59">
                  <a:moveTo>
                    <a:pt x="35" y="59"/>
                  </a:moveTo>
                  <a:lnTo>
                    <a:pt x="42" y="59"/>
                  </a:lnTo>
                  <a:lnTo>
                    <a:pt x="49" y="57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3" y="46"/>
                  </a:lnTo>
                  <a:lnTo>
                    <a:pt x="65" y="40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67" y="24"/>
                  </a:lnTo>
                  <a:lnTo>
                    <a:pt x="65" y="18"/>
                  </a:lnTo>
                  <a:lnTo>
                    <a:pt x="63" y="14"/>
                  </a:lnTo>
                  <a:lnTo>
                    <a:pt x="58" y="8"/>
                  </a:lnTo>
                  <a:lnTo>
                    <a:pt x="53" y="6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9" y="8"/>
                  </a:lnTo>
                  <a:lnTo>
                    <a:pt x="7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7" y="46"/>
                  </a:lnTo>
                  <a:lnTo>
                    <a:pt x="9" y="51"/>
                  </a:lnTo>
                  <a:lnTo>
                    <a:pt x="16" y="55"/>
                  </a:lnTo>
                  <a:lnTo>
                    <a:pt x="21" y="57"/>
                  </a:lnTo>
                  <a:lnTo>
                    <a:pt x="28" y="59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84" name="Freeform 163"/>
            <p:cNvSpPr>
              <a:spLocks noChangeArrowheads="1"/>
            </p:cNvSpPr>
            <p:nvPr/>
          </p:nvSpPr>
          <p:spPr bwMode="auto">
            <a:xfrm>
              <a:off x="4510588" y="3230053"/>
              <a:ext cx="59993" cy="56573"/>
            </a:xfrm>
            <a:custGeom>
              <a:avLst/>
              <a:gdLst>
                <a:gd name="T0" fmla="*/ 2147483647 w 67"/>
                <a:gd name="T1" fmla="*/ 0 h 59"/>
                <a:gd name="T2" fmla="*/ 2147483647 w 67"/>
                <a:gd name="T3" fmla="*/ 2147483647 h 59"/>
                <a:gd name="T4" fmla="*/ 2147483647 w 67"/>
                <a:gd name="T5" fmla="*/ 2147483647 h 59"/>
                <a:gd name="T6" fmla="*/ 0 w 67"/>
                <a:gd name="T7" fmla="*/ 2147483647 h 59"/>
                <a:gd name="T8" fmla="*/ 2147483647 w 67"/>
                <a:gd name="T9" fmla="*/ 2147483647 h 59"/>
                <a:gd name="T10" fmla="*/ 2147483647 w 67"/>
                <a:gd name="T11" fmla="*/ 2147483647 h 59"/>
                <a:gd name="T12" fmla="*/ 2147483647 w 67"/>
                <a:gd name="T13" fmla="*/ 2147483647 h 59"/>
                <a:gd name="T14" fmla="*/ 2147483647 w 67"/>
                <a:gd name="T15" fmla="*/ 2147483647 h 59"/>
                <a:gd name="T16" fmla="*/ 2147483647 w 67"/>
                <a:gd name="T17" fmla="*/ 2147483647 h 59"/>
                <a:gd name="T18" fmla="*/ 2147483647 w 67"/>
                <a:gd name="T19" fmla="*/ 2147483647 h 59"/>
                <a:gd name="T20" fmla="*/ 2147483647 w 67"/>
                <a:gd name="T21" fmla="*/ 2147483647 h 59"/>
                <a:gd name="T22" fmla="*/ 2147483647 w 67"/>
                <a:gd name="T23" fmla="*/ 2147483647 h 59"/>
                <a:gd name="T24" fmla="*/ 2147483647 w 67"/>
                <a:gd name="T25" fmla="*/ 2147483647 h 59"/>
                <a:gd name="T26" fmla="*/ 2147483647 w 67"/>
                <a:gd name="T27" fmla="*/ 2147483647 h 59"/>
                <a:gd name="T28" fmla="*/ 2147483647 w 67"/>
                <a:gd name="T29" fmla="*/ 2147483647 h 59"/>
                <a:gd name="T30" fmla="*/ 2147483647 w 67"/>
                <a:gd name="T31" fmla="*/ 2147483647 h 59"/>
                <a:gd name="T32" fmla="*/ 2147483647 w 67"/>
                <a:gd name="T33" fmla="*/ 2147483647 h 59"/>
                <a:gd name="T34" fmla="*/ 2147483647 w 67"/>
                <a:gd name="T35" fmla="*/ 2147483647 h 59"/>
                <a:gd name="T36" fmla="*/ 2147483647 w 67"/>
                <a:gd name="T37" fmla="*/ 2147483647 h 59"/>
                <a:gd name="T38" fmla="*/ 2147483647 w 67"/>
                <a:gd name="T39" fmla="*/ 0 h 59"/>
                <a:gd name="T40" fmla="*/ 2147483647 w 67"/>
                <a:gd name="T41" fmla="*/ 0 h 59"/>
                <a:gd name="T42" fmla="*/ 2147483647 w 67"/>
                <a:gd name="T43" fmla="*/ 0 h 59"/>
                <a:gd name="T44" fmla="*/ 2147483647 w 67"/>
                <a:gd name="T45" fmla="*/ 2147483647 h 59"/>
                <a:gd name="T46" fmla="*/ 2147483647 w 67"/>
                <a:gd name="T47" fmla="*/ 2147483647 h 59"/>
                <a:gd name="T48" fmla="*/ 2147483647 w 67"/>
                <a:gd name="T49" fmla="*/ 2147483647 h 59"/>
                <a:gd name="T50" fmla="*/ 2147483647 w 67"/>
                <a:gd name="T51" fmla="*/ 2147483647 h 59"/>
                <a:gd name="T52" fmla="*/ 2147483647 w 67"/>
                <a:gd name="T53" fmla="*/ 2147483647 h 59"/>
                <a:gd name="T54" fmla="*/ 0 w 67"/>
                <a:gd name="T55" fmla="*/ 2147483647 h 59"/>
                <a:gd name="T56" fmla="*/ 0 w 67"/>
                <a:gd name="T57" fmla="*/ 2147483647 h 59"/>
                <a:gd name="T58" fmla="*/ 0 w 67"/>
                <a:gd name="T59" fmla="*/ 2147483647 h 59"/>
                <a:gd name="T60" fmla="*/ 2147483647 w 67"/>
                <a:gd name="T61" fmla="*/ 2147483647 h 59"/>
                <a:gd name="T62" fmla="*/ 2147483647 w 67"/>
                <a:gd name="T63" fmla="*/ 2147483647 h 59"/>
                <a:gd name="T64" fmla="*/ 2147483647 w 67"/>
                <a:gd name="T65" fmla="*/ 2147483647 h 59"/>
                <a:gd name="T66" fmla="*/ 2147483647 w 67"/>
                <a:gd name="T67" fmla="*/ 2147483647 h 59"/>
                <a:gd name="T68" fmla="*/ 2147483647 w 67"/>
                <a:gd name="T69" fmla="*/ 2147483647 h 59"/>
                <a:gd name="T70" fmla="*/ 2147483647 w 67"/>
                <a:gd name="T71" fmla="*/ 2147483647 h 59"/>
                <a:gd name="T72" fmla="*/ 2147483647 w 67"/>
                <a:gd name="T73" fmla="*/ 2147483647 h 59"/>
                <a:gd name="T74" fmla="*/ 2147483647 w 67"/>
                <a:gd name="T75" fmla="*/ 2147483647 h 59"/>
                <a:gd name="T76" fmla="*/ 2147483647 w 67"/>
                <a:gd name="T77" fmla="*/ 2147483647 h 59"/>
                <a:gd name="T78" fmla="*/ 17694720 60000 65536"/>
                <a:gd name="T79" fmla="*/ 0 60000 65536"/>
                <a:gd name="T80" fmla="*/ 5898240 60000 65536"/>
                <a:gd name="T81" fmla="*/ 1179648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"/>
                <a:gd name="T118" fmla="*/ 0 h 59"/>
                <a:gd name="T119" fmla="*/ 67 w 67"/>
                <a:gd name="T120" fmla="*/ 59 h 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" h="59">
                  <a:moveTo>
                    <a:pt x="35" y="59"/>
                  </a:moveTo>
                  <a:lnTo>
                    <a:pt x="42" y="59"/>
                  </a:lnTo>
                  <a:lnTo>
                    <a:pt x="49" y="57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3" y="46"/>
                  </a:lnTo>
                  <a:lnTo>
                    <a:pt x="65" y="40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67" y="24"/>
                  </a:lnTo>
                  <a:lnTo>
                    <a:pt x="65" y="18"/>
                  </a:lnTo>
                  <a:lnTo>
                    <a:pt x="63" y="14"/>
                  </a:lnTo>
                  <a:lnTo>
                    <a:pt x="58" y="8"/>
                  </a:lnTo>
                  <a:lnTo>
                    <a:pt x="53" y="6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9" y="8"/>
                  </a:lnTo>
                  <a:lnTo>
                    <a:pt x="7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7" y="46"/>
                  </a:lnTo>
                  <a:lnTo>
                    <a:pt x="9" y="51"/>
                  </a:lnTo>
                  <a:lnTo>
                    <a:pt x="16" y="55"/>
                  </a:lnTo>
                  <a:lnTo>
                    <a:pt x="21" y="57"/>
                  </a:lnTo>
                  <a:lnTo>
                    <a:pt x="28" y="59"/>
                  </a:lnTo>
                  <a:lnTo>
                    <a:pt x="35" y="5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85" name="Freeform 164"/>
            <p:cNvSpPr>
              <a:spLocks noChangeArrowheads="1"/>
            </p:cNvSpPr>
            <p:nvPr/>
          </p:nvSpPr>
          <p:spPr bwMode="auto">
            <a:xfrm>
              <a:off x="4520830" y="3235357"/>
              <a:ext cx="45363" cy="42428"/>
            </a:xfrm>
            <a:custGeom>
              <a:avLst/>
              <a:gdLst>
                <a:gd name="T0" fmla="*/ 2147483647 w 51"/>
                <a:gd name="T1" fmla="*/ 0 h 43"/>
                <a:gd name="T2" fmla="*/ 2147483647 w 51"/>
                <a:gd name="T3" fmla="*/ 2147483647 h 43"/>
                <a:gd name="T4" fmla="*/ 2147483647 w 51"/>
                <a:gd name="T5" fmla="*/ 2147483647 h 43"/>
                <a:gd name="T6" fmla="*/ 0 w 51"/>
                <a:gd name="T7" fmla="*/ 2147483647 h 43"/>
                <a:gd name="T8" fmla="*/ 2147483647 w 51"/>
                <a:gd name="T9" fmla="*/ 2147483647 h 43"/>
                <a:gd name="T10" fmla="*/ 2147483647 w 51"/>
                <a:gd name="T11" fmla="*/ 2147483647 h 43"/>
                <a:gd name="T12" fmla="*/ 0 w 51"/>
                <a:gd name="T13" fmla="*/ 2147483647 h 43"/>
                <a:gd name="T14" fmla="*/ 2147483647 w 51"/>
                <a:gd name="T15" fmla="*/ 2147483647 h 43"/>
                <a:gd name="T16" fmla="*/ 2147483647 w 51"/>
                <a:gd name="T17" fmla="*/ 0 h 43"/>
                <a:gd name="T18" fmla="*/ 2147483647 w 51"/>
                <a:gd name="T19" fmla="*/ 2147483647 h 43"/>
                <a:gd name="T20" fmla="*/ 2147483647 w 51"/>
                <a:gd name="T21" fmla="*/ 2147483647 h 43"/>
                <a:gd name="T22" fmla="*/ 2147483647 w 51"/>
                <a:gd name="T23" fmla="*/ 2147483647 h 43"/>
                <a:gd name="T24" fmla="*/ 2147483647 w 51"/>
                <a:gd name="T25" fmla="*/ 2147483647 h 43"/>
                <a:gd name="T26" fmla="*/ 2147483647 w 51"/>
                <a:gd name="T27" fmla="*/ 2147483647 h 43"/>
                <a:gd name="T28" fmla="*/ 2147483647 w 51"/>
                <a:gd name="T29" fmla="*/ 2147483647 h 43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43"/>
                <a:gd name="T47" fmla="*/ 51 w 51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43">
                  <a:moveTo>
                    <a:pt x="9" y="43"/>
                  </a:moveTo>
                  <a:lnTo>
                    <a:pt x="16" y="26"/>
                  </a:lnTo>
                  <a:lnTo>
                    <a:pt x="0" y="16"/>
                  </a:lnTo>
                  <a:lnTo>
                    <a:pt x="19" y="16"/>
                  </a:lnTo>
                  <a:lnTo>
                    <a:pt x="26" y="0"/>
                  </a:lnTo>
                  <a:lnTo>
                    <a:pt x="33" y="16"/>
                  </a:lnTo>
                  <a:lnTo>
                    <a:pt x="51" y="16"/>
                  </a:lnTo>
                  <a:lnTo>
                    <a:pt x="35" y="26"/>
                  </a:lnTo>
                  <a:lnTo>
                    <a:pt x="42" y="43"/>
                  </a:lnTo>
                  <a:lnTo>
                    <a:pt x="26" y="32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86" name="Freeform 165"/>
            <p:cNvSpPr>
              <a:spLocks noChangeArrowheads="1"/>
            </p:cNvSpPr>
            <p:nvPr/>
          </p:nvSpPr>
          <p:spPr bwMode="auto">
            <a:xfrm>
              <a:off x="4520830" y="3235357"/>
              <a:ext cx="45363" cy="42428"/>
            </a:xfrm>
            <a:custGeom>
              <a:avLst/>
              <a:gdLst>
                <a:gd name="T0" fmla="*/ 2147483647 w 51"/>
                <a:gd name="T1" fmla="*/ 0 h 43"/>
                <a:gd name="T2" fmla="*/ 2147483647 w 51"/>
                <a:gd name="T3" fmla="*/ 2147483647 h 43"/>
                <a:gd name="T4" fmla="*/ 2147483647 w 51"/>
                <a:gd name="T5" fmla="*/ 2147483647 h 43"/>
                <a:gd name="T6" fmla="*/ 0 w 51"/>
                <a:gd name="T7" fmla="*/ 2147483647 h 43"/>
                <a:gd name="T8" fmla="*/ 2147483647 w 51"/>
                <a:gd name="T9" fmla="*/ 2147483647 h 43"/>
                <a:gd name="T10" fmla="*/ 2147483647 w 51"/>
                <a:gd name="T11" fmla="*/ 2147483647 h 43"/>
                <a:gd name="T12" fmla="*/ 0 w 51"/>
                <a:gd name="T13" fmla="*/ 2147483647 h 43"/>
                <a:gd name="T14" fmla="*/ 2147483647 w 51"/>
                <a:gd name="T15" fmla="*/ 2147483647 h 43"/>
                <a:gd name="T16" fmla="*/ 2147483647 w 51"/>
                <a:gd name="T17" fmla="*/ 0 h 43"/>
                <a:gd name="T18" fmla="*/ 2147483647 w 51"/>
                <a:gd name="T19" fmla="*/ 2147483647 h 43"/>
                <a:gd name="T20" fmla="*/ 2147483647 w 51"/>
                <a:gd name="T21" fmla="*/ 2147483647 h 43"/>
                <a:gd name="T22" fmla="*/ 2147483647 w 51"/>
                <a:gd name="T23" fmla="*/ 2147483647 h 43"/>
                <a:gd name="T24" fmla="*/ 2147483647 w 51"/>
                <a:gd name="T25" fmla="*/ 2147483647 h 43"/>
                <a:gd name="T26" fmla="*/ 2147483647 w 51"/>
                <a:gd name="T27" fmla="*/ 2147483647 h 43"/>
                <a:gd name="T28" fmla="*/ 2147483647 w 51"/>
                <a:gd name="T29" fmla="*/ 2147483647 h 43"/>
                <a:gd name="T30" fmla="*/ 2147483647 w 51"/>
                <a:gd name="T31" fmla="*/ 2147483647 h 43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43"/>
                <a:gd name="T50" fmla="*/ 51 w 51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43">
                  <a:moveTo>
                    <a:pt x="9" y="43"/>
                  </a:moveTo>
                  <a:lnTo>
                    <a:pt x="16" y="26"/>
                  </a:lnTo>
                  <a:lnTo>
                    <a:pt x="0" y="16"/>
                  </a:lnTo>
                  <a:lnTo>
                    <a:pt x="19" y="16"/>
                  </a:lnTo>
                  <a:lnTo>
                    <a:pt x="26" y="0"/>
                  </a:lnTo>
                  <a:lnTo>
                    <a:pt x="33" y="16"/>
                  </a:lnTo>
                  <a:lnTo>
                    <a:pt x="51" y="16"/>
                  </a:lnTo>
                  <a:lnTo>
                    <a:pt x="35" y="26"/>
                  </a:lnTo>
                  <a:lnTo>
                    <a:pt x="42" y="43"/>
                  </a:lnTo>
                  <a:lnTo>
                    <a:pt x="26" y="32"/>
                  </a:lnTo>
                  <a:lnTo>
                    <a:pt x="9" y="43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55" name="Rectangle 169"/>
            <p:cNvSpPr/>
            <p:nvPr/>
          </p:nvSpPr>
          <p:spPr>
            <a:xfrm rot="18900010">
              <a:off x="1559404" y="4398986"/>
              <a:ext cx="31749" cy="146081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wrap="none" lIns="0" tIns="0" rIns="0" bIns="0" anchorCtr="1">
              <a:spAutoFit/>
            </a:bodyPr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00" kern="0">
                  <a:solidFill>
                    <a:srgbClr val="000000"/>
                  </a:solidFill>
                  <a:latin typeface="AvantGarde Bk BT" pitchFamily="34"/>
                </a:rPr>
                <a:t> </a:t>
              </a:r>
              <a:endParaRPr lang="pt-BR" sz="1000" kern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BernhardMod BT" pitchFamily="18"/>
              </a:endParaRPr>
            </a:p>
          </p:txBody>
        </p:sp>
        <p:sp>
          <p:nvSpPr>
            <p:cNvPr id="18590" name="Freeform 170"/>
            <p:cNvSpPr>
              <a:spLocks noChangeArrowheads="1"/>
            </p:cNvSpPr>
            <p:nvPr/>
          </p:nvSpPr>
          <p:spPr bwMode="auto">
            <a:xfrm>
              <a:off x="5572911" y="2786286"/>
              <a:ext cx="35122" cy="40663"/>
            </a:xfrm>
            <a:custGeom>
              <a:avLst/>
              <a:gdLst>
                <a:gd name="T0" fmla="*/ 2147483647 w 42"/>
                <a:gd name="T1" fmla="*/ 0 h 44"/>
                <a:gd name="T2" fmla="*/ 2147483647 w 42"/>
                <a:gd name="T3" fmla="*/ 2147483647 h 44"/>
                <a:gd name="T4" fmla="*/ 2147483647 w 42"/>
                <a:gd name="T5" fmla="*/ 2147483647 h 44"/>
                <a:gd name="T6" fmla="*/ 0 w 42"/>
                <a:gd name="T7" fmla="*/ 2147483647 h 44"/>
                <a:gd name="T8" fmla="*/ 0 w 42"/>
                <a:gd name="T9" fmla="*/ 0 h 44"/>
                <a:gd name="T10" fmla="*/ 2147483647 w 42"/>
                <a:gd name="T11" fmla="*/ 2147483647 h 44"/>
                <a:gd name="T12" fmla="*/ 2147483647 w 42"/>
                <a:gd name="T13" fmla="*/ 2147483647 h 44"/>
                <a:gd name="T14" fmla="*/ 2147483647 w 42"/>
                <a:gd name="T15" fmla="*/ 2147483647 h 44"/>
                <a:gd name="T16" fmla="*/ 2147483647 w 42"/>
                <a:gd name="T17" fmla="*/ 2147483647 h 4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44"/>
                <a:gd name="T29" fmla="*/ 42 w 42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44">
                  <a:moveTo>
                    <a:pt x="0" y="0"/>
                  </a:moveTo>
                  <a:lnTo>
                    <a:pt x="9" y="10"/>
                  </a:lnTo>
                  <a:lnTo>
                    <a:pt x="18" y="22"/>
                  </a:lnTo>
                  <a:lnTo>
                    <a:pt x="30" y="34"/>
                  </a:lnTo>
                  <a:lnTo>
                    <a:pt x="42" y="4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2" name="Freeform 172"/>
            <p:cNvSpPr>
              <a:spLocks noChangeArrowheads="1"/>
            </p:cNvSpPr>
            <p:nvPr/>
          </p:nvSpPr>
          <p:spPr bwMode="auto">
            <a:xfrm>
              <a:off x="4299883" y="2708498"/>
              <a:ext cx="491654" cy="157349"/>
            </a:xfrm>
            <a:custGeom>
              <a:avLst/>
              <a:gdLst>
                <a:gd name="T0" fmla="*/ 2147483647 w 554"/>
                <a:gd name="T1" fmla="*/ 0 h 168"/>
                <a:gd name="T2" fmla="*/ 2147483647 w 554"/>
                <a:gd name="T3" fmla="*/ 2147483647 h 168"/>
                <a:gd name="T4" fmla="*/ 2147483647 w 554"/>
                <a:gd name="T5" fmla="*/ 2147483647 h 168"/>
                <a:gd name="T6" fmla="*/ 0 w 554"/>
                <a:gd name="T7" fmla="*/ 2147483647 h 168"/>
                <a:gd name="T8" fmla="*/ 0 w 554"/>
                <a:gd name="T9" fmla="*/ 2147483647 h 168"/>
                <a:gd name="T10" fmla="*/ 2147483647 w 554"/>
                <a:gd name="T11" fmla="*/ 2147483647 h 168"/>
                <a:gd name="T12" fmla="*/ 2147483647 w 554"/>
                <a:gd name="T13" fmla="*/ 2147483647 h 168"/>
                <a:gd name="T14" fmla="*/ 2147483647 w 554"/>
                <a:gd name="T15" fmla="*/ 2147483647 h 168"/>
                <a:gd name="T16" fmla="*/ 2147483647 w 554"/>
                <a:gd name="T17" fmla="*/ 2147483647 h 168"/>
                <a:gd name="T18" fmla="*/ 2147483647 w 554"/>
                <a:gd name="T19" fmla="*/ 2147483647 h 168"/>
                <a:gd name="T20" fmla="*/ 2147483647 w 554"/>
                <a:gd name="T21" fmla="*/ 2147483647 h 168"/>
                <a:gd name="T22" fmla="*/ 2147483647 w 554"/>
                <a:gd name="T23" fmla="*/ 2147483647 h 168"/>
                <a:gd name="T24" fmla="*/ 2147483647 w 554"/>
                <a:gd name="T25" fmla="*/ 0 h 168"/>
                <a:gd name="T26" fmla="*/ 2147483647 w 554"/>
                <a:gd name="T27" fmla="*/ 2147483647 h 168"/>
                <a:gd name="T28" fmla="*/ 2147483647 w 554"/>
                <a:gd name="T29" fmla="*/ 2147483647 h 168"/>
                <a:gd name="T30" fmla="*/ 2147483647 w 554"/>
                <a:gd name="T31" fmla="*/ 2147483647 h 168"/>
                <a:gd name="T32" fmla="*/ 2147483647 w 554"/>
                <a:gd name="T33" fmla="*/ 2147483647 h 168"/>
                <a:gd name="T34" fmla="*/ 2147483647 w 554"/>
                <a:gd name="T35" fmla="*/ 2147483647 h 168"/>
                <a:gd name="T36" fmla="*/ 2147483647 w 554"/>
                <a:gd name="T37" fmla="*/ 2147483647 h 168"/>
                <a:gd name="T38" fmla="*/ 2147483647 w 554"/>
                <a:gd name="T39" fmla="*/ 2147483647 h 168"/>
                <a:gd name="T40" fmla="*/ 2147483647 w 554"/>
                <a:gd name="T41" fmla="*/ 2147483647 h 168"/>
                <a:gd name="T42" fmla="*/ 2147483647 w 554"/>
                <a:gd name="T43" fmla="*/ 2147483647 h 168"/>
                <a:gd name="T44" fmla="*/ 2147483647 w 554"/>
                <a:gd name="T45" fmla="*/ 2147483647 h 168"/>
                <a:gd name="T46" fmla="*/ 2147483647 w 554"/>
                <a:gd name="T47" fmla="*/ 2147483647 h 168"/>
                <a:gd name="T48" fmla="*/ 2147483647 w 554"/>
                <a:gd name="T49" fmla="*/ 2147483647 h 168"/>
                <a:gd name="T50" fmla="*/ 2147483647 w 554"/>
                <a:gd name="T51" fmla="*/ 2147483647 h 168"/>
                <a:gd name="T52" fmla="*/ 2147483647 w 554"/>
                <a:gd name="T53" fmla="*/ 2147483647 h 168"/>
                <a:gd name="T54" fmla="*/ 2147483647 w 554"/>
                <a:gd name="T55" fmla="*/ 2147483647 h 168"/>
                <a:gd name="T56" fmla="*/ 2147483647 w 554"/>
                <a:gd name="T57" fmla="*/ 2147483647 h 168"/>
                <a:gd name="T58" fmla="*/ 2147483647 w 554"/>
                <a:gd name="T59" fmla="*/ 2147483647 h 168"/>
                <a:gd name="T60" fmla="*/ 2147483647 w 554"/>
                <a:gd name="T61" fmla="*/ 2147483647 h 168"/>
                <a:gd name="T62" fmla="*/ 2147483647 w 554"/>
                <a:gd name="T63" fmla="*/ 2147483647 h 168"/>
                <a:gd name="T64" fmla="*/ 2147483647 w 554"/>
                <a:gd name="T65" fmla="*/ 2147483647 h 168"/>
                <a:gd name="T66" fmla="*/ 2147483647 w 554"/>
                <a:gd name="T67" fmla="*/ 2147483647 h 168"/>
                <a:gd name="T68" fmla="*/ 2147483647 w 554"/>
                <a:gd name="T69" fmla="*/ 2147483647 h 168"/>
                <a:gd name="T70" fmla="*/ 2147483647 w 554"/>
                <a:gd name="T71" fmla="*/ 2147483647 h 168"/>
                <a:gd name="T72" fmla="*/ 2147483647 w 554"/>
                <a:gd name="T73" fmla="*/ 2147483647 h 168"/>
                <a:gd name="T74" fmla="*/ 2147483647 w 554"/>
                <a:gd name="T75" fmla="*/ 2147483647 h 168"/>
                <a:gd name="T76" fmla="*/ 2147483647 w 554"/>
                <a:gd name="T77" fmla="*/ 2147483647 h 168"/>
                <a:gd name="T78" fmla="*/ 2147483647 w 554"/>
                <a:gd name="T79" fmla="*/ 2147483647 h 168"/>
                <a:gd name="T80" fmla="*/ 2147483647 w 554"/>
                <a:gd name="T81" fmla="*/ 2147483647 h 168"/>
                <a:gd name="T82" fmla="*/ 2147483647 w 554"/>
                <a:gd name="T83" fmla="*/ 2147483647 h 168"/>
                <a:gd name="T84" fmla="*/ 0 w 554"/>
                <a:gd name="T85" fmla="*/ 2147483647 h 168"/>
                <a:gd name="T86" fmla="*/ 0 w 554"/>
                <a:gd name="T87" fmla="*/ 2147483647 h 168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4"/>
                <a:gd name="T133" fmla="*/ 0 h 168"/>
                <a:gd name="T134" fmla="*/ 554 w 554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4" h="168">
                  <a:moveTo>
                    <a:pt x="0" y="85"/>
                  </a:moveTo>
                  <a:lnTo>
                    <a:pt x="28" y="65"/>
                  </a:lnTo>
                  <a:lnTo>
                    <a:pt x="56" y="48"/>
                  </a:lnTo>
                  <a:lnTo>
                    <a:pt x="89" y="34"/>
                  </a:lnTo>
                  <a:lnTo>
                    <a:pt x="121" y="22"/>
                  </a:lnTo>
                  <a:lnTo>
                    <a:pt x="158" y="14"/>
                  </a:lnTo>
                  <a:lnTo>
                    <a:pt x="193" y="6"/>
                  </a:lnTo>
                  <a:lnTo>
                    <a:pt x="233" y="2"/>
                  </a:lnTo>
                  <a:lnTo>
                    <a:pt x="270" y="0"/>
                  </a:lnTo>
                  <a:lnTo>
                    <a:pt x="310" y="2"/>
                  </a:lnTo>
                  <a:lnTo>
                    <a:pt x="347" y="4"/>
                  </a:lnTo>
                  <a:lnTo>
                    <a:pt x="384" y="10"/>
                  </a:lnTo>
                  <a:lnTo>
                    <a:pt x="421" y="20"/>
                  </a:lnTo>
                  <a:lnTo>
                    <a:pt x="456" y="30"/>
                  </a:lnTo>
                  <a:lnTo>
                    <a:pt x="491" y="46"/>
                  </a:lnTo>
                  <a:lnTo>
                    <a:pt x="524" y="63"/>
                  </a:lnTo>
                  <a:lnTo>
                    <a:pt x="552" y="85"/>
                  </a:lnTo>
                  <a:lnTo>
                    <a:pt x="554" y="85"/>
                  </a:lnTo>
                  <a:lnTo>
                    <a:pt x="552" y="85"/>
                  </a:lnTo>
                  <a:lnTo>
                    <a:pt x="524" y="105"/>
                  </a:lnTo>
                  <a:lnTo>
                    <a:pt x="491" y="123"/>
                  </a:lnTo>
                  <a:lnTo>
                    <a:pt x="456" y="137"/>
                  </a:lnTo>
                  <a:lnTo>
                    <a:pt x="421" y="149"/>
                  </a:lnTo>
                  <a:lnTo>
                    <a:pt x="384" y="157"/>
                  </a:lnTo>
                  <a:lnTo>
                    <a:pt x="347" y="164"/>
                  </a:lnTo>
                  <a:lnTo>
                    <a:pt x="310" y="168"/>
                  </a:lnTo>
                  <a:lnTo>
                    <a:pt x="270" y="168"/>
                  </a:lnTo>
                  <a:lnTo>
                    <a:pt x="233" y="166"/>
                  </a:lnTo>
                  <a:lnTo>
                    <a:pt x="193" y="162"/>
                  </a:lnTo>
                  <a:lnTo>
                    <a:pt x="158" y="155"/>
                  </a:lnTo>
                  <a:lnTo>
                    <a:pt x="121" y="145"/>
                  </a:lnTo>
                  <a:lnTo>
                    <a:pt x="89" y="133"/>
                  </a:lnTo>
                  <a:lnTo>
                    <a:pt x="56" y="119"/>
                  </a:lnTo>
                  <a:lnTo>
                    <a:pt x="28" y="10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3" name="Freeform 173"/>
            <p:cNvSpPr>
              <a:spLocks noChangeArrowheads="1"/>
            </p:cNvSpPr>
            <p:nvPr/>
          </p:nvSpPr>
          <p:spPr bwMode="auto">
            <a:xfrm>
              <a:off x="4299883" y="2708498"/>
              <a:ext cx="491654" cy="157349"/>
            </a:xfrm>
            <a:custGeom>
              <a:avLst/>
              <a:gdLst>
                <a:gd name="T0" fmla="*/ 2147483647 w 554"/>
                <a:gd name="T1" fmla="*/ 0 h 168"/>
                <a:gd name="T2" fmla="*/ 2147483647 w 554"/>
                <a:gd name="T3" fmla="*/ 2147483647 h 168"/>
                <a:gd name="T4" fmla="*/ 2147483647 w 554"/>
                <a:gd name="T5" fmla="*/ 2147483647 h 168"/>
                <a:gd name="T6" fmla="*/ 0 w 554"/>
                <a:gd name="T7" fmla="*/ 2147483647 h 168"/>
                <a:gd name="T8" fmla="*/ 0 w 554"/>
                <a:gd name="T9" fmla="*/ 2147483647 h 168"/>
                <a:gd name="T10" fmla="*/ 2147483647 w 554"/>
                <a:gd name="T11" fmla="*/ 2147483647 h 168"/>
                <a:gd name="T12" fmla="*/ 2147483647 w 554"/>
                <a:gd name="T13" fmla="*/ 2147483647 h 168"/>
                <a:gd name="T14" fmla="*/ 2147483647 w 554"/>
                <a:gd name="T15" fmla="*/ 2147483647 h 168"/>
                <a:gd name="T16" fmla="*/ 2147483647 w 554"/>
                <a:gd name="T17" fmla="*/ 2147483647 h 168"/>
                <a:gd name="T18" fmla="*/ 2147483647 w 554"/>
                <a:gd name="T19" fmla="*/ 2147483647 h 168"/>
                <a:gd name="T20" fmla="*/ 2147483647 w 554"/>
                <a:gd name="T21" fmla="*/ 2147483647 h 168"/>
                <a:gd name="T22" fmla="*/ 2147483647 w 554"/>
                <a:gd name="T23" fmla="*/ 2147483647 h 168"/>
                <a:gd name="T24" fmla="*/ 2147483647 w 554"/>
                <a:gd name="T25" fmla="*/ 0 h 168"/>
                <a:gd name="T26" fmla="*/ 2147483647 w 554"/>
                <a:gd name="T27" fmla="*/ 2147483647 h 168"/>
                <a:gd name="T28" fmla="*/ 2147483647 w 554"/>
                <a:gd name="T29" fmla="*/ 2147483647 h 168"/>
                <a:gd name="T30" fmla="*/ 2147483647 w 554"/>
                <a:gd name="T31" fmla="*/ 2147483647 h 168"/>
                <a:gd name="T32" fmla="*/ 2147483647 w 554"/>
                <a:gd name="T33" fmla="*/ 2147483647 h 168"/>
                <a:gd name="T34" fmla="*/ 2147483647 w 554"/>
                <a:gd name="T35" fmla="*/ 2147483647 h 168"/>
                <a:gd name="T36" fmla="*/ 2147483647 w 554"/>
                <a:gd name="T37" fmla="*/ 2147483647 h 168"/>
                <a:gd name="T38" fmla="*/ 2147483647 w 554"/>
                <a:gd name="T39" fmla="*/ 2147483647 h 168"/>
                <a:gd name="T40" fmla="*/ 2147483647 w 554"/>
                <a:gd name="T41" fmla="*/ 2147483647 h 168"/>
                <a:gd name="T42" fmla="*/ 2147483647 w 554"/>
                <a:gd name="T43" fmla="*/ 2147483647 h 168"/>
                <a:gd name="T44" fmla="*/ 2147483647 w 554"/>
                <a:gd name="T45" fmla="*/ 2147483647 h 168"/>
                <a:gd name="T46" fmla="*/ 2147483647 w 554"/>
                <a:gd name="T47" fmla="*/ 2147483647 h 168"/>
                <a:gd name="T48" fmla="*/ 2147483647 w 554"/>
                <a:gd name="T49" fmla="*/ 2147483647 h 168"/>
                <a:gd name="T50" fmla="*/ 2147483647 w 554"/>
                <a:gd name="T51" fmla="*/ 2147483647 h 168"/>
                <a:gd name="T52" fmla="*/ 2147483647 w 554"/>
                <a:gd name="T53" fmla="*/ 2147483647 h 168"/>
                <a:gd name="T54" fmla="*/ 2147483647 w 554"/>
                <a:gd name="T55" fmla="*/ 2147483647 h 168"/>
                <a:gd name="T56" fmla="*/ 2147483647 w 554"/>
                <a:gd name="T57" fmla="*/ 2147483647 h 168"/>
                <a:gd name="T58" fmla="*/ 2147483647 w 554"/>
                <a:gd name="T59" fmla="*/ 2147483647 h 168"/>
                <a:gd name="T60" fmla="*/ 2147483647 w 554"/>
                <a:gd name="T61" fmla="*/ 2147483647 h 168"/>
                <a:gd name="T62" fmla="*/ 2147483647 w 554"/>
                <a:gd name="T63" fmla="*/ 2147483647 h 168"/>
                <a:gd name="T64" fmla="*/ 2147483647 w 554"/>
                <a:gd name="T65" fmla="*/ 2147483647 h 168"/>
                <a:gd name="T66" fmla="*/ 2147483647 w 554"/>
                <a:gd name="T67" fmla="*/ 2147483647 h 168"/>
                <a:gd name="T68" fmla="*/ 2147483647 w 554"/>
                <a:gd name="T69" fmla="*/ 2147483647 h 168"/>
                <a:gd name="T70" fmla="*/ 2147483647 w 554"/>
                <a:gd name="T71" fmla="*/ 2147483647 h 168"/>
                <a:gd name="T72" fmla="*/ 2147483647 w 554"/>
                <a:gd name="T73" fmla="*/ 2147483647 h 168"/>
                <a:gd name="T74" fmla="*/ 2147483647 w 554"/>
                <a:gd name="T75" fmla="*/ 2147483647 h 168"/>
                <a:gd name="T76" fmla="*/ 2147483647 w 554"/>
                <a:gd name="T77" fmla="*/ 2147483647 h 168"/>
                <a:gd name="T78" fmla="*/ 2147483647 w 554"/>
                <a:gd name="T79" fmla="*/ 2147483647 h 168"/>
                <a:gd name="T80" fmla="*/ 2147483647 w 554"/>
                <a:gd name="T81" fmla="*/ 2147483647 h 168"/>
                <a:gd name="T82" fmla="*/ 2147483647 w 554"/>
                <a:gd name="T83" fmla="*/ 2147483647 h 168"/>
                <a:gd name="T84" fmla="*/ 0 w 554"/>
                <a:gd name="T85" fmla="*/ 2147483647 h 168"/>
                <a:gd name="T86" fmla="*/ 0 w 554"/>
                <a:gd name="T87" fmla="*/ 2147483647 h 168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4"/>
                <a:gd name="T133" fmla="*/ 0 h 168"/>
                <a:gd name="T134" fmla="*/ 554 w 554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4" h="168">
                  <a:moveTo>
                    <a:pt x="0" y="85"/>
                  </a:moveTo>
                  <a:lnTo>
                    <a:pt x="28" y="65"/>
                  </a:lnTo>
                  <a:lnTo>
                    <a:pt x="56" y="48"/>
                  </a:lnTo>
                  <a:lnTo>
                    <a:pt x="89" y="34"/>
                  </a:lnTo>
                  <a:lnTo>
                    <a:pt x="121" y="22"/>
                  </a:lnTo>
                  <a:lnTo>
                    <a:pt x="158" y="14"/>
                  </a:lnTo>
                  <a:lnTo>
                    <a:pt x="193" y="6"/>
                  </a:lnTo>
                  <a:lnTo>
                    <a:pt x="233" y="2"/>
                  </a:lnTo>
                  <a:lnTo>
                    <a:pt x="270" y="0"/>
                  </a:lnTo>
                  <a:lnTo>
                    <a:pt x="310" y="2"/>
                  </a:lnTo>
                  <a:lnTo>
                    <a:pt x="347" y="4"/>
                  </a:lnTo>
                  <a:lnTo>
                    <a:pt x="384" y="10"/>
                  </a:lnTo>
                  <a:lnTo>
                    <a:pt x="421" y="20"/>
                  </a:lnTo>
                  <a:lnTo>
                    <a:pt x="456" y="30"/>
                  </a:lnTo>
                  <a:lnTo>
                    <a:pt x="491" y="46"/>
                  </a:lnTo>
                  <a:lnTo>
                    <a:pt x="524" y="63"/>
                  </a:lnTo>
                  <a:lnTo>
                    <a:pt x="552" y="85"/>
                  </a:lnTo>
                  <a:lnTo>
                    <a:pt x="554" y="85"/>
                  </a:lnTo>
                  <a:lnTo>
                    <a:pt x="552" y="85"/>
                  </a:lnTo>
                  <a:lnTo>
                    <a:pt x="524" y="105"/>
                  </a:lnTo>
                  <a:lnTo>
                    <a:pt x="491" y="123"/>
                  </a:lnTo>
                  <a:lnTo>
                    <a:pt x="456" y="137"/>
                  </a:lnTo>
                  <a:lnTo>
                    <a:pt x="421" y="149"/>
                  </a:lnTo>
                  <a:lnTo>
                    <a:pt x="384" y="157"/>
                  </a:lnTo>
                  <a:lnTo>
                    <a:pt x="347" y="164"/>
                  </a:lnTo>
                  <a:lnTo>
                    <a:pt x="310" y="168"/>
                  </a:lnTo>
                  <a:lnTo>
                    <a:pt x="270" y="168"/>
                  </a:lnTo>
                  <a:lnTo>
                    <a:pt x="233" y="166"/>
                  </a:lnTo>
                  <a:lnTo>
                    <a:pt x="193" y="162"/>
                  </a:lnTo>
                  <a:lnTo>
                    <a:pt x="158" y="155"/>
                  </a:lnTo>
                  <a:lnTo>
                    <a:pt x="121" y="145"/>
                  </a:lnTo>
                  <a:lnTo>
                    <a:pt x="89" y="133"/>
                  </a:lnTo>
                  <a:lnTo>
                    <a:pt x="56" y="119"/>
                  </a:lnTo>
                  <a:lnTo>
                    <a:pt x="28" y="103"/>
                  </a:lnTo>
                  <a:lnTo>
                    <a:pt x="0" y="85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4" name="Freeform 174"/>
            <p:cNvSpPr>
              <a:spLocks noChangeArrowheads="1"/>
            </p:cNvSpPr>
            <p:nvPr/>
          </p:nvSpPr>
          <p:spPr bwMode="auto">
            <a:xfrm>
              <a:off x="4709589" y="2788051"/>
              <a:ext cx="83402" cy="127293"/>
            </a:xfrm>
            <a:custGeom>
              <a:avLst/>
              <a:gdLst>
                <a:gd name="T0" fmla="*/ 2147483647 w 93"/>
                <a:gd name="T1" fmla="*/ 0 h 133"/>
                <a:gd name="T2" fmla="*/ 2147483647 w 93"/>
                <a:gd name="T3" fmla="*/ 2147483647 h 133"/>
                <a:gd name="T4" fmla="*/ 2147483647 w 93"/>
                <a:gd name="T5" fmla="*/ 2147483647 h 133"/>
                <a:gd name="T6" fmla="*/ 0 w 93"/>
                <a:gd name="T7" fmla="*/ 2147483647 h 133"/>
                <a:gd name="T8" fmla="*/ 2147483647 w 93"/>
                <a:gd name="T9" fmla="*/ 2147483647 h 133"/>
                <a:gd name="T10" fmla="*/ 2147483647 w 93"/>
                <a:gd name="T11" fmla="*/ 2147483647 h 133"/>
                <a:gd name="T12" fmla="*/ 2147483647 w 93"/>
                <a:gd name="T13" fmla="*/ 2147483647 h 133"/>
                <a:gd name="T14" fmla="*/ 2147483647 w 93"/>
                <a:gd name="T15" fmla="*/ 2147483647 h 133"/>
                <a:gd name="T16" fmla="*/ 2147483647 w 93"/>
                <a:gd name="T17" fmla="*/ 2147483647 h 133"/>
                <a:gd name="T18" fmla="*/ 2147483647 w 93"/>
                <a:gd name="T19" fmla="*/ 2147483647 h 133"/>
                <a:gd name="T20" fmla="*/ 2147483647 w 93"/>
                <a:gd name="T21" fmla="*/ 2147483647 h 133"/>
                <a:gd name="T22" fmla="*/ 0 w 93"/>
                <a:gd name="T23" fmla="*/ 2147483647 h 133"/>
                <a:gd name="T24" fmla="*/ 0 w 93"/>
                <a:gd name="T25" fmla="*/ 2147483647 h 133"/>
                <a:gd name="T26" fmla="*/ 0 w 93"/>
                <a:gd name="T27" fmla="*/ 2147483647 h 133"/>
                <a:gd name="T28" fmla="*/ 2147483647 w 93"/>
                <a:gd name="T29" fmla="*/ 2147483647 h 133"/>
                <a:gd name="T30" fmla="*/ 2147483647 w 93"/>
                <a:gd name="T31" fmla="*/ 2147483647 h 133"/>
                <a:gd name="T32" fmla="*/ 2147483647 w 93"/>
                <a:gd name="T33" fmla="*/ 2147483647 h 133"/>
                <a:gd name="T34" fmla="*/ 2147483647 w 93"/>
                <a:gd name="T35" fmla="*/ 2147483647 h 133"/>
                <a:gd name="T36" fmla="*/ 2147483647 w 93"/>
                <a:gd name="T37" fmla="*/ 2147483647 h 133"/>
                <a:gd name="T38" fmla="*/ 2147483647 w 93"/>
                <a:gd name="T39" fmla="*/ 2147483647 h 133"/>
                <a:gd name="T40" fmla="*/ 2147483647 w 93"/>
                <a:gd name="T41" fmla="*/ 0 h 133"/>
                <a:gd name="T42" fmla="*/ 2147483647 w 93"/>
                <a:gd name="T43" fmla="*/ 0 h 133"/>
                <a:gd name="T44" fmla="*/ 2147483647 w 93"/>
                <a:gd name="T45" fmla="*/ 0 h 133"/>
                <a:gd name="T46" fmla="*/ 2147483647 w 93"/>
                <a:gd name="T47" fmla="*/ 0 h 133"/>
                <a:gd name="T48" fmla="*/ 2147483647 w 93"/>
                <a:gd name="T49" fmla="*/ 0 h 133"/>
                <a:gd name="T50" fmla="*/ 2147483647 w 93"/>
                <a:gd name="T51" fmla="*/ 0 h 133"/>
                <a:gd name="T52" fmla="*/ 2147483647 w 93"/>
                <a:gd name="T53" fmla="*/ 0 h 133"/>
                <a:gd name="T54" fmla="*/ 2147483647 w 93"/>
                <a:gd name="T55" fmla="*/ 2147483647 h 133"/>
                <a:gd name="T56" fmla="*/ 2147483647 w 93"/>
                <a:gd name="T57" fmla="*/ 2147483647 h 133"/>
                <a:gd name="T58" fmla="*/ 2147483647 w 93"/>
                <a:gd name="T59" fmla="*/ 2147483647 h 133"/>
                <a:gd name="T60" fmla="*/ 2147483647 w 93"/>
                <a:gd name="T61" fmla="*/ 2147483647 h 133"/>
                <a:gd name="T62" fmla="*/ 2147483647 w 93"/>
                <a:gd name="T63" fmla="*/ 2147483647 h 133"/>
                <a:gd name="T64" fmla="*/ 2147483647 w 93"/>
                <a:gd name="T65" fmla="*/ 2147483647 h 133"/>
                <a:gd name="T66" fmla="*/ 2147483647 w 93"/>
                <a:gd name="T67" fmla="*/ 2147483647 h 133"/>
                <a:gd name="T68" fmla="*/ 2147483647 w 93"/>
                <a:gd name="T69" fmla="*/ 2147483647 h 133"/>
                <a:gd name="T70" fmla="*/ 2147483647 w 93"/>
                <a:gd name="T71" fmla="*/ 2147483647 h 133"/>
                <a:gd name="T72" fmla="*/ 2147483647 w 93"/>
                <a:gd name="T73" fmla="*/ 2147483647 h 133"/>
                <a:gd name="T74" fmla="*/ 2147483647 w 93"/>
                <a:gd name="T75" fmla="*/ 2147483647 h 133"/>
                <a:gd name="T76" fmla="*/ 2147483647 w 93"/>
                <a:gd name="T77" fmla="*/ 2147483647 h 133"/>
                <a:gd name="T78" fmla="*/ 2147483647 w 93"/>
                <a:gd name="T79" fmla="*/ 2147483647 h 133"/>
                <a:gd name="T80" fmla="*/ 2147483647 w 93"/>
                <a:gd name="T81" fmla="*/ 2147483647 h 133"/>
                <a:gd name="T82" fmla="*/ 2147483647 w 93"/>
                <a:gd name="T83" fmla="*/ 2147483647 h 133"/>
                <a:gd name="T84" fmla="*/ 2147483647 w 93"/>
                <a:gd name="T85" fmla="*/ 2147483647 h 133"/>
                <a:gd name="T86" fmla="*/ 2147483647 w 93"/>
                <a:gd name="T87" fmla="*/ 2147483647 h 133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33"/>
                <a:gd name="T134" fmla="*/ 93 w 93"/>
                <a:gd name="T135" fmla="*/ 133 h 1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33">
                  <a:moveTo>
                    <a:pt x="47" y="133"/>
                  </a:moveTo>
                  <a:lnTo>
                    <a:pt x="35" y="127"/>
                  </a:lnTo>
                  <a:lnTo>
                    <a:pt x="28" y="121"/>
                  </a:lnTo>
                  <a:lnTo>
                    <a:pt x="19" y="113"/>
                  </a:lnTo>
                  <a:lnTo>
                    <a:pt x="12" y="105"/>
                  </a:lnTo>
                  <a:lnTo>
                    <a:pt x="7" y="97"/>
                  </a:lnTo>
                  <a:lnTo>
                    <a:pt x="3" y="87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5" y="40"/>
                  </a:lnTo>
                  <a:lnTo>
                    <a:pt x="10" y="32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7" y="0"/>
                  </a:lnTo>
                  <a:lnTo>
                    <a:pt x="58" y="8"/>
                  </a:lnTo>
                  <a:lnTo>
                    <a:pt x="68" y="16"/>
                  </a:lnTo>
                  <a:lnTo>
                    <a:pt x="77" y="24"/>
                  </a:lnTo>
                  <a:lnTo>
                    <a:pt x="82" y="32"/>
                  </a:lnTo>
                  <a:lnTo>
                    <a:pt x="89" y="40"/>
                  </a:lnTo>
                  <a:lnTo>
                    <a:pt x="91" y="50"/>
                  </a:lnTo>
                  <a:lnTo>
                    <a:pt x="93" y="58"/>
                  </a:lnTo>
                  <a:lnTo>
                    <a:pt x="93" y="68"/>
                  </a:lnTo>
                  <a:lnTo>
                    <a:pt x="93" y="79"/>
                  </a:lnTo>
                  <a:lnTo>
                    <a:pt x="89" y="87"/>
                  </a:lnTo>
                  <a:lnTo>
                    <a:pt x="86" y="97"/>
                  </a:lnTo>
                  <a:lnTo>
                    <a:pt x="82" y="105"/>
                  </a:lnTo>
                  <a:lnTo>
                    <a:pt x="75" y="113"/>
                  </a:lnTo>
                  <a:lnTo>
                    <a:pt x="65" y="121"/>
                  </a:lnTo>
                  <a:lnTo>
                    <a:pt x="56" y="127"/>
                  </a:lnTo>
                  <a:lnTo>
                    <a:pt x="47" y="133"/>
                  </a:lnTo>
                  <a:close/>
                </a:path>
              </a:pathLst>
            </a:custGeom>
            <a:solidFill>
              <a:srgbClr val="F2E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5" name="Freeform 175"/>
            <p:cNvSpPr>
              <a:spLocks noChangeArrowheads="1"/>
            </p:cNvSpPr>
            <p:nvPr/>
          </p:nvSpPr>
          <p:spPr bwMode="auto">
            <a:xfrm>
              <a:off x="4709589" y="2788051"/>
              <a:ext cx="83402" cy="127293"/>
            </a:xfrm>
            <a:custGeom>
              <a:avLst/>
              <a:gdLst>
                <a:gd name="T0" fmla="*/ 2147483647 w 93"/>
                <a:gd name="T1" fmla="*/ 0 h 133"/>
                <a:gd name="T2" fmla="*/ 2147483647 w 93"/>
                <a:gd name="T3" fmla="*/ 2147483647 h 133"/>
                <a:gd name="T4" fmla="*/ 2147483647 w 93"/>
                <a:gd name="T5" fmla="*/ 2147483647 h 133"/>
                <a:gd name="T6" fmla="*/ 0 w 93"/>
                <a:gd name="T7" fmla="*/ 2147483647 h 133"/>
                <a:gd name="T8" fmla="*/ 2147483647 w 93"/>
                <a:gd name="T9" fmla="*/ 2147483647 h 133"/>
                <a:gd name="T10" fmla="*/ 2147483647 w 93"/>
                <a:gd name="T11" fmla="*/ 2147483647 h 133"/>
                <a:gd name="T12" fmla="*/ 2147483647 w 93"/>
                <a:gd name="T13" fmla="*/ 2147483647 h 133"/>
                <a:gd name="T14" fmla="*/ 2147483647 w 93"/>
                <a:gd name="T15" fmla="*/ 2147483647 h 133"/>
                <a:gd name="T16" fmla="*/ 2147483647 w 93"/>
                <a:gd name="T17" fmla="*/ 2147483647 h 133"/>
                <a:gd name="T18" fmla="*/ 2147483647 w 93"/>
                <a:gd name="T19" fmla="*/ 2147483647 h 133"/>
                <a:gd name="T20" fmla="*/ 2147483647 w 93"/>
                <a:gd name="T21" fmla="*/ 2147483647 h 133"/>
                <a:gd name="T22" fmla="*/ 0 w 93"/>
                <a:gd name="T23" fmla="*/ 2147483647 h 133"/>
                <a:gd name="T24" fmla="*/ 0 w 93"/>
                <a:gd name="T25" fmla="*/ 2147483647 h 133"/>
                <a:gd name="T26" fmla="*/ 0 w 93"/>
                <a:gd name="T27" fmla="*/ 2147483647 h 133"/>
                <a:gd name="T28" fmla="*/ 2147483647 w 93"/>
                <a:gd name="T29" fmla="*/ 2147483647 h 133"/>
                <a:gd name="T30" fmla="*/ 2147483647 w 93"/>
                <a:gd name="T31" fmla="*/ 2147483647 h 133"/>
                <a:gd name="T32" fmla="*/ 2147483647 w 93"/>
                <a:gd name="T33" fmla="*/ 2147483647 h 133"/>
                <a:gd name="T34" fmla="*/ 2147483647 w 93"/>
                <a:gd name="T35" fmla="*/ 2147483647 h 133"/>
                <a:gd name="T36" fmla="*/ 2147483647 w 93"/>
                <a:gd name="T37" fmla="*/ 2147483647 h 133"/>
                <a:gd name="T38" fmla="*/ 2147483647 w 93"/>
                <a:gd name="T39" fmla="*/ 2147483647 h 133"/>
                <a:gd name="T40" fmla="*/ 2147483647 w 93"/>
                <a:gd name="T41" fmla="*/ 0 h 133"/>
                <a:gd name="T42" fmla="*/ 2147483647 w 93"/>
                <a:gd name="T43" fmla="*/ 0 h 133"/>
                <a:gd name="T44" fmla="*/ 2147483647 w 93"/>
                <a:gd name="T45" fmla="*/ 0 h 133"/>
                <a:gd name="T46" fmla="*/ 2147483647 w 93"/>
                <a:gd name="T47" fmla="*/ 0 h 133"/>
                <a:gd name="T48" fmla="*/ 2147483647 w 93"/>
                <a:gd name="T49" fmla="*/ 0 h 133"/>
                <a:gd name="T50" fmla="*/ 2147483647 w 93"/>
                <a:gd name="T51" fmla="*/ 0 h 133"/>
                <a:gd name="T52" fmla="*/ 2147483647 w 93"/>
                <a:gd name="T53" fmla="*/ 0 h 133"/>
                <a:gd name="T54" fmla="*/ 2147483647 w 93"/>
                <a:gd name="T55" fmla="*/ 2147483647 h 133"/>
                <a:gd name="T56" fmla="*/ 2147483647 w 93"/>
                <a:gd name="T57" fmla="*/ 2147483647 h 133"/>
                <a:gd name="T58" fmla="*/ 2147483647 w 93"/>
                <a:gd name="T59" fmla="*/ 2147483647 h 133"/>
                <a:gd name="T60" fmla="*/ 2147483647 w 93"/>
                <a:gd name="T61" fmla="*/ 2147483647 h 133"/>
                <a:gd name="T62" fmla="*/ 2147483647 w 93"/>
                <a:gd name="T63" fmla="*/ 2147483647 h 133"/>
                <a:gd name="T64" fmla="*/ 2147483647 w 93"/>
                <a:gd name="T65" fmla="*/ 2147483647 h 133"/>
                <a:gd name="T66" fmla="*/ 2147483647 w 93"/>
                <a:gd name="T67" fmla="*/ 2147483647 h 133"/>
                <a:gd name="T68" fmla="*/ 2147483647 w 93"/>
                <a:gd name="T69" fmla="*/ 2147483647 h 133"/>
                <a:gd name="T70" fmla="*/ 2147483647 w 93"/>
                <a:gd name="T71" fmla="*/ 2147483647 h 133"/>
                <a:gd name="T72" fmla="*/ 2147483647 w 93"/>
                <a:gd name="T73" fmla="*/ 2147483647 h 133"/>
                <a:gd name="T74" fmla="*/ 2147483647 w 93"/>
                <a:gd name="T75" fmla="*/ 2147483647 h 133"/>
                <a:gd name="T76" fmla="*/ 2147483647 w 93"/>
                <a:gd name="T77" fmla="*/ 2147483647 h 133"/>
                <a:gd name="T78" fmla="*/ 2147483647 w 93"/>
                <a:gd name="T79" fmla="*/ 2147483647 h 133"/>
                <a:gd name="T80" fmla="*/ 2147483647 w 93"/>
                <a:gd name="T81" fmla="*/ 2147483647 h 133"/>
                <a:gd name="T82" fmla="*/ 2147483647 w 93"/>
                <a:gd name="T83" fmla="*/ 2147483647 h 133"/>
                <a:gd name="T84" fmla="*/ 2147483647 w 93"/>
                <a:gd name="T85" fmla="*/ 2147483647 h 133"/>
                <a:gd name="T86" fmla="*/ 2147483647 w 93"/>
                <a:gd name="T87" fmla="*/ 2147483647 h 133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33"/>
                <a:gd name="T134" fmla="*/ 93 w 93"/>
                <a:gd name="T135" fmla="*/ 133 h 1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33">
                  <a:moveTo>
                    <a:pt x="47" y="133"/>
                  </a:moveTo>
                  <a:lnTo>
                    <a:pt x="35" y="127"/>
                  </a:lnTo>
                  <a:lnTo>
                    <a:pt x="28" y="121"/>
                  </a:lnTo>
                  <a:lnTo>
                    <a:pt x="19" y="113"/>
                  </a:lnTo>
                  <a:lnTo>
                    <a:pt x="12" y="105"/>
                  </a:lnTo>
                  <a:lnTo>
                    <a:pt x="7" y="97"/>
                  </a:lnTo>
                  <a:lnTo>
                    <a:pt x="3" y="87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5" y="40"/>
                  </a:lnTo>
                  <a:lnTo>
                    <a:pt x="10" y="32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35" y="8"/>
                  </a:lnTo>
                  <a:lnTo>
                    <a:pt x="47" y="0"/>
                  </a:lnTo>
                  <a:lnTo>
                    <a:pt x="58" y="8"/>
                  </a:lnTo>
                  <a:lnTo>
                    <a:pt x="68" y="16"/>
                  </a:lnTo>
                  <a:lnTo>
                    <a:pt x="77" y="24"/>
                  </a:lnTo>
                  <a:lnTo>
                    <a:pt x="82" y="32"/>
                  </a:lnTo>
                  <a:lnTo>
                    <a:pt x="89" y="40"/>
                  </a:lnTo>
                  <a:lnTo>
                    <a:pt x="91" y="50"/>
                  </a:lnTo>
                  <a:lnTo>
                    <a:pt x="93" y="58"/>
                  </a:lnTo>
                  <a:lnTo>
                    <a:pt x="93" y="68"/>
                  </a:lnTo>
                  <a:lnTo>
                    <a:pt x="93" y="79"/>
                  </a:lnTo>
                  <a:lnTo>
                    <a:pt x="89" y="87"/>
                  </a:lnTo>
                  <a:lnTo>
                    <a:pt x="86" y="97"/>
                  </a:lnTo>
                  <a:lnTo>
                    <a:pt x="82" y="105"/>
                  </a:lnTo>
                  <a:lnTo>
                    <a:pt x="75" y="113"/>
                  </a:lnTo>
                  <a:lnTo>
                    <a:pt x="65" y="121"/>
                  </a:lnTo>
                  <a:lnTo>
                    <a:pt x="56" y="127"/>
                  </a:lnTo>
                  <a:lnTo>
                    <a:pt x="47" y="13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6" name="Freeform 176"/>
            <p:cNvSpPr>
              <a:spLocks noChangeArrowheads="1"/>
            </p:cNvSpPr>
            <p:nvPr/>
          </p:nvSpPr>
          <p:spPr bwMode="auto">
            <a:xfrm>
              <a:off x="4724220" y="2805735"/>
              <a:ext cx="54141" cy="91933"/>
            </a:xfrm>
            <a:custGeom>
              <a:avLst/>
              <a:gdLst>
                <a:gd name="T0" fmla="*/ 2147483647 w 60"/>
                <a:gd name="T1" fmla="*/ 0 h 97"/>
                <a:gd name="T2" fmla="*/ 2147483647 w 60"/>
                <a:gd name="T3" fmla="*/ 2147483647 h 97"/>
                <a:gd name="T4" fmla="*/ 2147483647 w 60"/>
                <a:gd name="T5" fmla="*/ 2147483647 h 97"/>
                <a:gd name="T6" fmla="*/ 0 w 60"/>
                <a:gd name="T7" fmla="*/ 2147483647 h 97"/>
                <a:gd name="T8" fmla="*/ 2147483647 w 60"/>
                <a:gd name="T9" fmla="*/ 2147483647 h 97"/>
                <a:gd name="T10" fmla="*/ 2147483647 w 60"/>
                <a:gd name="T11" fmla="*/ 2147483647 h 97"/>
                <a:gd name="T12" fmla="*/ 2147483647 w 60"/>
                <a:gd name="T13" fmla="*/ 2147483647 h 97"/>
                <a:gd name="T14" fmla="*/ 2147483647 w 60"/>
                <a:gd name="T15" fmla="*/ 2147483647 h 97"/>
                <a:gd name="T16" fmla="*/ 0 w 60"/>
                <a:gd name="T17" fmla="*/ 2147483647 h 97"/>
                <a:gd name="T18" fmla="*/ 0 w 60"/>
                <a:gd name="T19" fmla="*/ 2147483647 h 97"/>
                <a:gd name="T20" fmla="*/ 2147483647 w 60"/>
                <a:gd name="T21" fmla="*/ 2147483647 h 97"/>
                <a:gd name="T22" fmla="*/ 2147483647 w 60"/>
                <a:gd name="T23" fmla="*/ 2147483647 h 97"/>
                <a:gd name="T24" fmla="*/ 2147483647 w 60"/>
                <a:gd name="T25" fmla="*/ 0 h 97"/>
                <a:gd name="T26" fmla="*/ 2147483647 w 60"/>
                <a:gd name="T27" fmla="*/ 0 h 97"/>
                <a:gd name="T28" fmla="*/ 2147483647 w 60"/>
                <a:gd name="T29" fmla="*/ 0 h 97"/>
                <a:gd name="T30" fmla="*/ 2147483647 w 60"/>
                <a:gd name="T31" fmla="*/ 0 h 97"/>
                <a:gd name="T32" fmla="*/ 2147483647 w 60"/>
                <a:gd name="T33" fmla="*/ 0 h 97"/>
                <a:gd name="T34" fmla="*/ 2147483647 w 60"/>
                <a:gd name="T35" fmla="*/ 0 h 97"/>
                <a:gd name="T36" fmla="*/ 2147483647 w 60"/>
                <a:gd name="T37" fmla="*/ 0 h 97"/>
                <a:gd name="T38" fmla="*/ 2147483647 w 60"/>
                <a:gd name="T39" fmla="*/ 2147483647 h 97"/>
                <a:gd name="T40" fmla="*/ 2147483647 w 60"/>
                <a:gd name="T41" fmla="*/ 2147483647 h 97"/>
                <a:gd name="T42" fmla="*/ 2147483647 w 60"/>
                <a:gd name="T43" fmla="*/ 2147483647 h 97"/>
                <a:gd name="T44" fmla="*/ 2147483647 w 60"/>
                <a:gd name="T45" fmla="*/ 2147483647 h 97"/>
                <a:gd name="T46" fmla="*/ 2147483647 w 60"/>
                <a:gd name="T47" fmla="*/ 2147483647 h 97"/>
                <a:gd name="T48" fmla="*/ 2147483647 w 60"/>
                <a:gd name="T49" fmla="*/ 2147483647 h 97"/>
                <a:gd name="T50" fmla="*/ 2147483647 w 60"/>
                <a:gd name="T51" fmla="*/ 2147483647 h 97"/>
                <a:gd name="T52" fmla="*/ 2147483647 w 60"/>
                <a:gd name="T53" fmla="*/ 2147483647 h 97"/>
                <a:gd name="T54" fmla="*/ 2147483647 w 60"/>
                <a:gd name="T55" fmla="*/ 2147483647 h 97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97"/>
                <a:gd name="T86" fmla="*/ 60 w 60"/>
                <a:gd name="T87" fmla="*/ 97 h 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97">
                  <a:moveTo>
                    <a:pt x="30" y="97"/>
                  </a:moveTo>
                  <a:lnTo>
                    <a:pt x="16" y="87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7" y="24"/>
                  </a:lnTo>
                  <a:lnTo>
                    <a:pt x="16" y="12"/>
                  </a:lnTo>
                  <a:lnTo>
                    <a:pt x="30" y="0"/>
                  </a:lnTo>
                  <a:lnTo>
                    <a:pt x="44" y="12"/>
                  </a:lnTo>
                  <a:lnTo>
                    <a:pt x="53" y="24"/>
                  </a:lnTo>
                  <a:lnTo>
                    <a:pt x="60" y="36"/>
                  </a:lnTo>
                  <a:lnTo>
                    <a:pt x="60" y="50"/>
                  </a:lnTo>
                  <a:lnTo>
                    <a:pt x="58" y="63"/>
                  </a:lnTo>
                  <a:lnTo>
                    <a:pt x="53" y="77"/>
                  </a:lnTo>
                  <a:lnTo>
                    <a:pt x="41" y="87"/>
                  </a:lnTo>
                  <a:lnTo>
                    <a:pt x="3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7" name="Freeform 177"/>
            <p:cNvSpPr>
              <a:spLocks noChangeArrowheads="1"/>
            </p:cNvSpPr>
            <p:nvPr/>
          </p:nvSpPr>
          <p:spPr bwMode="auto">
            <a:xfrm>
              <a:off x="4724220" y="2805735"/>
              <a:ext cx="54141" cy="91933"/>
            </a:xfrm>
            <a:custGeom>
              <a:avLst/>
              <a:gdLst>
                <a:gd name="T0" fmla="*/ 2147483647 w 60"/>
                <a:gd name="T1" fmla="*/ 0 h 97"/>
                <a:gd name="T2" fmla="*/ 2147483647 w 60"/>
                <a:gd name="T3" fmla="*/ 2147483647 h 97"/>
                <a:gd name="T4" fmla="*/ 2147483647 w 60"/>
                <a:gd name="T5" fmla="*/ 2147483647 h 97"/>
                <a:gd name="T6" fmla="*/ 0 w 60"/>
                <a:gd name="T7" fmla="*/ 2147483647 h 97"/>
                <a:gd name="T8" fmla="*/ 2147483647 w 60"/>
                <a:gd name="T9" fmla="*/ 2147483647 h 97"/>
                <a:gd name="T10" fmla="*/ 2147483647 w 60"/>
                <a:gd name="T11" fmla="*/ 2147483647 h 97"/>
                <a:gd name="T12" fmla="*/ 2147483647 w 60"/>
                <a:gd name="T13" fmla="*/ 2147483647 h 97"/>
                <a:gd name="T14" fmla="*/ 2147483647 w 60"/>
                <a:gd name="T15" fmla="*/ 2147483647 h 97"/>
                <a:gd name="T16" fmla="*/ 0 w 60"/>
                <a:gd name="T17" fmla="*/ 2147483647 h 97"/>
                <a:gd name="T18" fmla="*/ 0 w 60"/>
                <a:gd name="T19" fmla="*/ 2147483647 h 97"/>
                <a:gd name="T20" fmla="*/ 2147483647 w 60"/>
                <a:gd name="T21" fmla="*/ 2147483647 h 97"/>
                <a:gd name="T22" fmla="*/ 2147483647 w 60"/>
                <a:gd name="T23" fmla="*/ 2147483647 h 97"/>
                <a:gd name="T24" fmla="*/ 2147483647 w 60"/>
                <a:gd name="T25" fmla="*/ 0 h 97"/>
                <a:gd name="T26" fmla="*/ 2147483647 w 60"/>
                <a:gd name="T27" fmla="*/ 0 h 97"/>
                <a:gd name="T28" fmla="*/ 2147483647 w 60"/>
                <a:gd name="T29" fmla="*/ 0 h 97"/>
                <a:gd name="T30" fmla="*/ 2147483647 w 60"/>
                <a:gd name="T31" fmla="*/ 0 h 97"/>
                <a:gd name="T32" fmla="*/ 2147483647 w 60"/>
                <a:gd name="T33" fmla="*/ 0 h 97"/>
                <a:gd name="T34" fmla="*/ 2147483647 w 60"/>
                <a:gd name="T35" fmla="*/ 0 h 97"/>
                <a:gd name="T36" fmla="*/ 2147483647 w 60"/>
                <a:gd name="T37" fmla="*/ 0 h 97"/>
                <a:gd name="T38" fmla="*/ 2147483647 w 60"/>
                <a:gd name="T39" fmla="*/ 2147483647 h 97"/>
                <a:gd name="T40" fmla="*/ 2147483647 w 60"/>
                <a:gd name="T41" fmla="*/ 2147483647 h 97"/>
                <a:gd name="T42" fmla="*/ 2147483647 w 60"/>
                <a:gd name="T43" fmla="*/ 2147483647 h 97"/>
                <a:gd name="T44" fmla="*/ 2147483647 w 60"/>
                <a:gd name="T45" fmla="*/ 2147483647 h 97"/>
                <a:gd name="T46" fmla="*/ 2147483647 w 60"/>
                <a:gd name="T47" fmla="*/ 2147483647 h 97"/>
                <a:gd name="T48" fmla="*/ 2147483647 w 60"/>
                <a:gd name="T49" fmla="*/ 2147483647 h 97"/>
                <a:gd name="T50" fmla="*/ 2147483647 w 60"/>
                <a:gd name="T51" fmla="*/ 2147483647 h 97"/>
                <a:gd name="T52" fmla="*/ 2147483647 w 60"/>
                <a:gd name="T53" fmla="*/ 2147483647 h 97"/>
                <a:gd name="T54" fmla="*/ 2147483647 w 60"/>
                <a:gd name="T55" fmla="*/ 2147483647 h 97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97"/>
                <a:gd name="T86" fmla="*/ 60 w 60"/>
                <a:gd name="T87" fmla="*/ 97 h 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97">
                  <a:moveTo>
                    <a:pt x="30" y="97"/>
                  </a:moveTo>
                  <a:lnTo>
                    <a:pt x="16" y="87"/>
                  </a:lnTo>
                  <a:lnTo>
                    <a:pt x="7" y="77"/>
                  </a:lnTo>
                  <a:lnTo>
                    <a:pt x="2" y="63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7" y="24"/>
                  </a:lnTo>
                  <a:lnTo>
                    <a:pt x="16" y="12"/>
                  </a:lnTo>
                  <a:lnTo>
                    <a:pt x="30" y="0"/>
                  </a:lnTo>
                  <a:lnTo>
                    <a:pt x="44" y="12"/>
                  </a:lnTo>
                  <a:lnTo>
                    <a:pt x="53" y="24"/>
                  </a:lnTo>
                  <a:lnTo>
                    <a:pt x="60" y="36"/>
                  </a:lnTo>
                  <a:lnTo>
                    <a:pt x="60" y="50"/>
                  </a:lnTo>
                  <a:lnTo>
                    <a:pt x="58" y="63"/>
                  </a:lnTo>
                  <a:lnTo>
                    <a:pt x="53" y="77"/>
                  </a:lnTo>
                  <a:lnTo>
                    <a:pt x="41" y="87"/>
                  </a:lnTo>
                  <a:lnTo>
                    <a:pt x="30" y="9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8" name="Line 178"/>
            <p:cNvSpPr>
              <a:spLocks noChangeArrowheads="1"/>
            </p:cNvSpPr>
            <p:nvPr/>
          </p:nvSpPr>
          <p:spPr bwMode="auto">
            <a:xfrm>
              <a:off x="4765194" y="2844634"/>
              <a:ext cx="13167" cy="1764"/>
            </a:xfrm>
            <a:custGeom>
              <a:avLst/>
              <a:gdLst>
                <a:gd name="T0" fmla="*/ 6584 w 13167"/>
                <a:gd name="T1" fmla="*/ 0 h 1764"/>
                <a:gd name="T2" fmla="*/ 13167 w 13167"/>
                <a:gd name="T3" fmla="*/ 882 h 1764"/>
                <a:gd name="T4" fmla="*/ 6584 w 13167"/>
                <a:gd name="T5" fmla="*/ 1764 h 1764"/>
                <a:gd name="T6" fmla="*/ 0 w 13167"/>
                <a:gd name="T7" fmla="*/ 882 h 1764"/>
                <a:gd name="T8" fmla="*/ 0 w 13167"/>
                <a:gd name="T9" fmla="*/ 0 h 1764"/>
                <a:gd name="T10" fmla="*/ 13167 w 13167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3167"/>
                <a:gd name="T19" fmla="*/ 0 h 1764"/>
                <a:gd name="T20" fmla="*/ 13167 w 13167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67" h="1764">
                  <a:moveTo>
                    <a:pt x="0" y="0"/>
                  </a:moveTo>
                  <a:lnTo>
                    <a:pt x="13167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599" name="Line 179"/>
            <p:cNvSpPr>
              <a:spLocks noChangeArrowheads="1"/>
            </p:cNvSpPr>
            <p:nvPr/>
          </p:nvSpPr>
          <p:spPr bwMode="auto">
            <a:xfrm>
              <a:off x="4765194" y="2858771"/>
              <a:ext cx="13167" cy="0"/>
            </a:xfrm>
            <a:custGeom>
              <a:avLst/>
              <a:gdLst>
                <a:gd name="T0" fmla="*/ 6584 w 13167"/>
                <a:gd name="T1" fmla="*/ 13167 w 13167"/>
                <a:gd name="T2" fmla="*/ 6584 w 13167"/>
                <a:gd name="T3" fmla="*/ 0 w 13167"/>
                <a:gd name="T4" fmla="*/ 0 w 13167"/>
                <a:gd name="T5" fmla="*/ 13167 w 1316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3167"/>
                <a:gd name="T13" fmla="*/ 13167 w 1316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3167">
                  <a:moveTo>
                    <a:pt x="0" y="0"/>
                  </a:moveTo>
                  <a:lnTo>
                    <a:pt x="13167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0" name="Line 180"/>
            <p:cNvSpPr>
              <a:spLocks noChangeArrowheads="1"/>
            </p:cNvSpPr>
            <p:nvPr/>
          </p:nvSpPr>
          <p:spPr bwMode="auto">
            <a:xfrm>
              <a:off x="4765194" y="2871151"/>
              <a:ext cx="13167" cy="1764"/>
            </a:xfrm>
            <a:custGeom>
              <a:avLst/>
              <a:gdLst>
                <a:gd name="T0" fmla="*/ 6584 w 13167"/>
                <a:gd name="T1" fmla="*/ 0 h 1764"/>
                <a:gd name="T2" fmla="*/ 13167 w 13167"/>
                <a:gd name="T3" fmla="*/ 882 h 1764"/>
                <a:gd name="T4" fmla="*/ 6584 w 13167"/>
                <a:gd name="T5" fmla="*/ 1764 h 1764"/>
                <a:gd name="T6" fmla="*/ 0 w 13167"/>
                <a:gd name="T7" fmla="*/ 882 h 1764"/>
                <a:gd name="T8" fmla="*/ 0 w 13167"/>
                <a:gd name="T9" fmla="*/ 0 h 1764"/>
                <a:gd name="T10" fmla="*/ 13167 w 13167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3167"/>
                <a:gd name="T19" fmla="*/ 0 h 1764"/>
                <a:gd name="T20" fmla="*/ 13167 w 13167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67" h="1764">
                  <a:moveTo>
                    <a:pt x="0" y="0"/>
                  </a:moveTo>
                  <a:lnTo>
                    <a:pt x="13167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1" name="Freeform 181"/>
            <p:cNvSpPr>
              <a:spLocks noChangeArrowheads="1"/>
            </p:cNvSpPr>
            <p:nvPr/>
          </p:nvSpPr>
          <p:spPr bwMode="auto">
            <a:xfrm>
              <a:off x="4340848" y="2726173"/>
              <a:ext cx="406779" cy="120225"/>
            </a:xfrm>
            <a:custGeom>
              <a:avLst/>
              <a:gdLst>
                <a:gd name="T0" fmla="*/ 2147483647 w 460"/>
                <a:gd name="T1" fmla="*/ 0 h 127"/>
                <a:gd name="T2" fmla="*/ 2147483647 w 460"/>
                <a:gd name="T3" fmla="*/ 2147483647 h 127"/>
                <a:gd name="T4" fmla="*/ 2147483647 w 460"/>
                <a:gd name="T5" fmla="*/ 2147483647 h 127"/>
                <a:gd name="T6" fmla="*/ 0 w 460"/>
                <a:gd name="T7" fmla="*/ 2147483647 h 127"/>
                <a:gd name="T8" fmla="*/ 0 w 460"/>
                <a:gd name="T9" fmla="*/ 2147483647 h 127"/>
                <a:gd name="T10" fmla="*/ 2147483647 w 460"/>
                <a:gd name="T11" fmla="*/ 2147483647 h 127"/>
                <a:gd name="T12" fmla="*/ 2147483647 w 460"/>
                <a:gd name="T13" fmla="*/ 2147483647 h 127"/>
                <a:gd name="T14" fmla="*/ 2147483647 w 460"/>
                <a:gd name="T15" fmla="*/ 2147483647 h 127"/>
                <a:gd name="T16" fmla="*/ 2147483647 w 460"/>
                <a:gd name="T17" fmla="*/ 2147483647 h 127"/>
                <a:gd name="T18" fmla="*/ 2147483647 w 460"/>
                <a:gd name="T19" fmla="*/ 2147483647 h 127"/>
                <a:gd name="T20" fmla="*/ 2147483647 w 460"/>
                <a:gd name="T21" fmla="*/ 2147483647 h 127"/>
                <a:gd name="T22" fmla="*/ 2147483647 w 460"/>
                <a:gd name="T23" fmla="*/ 2147483647 h 127"/>
                <a:gd name="T24" fmla="*/ 2147483647 w 460"/>
                <a:gd name="T25" fmla="*/ 0 h 127"/>
                <a:gd name="T26" fmla="*/ 2147483647 w 460"/>
                <a:gd name="T27" fmla="*/ 0 h 127"/>
                <a:gd name="T28" fmla="*/ 2147483647 w 460"/>
                <a:gd name="T29" fmla="*/ 2147483647 h 127"/>
                <a:gd name="T30" fmla="*/ 2147483647 w 460"/>
                <a:gd name="T31" fmla="*/ 2147483647 h 127"/>
                <a:gd name="T32" fmla="*/ 2147483647 w 460"/>
                <a:gd name="T33" fmla="*/ 2147483647 h 127"/>
                <a:gd name="T34" fmla="*/ 2147483647 w 460"/>
                <a:gd name="T35" fmla="*/ 2147483647 h 127"/>
                <a:gd name="T36" fmla="*/ 2147483647 w 460"/>
                <a:gd name="T37" fmla="*/ 2147483647 h 127"/>
                <a:gd name="T38" fmla="*/ 2147483647 w 460"/>
                <a:gd name="T39" fmla="*/ 2147483647 h 127"/>
                <a:gd name="T40" fmla="*/ 2147483647 w 460"/>
                <a:gd name="T41" fmla="*/ 2147483647 h 127"/>
                <a:gd name="T42" fmla="*/ 2147483647 w 460"/>
                <a:gd name="T43" fmla="*/ 2147483647 h 127"/>
                <a:gd name="T44" fmla="*/ 2147483647 w 460"/>
                <a:gd name="T45" fmla="*/ 2147483647 h 127"/>
                <a:gd name="T46" fmla="*/ 2147483647 w 460"/>
                <a:gd name="T47" fmla="*/ 2147483647 h 127"/>
                <a:gd name="T48" fmla="*/ 2147483647 w 460"/>
                <a:gd name="T49" fmla="*/ 2147483647 h 127"/>
                <a:gd name="T50" fmla="*/ 2147483647 w 460"/>
                <a:gd name="T51" fmla="*/ 2147483647 h 127"/>
                <a:gd name="T52" fmla="*/ 2147483647 w 460"/>
                <a:gd name="T53" fmla="*/ 2147483647 h 127"/>
                <a:gd name="T54" fmla="*/ 2147483647 w 460"/>
                <a:gd name="T55" fmla="*/ 2147483647 h 127"/>
                <a:gd name="T56" fmla="*/ 2147483647 w 460"/>
                <a:gd name="T57" fmla="*/ 2147483647 h 127"/>
                <a:gd name="T58" fmla="*/ 2147483647 w 460"/>
                <a:gd name="T59" fmla="*/ 2147483647 h 127"/>
                <a:gd name="T60" fmla="*/ 2147483647 w 460"/>
                <a:gd name="T61" fmla="*/ 2147483647 h 127"/>
                <a:gd name="T62" fmla="*/ 2147483647 w 460"/>
                <a:gd name="T63" fmla="*/ 2147483647 h 127"/>
                <a:gd name="T64" fmla="*/ 2147483647 w 460"/>
                <a:gd name="T65" fmla="*/ 2147483647 h 127"/>
                <a:gd name="T66" fmla="*/ 2147483647 w 460"/>
                <a:gd name="T67" fmla="*/ 2147483647 h 127"/>
                <a:gd name="T68" fmla="*/ 2147483647 w 460"/>
                <a:gd name="T69" fmla="*/ 2147483647 h 127"/>
                <a:gd name="T70" fmla="*/ 2147483647 w 460"/>
                <a:gd name="T71" fmla="*/ 2147483647 h 127"/>
                <a:gd name="T72" fmla="*/ 2147483647 w 460"/>
                <a:gd name="T73" fmla="*/ 2147483647 h 127"/>
                <a:gd name="T74" fmla="*/ 2147483647 w 460"/>
                <a:gd name="T75" fmla="*/ 2147483647 h 127"/>
                <a:gd name="T76" fmla="*/ 2147483647 w 460"/>
                <a:gd name="T77" fmla="*/ 2147483647 h 127"/>
                <a:gd name="T78" fmla="*/ 2147483647 w 460"/>
                <a:gd name="T79" fmla="*/ 2147483647 h 127"/>
                <a:gd name="T80" fmla="*/ 2147483647 w 460"/>
                <a:gd name="T81" fmla="*/ 2147483647 h 127"/>
                <a:gd name="T82" fmla="*/ 2147483647 w 460"/>
                <a:gd name="T83" fmla="*/ 2147483647 h 127"/>
                <a:gd name="T84" fmla="*/ 0 w 460"/>
                <a:gd name="T85" fmla="*/ 2147483647 h 127"/>
                <a:gd name="T86" fmla="*/ 0 w 460"/>
                <a:gd name="T87" fmla="*/ 2147483647 h 127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0"/>
                <a:gd name="T133" fmla="*/ 0 h 127"/>
                <a:gd name="T134" fmla="*/ 460 w 460"/>
                <a:gd name="T135" fmla="*/ 127 h 1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0" h="127">
                  <a:moveTo>
                    <a:pt x="0" y="65"/>
                  </a:moveTo>
                  <a:lnTo>
                    <a:pt x="23" y="51"/>
                  </a:lnTo>
                  <a:lnTo>
                    <a:pt x="46" y="37"/>
                  </a:lnTo>
                  <a:lnTo>
                    <a:pt x="72" y="26"/>
                  </a:lnTo>
                  <a:lnTo>
                    <a:pt x="102" y="18"/>
                  </a:lnTo>
                  <a:lnTo>
                    <a:pt x="130" y="10"/>
                  </a:lnTo>
                  <a:lnTo>
                    <a:pt x="160" y="6"/>
                  </a:lnTo>
                  <a:lnTo>
                    <a:pt x="193" y="2"/>
                  </a:lnTo>
                  <a:lnTo>
                    <a:pt x="223" y="0"/>
                  </a:lnTo>
                  <a:lnTo>
                    <a:pt x="256" y="0"/>
                  </a:lnTo>
                  <a:lnTo>
                    <a:pt x="288" y="4"/>
                  </a:lnTo>
                  <a:lnTo>
                    <a:pt x="318" y="8"/>
                  </a:lnTo>
                  <a:lnTo>
                    <a:pt x="351" y="14"/>
                  </a:lnTo>
                  <a:lnTo>
                    <a:pt x="379" y="24"/>
                  </a:lnTo>
                  <a:lnTo>
                    <a:pt x="409" y="35"/>
                  </a:lnTo>
                  <a:lnTo>
                    <a:pt x="435" y="49"/>
                  </a:lnTo>
                  <a:lnTo>
                    <a:pt x="460" y="65"/>
                  </a:lnTo>
                  <a:lnTo>
                    <a:pt x="435" y="81"/>
                  </a:lnTo>
                  <a:lnTo>
                    <a:pt x="409" y="93"/>
                  </a:lnTo>
                  <a:lnTo>
                    <a:pt x="379" y="105"/>
                  </a:lnTo>
                  <a:lnTo>
                    <a:pt x="351" y="113"/>
                  </a:lnTo>
                  <a:lnTo>
                    <a:pt x="318" y="119"/>
                  </a:lnTo>
                  <a:lnTo>
                    <a:pt x="288" y="125"/>
                  </a:lnTo>
                  <a:lnTo>
                    <a:pt x="256" y="127"/>
                  </a:lnTo>
                  <a:lnTo>
                    <a:pt x="225" y="127"/>
                  </a:lnTo>
                  <a:lnTo>
                    <a:pt x="193" y="127"/>
                  </a:lnTo>
                  <a:lnTo>
                    <a:pt x="160" y="123"/>
                  </a:lnTo>
                  <a:lnTo>
                    <a:pt x="130" y="117"/>
                  </a:lnTo>
                  <a:lnTo>
                    <a:pt x="102" y="111"/>
                  </a:lnTo>
                  <a:lnTo>
                    <a:pt x="72" y="101"/>
                  </a:lnTo>
                  <a:lnTo>
                    <a:pt x="46" y="91"/>
                  </a:lnTo>
                  <a:lnTo>
                    <a:pt x="23" y="7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266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2" name="Freeform 182"/>
            <p:cNvSpPr>
              <a:spLocks noChangeArrowheads="1"/>
            </p:cNvSpPr>
            <p:nvPr/>
          </p:nvSpPr>
          <p:spPr bwMode="auto">
            <a:xfrm>
              <a:off x="4340848" y="2726173"/>
              <a:ext cx="406779" cy="120225"/>
            </a:xfrm>
            <a:custGeom>
              <a:avLst/>
              <a:gdLst>
                <a:gd name="T0" fmla="*/ 2147483647 w 460"/>
                <a:gd name="T1" fmla="*/ 0 h 127"/>
                <a:gd name="T2" fmla="*/ 2147483647 w 460"/>
                <a:gd name="T3" fmla="*/ 2147483647 h 127"/>
                <a:gd name="T4" fmla="*/ 2147483647 w 460"/>
                <a:gd name="T5" fmla="*/ 2147483647 h 127"/>
                <a:gd name="T6" fmla="*/ 0 w 460"/>
                <a:gd name="T7" fmla="*/ 2147483647 h 127"/>
                <a:gd name="T8" fmla="*/ 0 w 460"/>
                <a:gd name="T9" fmla="*/ 2147483647 h 127"/>
                <a:gd name="T10" fmla="*/ 2147483647 w 460"/>
                <a:gd name="T11" fmla="*/ 2147483647 h 127"/>
                <a:gd name="T12" fmla="*/ 2147483647 w 460"/>
                <a:gd name="T13" fmla="*/ 2147483647 h 127"/>
                <a:gd name="T14" fmla="*/ 2147483647 w 460"/>
                <a:gd name="T15" fmla="*/ 2147483647 h 127"/>
                <a:gd name="T16" fmla="*/ 2147483647 w 460"/>
                <a:gd name="T17" fmla="*/ 2147483647 h 127"/>
                <a:gd name="T18" fmla="*/ 2147483647 w 460"/>
                <a:gd name="T19" fmla="*/ 2147483647 h 127"/>
                <a:gd name="T20" fmla="*/ 2147483647 w 460"/>
                <a:gd name="T21" fmla="*/ 2147483647 h 127"/>
                <a:gd name="T22" fmla="*/ 2147483647 w 460"/>
                <a:gd name="T23" fmla="*/ 2147483647 h 127"/>
                <a:gd name="T24" fmla="*/ 2147483647 w 460"/>
                <a:gd name="T25" fmla="*/ 0 h 127"/>
                <a:gd name="T26" fmla="*/ 2147483647 w 460"/>
                <a:gd name="T27" fmla="*/ 0 h 127"/>
                <a:gd name="T28" fmla="*/ 2147483647 w 460"/>
                <a:gd name="T29" fmla="*/ 2147483647 h 127"/>
                <a:gd name="T30" fmla="*/ 2147483647 w 460"/>
                <a:gd name="T31" fmla="*/ 2147483647 h 127"/>
                <a:gd name="T32" fmla="*/ 2147483647 w 460"/>
                <a:gd name="T33" fmla="*/ 2147483647 h 127"/>
                <a:gd name="T34" fmla="*/ 2147483647 w 460"/>
                <a:gd name="T35" fmla="*/ 2147483647 h 127"/>
                <a:gd name="T36" fmla="*/ 2147483647 w 460"/>
                <a:gd name="T37" fmla="*/ 2147483647 h 127"/>
                <a:gd name="T38" fmla="*/ 2147483647 w 460"/>
                <a:gd name="T39" fmla="*/ 2147483647 h 127"/>
                <a:gd name="T40" fmla="*/ 2147483647 w 460"/>
                <a:gd name="T41" fmla="*/ 2147483647 h 127"/>
                <a:gd name="T42" fmla="*/ 2147483647 w 460"/>
                <a:gd name="T43" fmla="*/ 2147483647 h 127"/>
                <a:gd name="T44" fmla="*/ 2147483647 w 460"/>
                <a:gd name="T45" fmla="*/ 2147483647 h 127"/>
                <a:gd name="T46" fmla="*/ 2147483647 w 460"/>
                <a:gd name="T47" fmla="*/ 2147483647 h 127"/>
                <a:gd name="T48" fmla="*/ 2147483647 w 460"/>
                <a:gd name="T49" fmla="*/ 2147483647 h 127"/>
                <a:gd name="T50" fmla="*/ 2147483647 w 460"/>
                <a:gd name="T51" fmla="*/ 2147483647 h 127"/>
                <a:gd name="T52" fmla="*/ 2147483647 w 460"/>
                <a:gd name="T53" fmla="*/ 2147483647 h 127"/>
                <a:gd name="T54" fmla="*/ 2147483647 w 460"/>
                <a:gd name="T55" fmla="*/ 2147483647 h 127"/>
                <a:gd name="T56" fmla="*/ 2147483647 w 460"/>
                <a:gd name="T57" fmla="*/ 2147483647 h 127"/>
                <a:gd name="T58" fmla="*/ 2147483647 w 460"/>
                <a:gd name="T59" fmla="*/ 2147483647 h 127"/>
                <a:gd name="T60" fmla="*/ 2147483647 w 460"/>
                <a:gd name="T61" fmla="*/ 2147483647 h 127"/>
                <a:gd name="T62" fmla="*/ 2147483647 w 460"/>
                <a:gd name="T63" fmla="*/ 2147483647 h 127"/>
                <a:gd name="T64" fmla="*/ 2147483647 w 460"/>
                <a:gd name="T65" fmla="*/ 2147483647 h 127"/>
                <a:gd name="T66" fmla="*/ 2147483647 w 460"/>
                <a:gd name="T67" fmla="*/ 2147483647 h 127"/>
                <a:gd name="T68" fmla="*/ 2147483647 w 460"/>
                <a:gd name="T69" fmla="*/ 2147483647 h 127"/>
                <a:gd name="T70" fmla="*/ 2147483647 w 460"/>
                <a:gd name="T71" fmla="*/ 2147483647 h 127"/>
                <a:gd name="T72" fmla="*/ 2147483647 w 460"/>
                <a:gd name="T73" fmla="*/ 2147483647 h 127"/>
                <a:gd name="T74" fmla="*/ 2147483647 w 460"/>
                <a:gd name="T75" fmla="*/ 2147483647 h 127"/>
                <a:gd name="T76" fmla="*/ 2147483647 w 460"/>
                <a:gd name="T77" fmla="*/ 2147483647 h 127"/>
                <a:gd name="T78" fmla="*/ 2147483647 w 460"/>
                <a:gd name="T79" fmla="*/ 2147483647 h 127"/>
                <a:gd name="T80" fmla="*/ 2147483647 w 460"/>
                <a:gd name="T81" fmla="*/ 2147483647 h 127"/>
                <a:gd name="T82" fmla="*/ 2147483647 w 460"/>
                <a:gd name="T83" fmla="*/ 2147483647 h 127"/>
                <a:gd name="T84" fmla="*/ 0 w 460"/>
                <a:gd name="T85" fmla="*/ 2147483647 h 127"/>
                <a:gd name="T86" fmla="*/ 0 w 460"/>
                <a:gd name="T87" fmla="*/ 2147483647 h 127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0"/>
                <a:gd name="T133" fmla="*/ 0 h 127"/>
                <a:gd name="T134" fmla="*/ 460 w 460"/>
                <a:gd name="T135" fmla="*/ 127 h 1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0" h="127">
                  <a:moveTo>
                    <a:pt x="0" y="65"/>
                  </a:moveTo>
                  <a:lnTo>
                    <a:pt x="23" y="51"/>
                  </a:lnTo>
                  <a:lnTo>
                    <a:pt x="46" y="37"/>
                  </a:lnTo>
                  <a:lnTo>
                    <a:pt x="72" y="26"/>
                  </a:lnTo>
                  <a:lnTo>
                    <a:pt x="102" y="18"/>
                  </a:lnTo>
                  <a:lnTo>
                    <a:pt x="130" y="10"/>
                  </a:lnTo>
                  <a:lnTo>
                    <a:pt x="160" y="6"/>
                  </a:lnTo>
                  <a:lnTo>
                    <a:pt x="193" y="2"/>
                  </a:lnTo>
                  <a:lnTo>
                    <a:pt x="223" y="0"/>
                  </a:lnTo>
                  <a:lnTo>
                    <a:pt x="256" y="0"/>
                  </a:lnTo>
                  <a:lnTo>
                    <a:pt x="288" y="4"/>
                  </a:lnTo>
                  <a:lnTo>
                    <a:pt x="318" y="8"/>
                  </a:lnTo>
                  <a:lnTo>
                    <a:pt x="351" y="14"/>
                  </a:lnTo>
                  <a:lnTo>
                    <a:pt x="379" y="24"/>
                  </a:lnTo>
                  <a:lnTo>
                    <a:pt x="409" y="35"/>
                  </a:lnTo>
                  <a:lnTo>
                    <a:pt x="435" y="49"/>
                  </a:lnTo>
                  <a:lnTo>
                    <a:pt x="460" y="65"/>
                  </a:lnTo>
                  <a:lnTo>
                    <a:pt x="435" y="81"/>
                  </a:lnTo>
                  <a:lnTo>
                    <a:pt x="409" y="93"/>
                  </a:lnTo>
                  <a:lnTo>
                    <a:pt x="379" y="105"/>
                  </a:lnTo>
                  <a:lnTo>
                    <a:pt x="351" y="113"/>
                  </a:lnTo>
                  <a:lnTo>
                    <a:pt x="318" y="119"/>
                  </a:lnTo>
                  <a:lnTo>
                    <a:pt x="288" y="125"/>
                  </a:lnTo>
                  <a:lnTo>
                    <a:pt x="256" y="127"/>
                  </a:lnTo>
                  <a:lnTo>
                    <a:pt x="225" y="127"/>
                  </a:lnTo>
                  <a:lnTo>
                    <a:pt x="193" y="127"/>
                  </a:lnTo>
                  <a:lnTo>
                    <a:pt x="160" y="123"/>
                  </a:lnTo>
                  <a:lnTo>
                    <a:pt x="130" y="117"/>
                  </a:lnTo>
                  <a:lnTo>
                    <a:pt x="102" y="111"/>
                  </a:lnTo>
                  <a:lnTo>
                    <a:pt x="72" y="101"/>
                  </a:lnTo>
                  <a:lnTo>
                    <a:pt x="46" y="91"/>
                  </a:lnTo>
                  <a:lnTo>
                    <a:pt x="23" y="79"/>
                  </a:lnTo>
                  <a:lnTo>
                    <a:pt x="0" y="65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3" name="Freeform 183"/>
            <p:cNvSpPr>
              <a:spLocks noChangeArrowheads="1"/>
            </p:cNvSpPr>
            <p:nvPr/>
          </p:nvSpPr>
          <p:spPr bwMode="auto">
            <a:xfrm>
              <a:off x="4381823" y="2761533"/>
              <a:ext cx="326303" cy="49505"/>
            </a:xfrm>
            <a:custGeom>
              <a:avLst/>
              <a:gdLst>
                <a:gd name="T0" fmla="*/ 2147483647 w 368"/>
                <a:gd name="T1" fmla="*/ 0 h 52"/>
                <a:gd name="T2" fmla="*/ 2147483647 w 368"/>
                <a:gd name="T3" fmla="*/ 2147483647 h 52"/>
                <a:gd name="T4" fmla="*/ 2147483647 w 368"/>
                <a:gd name="T5" fmla="*/ 2147483647 h 52"/>
                <a:gd name="T6" fmla="*/ 0 w 368"/>
                <a:gd name="T7" fmla="*/ 2147483647 h 52"/>
                <a:gd name="T8" fmla="*/ 2147483647 w 368"/>
                <a:gd name="T9" fmla="*/ 2147483647 h 52"/>
                <a:gd name="T10" fmla="*/ 2147483647 w 368"/>
                <a:gd name="T11" fmla="*/ 2147483647 h 52"/>
                <a:gd name="T12" fmla="*/ 2147483647 w 368"/>
                <a:gd name="T13" fmla="*/ 2147483647 h 52"/>
                <a:gd name="T14" fmla="*/ 2147483647 w 368"/>
                <a:gd name="T15" fmla="*/ 2147483647 h 52"/>
                <a:gd name="T16" fmla="*/ 0 w 368"/>
                <a:gd name="T17" fmla="*/ 2147483647 h 52"/>
                <a:gd name="T18" fmla="*/ 2147483647 w 368"/>
                <a:gd name="T19" fmla="*/ 2147483647 h 52"/>
                <a:gd name="T20" fmla="*/ 2147483647 w 368"/>
                <a:gd name="T21" fmla="*/ 0 h 52"/>
                <a:gd name="T22" fmla="*/ 2147483647 w 368"/>
                <a:gd name="T23" fmla="*/ 2147483647 h 52"/>
                <a:gd name="T24" fmla="*/ 2147483647 w 368"/>
                <a:gd name="T25" fmla="*/ 2147483647 h 52"/>
                <a:gd name="T26" fmla="*/ 2147483647 w 368"/>
                <a:gd name="T27" fmla="*/ 2147483647 h 52"/>
                <a:gd name="T28" fmla="*/ 2147483647 w 368"/>
                <a:gd name="T29" fmla="*/ 2147483647 h 52"/>
                <a:gd name="T30" fmla="*/ 2147483647 w 368"/>
                <a:gd name="T31" fmla="*/ 2147483647 h 52"/>
                <a:gd name="T32" fmla="*/ 2147483647 w 368"/>
                <a:gd name="T33" fmla="*/ 2147483647 h 52"/>
                <a:gd name="T34" fmla="*/ 2147483647 w 368"/>
                <a:gd name="T35" fmla="*/ 2147483647 h 52"/>
                <a:gd name="T36" fmla="*/ 2147483647 w 368"/>
                <a:gd name="T37" fmla="*/ 2147483647 h 52"/>
                <a:gd name="T38" fmla="*/ 2147483647 w 368"/>
                <a:gd name="T39" fmla="*/ 2147483647 h 52"/>
                <a:gd name="T40" fmla="*/ 2147483647 w 368"/>
                <a:gd name="T41" fmla="*/ 2147483647 h 52"/>
                <a:gd name="T42" fmla="*/ 2147483647 w 368"/>
                <a:gd name="T43" fmla="*/ 2147483647 h 52"/>
                <a:gd name="T44" fmla="*/ 2147483647 w 368"/>
                <a:gd name="T45" fmla="*/ 2147483647 h 52"/>
                <a:gd name="T46" fmla="*/ 2147483647 w 368"/>
                <a:gd name="T47" fmla="*/ 2147483647 h 52"/>
                <a:gd name="T48" fmla="*/ 2147483647 w 368"/>
                <a:gd name="T49" fmla="*/ 2147483647 h 52"/>
                <a:gd name="T50" fmla="*/ 2147483647 w 368"/>
                <a:gd name="T51" fmla="*/ 2147483647 h 52"/>
                <a:gd name="T52" fmla="*/ 2147483647 w 368"/>
                <a:gd name="T53" fmla="*/ 2147483647 h 52"/>
                <a:gd name="T54" fmla="*/ 2147483647 w 368"/>
                <a:gd name="T55" fmla="*/ 2147483647 h 52"/>
                <a:gd name="T56" fmla="*/ 2147483647 w 368"/>
                <a:gd name="T57" fmla="*/ 2147483647 h 52"/>
                <a:gd name="T58" fmla="*/ 2147483647 w 368"/>
                <a:gd name="T59" fmla="*/ 2147483647 h 52"/>
                <a:gd name="T60" fmla="*/ 2147483647 w 368"/>
                <a:gd name="T61" fmla="*/ 2147483647 h 52"/>
                <a:gd name="T62" fmla="*/ 2147483647 w 368"/>
                <a:gd name="T63" fmla="*/ 2147483647 h 52"/>
                <a:gd name="T64" fmla="*/ 2147483647 w 368"/>
                <a:gd name="T65" fmla="*/ 2147483647 h 52"/>
                <a:gd name="T66" fmla="*/ 2147483647 w 368"/>
                <a:gd name="T67" fmla="*/ 2147483647 h 52"/>
                <a:gd name="T68" fmla="*/ 2147483647 w 368"/>
                <a:gd name="T69" fmla="*/ 2147483647 h 52"/>
                <a:gd name="T70" fmla="*/ 2147483647 w 368"/>
                <a:gd name="T71" fmla="*/ 2147483647 h 52"/>
                <a:gd name="T72" fmla="*/ 2147483647 w 368"/>
                <a:gd name="T73" fmla="*/ 2147483647 h 52"/>
                <a:gd name="T74" fmla="*/ 2147483647 w 368"/>
                <a:gd name="T75" fmla="*/ 2147483647 h 52"/>
                <a:gd name="T76" fmla="*/ 2147483647 w 368"/>
                <a:gd name="T77" fmla="*/ 2147483647 h 52"/>
                <a:gd name="T78" fmla="*/ 2147483647 w 368"/>
                <a:gd name="T79" fmla="*/ 2147483647 h 52"/>
                <a:gd name="T80" fmla="*/ 2147483647 w 368"/>
                <a:gd name="T81" fmla="*/ 2147483647 h 52"/>
                <a:gd name="T82" fmla="*/ 2147483647 w 368"/>
                <a:gd name="T83" fmla="*/ 2147483647 h 52"/>
                <a:gd name="T84" fmla="*/ 2147483647 w 368"/>
                <a:gd name="T85" fmla="*/ 2147483647 h 52"/>
                <a:gd name="T86" fmla="*/ 2147483647 w 368"/>
                <a:gd name="T87" fmla="*/ 2147483647 h 52"/>
                <a:gd name="T88" fmla="*/ 2147483647 w 368"/>
                <a:gd name="T89" fmla="*/ 2147483647 h 52"/>
                <a:gd name="T90" fmla="*/ 2147483647 w 368"/>
                <a:gd name="T91" fmla="*/ 0 h 52"/>
                <a:gd name="T92" fmla="*/ 2147483647 w 368"/>
                <a:gd name="T93" fmla="*/ 2147483647 h 52"/>
                <a:gd name="T94" fmla="*/ 2147483647 w 368"/>
                <a:gd name="T95" fmla="*/ 2147483647 h 52"/>
                <a:gd name="T96" fmla="*/ 2147483647 w 368"/>
                <a:gd name="T97" fmla="*/ 2147483647 h 52"/>
                <a:gd name="T98" fmla="*/ 2147483647 w 368"/>
                <a:gd name="T99" fmla="*/ 2147483647 h 52"/>
                <a:gd name="T100" fmla="*/ 2147483647 w 368"/>
                <a:gd name="T101" fmla="*/ 2147483647 h 52"/>
                <a:gd name="T102" fmla="*/ 2147483647 w 368"/>
                <a:gd name="T103" fmla="*/ 2147483647 h 52"/>
                <a:gd name="T104" fmla="*/ 2147483647 w 368"/>
                <a:gd name="T105" fmla="*/ 2147483647 h 52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52"/>
                <a:gd name="T161" fmla="*/ 368 w 368"/>
                <a:gd name="T162" fmla="*/ 52 h 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52">
                  <a:moveTo>
                    <a:pt x="42" y="32"/>
                  </a:moveTo>
                  <a:lnTo>
                    <a:pt x="58" y="36"/>
                  </a:lnTo>
                  <a:lnTo>
                    <a:pt x="56" y="40"/>
                  </a:lnTo>
                  <a:lnTo>
                    <a:pt x="54" y="44"/>
                  </a:lnTo>
                  <a:lnTo>
                    <a:pt x="49" y="48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40" y="2"/>
                  </a:lnTo>
                  <a:lnTo>
                    <a:pt x="49" y="4"/>
                  </a:lnTo>
                  <a:lnTo>
                    <a:pt x="54" y="10"/>
                  </a:lnTo>
                  <a:lnTo>
                    <a:pt x="58" y="16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9" y="26"/>
                  </a:lnTo>
                  <a:lnTo>
                    <a:pt x="19" y="34"/>
                  </a:lnTo>
                  <a:lnTo>
                    <a:pt x="21" y="38"/>
                  </a:lnTo>
                  <a:lnTo>
                    <a:pt x="26" y="40"/>
                  </a:lnTo>
                  <a:lnTo>
                    <a:pt x="30" y="40"/>
                  </a:lnTo>
                  <a:lnTo>
                    <a:pt x="35" y="40"/>
                  </a:lnTo>
                  <a:lnTo>
                    <a:pt x="37" y="38"/>
                  </a:lnTo>
                  <a:lnTo>
                    <a:pt x="42" y="36"/>
                  </a:lnTo>
                  <a:lnTo>
                    <a:pt x="42" y="32"/>
                  </a:lnTo>
                  <a:close/>
                  <a:moveTo>
                    <a:pt x="68" y="2"/>
                  </a:moveTo>
                  <a:lnTo>
                    <a:pt x="119" y="2"/>
                  </a:lnTo>
                  <a:lnTo>
                    <a:pt x="119" y="12"/>
                  </a:lnTo>
                  <a:lnTo>
                    <a:pt x="86" y="12"/>
                  </a:lnTo>
                  <a:lnTo>
                    <a:pt x="86" y="20"/>
                  </a:lnTo>
                  <a:lnTo>
                    <a:pt x="117" y="20"/>
                  </a:lnTo>
                  <a:lnTo>
                    <a:pt x="117" y="30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119" y="40"/>
                  </a:lnTo>
                  <a:lnTo>
                    <a:pt x="119" y="52"/>
                  </a:lnTo>
                  <a:lnTo>
                    <a:pt x="68" y="52"/>
                  </a:lnTo>
                  <a:lnTo>
                    <a:pt x="68" y="2"/>
                  </a:lnTo>
                  <a:close/>
                  <a:moveTo>
                    <a:pt x="128" y="2"/>
                  </a:moveTo>
                  <a:lnTo>
                    <a:pt x="161" y="2"/>
                  </a:lnTo>
                  <a:lnTo>
                    <a:pt x="170" y="2"/>
                  </a:lnTo>
                  <a:lnTo>
                    <a:pt x="175" y="6"/>
                  </a:lnTo>
                  <a:lnTo>
                    <a:pt x="179" y="10"/>
                  </a:lnTo>
                  <a:lnTo>
                    <a:pt x="182" y="16"/>
                  </a:lnTo>
                  <a:lnTo>
                    <a:pt x="179" y="24"/>
                  </a:lnTo>
                  <a:lnTo>
                    <a:pt x="175" y="28"/>
                  </a:lnTo>
                  <a:lnTo>
                    <a:pt x="168" y="32"/>
                  </a:lnTo>
                  <a:lnTo>
                    <a:pt x="158" y="32"/>
                  </a:lnTo>
                  <a:lnTo>
                    <a:pt x="149" y="32"/>
                  </a:lnTo>
                  <a:lnTo>
                    <a:pt x="149" y="52"/>
                  </a:lnTo>
                  <a:lnTo>
                    <a:pt x="128" y="52"/>
                  </a:lnTo>
                  <a:lnTo>
                    <a:pt x="128" y="2"/>
                  </a:lnTo>
                  <a:close/>
                  <a:moveTo>
                    <a:pt x="149" y="22"/>
                  </a:moveTo>
                  <a:lnTo>
                    <a:pt x="154" y="22"/>
                  </a:lnTo>
                  <a:lnTo>
                    <a:pt x="158" y="22"/>
                  </a:lnTo>
                  <a:lnTo>
                    <a:pt x="161" y="22"/>
                  </a:lnTo>
                  <a:lnTo>
                    <a:pt x="163" y="20"/>
                  </a:lnTo>
                  <a:lnTo>
                    <a:pt x="163" y="18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58" y="12"/>
                  </a:lnTo>
                  <a:lnTo>
                    <a:pt x="154" y="12"/>
                  </a:lnTo>
                  <a:lnTo>
                    <a:pt x="149" y="12"/>
                  </a:lnTo>
                  <a:lnTo>
                    <a:pt x="149" y="22"/>
                  </a:lnTo>
                  <a:close/>
                  <a:moveTo>
                    <a:pt x="191" y="2"/>
                  </a:moveTo>
                  <a:lnTo>
                    <a:pt x="210" y="2"/>
                  </a:lnTo>
                  <a:lnTo>
                    <a:pt x="210" y="40"/>
                  </a:lnTo>
                  <a:lnTo>
                    <a:pt x="238" y="40"/>
                  </a:lnTo>
                  <a:lnTo>
                    <a:pt x="238" y="52"/>
                  </a:lnTo>
                  <a:lnTo>
                    <a:pt x="191" y="52"/>
                  </a:lnTo>
                  <a:lnTo>
                    <a:pt x="191" y="2"/>
                  </a:lnTo>
                  <a:close/>
                  <a:moveTo>
                    <a:pt x="284" y="44"/>
                  </a:moveTo>
                  <a:lnTo>
                    <a:pt x="263" y="44"/>
                  </a:lnTo>
                  <a:lnTo>
                    <a:pt x="261" y="52"/>
                  </a:lnTo>
                  <a:lnTo>
                    <a:pt x="242" y="52"/>
                  </a:lnTo>
                  <a:lnTo>
                    <a:pt x="263" y="2"/>
                  </a:lnTo>
                  <a:lnTo>
                    <a:pt x="284" y="2"/>
                  </a:lnTo>
                  <a:lnTo>
                    <a:pt x="307" y="52"/>
                  </a:lnTo>
                  <a:lnTo>
                    <a:pt x="286" y="52"/>
                  </a:lnTo>
                  <a:lnTo>
                    <a:pt x="284" y="44"/>
                  </a:lnTo>
                  <a:close/>
                  <a:moveTo>
                    <a:pt x="279" y="32"/>
                  </a:moveTo>
                  <a:lnTo>
                    <a:pt x="275" y="14"/>
                  </a:lnTo>
                  <a:lnTo>
                    <a:pt x="268" y="32"/>
                  </a:lnTo>
                  <a:lnTo>
                    <a:pt x="279" y="32"/>
                  </a:lnTo>
                  <a:close/>
                  <a:moveTo>
                    <a:pt x="352" y="32"/>
                  </a:moveTo>
                  <a:lnTo>
                    <a:pt x="368" y="36"/>
                  </a:lnTo>
                  <a:lnTo>
                    <a:pt x="366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4" y="50"/>
                  </a:lnTo>
                  <a:lnTo>
                    <a:pt x="349" y="52"/>
                  </a:lnTo>
                  <a:lnTo>
                    <a:pt x="340" y="52"/>
                  </a:lnTo>
                  <a:lnTo>
                    <a:pt x="333" y="52"/>
                  </a:lnTo>
                  <a:lnTo>
                    <a:pt x="324" y="50"/>
                  </a:lnTo>
                  <a:lnTo>
                    <a:pt x="319" y="46"/>
                  </a:lnTo>
                  <a:lnTo>
                    <a:pt x="314" y="42"/>
                  </a:lnTo>
                  <a:lnTo>
                    <a:pt x="310" y="34"/>
                  </a:lnTo>
                  <a:lnTo>
                    <a:pt x="310" y="26"/>
                  </a:lnTo>
                  <a:lnTo>
                    <a:pt x="310" y="20"/>
                  </a:lnTo>
                  <a:lnTo>
                    <a:pt x="312" y="16"/>
                  </a:lnTo>
                  <a:lnTo>
                    <a:pt x="314" y="10"/>
                  </a:lnTo>
                  <a:lnTo>
                    <a:pt x="317" y="8"/>
                  </a:lnTo>
                  <a:lnTo>
                    <a:pt x="321" y="4"/>
                  </a:lnTo>
                  <a:lnTo>
                    <a:pt x="326" y="2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9" y="2"/>
                  </a:lnTo>
                  <a:lnTo>
                    <a:pt x="359" y="4"/>
                  </a:lnTo>
                  <a:lnTo>
                    <a:pt x="363" y="10"/>
                  </a:lnTo>
                  <a:lnTo>
                    <a:pt x="368" y="16"/>
                  </a:lnTo>
                  <a:lnTo>
                    <a:pt x="352" y="20"/>
                  </a:lnTo>
                  <a:lnTo>
                    <a:pt x="352" y="18"/>
                  </a:lnTo>
                  <a:lnTo>
                    <a:pt x="349" y="16"/>
                  </a:lnTo>
                  <a:lnTo>
                    <a:pt x="347" y="14"/>
                  </a:lnTo>
                  <a:lnTo>
                    <a:pt x="345" y="12"/>
                  </a:lnTo>
                  <a:lnTo>
                    <a:pt x="342" y="12"/>
                  </a:lnTo>
                  <a:lnTo>
                    <a:pt x="340" y="12"/>
                  </a:lnTo>
                  <a:lnTo>
                    <a:pt x="335" y="14"/>
                  </a:lnTo>
                  <a:lnTo>
                    <a:pt x="331" y="16"/>
                  </a:lnTo>
                  <a:lnTo>
                    <a:pt x="328" y="20"/>
                  </a:lnTo>
                  <a:lnTo>
                    <a:pt x="328" y="26"/>
                  </a:lnTo>
                  <a:lnTo>
                    <a:pt x="328" y="34"/>
                  </a:lnTo>
                  <a:lnTo>
                    <a:pt x="331" y="38"/>
                  </a:lnTo>
                  <a:lnTo>
                    <a:pt x="335" y="40"/>
                  </a:lnTo>
                  <a:lnTo>
                    <a:pt x="340" y="40"/>
                  </a:lnTo>
                  <a:lnTo>
                    <a:pt x="345" y="40"/>
                  </a:lnTo>
                  <a:lnTo>
                    <a:pt x="347" y="38"/>
                  </a:lnTo>
                  <a:lnTo>
                    <a:pt x="352" y="36"/>
                  </a:lnTo>
                  <a:lnTo>
                    <a:pt x="352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4" name="Freeform 184"/>
            <p:cNvSpPr>
              <a:spLocks noChangeArrowheads="1"/>
            </p:cNvSpPr>
            <p:nvPr/>
          </p:nvSpPr>
          <p:spPr bwMode="auto">
            <a:xfrm>
              <a:off x="4381823" y="2761533"/>
              <a:ext cx="51215" cy="49505"/>
            </a:xfrm>
            <a:custGeom>
              <a:avLst/>
              <a:gdLst>
                <a:gd name="T0" fmla="*/ 2147483647 w 58"/>
                <a:gd name="T1" fmla="*/ 0 h 52"/>
                <a:gd name="T2" fmla="*/ 2147483647 w 58"/>
                <a:gd name="T3" fmla="*/ 2147483647 h 52"/>
                <a:gd name="T4" fmla="*/ 2147483647 w 58"/>
                <a:gd name="T5" fmla="*/ 2147483647 h 52"/>
                <a:gd name="T6" fmla="*/ 0 w 58"/>
                <a:gd name="T7" fmla="*/ 2147483647 h 52"/>
                <a:gd name="T8" fmla="*/ 2147483647 w 58"/>
                <a:gd name="T9" fmla="*/ 2147483647 h 52"/>
                <a:gd name="T10" fmla="*/ 2147483647 w 58"/>
                <a:gd name="T11" fmla="*/ 2147483647 h 52"/>
                <a:gd name="T12" fmla="*/ 2147483647 w 58"/>
                <a:gd name="T13" fmla="*/ 2147483647 h 52"/>
                <a:gd name="T14" fmla="*/ 2147483647 w 58"/>
                <a:gd name="T15" fmla="*/ 2147483647 h 52"/>
                <a:gd name="T16" fmla="*/ 2147483647 w 58"/>
                <a:gd name="T17" fmla="*/ 2147483647 h 52"/>
                <a:gd name="T18" fmla="*/ 2147483647 w 58"/>
                <a:gd name="T19" fmla="*/ 2147483647 h 52"/>
                <a:gd name="T20" fmla="*/ 2147483647 w 58"/>
                <a:gd name="T21" fmla="*/ 2147483647 h 52"/>
                <a:gd name="T22" fmla="*/ 2147483647 w 58"/>
                <a:gd name="T23" fmla="*/ 2147483647 h 52"/>
                <a:gd name="T24" fmla="*/ 2147483647 w 58"/>
                <a:gd name="T25" fmla="*/ 2147483647 h 52"/>
                <a:gd name="T26" fmla="*/ 2147483647 w 58"/>
                <a:gd name="T27" fmla="*/ 2147483647 h 52"/>
                <a:gd name="T28" fmla="*/ 2147483647 w 58"/>
                <a:gd name="T29" fmla="*/ 2147483647 h 52"/>
                <a:gd name="T30" fmla="*/ 2147483647 w 58"/>
                <a:gd name="T31" fmla="*/ 2147483647 h 52"/>
                <a:gd name="T32" fmla="*/ 0 w 58"/>
                <a:gd name="T33" fmla="*/ 2147483647 h 52"/>
                <a:gd name="T34" fmla="*/ 0 w 58"/>
                <a:gd name="T35" fmla="*/ 2147483647 h 52"/>
                <a:gd name="T36" fmla="*/ 0 w 58"/>
                <a:gd name="T37" fmla="*/ 2147483647 h 52"/>
                <a:gd name="T38" fmla="*/ 2147483647 w 58"/>
                <a:gd name="T39" fmla="*/ 2147483647 h 52"/>
                <a:gd name="T40" fmla="*/ 2147483647 w 58"/>
                <a:gd name="T41" fmla="*/ 2147483647 h 52"/>
                <a:gd name="T42" fmla="*/ 2147483647 w 58"/>
                <a:gd name="T43" fmla="*/ 2147483647 h 52"/>
                <a:gd name="T44" fmla="*/ 2147483647 w 58"/>
                <a:gd name="T45" fmla="*/ 2147483647 h 52"/>
                <a:gd name="T46" fmla="*/ 2147483647 w 58"/>
                <a:gd name="T47" fmla="*/ 2147483647 h 52"/>
                <a:gd name="T48" fmla="*/ 2147483647 w 58"/>
                <a:gd name="T49" fmla="*/ 0 h 52"/>
                <a:gd name="T50" fmla="*/ 2147483647 w 58"/>
                <a:gd name="T51" fmla="*/ 0 h 52"/>
                <a:gd name="T52" fmla="*/ 2147483647 w 58"/>
                <a:gd name="T53" fmla="*/ 2147483647 h 52"/>
                <a:gd name="T54" fmla="*/ 2147483647 w 58"/>
                <a:gd name="T55" fmla="*/ 2147483647 h 52"/>
                <a:gd name="T56" fmla="*/ 2147483647 w 58"/>
                <a:gd name="T57" fmla="*/ 2147483647 h 52"/>
                <a:gd name="T58" fmla="*/ 2147483647 w 58"/>
                <a:gd name="T59" fmla="*/ 2147483647 h 52"/>
                <a:gd name="T60" fmla="*/ 2147483647 w 58"/>
                <a:gd name="T61" fmla="*/ 2147483647 h 52"/>
                <a:gd name="T62" fmla="*/ 2147483647 w 58"/>
                <a:gd name="T63" fmla="*/ 2147483647 h 52"/>
                <a:gd name="T64" fmla="*/ 2147483647 w 58"/>
                <a:gd name="T65" fmla="*/ 2147483647 h 52"/>
                <a:gd name="T66" fmla="*/ 2147483647 w 58"/>
                <a:gd name="T67" fmla="*/ 2147483647 h 52"/>
                <a:gd name="T68" fmla="*/ 2147483647 w 58"/>
                <a:gd name="T69" fmla="*/ 2147483647 h 52"/>
                <a:gd name="T70" fmla="*/ 2147483647 w 58"/>
                <a:gd name="T71" fmla="*/ 2147483647 h 52"/>
                <a:gd name="T72" fmla="*/ 2147483647 w 58"/>
                <a:gd name="T73" fmla="*/ 2147483647 h 52"/>
                <a:gd name="T74" fmla="*/ 2147483647 w 58"/>
                <a:gd name="T75" fmla="*/ 2147483647 h 52"/>
                <a:gd name="T76" fmla="*/ 2147483647 w 58"/>
                <a:gd name="T77" fmla="*/ 2147483647 h 52"/>
                <a:gd name="T78" fmla="*/ 2147483647 w 58"/>
                <a:gd name="T79" fmla="*/ 2147483647 h 52"/>
                <a:gd name="T80" fmla="*/ 2147483647 w 58"/>
                <a:gd name="T81" fmla="*/ 2147483647 h 52"/>
                <a:gd name="T82" fmla="*/ 2147483647 w 58"/>
                <a:gd name="T83" fmla="*/ 2147483647 h 52"/>
                <a:gd name="T84" fmla="*/ 2147483647 w 58"/>
                <a:gd name="T85" fmla="*/ 2147483647 h 52"/>
                <a:gd name="T86" fmla="*/ 2147483647 w 58"/>
                <a:gd name="T87" fmla="*/ 2147483647 h 52"/>
                <a:gd name="T88" fmla="*/ 2147483647 w 58"/>
                <a:gd name="T89" fmla="*/ 2147483647 h 52"/>
                <a:gd name="T90" fmla="*/ 2147483647 w 58"/>
                <a:gd name="T91" fmla="*/ 2147483647 h 52"/>
                <a:gd name="T92" fmla="*/ 2147483647 w 58"/>
                <a:gd name="T93" fmla="*/ 2147483647 h 52"/>
                <a:gd name="T94" fmla="*/ 2147483647 w 58"/>
                <a:gd name="T95" fmla="*/ 2147483647 h 52"/>
                <a:gd name="T96" fmla="*/ 2147483647 w 58"/>
                <a:gd name="T97" fmla="*/ 2147483647 h 52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52"/>
                <a:gd name="T149" fmla="*/ 58 w 58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52">
                  <a:moveTo>
                    <a:pt x="42" y="32"/>
                  </a:moveTo>
                  <a:lnTo>
                    <a:pt x="58" y="36"/>
                  </a:lnTo>
                  <a:lnTo>
                    <a:pt x="56" y="40"/>
                  </a:lnTo>
                  <a:lnTo>
                    <a:pt x="54" y="44"/>
                  </a:lnTo>
                  <a:lnTo>
                    <a:pt x="49" y="48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40" y="2"/>
                  </a:lnTo>
                  <a:lnTo>
                    <a:pt x="49" y="4"/>
                  </a:lnTo>
                  <a:lnTo>
                    <a:pt x="54" y="10"/>
                  </a:lnTo>
                  <a:lnTo>
                    <a:pt x="58" y="16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9" y="26"/>
                  </a:lnTo>
                  <a:lnTo>
                    <a:pt x="19" y="34"/>
                  </a:lnTo>
                  <a:lnTo>
                    <a:pt x="21" y="38"/>
                  </a:lnTo>
                  <a:lnTo>
                    <a:pt x="26" y="40"/>
                  </a:lnTo>
                  <a:lnTo>
                    <a:pt x="30" y="40"/>
                  </a:lnTo>
                  <a:lnTo>
                    <a:pt x="35" y="40"/>
                  </a:lnTo>
                  <a:lnTo>
                    <a:pt x="37" y="38"/>
                  </a:lnTo>
                  <a:lnTo>
                    <a:pt x="42" y="36"/>
                  </a:lnTo>
                  <a:lnTo>
                    <a:pt x="42" y="3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5" name="Freeform 185"/>
            <p:cNvSpPr>
              <a:spLocks noChangeArrowheads="1"/>
            </p:cNvSpPr>
            <p:nvPr/>
          </p:nvSpPr>
          <p:spPr bwMode="auto">
            <a:xfrm>
              <a:off x="4443279" y="2763298"/>
              <a:ext cx="43900" cy="47731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2147483647 w 51"/>
                <a:gd name="T5" fmla="*/ 2147483647 h 50"/>
                <a:gd name="T6" fmla="*/ 0 w 51"/>
                <a:gd name="T7" fmla="*/ 2147483647 h 50"/>
                <a:gd name="T8" fmla="*/ 0 w 51"/>
                <a:gd name="T9" fmla="*/ 0 h 50"/>
                <a:gd name="T10" fmla="*/ 2147483647 w 51"/>
                <a:gd name="T11" fmla="*/ 0 h 50"/>
                <a:gd name="T12" fmla="*/ 2147483647 w 51"/>
                <a:gd name="T13" fmla="*/ 2147483647 h 50"/>
                <a:gd name="T14" fmla="*/ 2147483647 w 51"/>
                <a:gd name="T15" fmla="*/ 2147483647 h 50"/>
                <a:gd name="T16" fmla="*/ 2147483647 w 51"/>
                <a:gd name="T17" fmla="*/ 2147483647 h 50"/>
                <a:gd name="T18" fmla="*/ 2147483647 w 51"/>
                <a:gd name="T19" fmla="*/ 2147483647 h 50"/>
                <a:gd name="T20" fmla="*/ 2147483647 w 51"/>
                <a:gd name="T21" fmla="*/ 2147483647 h 50"/>
                <a:gd name="T22" fmla="*/ 2147483647 w 51"/>
                <a:gd name="T23" fmla="*/ 2147483647 h 50"/>
                <a:gd name="T24" fmla="*/ 2147483647 w 51"/>
                <a:gd name="T25" fmla="*/ 2147483647 h 50"/>
                <a:gd name="T26" fmla="*/ 2147483647 w 51"/>
                <a:gd name="T27" fmla="*/ 2147483647 h 50"/>
                <a:gd name="T28" fmla="*/ 2147483647 w 51"/>
                <a:gd name="T29" fmla="*/ 2147483647 h 50"/>
                <a:gd name="T30" fmla="*/ 0 w 51"/>
                <a:gd name="T31" fmla="*/ 2147483647 h 50"/>
                <a:gd name="T32" fmla="*/ 0 w 51"/>
                <a:gd name="T33" fmla="*/ 0 h 50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50"/>
                <a:gd name="T53" fmla="*/ 51 w 51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50">
                  <a:moveTo>
                    <a:pt x="0" y="0"/>
                  </a:moveTo>
                  <a:lnTo>
                    <a:pt x="51" y="0"/>
                  </a:lnTo>
                  <a:lnTo>
                    <a:pt x="51" y="10"/>
                  </a:lnTo>
                  <a:lnTo>
                    <a:pt x="18" y="10"/>
                  </a:lnTo>
                  <a:lnTo>
                    <a:pt x="18" y="18"/>
                  </a:lnTo>
                  <a:lnTo>
                    <a:pt x="49" y="18"/>
                  </a:lnTo>
                  <a:lnTo>
                    <a:pt x="49" y="28"/>
                  </a:lnTo>
                  <a:lnTo>
                    <a:pt x="18" y="28"/>
                  </a:lnTo>
                  <a:lnTo>
                    <a:pt x="18" y="38"/>
                  </a:lnTo>
                  <a:lnTo>
                    <a:pt x="51" y="38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6" name="Freeform 186"/>
            <p:cNvSpPr>
              <a:spLocks noChangeArrowheads="1"/>
            </p:cNvSpPr>
            <p:nvPr/>
          </p:nvSpPr>
          <p:spPr bwMode="auto">
            <a:xfrm>
              <a:off x="4495958" y="2763298"/>
              <a:ext cx="46826" cy="47731"/>
            </a:xfrm>
            <a:custGeom>
              <a:avLst/>
              <a:gdLst>
                <a:gd name="T0" fmla="*/ 2147483647 w 54"/>
                <a:gd name="T1" fmla="*/ 0 h 50"/>
                <a:gd name="T2" fmla="*/ 2147483647 w 54"/>
                <a:gd name="T3" fmla="*/ 2147483647 h 50"/>
                <a:gd name="T4" fmla="*/ 2147483647 w 54"/>
                <a:gd name="T5" fmla="*/ 2147483647 h 50"/>
                <a:gd name="T6" fmla="*/ 0 w 54"/>
                <a:gd name="T7" fmla="*/ 2147483647 h 50"/>
                <a:gd name="T8" fmla="*/ 0 w 54"/>
                <a:gd name="T9" fmla="*/ 0 h 50"/>
                <a:gd name="T10" fmla="*/ 2147483647 w 54"/>
                <a:gd name="T11" fmla="*/ 0 h 50"/>
                <a:gd name="T12" fmla="*/ 2147483647 w 54"/>
                <a:gd name="T13" fmla="*/ 0 h 50"/>
                <a:gd name="T14" fmla="*/ 2147483647 w 54"/>
                <a:gd name="T15" fmla="*/ 2147483647 h 50"/>
                <a:gd name="T16" fmla="*/ 2147483647 w 54"/>
                <a:gd name="T17" fmla="*/ 2147483647 h 50"/>
                <a:gd name="T18" fmla="*/ 2147483647 w 54"/>
                <a:gd name="T19" fmla="*/ 2147483647 h 50"/>
                <a:gd name="T20" fmla="*/ 2147483647 w 54"/>
                <a:gd name="T21" fmla="*/ 2147483647 h 50"/>
                <a:gd name="T22" fmla="*/ 2147483647 w 54"/>
                <a:gd name="T23" fmla="*/ 2147483647 h 50"/>
                <a:gd name="T24" fmla="*/ 2147483647 w 54"/>
                <a:gd name="T25" fmla="*/ 2147483647 h 50"/>
                <a:gd name="T26" fmla="*/ 2147483647 w 54"/>
                <a:gd name="T27" fmla="*/ 2147483647 h 50"/>
                <a:gd name="T28" fmla="*/ 2147483647 w 54"/>
                <a:gd name="T29" fmla="*/ 2147483647 h 50"/>
                <a:gd name="T30" fmla="*/ 2147483647 w 54"/>
                <a:gd name="T31" fmla="*/ 2147483647 h 50"/>
                <a:gd name="T32" fmla="*/ 0 w 54"/>
                <a:gd name="T33" fmla="*/ 2147483647 h 50"/>
                <a:gd name="T34" fmla="*/ 0 w 54"/>
                <a:gd name="T35" fmla="*/ 0 h 50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50"/>
                <a:gd name="T56" fmla="*/ 54 w 54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50">
                  <a:moveTo>
                    <a:pt x="0" y="0"/>
                  </a:moveTo>
                  <a:lnTo>
                    <a:pt x="33" y="0"/>
                  </a:lnTo>
                  <a:lnTo>
                    <a:pt x="42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4" y="14"/>
                  </a:lnTo>
                  <a:lnTo>
                    <a:pt x="51" y="22"/>
                  </a:lnTo>
                  <a:lnTo>
                    <a:pt x="47" y="26"/>
                  </a:lnTo>
                  <a:lnTo>
                    <a:pt x="40" y="30"/>
                  </a:lnTo>
                  <a:lnTo>
                    <a:pt x="30" y="30"/>
                  </a:lnTo>
                  <a:lnTo>
                    <a:pt x="21" y="30"/>
                  </a:lnTo>
                  <a:lnTo>
                    <a:pt x="21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7" name="Freeform 187"/>
            <p:cNvSpPr>
              <a:spLocks noChangeArrowheads="1"/>
            </p:cNvSpPr>
            <p:nvPr/>
          </p:nvSpPr>
          <p:spPr bwMode="auto">
            <a:xfrm>
              <a:off x="4514978" y="2772140"/>
              <a:ext cx="11704" cy="10607"/>
            </a:xfrm>
            <a:custGeom>
              <a:avLst/>
              <a:gdLst>
                <a:gd name="T0" fmla="*/ 2147483647 w 14"/>
                <a:gd name="T1" fmla="*/ 0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0 w 14"/>
                <a:gd name="T7" fmla="*/ 2147483647 h 10"/>
                <a:gd name="T8" fmla="*/ 0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2147483647 w 14"/>
                <a:gd name="T19" fmla="*/ 2147483647 h 10"/>
                <a:gd name="T20" fmla="*/ 2147483647 w 14"/>
                <a:gd name="T21" fmla="*/ 2147483647 h 10"/>
                <a:gd name="T22" fmla="*/ 2147483647 w 14"/>
                <a:gd name="T23" fmla="*/ 2147483647 h 10"/>
                <a:gd name="T24" fmla="*/ 2147483647 w 14"/>
                <a:gd name="T25" fmla="*/ 0 h 10"/>
                <a:gd name="T26" fmla="*/ 2147483647 w 14"/>
                <a:gd name="T27" fmla="*/ 0 h 10"/>
                <a:gd name="T28" fmla="*/ 0 w 14"/>
                <a:gd name="T29" fmla="*/ 0 h 10"/>
                <a:gd name="T30" fmla="*/ 0 w 14"/>
                <a:gd name="T31" fmla="*/ 2147483647 h 10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0"/>
                <a:gd name="T50" fmla="*/ 14 w 14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0">
                  <a:moveTo>
                    <a:pt x="0" y="10"/>
                  </a:moveTo>
                  <a:lnTo>
                    <a:pt x="5" y="10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8" name="Freeform 188"/>
            <p:cNvSpPr>
              <a:spLocks noChangeArrowheads="1"/>
            </p:cNvSpPr>
            <p:nvPr/>
          </p:nvSpPr>
          <p:spPr bwMode="auto">
            <a:xfrm>
              <a:off x="4551563" y="2763298"/>
              <a:ext cx="40974" cy="47731"/>
            </a:xfrm>
            <a:custGeom>
              <a:avLst/>
              <a:gdLst>
                <a:gd name="T0" fmla="*/ 2147483647 w 47"/>
                <a:gd name="T1" fmla="*/ 0 h 50"/>
                <a:gd name="T2" fmla="*/ 2147483647 w 47"/>
                <a:gd name="T3" fmla="*/ 2147483647 h 50"/>
                <a:gd name="T4" fmla="*/ 2147483647 w 47"/>
                <a:gd name="T5" fmla="*/ 2147483647 h 50"/>
                <a:gd name="T6" fmla="*/ 0 w 47"/>
                <a:gd name="T7" fmla="*/ 2147483647 h 50"/>
                <a:gd name="T8" fmla="*/ 0 w 47"/>
                <a:gd name="T9" fmla="*/ 0 h 50"/>
                <a:gd name="T10" fmla="*/ 2147483647 w 47"/>
                <a:gd name="T11" fmla="*/ 0 h 50"/>
                <a:gd name="T12" fmla="*/ 2147483647 w 47"/>
                <a:gd name="T13" fmla="*/ 2147483647 h 50"/>
                <a:gd name="T14" fmla="*/ 2147483647 w 47"/>
                <a:gd name="T15" fmla="*/ 2147483647 h 50"/>
                <a:gd name="T16" fmla="*/ 2147483647 w 47"/>
                <a:gd name="T17" fmla="*/ 2147483647 h 50"/>
                <a:gd name="T18" fmla="*/ 0 w 47"/>
                <a:gd name="T19" fmla="*/ 2147483647 h 50"/>
                <a:gd name="T20" fmla="*/ 0 w 47"/>
                <a:gd name="T21" fmla="*/ 0 h 50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0"/>
                <a:gd name="T35" fmla="*/ 47 w 47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0">
                  <a:moveTo>
                    <a:pt x="0" y="0"/>
                  </a:moveTo>
                  <a:lnTo>
                    <a:pt x="19" y="0"/>
                  </a:lnTo>
                  <a:lnTo>
                    <a:pt x="19" y="38"/>
                  </a:lnTo>
                  <a:lnTo>
                    <a:pt x="47" y="38"/>
                  </a:lnTo>
                  <a:lnTo>
                    <a:pt x="47" y="50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09" name="Freeform 189"/>
            <p:cNvSpPr>
              <a:spLocks noChangeArrowheads="1"/>
            </p:cNvSpPr>
            <p:nvPr/>
          </p:nvSpPr>
          <p:spPr bwMode="auto">
            <a:xfrm>
              <a:off x="4595454" y="2763298"/>
              <a:ext cx="58530" cy="47731"/>
            </a:xfrm>
            <a:custGeom>
              <a:avLst/>
              <a:gdLst>
                <a:gd name="T0" fmla="*/ 2147483647 w 65"/>
                <a:gd name="T1" fmla="*/ 0 h 50"/>
                <a:gd name="T2" fmla="*/ 2147483647 w 65"/>
                <a:gd name="T3" fmla="*/ 2147483647 h 50"/>
                <a:gd name="T4" fmla="*/ 2147483647 w 65"/>
                <a:gd name="T5" fmla="*/ 2147483647 h 50"/>
                <a:gd name="T6" fmla="*/ 0 w 65"/>
                <a:gd name="T7" fmla="*/ 2147483647 h 50"/>
                <a:gd name="T8" fmla="*/ 2147483647 w 65"/>
                <a:gd name="T9" fmla="*/ 2147483647 h 50"/>
                <a:gd name="T10" fmla="*/ 2147483647 w 65"/>
                <a:gd name="T11" fmla="*/ 2147483647 h 50"/>
                <a:gd name="T12" fmla="*/ 2147483647 w 65"/>
                <a:gd name="T13" fmla="*/ 2147483647 h 50"/>
                <a:gd name="T14" fmla="*/ 0 w 65"/>
                <a:gd name="T15" fmla="*/ 2147483647 h 50"/>
                <a:gd name="T16" fmla="*/ 2147483647 w 65"/>
                <a:gd name="T17" fmla="*/ 0 h 50"/>
                <a:gd name="T18" fmla="*/ 2147483647 w 65"/>
                <a:gd name="T19" fmla="*/ 0 h 50"/>
                <a:gd name="T20" fmla="*/ 2147483647 w 65"/>
                <a:gd name="T21" fmla="*/ 2147483647 h 50"/>
                <a:gd name="T22" fmla="*/ 2147483647 w 65"/>
                <a:gd name="T23" fmla="*/ 2147483647 h 50"/>
                <a:gd name="T24" fmla="*/ 2147483647 w 65"/>
                <a:gd name="T25" fmla="*/ 2147483647 h 5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50"/>
                <a:gd name="T41" fmla="*/ 65 w 65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50">
                  <a:moveTo>
                    <a:pt x="42" y="42"/>
                  </a:moveTo>
                  <a:lnTo>
                    <a:pt x="21" y="42"/>
                  </a:lnTo>
                  <a:lnTo>
                    <a:pt x="19" y="50"/>
                  </a:lnTo>
                  <a:lnTo>
                    <a:pt x="0" y="50"/>
                  </a:lnTo>
                  <a:lnTo>
                    <a:pt x="21" y="0"/>
                  </a:lnTo>
                  <a:lnTo>
                    <a:pt x="42" y="0"/>
                  </a:lnTo>
                  <a:lnTo>
                    <a:pt x="65" y="50"/>
                  </a:lnTo>
                  <a:lnTo>
                    <a:pt x="44" y="50"/>
                  </a:lnTo>
                  <a:lnTo>
                    <a:pt x="42" y="4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0" name="Freeform 190"/>
            <p:cNvSpPr>
              <a:spLocks noChangeArrowheads="1"/>
            </p:cNvSpPr>
            <p:nvPr/>
          </p:nvSpPr>
          <p:spPr bwMode="auto">
            <a:xfrm>
              <a:off x="4620335" y="2773905"/>
              <a:ext cx="8778" cy="17684"/>
            </a:xfrm>
            <a:custGeom>
              <a:avLst/>
              <a:gdLst>
                <a:gd name="T0" fmla="*/ 2147483647 w 11"/>
                <a:gd name="T1" fmla="*/ 0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0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0 h 18"/>
                <a:gd name="T12" fmla="*/ 0 w 11"/>
                <a:gd name="T13" fmla="*/ 2147483647 h 18"/>
                <a:gd name="T14" fmla="*/ 2147483647 w 11"/>
                <a:gd name="T15" fmla="*/ 2147483647 h 1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8"/>
                <a:gd name="T26" fmla="*/ 11 w 1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8">
                  <a:moveTo>
                    <a:pt x="11" y="18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11" y="1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1" name="Freeform 191"/>
            <p:cNvSpPr>
              <a:spLocks noChangeArrowheads="1"/>
            </p:cNvSpPr>
            <p:nvPr/>
          </p:nvSpPr>
          <p:spPr bwMode="auto">
            <a:xfrm>
              <a:off x="4656911" y="2761533"/>
              <a:ext cx="51215" cy="49505"/>
            </a:xfrm>
            <a:custGeom>
              <a:avLst/>
              <a:gdLst>
                <a:gd name="T0" fmla="*/ 2147483647 w 58"/>
                <a:gd name="T1" fmla="*/ 0 h 52"/>
                <a:gd name="T2" fmla="*/ 2147483647 w 58"/>
                <a:gd name="T3" fmla="*/ 2147483647 h 52"/>
                <a:gd name="T4" fmla="*/ 2147483647 w 58"/>
                <a:gd name="T5" fmla="*/ 2147483647 h 52"/>
                <a:gd name="T6" fmla="*/ 0 w 58"/>
                <a:gd name="T7" fmla="*/ 2147483647 h 52"/>
                <a:gd name="T8" fmla="*/ 2147483647 w 58"/>
                <a:gd name="T9" fmla="*/ 2147483647 h 52"/>
                <a:gd name="T10" fmla="*/ 2147483647 w 58"/>
                <a:gd name="T11" fmla="*/ 2147483647 h 52"/>
                <a:gd name="T12" fmla="*/ 2147483647 w 58"/>
                <a:gd name="T13" fmla="*/ 2147483647 h 52"/>
                <a:gd name="T14" fmla="*/ 2147483647 w 58"/>
                <a:gd name="T15" fmla="*/ 2147483647 h 52"/>
                <a:gd name="T16" fmla="*/ 2147483647 w 58"/>
                <a:gd name="T17" fmla="*/ 2147483647 h 52"/>
                <a:gd name="T18" fmla="*/ 2147483647 w 58"/>
                <a:gd name="T19" fmla="*/ 2147483647 h 52"/>
                <a:gd name="T20" fmla="*/ 2147483647 w 58"/>
                <a:gd name="T21" fmla="*/ 2147483647 h 52"/>
                <a:gd name="T22" fmla="*/ 2147483647 w 58"/>
                <a:gd name="T23" fmla="*/ 2147483647 h 52"/>
                <a:gd name="T24" fmla="*/ 2147483647 w 58"/>
                <a:gd name="T25" fmla="*/ 2147483647 h 52"/>
                <a:gd name="T26" fmla="*/ 2147483647 w 58"/>
                <a:gd name="T27" fmla="*/ 2147483647 h 52"/>
                <a:gd name="T28" fmla="*/ 2147483647 w 58"/>
                <a:gd name="T29" fmla="*/ 2147483647 h 52"/>
                <a:gd name="T30" fmla="*/ 2147483647 w 58"/>
                <a:gd name="T31" fmla="*/ 2147483647 h 52"/>
                <a:gd name="T32" fmla="*/ 0 w 58"/>
                <a:gd name="T33" fmla="*/ 2147483647 h 52"/>
                <a:gd name="T34" fmla="*/ 0 w 58"/>
                <a:gd name="T35" fmla="*/ 2147483647 h 52"/>
                <a:gd name="T36" fmla="*/ 0 w 58"/>
                <a:gd name="T37" fmla="*/ 2147483647 h 52"/>
                <a:gd name="T38" fmla="*/ 2147483647 w 58"/>
                <a:gd name="T39" fmla="*/ 2147483647 h 52"/>
                <a:gd name="T40" fmla="*/ 2147483647 w 58"/>
                <a:gd name="T41" fmla="*/ 2147483647 h 52"/>
                <a:gd name="T42" fmla="*/ 2147483647 w 58"/>
                <a:gd name="T43" fmla="*/ 2147483647 h 52"/>
                <a:gd name="T44" fmla="*/ 2147483647 w 58"/>
                <a:gd name="T45" fmla="*/ 2147483647 h 52"/>
                <a:gd name="T46" fmla="*/ 2147483647 w 58"/>
                <a:gd name="T47" fmla="*/ 2147483647 h 52"/>
                <a:gd name="T48" fmla="*/ 2147483647 w 58"/>
                <a:gd name="T49" fmla="*/ 0 h 52"/>
                <a:gd name="T50" fmla="*/ 2147483647 w 58"/>
                <a:gd name="T51" fmla="*/ 0 h 52"/>
                <a:gd name="T52" fmla="*/ 2147483647 w 58"/>
                <a:gd name="T53" fmla="*/ 2147483647 h 52"/>
                <a:gd name="T54" fmla="*/ 2147483647 w 58"/>
                <a:gd name="T55" fmla="*/ 2147483647 h 52"/>
                <a:gd name="T56" fmla="*/ 2147483647 w 58"/>
                <a:gd name="T57" fmla="*/ 2147483647 h 52"/>
                <a:gd name="T58" fmla="*/ 2147483647 w 58"/>
                <a:gd name="T59" fmla="*/ 2147483647 h 52"/>
                <a:gd name="T60" fmla="*/ 2147483647 w 58"/>
                <a:gd name="T61" fmla="*/ 2147483647 h 52"/>
                <a:gd name="T62" fmla="*/ 2147483647 w 58"/>
                <a:gd name="T63" fmla="*/ 2147483647 h 52"/>
                <a:gd name="T64" fmla="*/ 2147483647 w 58"/>
                <a:gd name="T65" fmla="*/ 2147483647 h 52"/>
                <a:gd name="T66" fmla="*/ 2147483647 w 58"/>
                <a:gd name="T67" fmla="*/ 2147483647 h 52"/>
                <a:gd name="T68" fmla="*/ 2147483647 w 58"/>
                <a:gd name="T69" fmla="*/ 2147483647 h 52"/>
                <a:gd name="T70" fmla="*/ 2147483647 w 58"/>
                <a:gd name="T71" fmla="*/ 2147483647 h 52"/>
                <a:gd name="T72" fmla="*/ 2147483647 w 58"/>
                <a:gd name="T73" fmla="*/ 2147483647 h 52"/>
                <a:gd name="T74" fmla="*/ 2147483647 w 58"/>
                <a:gd name="T75" fmla="*/ 2147483647 h 52"/>
                <a:gd name="T76" fmla="*/ 2147483647 w 58"/>
                <a:gd name="T77" fmla="*/ 2147483647 h 52"/>
                <a:gd name="T78" fmla="*/ 2147483647 w 58"/>
                <a:gd name="T79" fmla="*/ 2147483647 h 52"/>
                <a:gd name="T80" fmla="*/ 2147483647 w 58"/>
                <a:gd name="T81" fmla="*/ 2147483647 h 52"/>
                <a:gd name="T82" fmla="*/ 2147483647 w 58"/>
                <a:gd name="T83" fmla="*/ 2147483647 h 52"/>
                <a:gd name="T84" fmla="*/ 2147483647 w 58"/>
                <a:gd name="T85" fmla="*/ 2147483647 h 52"/>
                <a:gd name="T86" fmla="*/ 2147483647 w 58"/>
                <a:gd name="T87" fmla="*/ 2147483647 h 52"/>
                <a:gd name="T88" fmla="*/ 2147483647 w 58"/>
                <a:gd name="T89" fmla="*/ 2147483647 h 52"/>
                <a:gd name="T90" fmla="*/ 2147483647 w 58"/>
                <a:gd name="T91" fmla="*/ 2147483647 h 52"/>
                <a:gd name="T92" fmla="*/ 2147483647 w 58"/>
                <a:gd name="T93" fmla="*/ 2147483647 h 52"/>
                <a:gd name="T94" fmla="*/ 2147483647 w 58"/>
                <a:gd name="T95" fmla="*/ 2147483647 h 52"/>
                <a:gd name="T96" fmla="*/ 2147483647 w 58"/>
                <a:gd name="T97" fmla="*/ 2147483647 h 52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52"/>
                <a:gd name="T149" fmla="*/ 58 w 58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52">
                  <a:moveTo>
                    <a:pt x="42" y="32"/>
                  </a:moveTo>
                  <a:lnTo>
                    <a:pt x="58" y="36"/>
                  </a:lnTo>
                  <a:lnTo>
                    <a:pt x="56" y="40"/>
                  </a:lnTo>
                  <a:lnTo>
                    <a:pt x="53" y="44"/>
                  </a:lnTo>
                  <a:lnTo>
                    <a:pt x="49" y="48"/>
                  </a:lnTo>
                  <a:lnTo>
                    <a:pt x="44" y="50"/>
                  </a:lnTo>
                  <a:lnTo>
                    <a:pt x="39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4" y="50"/>
                  </a:lnTo>
                  <a:lnTo>
                    <a:pt x="9" y="46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9" y="2"/>
                  </a:lnTo>
                  <a:lnTo>
                    <a:pt x="49" y="4"/>
                  </a:lnTo>
                  <a:lnTo>
                    <a:pt x="53" y="10"/>
                  </a:lnTo>
                  <a:lnTo>
                    <a:pt x="58" y="16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39" y="16"/>
                  </a:lnTo>
                  <a:lnTo>
                    <a:pt x="37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5" y="14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8" y="26"/>
                  </a:lnTo>
                  <a:lnTo>
                    <a:pt x="18" y="34"/>
                  </a:lnTo>
                  <a:lnTo>
                    <a:pt x="21" y="38"/>
                  </a:lnTo>
                  <a:lnTo>
                    <a:pt x="25" y="40"/>
                  </a:lnTo>
                  <a:lnTo>
                    <a:pt x="30" y="40"/>
                  </a:lnTo>
                  <a:lnTo>
                    <a:pt x="35" y="40"/>
                  </a:lnTo>
                  <a:lnTo>
                    <a:pt x="37" y="38"/>
                  </a:lnTo>
                  <a:lnTo>
                    <a:pt x="42" y="36"/>
                  </a:lnTo>
                  <a:lnTo>
                    <a:pt x="42" y="3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2" name="Line 192"/>
            <p:cNvSpPr>
              <a:spLocks noChangeArrowheads="1"/>
            </p:cNvSpPr>
            <p:nvPr/>
          </p:nvSpPr>
          <p:spPr bwMode="auto">
            <a:xfrm>
              <a:off x="4343774" y="2788051"/>
              <a:ext cx="403853" cy="0"/>
            </a:xfrm>
            <a:custGeom>
              <a:avLst/>
              <a:gdLst>
                <a:gd name="T0" fmla="*/ 201927 w 403853"/>
                <a:gd name="T1" fmla="*/ 403853 w 403853"/>
                <a:gd name="T2" fmla="*/ 201927 w 403853"/>
                <a:gd name="T3" fmla="*/ 0 w 403853"/>
                <a:gd name="T4" fmla="*/ 0 w 403853"/>
                <a:gd name="T5" fmla="*/ 403853 w 403853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403853"/>
                <a:gd name="T13" fmla="*/ 403853 w 403853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03853">
                  <a:moveTo>
                    <a:pt x="0" y="0"/>
                  </a:moveTo>
                  <a:lnTo>
                    <a:pt x="403853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3" name="Freeform 193"/>
            <p:cNvSpPr>
              <a:spLocks noChangeArrowheads="1"/>
            </p:cNvSpPr>
            <p:nvPr/>
          </p:nvSpPr>
          <p:spPr bwMode="auto">
            <a:xfrm>
              <a:off x="4365729" y="2772140"/>
              <a:ext cx="27797" cy="15910"/>
            </a:xfrm>
            <a:custGeom>
              <a:avLst/>
              <a:gdLst>
                <a:gd name="T0" fmla="*/ 2147483647 w 30"/>
                <a:gd name="T1" fmla="*/ 0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0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2147483647 h 16"/>
                <a:gd name="T12" fmla="*/ 0 w 30"/>
                <a:gd name="T13" fmla="*/ 0 h 16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6"/>
                <a:gd name="T23" fmla="*/ 30 w 3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6">
                  <a:moveTo>
                    <a:pt x="30" y="16"/>
                  </a:move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4" name="Freeform 194"/>
            <p:cNvSpPr>
              <a:spLocks noChangeArrowheads="1"/>
            </p:cNvSpPr>
            <p:nvPr/>
          </p:nvSpPr>
          <p:spPr bwMode="auto">
            <a:xfrm>
              <a:off x="4387675" y="2788051"/>
              <a:ext cx="49752" cy="28291"/>
            </a:xfrm>
            <a:custGeom>
              <a:avLst/>
              <a:gdLst>
                <a:gd name="T0" fmla="*/ 2147483647 w 54"/>
                <a:gd name="T1" fmla="*/ 0 h 28"/>
                <a:gd name="T2" fmla="*/ 2147483647 w 54"/>
                <a:gd name="T3" fmla="*/ 2147483647 h 28"/>
                <a:gd name="T4" fmla="*/ 2147483647 w 54"/>
                <a:gd name="T5" fmla="*/ 2147483647 h 28"/>
                <a:gd name="T6" fmla="*/ 0 w 54"/>
                <a:gd name="T7" fmla="*/ 2147483647 h 28"/>
                <a:gd name="T8" fmla="*/ 2147483647 w 54"/>
                <a:gd name="T9" fmla="*/ 0 h 28"/>
                <a:gd name="T10" fmla="*/ 2147483647 w 54"/>
                <a:gd name="T11" fmla="*/ 2147483647 h 28"/>
                <a:gd name="T12" fmla="*/ 0 w 54"/>
                <a:gd name="T13" fmla="*/ 2147483647 h 28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28"/>
                <a:gd name="T23" fmla="*/ 54 w 5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28">
                  <a:moveTo>
                    <a:pt x="54" y="0"/>
                  </a:moveTo>
                  <a:lnTo>
                    <a:pt x="28" y="14"/>
                  </a:lnTo>
                  <a:lnTo>
                    <a:pt x="0" y="2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5" name="Freeform 195"/>
            <p:cNvSpPr>
              <a:spLocks noChangeArrowheads="1"/>
            </p:cNvSpPr>
            <p:nvPr/>
          </p:nvSpPr>
          <p:spPr bwMode="auto">
            <a:xfrm>
              <a:off x="4412546" y="2749161"/>
              <a:ext cx="55604" cy="37124"/>
            </a:xfrm>
            <a:custGeom>
              <a:avLst/>
              <a:gdLst>
                <a:gd name="T0" fmla="*/ 2147483647 w 61"/>
                <a:gd name="T1" fmla="*/ 0 h 39"/>
                <a:gd name="T2" fmla="*/ 2147483647 w 61"/>
                <a:gd name="T3" fmla="*/ 2147483647 h 39"/>
                <a:gd name="T4" fmla="*/ 2147483647 w 61"/>
                <a:gd name="T5" fmla="*/ 2147483647 h 39"/>
                <a:gd name="T6" fmla="*/ 0 w 61"/>
                <a:gd name="T7" fmla="*/ 2147483647 h 39"/>
                <a:gd name="T8" fmla="*/ 0 w 61"/>
                <a:gd name="T9" fmla="*/ 0 h 39"/>
                <a:gd name="T10" fmla="*/ 2147483647 w 61"/>
                <a:gd name="T11" fmla="*/ 2147483647 h 39"/>
                <a:gd name="T12" fmla="*/ 2147483647 w 61"/>
                <a:gd name="T13" fmla="*/ 2147483647 h 39"/>
                <a:gd name="T14" fmla="*/ 2147483647 w 61"/>
                <a:gd name="T15" fmla="*/ 2147483647 h 39"/>
                <a:gd name="T16" fmla="*/ 2147483647 w 61"/>
                <a:gd name="T17" fmla="*/ 2147483647 h 3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39"/>
                <a:gd name="T29" fmla="*/ 61 w 61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39">
                  <a:moveTo>
                    <a:pt x="0" y="0"/>
                  </a:moveTo>
                  <a:lnTo>
                    <a:pt x="14" y="13"/>
                  </a:lnTo>
                  <a:lnTo>
                    <a:pt x="30" y="23"/>
                  </a:lnTo>
                  <a:lnTo>
                    <a:pt x="44" y="31"/>
                  </a:lnTo>
                  <a:lnTo>
                    <a:pt x="61" y="3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6" name="Freeform 196"/>
            <p:cNvSpPr>
              <a:spLocks noChangeArrowheads="1"/>
            </p:cNvSpPr>
            <p:nvPr/>
          </p:nvSpPr>
          <p:spPr bwMode="auto">
            <a:xfrm>
              <a:off x="4462299" y="2788051"/>
              <a:ext cx="62919" cy="49505"/>
            </a:xfrm>
            <a:custGeom>
              <a:avLst/>
              <a:gdLst>
                <a:gd name="T0" fmla="*/ 2147483647 w 72"/>
                <a:gd name="T1" fmla="*/ 0 h 52"/>
                <a:gd name="T2" fmla="*/ 2147483647 w 72"/>
                <a:gd name="T3" fmla="*/ 2147483647 h 52"/>
                <a:gd name="T4" fmla="*/ 2147483647 w 72"/>
                <a:gd name="T5" fmla="*/ 2147483647 h 52"/>
                <a:gd name="T6" fmla="*/ 0 w 72"/>
                <a:gd name="T7" fmla="*/ 2147483647 h 52"/>
                <a:gd name="T8" fmla="*/ 2147483647 w 72"/>
                <a:gd name="T9" fmla="*/ 0 h 52"/>
                <a:gd name="T10" fmla="*/ 2147483647 w 72"/>
                <a:gd name="T11" fmla="*/ 2147483647 h 52"/>
                <a:gd name="T12" fmla="*/ 2147483647 w 72"/>
                <a:gd name="T13" fmla="*/ 2147483647 h 52"/>
                <a:gd name="T14" fmla="*/ 2147483647 w 72"/>
                <a:gd name="T15" fmla="*/ 2147483647 h 52"/>
                <a:gd name="T16" fmla="*/ 0 w 72"/>
                <a:gd name="T17" fmla="*/ 2147483647 h 5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2"/>
                <a:gd name="T29" fmla="*/ 72 w 72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2">
                  <a:moveTo>
                    <a:pt x="72" y="0"/>
                  </a:moveTo>
                  <a:lnTo>
                    <a:pt x="51" y="12"/>
                  </a:lnTo>
                  <a:lnTo>
                    <a:pt x="32" y="24"/>
                  </a:lnTo>
                  <a:lnTo>
                    <a:pt x="14" y="38"/>
                  </a:lnTo>
                  <a:lnTo>
                    <a:pt x="0" y="5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7" name="Freeform 197"/>
            <p:cNvSpPr>
              <a:spLocks noChangeArrowheads="1"/>
            </p:cNvSpPr>
            <p:nvPr/>
          </p:nvSpPr>
          <p:spPr bwMode="auto">
            <a:xfrm>
              <a:off x="4481318" y="2731477"/>
              <a:ext cx="51215" cy="56573"/>
            </a:xfrm>
            <a:custGeom>
              <a:avLst/>
              <a:gdLst>
                <a:gd name="T0" fmla="*/ 2147483647 w 58"/>
                <a:gd name="T1" fmla="*/ 0 h 59"/>
                <a:gd name="T2" fmla="*/ 2147483647 w 58"/>
                <a:gd name="T3" fmla="*/ 2147483647 h 59"/>
                <a:gd name="T4" fmla="*/ 2147483647 w 58"/>
                <a:gd name="T5" fmla="*/ 2147483647 h 59"/>
                <a:gd name="T6" fmla="*/ 0 w 58"/>
                <a:gd name="T7" fmla="*/ 2147483647 h 59"/>
                <a:gd name="T8" fmla="*/ 0 w 58"/>
                <a:gd name="T9" fmla="*/ 0 h 59"/>
                <a:gd name="T10" fmla="*/ 2147483647 w 58"/>
                <a:gd name="T11" fmla="*/ 2147483647 h 59"/>
                <a:gd name="T12" fmla="*/ 2147483647 w 58"/>
                <a:gd name="T13" fmla="*/ 2147483647 h 59"/>
                <a:gd name="T14" fmla="*/ 2147483647 w 58"/>
                <a:gd name="T15" fmla="*/ 2147483647 h 59"/>
                <a:gd name="T16" fmla="*/ 2147483647 w 58"/>
                <a:gd name="T17" fmla="*/ 2147483647 h 5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59"/>
                <a:gd name="T29" fmla="*/ 58 w 58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59">
                  <a:moveTo>
                    <a:pt x="0" y="0"/>
                  </a:moveTo>
                  <a:lnTo>
                    <a:pt x="12" y="14"/>
                  </a:lnTo>
                  <a:lnTo>
                    <a:pt x="25" y="31"/>
                  </a:lnTo>
                  <a:lnTo>
                    <a:pt x="39" y="45"/>
                  </a:lnTo>
                  <a:lnTo>
                    <a:pt x="58" y="5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8" name="Freeform 198"/>
            <p:cNvSpPr>
              <a:spLocks noChangeArrowheads="1"/>
            </p:cNvSpPr>
            <p:nvPr/>
          </p:nvSpPr>
          <p:spPr bwMode="auto">
            <a:xfrm>
              <a:off x="4539849" y="2789825"/>
              <a:ext cx="70235" cy="56573"/>
            </a:xfrm>
            <a:custGeom>
              <a:avLst/>
              <a:gdLst>
                <a:gd name="T0" fmla="*/ 2147483647 w 82"/>
                <a:gd name="T1" fmla="*/ 0 h 60"/>
                <a:gd name="T2" fmla="*/ 2147483647 w 82"/>
                <a:gd name="T3" fmla="*/ 2147483647 h 60"/>
                <a:gd name="T4" fmla="*/ 2147483647 w 82"/>
                <a:gd name="T5" fmla="*/ 2147483647 h 60"/>
                <a:gd name="T6" fmla="*/ 0 w 82"/>
                <a:gd name="T7" fmla="*/ 2147483647 h 60"/>
                <a:gd name="T8" fmla="*/ 2147483647 w 82"/>
                <a:gd name="T9" fmla="*/ 0 h 60"/>
                <a:gd name="T10" fmla="*/ 2147483647 w 82"/>
                <a:gd name="T11" fmla="*/ 2147483647 h 60"/>
                <a:gd name="T12" fmla="*/ 2147483647 w 82"/>
                <a:gd name="T13" fmla="*/ 2147483647 h 60"/>
                <a:gd name="T14" fmla="*/ 2147483647 w 82"/>
                <a:gd name="T15" fmla="*/ 2147483647 h 60"/>
                <a:gd name="T16" fmla="*/ 0 w 82"/>
                <a:gd name="T17" fmla="*/ 2147483647 h 6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60"/>
                <a:gd name="T29" fmla="*/ 82 w 82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60">
                  <a:moveTo>
                    <a:pt x="82" y="0"/>
                  </a:moveTo>
                  <a:lnTo>
                    <a:pt x="58" y="14"/>
                  </a:lnTo>
                  <a:lnTo>
                    <a:pt x="35" y="30"/>
                  </a:lnTo>
                  <a:lnTo>
                    <a:pt x="16" y="44"/>
                  </a:lnTo>
                  <a:lnTo>
                    <a:pt x="0" y="6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19" name="Freeform 199"/>
            <p:cNvSpPr>
              <a:spLocks noChangeArrowheads="1"/>
            </p:cNvSpPr>
            <p:nvPr/>
          </p:nvSpPr>
          <p:spPr bwMode="auto">
            <a:xfrm>
              <a:off x="4551563" y="2726173"/>
              <a:ext cx="68772" cy="63651"/>
            </a:xfrm>
            <a:custGeom>
              <a:avLst/>
              <a:gdLst>
                <a:gd name="T0" fmla="*/ 2147483647 w 77"/>
                <a:gd name="T1" fmla="*/ 0 h 67"/>
                <a:gd name="T2" fmla="*/ 2147483647 w 77"/>
                <a:gd name="T3" fmla="*/ 2147483647 h 67"/>
                <a:gd name="T4" fmla="*/ 2147483647 w 77"/>
                <a:gd name="T5" fmla="*/ 2147483647 h 67"/>
                <a:gd name="T6" fmla="*/ 0 w 77"/>
                <a:gd name="T7" fmla="*/ 2147483647 h 67"/>
                <a:gd name="T8" fmla="*/ 0 w 77"/>
                <a:gd name="T9" fmla="*/ 0 h 67"/>
                <a:gd name="T10" fmla="*/ 2147483647 w 77"/>
                <a:gd name="T11" fmla="*/ 2147483647 h 67"/>
                <a:gd name="T12" fmla="*/ 2147483647 w 77"/>
                <a:gd name="T13" fmla="*/ 2147483647 h 67"/>
                <a:gd name="T14" fmla="*/ 2147483647 w 77"/>
                <a:gd name="T15" fmla="*/ 2147483647 h 67"/>
                <a:gd name="T16" fmla="*/ 2147483647 w 77"/>
                <a:gd name="T17" fmla="*/ 2147483647 h 6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67"/>
                <a:gd name="T29" fmla="*/ 77 w 77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67">
                  <a:moveTo>
                    <a:pt x="0" y="0"/>
                  </a:moveTo>
                  <a:lnTo>
                    <a:pt x="16" y="16"/>
                  </a:lnTo>
                  <a:lnTo>
                    <a:pt x="35" y="35"/>
                  </a:lnTo>
                  <a:lnTo>
                    <a:pt x="56" y="53"/>
                  </a:lnTo>
                  <a:lnTo>
                    <a:pt x="77" y="6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0" name="Freeform 200"/>
            <p:cNvSpPr>
              <a:spLocks noChangeArrowheads="1"/>
            </p:cNvSpPr>
            <p:nvPr/>
          </p:nvSpPr>
          <p:spPr bwMode="auto">
            <a:xfrm>
              <a:off x="4645206" y="2738545"/>
              <a:ext cx="33659" cy="44202"/>
            </a:xfrm>
            <a:custGeom>
              <a:avLst/>
              <a:gdLst>
                <a:gd name="T0" fmla="*/ 2147483647 w 39"/>
                <a:gd name="T1" fmla="*/ 0 h 45"/>
                <a:gd name="T2" fmla="*/ 2147483647 w 39"/>
                <a:gd name="T3" fmla="*/ 2147483647 h 45"/>
                <a:gd name="T4" fmla="*/ 2147483647 w 39"/>
                <a:gd name="T5" fmla="*/ 2147483647 h 45"/>
                <a:gd name="T6" fmla="*/ 0 w 39"/>
                <a:gd name="T7" fmla="*/ 2147483647 h 45"/>
                <a:gd name="T8" fmla="*/ 0 w 39"/>
                <a:gd name="T9" fmla="*/ 0 h 45"/>
                <a:gd name="T10" fmla="*/ 2147483647 w 39"/>
                <a:gd name="T11" fmla="*/ 2147483647 h 45"/>
                <a:gd name="T12" fmla="*/ 2147483647 w 39"/>
                <a:gd name="T13" fmla="*/ 2147483647 h 45"/>
                <a:gd name="T14" fmla="*/ 2147483647 w 39"/>
                <a:gd name="T15" fmla="*/ 2147483647 h 45"/>
                <a:gd name="T16" fmla="*/ 2147483647 w 39"/>
                <a:gd name="T17" fmla="*/ 2147483647 h 4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45"/>
                <a:gd name="T29" fmla="*/ 39 w 3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45">
                  <a:moveTo>
                    <a:pt x="0" y="0"/>
                  </a:moveTo>
                  <a:lnTo>
                    <a:pt x="7" y="12"/>
                  </a:lnTo>
                  <a:lnTo>
                    <a:pt x="16" y="25"/>
                  </a:lnTo>
                  <a:lnTo>
                    <a:pt x="28" y="35"/>
                  </a:lnTo>
                  <a:lnTo>
                    <a:pt x="39" y="45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1" name="Freeform 201"/>
            <p:cNvSpPr>
              <a:spLocks noChangeArrowheads="1"/>
            </p:cNvSpPr>
            <p:nvPr/>
          </p:nvSpPr>
          <p:spPr bwMode="auto">
            <a:xfrm>
              <a:off x="4639354" y="2788051"/>
              <a:ext cx="55604" cy="49505"/>
            </a:xfrm>
            <a:custGeom>
              <a:avLst/>
              <a:gdLst>
                <a:gd name="T0" fmla="*/ 2147483647 w 63"/>
                <a:gd name="T1" fmla="*/ 0 h 52"/>
                <a:gd name="T2" fmla="*/ 2147483647 w 63"/>
                <a:gd name="T3" fmla="*/ 2147483647 h 52"/>
                <a:gd name="T4" fmla="*/ 2147483647 w 63"/>
                <a:gd name="T5" fmla="*/ 2147483647 h 52"/>
                <a:gd name="T6" fmla="*/ 0 w 63"/>
                <a:gd name="T7" fmla="*/ 2147483647 h 52"/>
                <a:gd name="T8" fmla="*/ 2147483647 w 63"/>
                <a:gd name="T9" fmla="*/ 0 h 52"/>
                <a:gd name="T10" fmla="*/ 2147483647 w 63"/>
                <a:gd name="T11" fmla="*/ 2147483647 h 52"/>
                <a:gd name="T12" fmla="*/ 2147483647 w 63"/>
                <a:gd name="T13" fmla="*/ 2147483647 h 52"/>
                <a:gd name="T14" fmla="*/ 2147483647 w 63"/>
                <a:gd name="T15" fmla="*/ 2147483647 h 52"/>
                <a:gd name="T16" fmla="*/ 0 w 63"/>
                <a:gd name="T17" fmla="*/ 2147483647 h 5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2"/>
                <a:gd name="T29" fmla="*/ 63 w 6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2">
                  <a:moveTo>
                    <a:pt x="63" y="0"/>
                  </a:moveTo>
                  <a:lnTo>
                    <a:pt x="46" y="10"/>
                  </a:lnTo>
                  <a:lnTo>
                    <a:pt x="30" y="22"/>
                  </a:lnTo>
                  <a:lnTo>
                    <a:pt x="14" y="36"/>
                  </a:lnTo>
                  <a:lnTo>
                    <a:pt x="0" y="5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2" name="Freeform 202"/>
            <p:cNvSpPr>
              <a:spLocks noChangeArrowheads="1"/>
            </p:cNvSpPr>
            <p:nvPr/>
          </p:nvSpPr>
          <p:spPr bwMode="auto">
            <a:xfrm>
              <a:off x="4740322" y="2851702"/>
              <a:ext cx="24871" cy="12371"/>
            </a:xfrm>
            <a:custGeom>
              <a:avLst/>
              <a:gdLst>
                <a:gd name="T0" fmla="*/ 2147483647 w 28"/>
                <a:gd name="T1" fmla="*/ 0 h 15"/>
                <a:gd name="T2" fmla="*/ 2147483647 w 28"/>
                <a:gd name="T3" fmla="*/ 2147483647 h 15"/>
                <a:gd name="T4" fmla="*/ 2147483647 w 28"/>
                <a:gd name="T5" fmla="*/ 2147483647 h 15"/>
                <a:gd name="T6" fmla="*/ 0 w 28"/>
                <a:gd name="T7" fmla="*/ 2147483647 h 15"/>
                <a:gd name="T8" fmla="*/ 2147483647 w 28"/>
                <a:gd name="T9" fmla="*/ 0 h 15"/>
                <a:gd name="T10" fmla="*/ 2147483647 w 28"/>
                <a:gd name="T11" fmla="*/ 0 h 15"/>
                <a:gd name="T12" fmla="*/ 2147483647 w 28"/>
                <a:gd name="T13" fmla="*/ 0 h 15"/>
                <a:gd name="T14" fmla="*/ 2147483647 w 28"/>
                <a:gd name="T15" fmla="*/ 0 h 15"/>
                <a:gd name="T16" fmla="*/ 2147483647 w 28"/>
                <a:gd name="T17" fmla="*/ 0 h 15"/>
                <a:gd name="T18" fmla="*/ 2147483647 w 28"/>
                <a:gd name="T19" fmla="*/ 0 h 15"/>
                <a:gd name="T20" fmla="*/ 0 w 28"/>
                <a:gd name="T21" fmla="*/ 0 h 15"/>
                <a:gd name="T22" fmla="*/ 2147483647 w 28"/>
                <a:gd name="T23" fmla="*/ 0 h 15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5"/>
                <a:gd name="T38" fmla="*/ 28 w 28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5">
                  <a:moveTo>
                    <a:pt x="4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8" y="8"/>
                  </a:lnTo>
                  <a:lnTo>
                    <a:pt x="23" y="15"/>
                  </a:lnTo>
                  <a:lnTo>
                    <a:pt x="4" y="15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3" name="Freeform 203"/>
            <p:cNvSpPr>
              <a:spLocks noChangeArrowheads="1"/>
            </p:cNvSpPr>
            <p:nvPr/>
          </p:nvSpPr>
          <p:spPr bwMode="auto">
            <a:xfrm>
              <a:off x="4740322" y="2825185"/>
              <a:ext cx="24871" cy="14145"/>
            </a:xfrm>
            <a:custGeom>
              <a:avLst/>
              <a:gdLst>
                <a:gd name="T0" fmla="*/ 2147483647 w 28"/>
                <a:gd name="T1" fmla="*/ 0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0 w 28"/>
                <a:gd name="T7" fmla="*/ 2147483647 h 14"/>
                <a:gd name="T8" fmla="*/ 2147483647 w 28"/>
                <a:gd name="T9" fmla="*/ 0 h 14"/>
                <a:gd name="T10" fmla="*/ 2147483647 w 28"/>
                <a:gd name="T11" fmla="*/ 0 h 14"/>
                <a:gd name="T12" fmla="*/ 2147483647 w 28"/>
                <a:gd name="T13" fmla="*/ 0 h 14"/>
                <a:gd name="T14" fmla="*/ 2147483647 w 28"/>
                <a:gd name="T15" fmla="*/ 2147483647 h 14"/>
                <a:gd name="T16" fmla="*/ 2147483647 w 28"/>
                <a:gd name="T17" fmla="*/ 2147483647 h 14"/>
                <a:gd name="T18" fmla="*/ 2147483647 w 28"/>
                <a:gd name="T19" fmla="*/ 2147483647 h 14"/>
                <a:gd name="T20" fmla="*/ 0 w 28"/>
                <a:gd name="T21" fmla="*/ 2147483647 h 14"/>
                <a:gd name="T22" fmla="*/ 2147483647 w 28"/>
                <a:gd name="T23" fmla="*/ 0 h 14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4"/>
                <a:gd name="T38" fmla="*/ 28 w 28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4">
                  <a:moveTo>
                    <a:pt x="4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8" y="6"/>
                  </a:lnTo>
                  <a:lnTo>
                    <a:pt x="23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4" name="Freeform 204"/>
            <p:cNvSpPr>
              <a:spLocks noChangeArrowheads="1"/>
            </p:cNvSpPr>
            <p:nvPr/>
          </p:nvSpPr>
          <p:spPr bwMode="auto">
            <a:xfrm>
              <a:off x="4740322" y="2864074"/>
              <a:ext cx="24871" cy="12371"/>
            </a:xfrm>
            <a:custGeom>
              <a:avLst/>
              <a:gdLst>
                <a:gd name="T0" fmla="*/ 2147483647 w 28"/>
                <a:gd name="T1" fmla="*/ 0 h 12"/>
                <a:gd name="T2" fmla="*/ 2147483647 w 28"/>
                <a:gd name="T3" fmla="*/ 2147483647 h 12"/>
                <a:gd name="T4" fmla="*/ 2147483647 w 28"/>
                <a:gd name="T5" fmla="*/ 2147483647 h 12"/>
                <a:gd name="T6" fmla="*/ 0 w 28"/>
                <a:gd name="T7" fmla="*/ 2147483647 h 12"/>
                <a:gd name="T8" fmla="*/ 2147483647 w 28"/>
                <a:gd name="T9" fmla="*/ 0 h 12"/>
                <a:gd name="T10" fmla="*/ 2147483647 w 28"/>
                <a:gd name="T11" fmla="*/ 0 h 12"/>
                <a:gd name="T12" fmla="*/ 2147483647 w 28"/>
                <a:gd name="T13" fmla="*/ 0 h 12"/>
                <a:gd name="T14" fmla="*/ 2147483647 w 28"/>
                <a:gd name="T15" fmla="*/ 2147483647 h 12"/>
                <a:gd name="T16" fmla="*/ 2147483647 w 28"/>
                <a:gd name="T17" fmla="*/ 2147483647 h 12"/>
                <a:gd name="T18" fmla="*/ 2147483647 w 28"/>
                <a:gd name="T19" fmla="*/ 2147483647 h 12"/>
                <a:gd name="T20" fmla="*/ 0 w 28"/>
                <a:gd name="T21" fmla="*/ 2147483647 h 12"/>
                <a:gd name="T22" fmla="*/ 2147483647 w 28"/>
                <a:gd name="T23" fmla="*/ 0 h 1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2"/>
                <a:gd name="T38" fmla="*/ 28 w 28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2">
                  <a:moveTo>
                    <a:pt x="4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8" y="6"/>
                  </a:lnTo>
                  <a:lnTo>
                    <a:pt x="23" y="12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5" name="Freeform 205"/>
            <p:cNvSpPr>
              <a:spLocks noChangeArrowheads="1"/>
            </p:cNvSpPr>
            <p:nvPr/>
          </p:nvSpPr>
          <p:spPr bwMode="auto">
            <a:xfrm>
              <a:off x="4740322" y="2839321"/>
              <a:ext cx="24871" cy="12371"/>
            </a:xfrm>
            <a:custGeom>
              <a:avLst/>
              <a:gdLst>
                <a:gd name="T0" fmla="*/ 2147483647 w 28"/>
                <a:gd name="T1" fmla="*/ 0 h 12"/>
                <a:gd name="T2" fmla="*/ 2147483647 w 28"/>
                <a:gd name="T3" fmla="*/ 2147483647 h 12"/>
                <a:gd name="T4" fmla="*/ 2147483647 w 28"/>
                <a:gd name="T5" fmla="*/ 2147483647 h 12"/>
                <a:gd name="T6" fmla="*/ 0 w 28"/>
                <a:gd name="T7" fmla="*/ 2147483647 h 12"/>
                <a:gd name="T8" fmla="*/ 2147483647 w 28"/>
                <a:gd name="T9" fmla="*/ 0 h 12"/>
                <a:gd name="T10" fmla="*/ 2147483647 w 28"/>
                <a:gd name="T11" fmla="*/ 0 h 12"/>
                <a:gd name="T12" fmla="*/ 2147483647 w 28"/>
                <a:gd name="T13" fmla="*/ 0 h 12"/>
                <a:gd name="T14" fmla="*/ 2147483647 w 28"/>
                <a:gd name="T15" fmla="*/ 2147483647 h 12"/>
                <a:gd name="T16" fmla="*/ 2147483647 w 28"/>
                <a:gd name="T17" fmla="*/ 2147483647 h 12"/>
                <a:gd name="T18" fmla="*/ 2147483647 w 28"/>
                <a:gd name="T19" fmla="*/ 2147483647 h 12"/>
                <a:gd name="T20" fmla="*/ 0 w 28"/>
                <a:gd name="T21" fmla="*/ 2147483647 h 12"/>
                <a:gd name="T22" fmla="*/ 2147483647 w 28"/>
                <a:gd name="T23" fmla="*/ 0 h 1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2"/>
                <a:gd name="T38" fmla="*/ 28 w 28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2">
                  <a:moveTo>
                    <a:pt x="4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8" y="6"/>
                  </a:lnTo>
                  <a:lnTo>
                    <a:pt x="23" y="12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6" name="Freeform 206"/>
            <p:cNvSpPr>
              <a:spLocks noChangeArrowheads="1"/>
            </p:cNvSpPr>
            <p:nvPr/>
          </p:nvSpPr>
          <p:spPr bwMode="auto">
            <a:xfrm>
              <a:off x="4740322" y="2816342"/>
              <a:ext cx="24871" cy="8842"/>
            </a:xfrm>
            <a:custGeom>
              <a:avLst/>
              <a:gdLst>
                <a:gd name="T0" fmla="*/ 2147483647 w 28"/>
                <a:gd name="T1" fmla="*/ 0 h 12"/>
                <a:gd name="T2" fmla="*/ 2147483647 w 28"/>
                <a:gd name="T3" fmla="*/ 2147483647 h 12"/>
                <a:gd name="T4" fmla="*/ 2147483647 w 28"/>
                <a:gd name="T5" fmla="*/ 2147483647 h 12"/>
                <a:gd name="T6" fmla="*/ 0 w 28"/>
                <a:gd name="T7" fmla="*/ 2147483647 h 12"/>
                <a:gd name="T8" fmla="*/ 2147483647 w 28"/>
                <a:gd name="T9" fmla="*/ 0 h 12"/>
                <a:gd name="T10" fmla="*/ 2147483647 w 28"/>
                <a:gd name="T11" fmla="*/ 0 h 12"/>
                <a:gd name="T12" fmla="*/ 2147483647 w 28"/>
                <a:gd name="T13" fmla="*/ 0 h 12"/>
                <a:gd name="T14" fmla="*/ 2147483647 w 28"/>
                <a:gd name="T15" fmla="*/ 0 h 12"/>
                <a:gd name="T16" fmla="*/ 2147483647 w 28"/>
                <a:gd name="T17" fmla="*/ 0 h 12"/>
                <a:gd name="T18" fmla="*/ 2147483647 w 28"/>
                <a:gd name="T19" fmla="*/ 0 h 12"/>
                <a:gd name="T20" fmla="*/ 0 w 28"/>
                <a:gd name="T21" fmla="*/ 0 h 12"/>
                <a:gd name="T22" fmla="*/ 2147483647 w 28"/>
                <a:gd name="T23" fmla="*/ 0 h 12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2"/>
                <a:gd name="T38" fmla="*/ 28 w 28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2">
                  <a:moveTo>
                    <a:pt x="4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8" y="6"/>
                  </a:lnTo>
                  <a:lnTo>
                    <a:pt x="23" y="12"/>
                  </a:lnTo>
                  <a:lnTo>
                    <a:pt x="4" y="1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7" name="Line 207"/>
            <p:cNvSpPr>
              <a:spLocks noChangeArrowheads="1"/>
            </p:cNvSpPr>
            <p:nvPr/>
          </p:nvSpPr>
          <p:spPr bwMode="auto">
            <a:xfrm>
              <a:off x="4765194" y="2830488"/>
              <a:ext cx="7315" cy="3538"/>
            </a:xfrm>
            <a:custGeom>
              <a:avLst/>
              <a:gdLst>
                <a:gd name="T0" fmla="*/ 3658 w 7315"/>
                <a:gd name="T1" fmla="*/ 0 h 3538"/>
                <a:gd name="T2" fmla="*/ 7315 w 7315"/>
                <a:gd name="T3" fmla="*/ 1769 h 3538"/>
                <a:gd name="T4" fmla="*/ 3658 w 7315"/>
                <a:gd name="T5" fmla="*/ 3538 h 3538"/>
                <a:gd name="T6" fmla="*/ 0 w 7315"/>
                <a:gd name="T7" fmla="*/ 1769 h 3538"/>
                <a:gd name="T8" fmla="*/ 0 w 7315"/>
                <a:gd name="T9" fmla="*/ 0 h 3538"/>
                <a:gd name="T10" fmla="*/ 7315 w 7315"/>
                <a:gd name="T11" fmla="*/ 3538 h 3538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7315"/>
                <a:gd name="T19" fmla="*/ 0 h 3538"/>
                <a:gd name="T20" fmla="*/ 7315 w 7315"/>
                <a:gd name="T21" fmla="*/ 3538 h 35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15" h="3538">
                  <a:moveTo>
                    <a:pt x="0" y="0"/>
                  </a:moveTo>
                  <a:lnTo>
                    <a:pt x="7315" y="353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8" name="Line 208"/>
            <p:cNvSpPr>
              <a:spLocks noChangeArrowheads="1"/>
            </p:cNvSpPr>
            <p:nvPr/>
          </p:nvSpPr>
          <p:spPr bwMode="auto">
            <a:xfrm>
              <a:off x="4728609" y="2834018"/>
              <a:ext cx="11704" cy="1764"/>
            </a:xfrm>
            <a:custGeom>
              <a:avLst/>
              <a:gdLst>
                <a:gd name="T0" fmla="*/ 5852 w 11704"/>
                <a:gd name="T1" fmla="*/ 0 h 1764"/>
                <a:gd name="T2" fmla="*/ 11704 w 11704"/>
                <a:gd name="T3" fmla="*/ 882 h 1764"/>
                <a:gd name="T4" fmla="*/ 5852 w 11704"/>
                <a:gd name="T5" fmla="*/ 1764 h 1764"/>
                <a:gd name="T6" fmla="*/ 0 w 11704"/>
                <a:gd name="T7" fmla="*/ 882 h 1764"/>
                <a:gd name="T8" fmla="*/ 0 w 11704"/>
                <a:gd name="T9" fmla="*/ 0 h 1764"/>
                <a:gd name="T10" fmla="*/ 11704 w 11704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1704"/>
                <a:gd name="T19" fmla="*/ 0 h 1764"/>
                <a:gd name="T20" fmla="*/ 11704 w 11704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04" h="1764">
                  <a:moveTo>
                    <a:pt x="0" y="0"/>
                  </a:moveTo>
                  <a:lnTo>
                    <a:pt x="11704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29" name="Line 209"/>
            <p:cNvSpPr>
              <a:spLocks noChangeArrowheads="1"/>
            </p:cNvSpPr>
            <p:nvPr/>
          </p:nvSpPr>
          <p:spPr bwMode="auto">
            <a:xfrm>
              <a:off x="4724220" y="2844634"/>
              <a:ext cx="16093" cy="1764"/>
            </a:xfrm>
            <a:custGeom>
              <a:avLst/>
              <a:gdLst>
                <a:gd name="T0" fmla="*/ 8047 w 16093"/>
                <a:gd name="T1" fmla="*/ 0 h 1764"/>
                <a:gd name="T2" fmla="*/ 16093 w 16093"/>
                <a:gd name="T3" fmla="*/ 882 h 1764"/>
                <a:gd name="T4" fmla="*/ 8047 w 16093"/>
                <a:gd name="T5" fmla="*/ 1764 h 1764"/>
                <a:gd name="T6" fmla="*/ 0 w 16093"/>
                <a:gd name="T7" fmla="*/ 882 h 1764"/>
                <a:gd name="T8" fmla="*/ 0 w 16093"/>
                <a:gd name="T9" fmla="*/ 0 h 1764"/>
                <a:gd name="T10" fmla="*/ 16093 w 16093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6093"/>
                <a:gd name="T19" fmla="*/ 0 h 1764"/>
                <a:gd name="T20" fmla="*/ 16093 w 16093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93" h="1764">
                  <a:moveTo>
                    <a:pt x="0" y="0"/>
                  </a:moveTo>
                  <a:lnTo>
                    <a:pt x="16093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0" name="Line 210"/>
            <p:cNvSpPr>
              <a:spLocks noChangeArrowheads="1"/>
            </p:cNvSpPr>
            <p:nvPr/>
          </p:nvSpPr>
          <p:spPr bwMode="auto">
            <a:xfrm>
              <a:off x="4728609" y="2871151"/>
              <a:ext cx="11704" cy="1764"/>
            </a:xfrm>
            <a:custGeom>
              <a:avLst/>
              <a:gdLst>
                <a:gd name="T0" fmla="*/ 5852 w 11704"/>
                <a:gd name="T1" fmla="*/ 0 h 1764"/>
                <a:gd name="T2" fmla="*/ 11704 w 11704"/>
                <a:gd name="T3" fmla="*/ 882 h 1764"/>
                <a:gd name="T4" fmla="*/ 5852 w 11704"/>
                <a:gd name="T5" fmla="*/ 1764 h 1764"/>
                <a:gd name="T6" fmla="*/ 0 w 11704"/>
                <a:gd name="T7" fmla="*/ 882 h 1764"/>
                <a:gd name="T8" fmla="*/ 0 w 11704"/>
                <a:gd name="T9" fmla="*/ 0 h 1764"/>
                <a:gd name="T10" fmla="*/ 11704 w 11704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1704"/>
                <a:gd name="T19" fmla="*/ 0 h 1764"/>
                <a:gd name="T20" fmla="*/ 11704 w 11704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04" h="1764">
                  <a:moveTo>
                    <a:pt x="0" y="0"/>
                  </a:moveTo>
                  <a:lnTo>
                    <a:pt x="11704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1" name="Line 211"/>
            <p:cNvSpPr>
              <a:spLocks noChangeArrowheads="1"/>
            </p:cNvSpPr>
            <p:nvPr/>
          </p:nvSpPr>
          <p:spPr bwMode="auto">
            <a:xfrm>
              <a:off x="4728609" y="2858771"/>
              <a:ext cx="11704" cy="0"/>
            </a:xfrm>
            <a:custGeom>
              <a:avLst/>
              <a:gdLst>
                <a:gd name="T0" fmla="*/ 5852 w 11704"/>
                <a:gd name="T1" fmla="*/ 11704 w 11704"/>
                <a:gd name="T2" fmla="*/ 5852 w 11704"/>
                <a:gd name="T3" fmla="*/ 0 w 11704"/>
                <a:gd name="T4" fmla="*/ 0 w 11704"/>
                <a:gd name="T5" fmla="*/ 11704 w 1170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704"/>
                <a:gd name="T13" fmla="*/ 11704 w 1170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704">
                  <a:moveTo>
                    <a:pt x="0" y="0"/>
                  </a:moveTo>
                  <a:lnTo>
                    <a:pt x="11704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2" name="Freeform 212"/>
            <p:cNvSpPr>
              <a:spLocks noChangeArrowheads="1"/>
            </p:cNvSpPr>
            <p:nvPr/>
          </p:nvSpPr>
          <p:spPr bwMode="auto">
            <a:xfrm>
              <a:off x="4402305" y="2915354"/>
              <a:ext cx="24871" cy="19449"/>
            </a:xfrm>
            <a:custGeom>
              <a:avLst/>
              <a:gdLst>
                <a:gd name="T0" fmla="*/ 0 w 26"/>
                <a:gd name="T1" fmla="*/ 0 h 22"/>
                <a:gd name="T2" fmla="*/ 11479 w 26"/>
                <a:gd name="T3" fmla="*/ 0 h 22"/>
                <a:gd name="T4" fmla="*/ 9566 w 26"/>
                <a:gd name="T5" fmla="*/ 0 h 22"/>
                <a:gd name="T6" fmla="*/ 9566 w 26"/>
                <a:gd name="T7" fmla="*/ 1768 h 22"/>
                <a:gd name="T8" fmla="*/ 9566 w 26"/>
                <a:gd name="T9" fmla="*/ 3536 h 22"/>
                <a:gd name="T10" fmla="*/ 9566 w 26"/>
                <a:gd name="T11" fmla="*/ 12377 h 22"/>
                <a:gd name="T12" fmla="*/ 9566 w 26"/>
                <a:gd name="T13" fmla="*/ 14145 h 22"/>
                <a:gd name="T14" fmla="*/ 9566 w 26"/>
                <a:gd name="T15" fmla="*/ 15913 h 22"/>
                <a:gd name="T16" fmla="*/ 11479 w 26"/>
                <a:gd name="T17" fmla="*/ 17681 h 22"/>
                <a:gd name="T18" fmla="*/ 13392 w 26"/>
                <a:gd name="T19" fmla="*/ 17681 h 22"/>
                <a:gd name="T20" fmla="*/ 16262 w 26"/>
                <a:gd name="T21" fmla="*/ 17681 h 22"/>
                <a:gd name="T22" fmla="*/ 16262 w 26"/>
                <a:gd name="T23" fmla="*/ 15913 h 22"/>
                <a:gd name="T24" fmla="*/ 18175 w 26"/>
                <a:gd name="T25" fmla="*/ 15913 h 22"/>
                <a:gd name="T26" fmla="*/ 18175 w 26"/>
                <a:gd name="T27" fmla="*/ 14145 h 22"/>
                <a:gd name="T28" fmla="*/ 20088 w 26"/>
                <a:gd name="T29" fmla="*/ 12377 h 22"/>
                <a:gd name="T30" fmla="*/ 20088 w 26"/>
                <a:gd name="T31" fmla="*/ 10609 h 22"/>
                <a:gd name="T32" fmla="*/ 20088 w 26"/>
                <a:gd name="T33" fmla="*/ 3536 h 22"/>
                <a:gd name="T34" fmla="*/ 20088 w 26"/>
                <a:gd name="T35" fmla="*/ 1768 h 22"/>
                <a:gd name="T36" fmla="*/ 18175 w 26"/>
                <a:gd name="T37" fmla="*/ 1768 h 22"/>
                <a:gd name="T38" fmla="*/ 18175 w 26"/>
                <a:gd name="T39" fmla="*/ 0 h 22"/>
                <a:gd name="T40" fmla="*/ 16262 w 26"/>
                <a:gd name="T41" fmla="*/ 0 h 22"/>
                <a:gd name="T42" fmla="*/ 24871 w 26"/>
                <a:gd name="T43" fmla="*/ 0 h 22"/>
                <a:gd name="T44" fmla="*/ 22958 w 26"/>
                <a:gd name="T45" fmla="*/ 0 h 22"/>
                <a:gd name="T46" fmla="*/ 20088 w 26"/>
                <a:gd name="T47" fmla="*/ 1768 h 22"/>
                <a:gd name="T48" fmla="*/ 20088 w 26"/>
                <a:gd name="T49" fmla="*/ 3536 h 22"/>
                <a:gd name="T50" fmla="*/ 20088 w 26"/>
                <a:gd name="T51" fmla="*/ 10609 h 22"/>
                <a:gd name="T52" fmla="*/ 20088 w 26"/>
                <a:gd name="T53" fmla="*/ 12377 h 22"/>
                <a:gd name="T54" fmla="*/ 20088 w 26"/>
                <a:gd name="T55" fmla="*/ 14145 h 22"/>
                <a:gd name="T56" fmla="*/ 20088 w 26"/>
                <a:gd name="T57" fmla="*/ 15913 h 22"/>
                <a:gd name="T58" fmla="*/ 18175 w 26"/>
                <a:gd name="T59" fmla="*/ 17681 h 22"/>
                <a:gd name="T60" fmla="*/ 16262 w 26"/>
                <a:gd name="T61" fmla="*/ 17681 h 22"/>
                <a:gd name="T62" fmla="*/ 11479 w 26"/>
                <a:gd name="T63" fmla="*/ 19449 h 22"/>
                <a:gd name="T64" fmla="*/ 9566 w 26"/>
                <a:gd name="T65" fmla="*/ 19449 h 22"/>
                <a:gd name="T66" fmla="*/ 6696 w 26"/>
                <a:gd name="T67" fmla="*/ 17681 h 22"/>
                <a:gd name="T68" fmla="*/ 4783 w 26"/>
                <a:gd name="T69" fmla="*/ 17681 h 22"/>
                <a:gd name="T70" fmla="*/ 4783 w 26"/>
                <a:gd name="T71" fmla="*/ 15913 h 22"/>
                <a:gd name="T72" fmla="*/ 2870 w 26"/>
                <a:gd name="T73" fmla="*/ 14145 h 22"/>
                <a:gd name="T74" fmla="*/ 2870 w 26"/>
                <a:gd name="T75" fmla="*/ 12377 h 22"/>
                <a:gd name="T76" fmla="*/ 2870 w 26"/>
                <a:gd name="T77" fmla="*/ 3536 h 22"/>
                <a:gd name="T78" fmla="*/ 2870 w 26"/>
                <a:gd name="T79" fmla="*/ 1768 h 22"/>
                <a:gd name="T80" fmla="*/ 2870 w 26"/>
                <a:gd name="T81" fmla="*/ 0 h 22"/>
                <a:gd name="T82" fmla="*/ 0 w 26"/>
                <a:gd name="T83" fmla="*/ 0 h 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22"/>
                <a:gd name="T128" fmla="*/ 26 w 26"/>
                <a:gd name="T129" fmla="*/ 22 h 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22">
                  <a:moveTo>
                    <a:pt x="0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3" name="Freeform 213"/>
            <p:cNvSpPr>
              <a:spLocks noChangeArrowheads="1"/>
            </p:cNvSpPr>
            <p:nvPr/>
          </p:nvSpPr>
          <p:spPr bwMode="auto">
            <a:xfrm>
              <a:off x="4427186" y="2918883"/>
              <a:ext cx="24871" cy="14145"/>
            </a:xfrm>
            <a:custGeom>
              <a:avLst/>
              <a:gdLst>
                <a:gd name="T0" fmla="*/ 2147483647 w 28"/>
                <a:gd name="T1" fmla="*/ 0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0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0 h 14"/>
                <a:gd name="T12" fmla="*/ 2147483647 w 28"/>
                <a:gd name="T13" fmla="*/ 0 h 14"/>
                <a:gd name="T14" fmla="*/ 2147483647 w 28"/>
                <a:gd name="T15" fmla="*/ 0 h 14"/>
                <a:gd name="T16" fmla="*/ 2147483647 w 28"/>
                <a:gd name="T17" fmla="*/ 2147483647 h 14"/>
                <a:gd name="T18" fmla="*/ 2147483647 w 28"/>
                <a:gd name="T19" fmla="*/ 0 h 14"/>
                <a:gd name="T20" fmla="*/ 2147483647 w 28"/>
                <a:gd name="T21" fmla="*/ 0 h 14"/>
                <a:gd name="T22" fmla="*/ 2147483647 w 28"/>
                <a:gd name="T23" fmla="*/ 0 h 14"/>
                <a:gd name="T24" fmla="*/ 2147483647 w 28"/>
                <a:gd name="T25" fmla="*/ 2147483647 h 14"/>
                <a:gd name="T26" fmla="*/ 2147483647 w 28"/>
                <a:gd name="T27" fmla="*/ 2147483647 h 14"/>
                <a:gd name="T28" fmla="*/ 2147483647 w 28"/>
                <a:gd name="T29" fmla="*/ 2147483647 h 14"/>
                <a:gd name="T30" fmla="*/ 2147483647 w 28"/>
                <a:gd name="T31" fmla="*/ 2147483647 h 14"/>
                <a:gd name="T32" fmla="*/ 2147483647 w 28"/>
                <a:gd name="T33" fmla="*/ 2147483647 h 14"/>
                <a:gd name="T34" fmla="*/ 2147483647 w 28"/>
                <a:gd name="T35" fmla="*/ 2147483647 h 14"/>
                <a:gd name="T36" fmla="*/ 2147483647 w 28"/>
                <a:gd name="T37" fmla="*/ 2147483647 h 14"/>
                <a:gd name="T38" fmla="*/ 2147483647 w 28"/>
                <a:gd name="T39" fmla="*/ 2147483647 h 14"/>
                <a:gd name="T40" fmla="*/ 2147483647 w 28"/>
                <a:gd name="T41" fmla="*/ 2147483647 h 14"/>
                <a:gd name="T42" fmla="*/ 2147483647 w 28"/>
                <a:gd name="T43" fmla="*/ 2147483647 h 14"/>
                <a:gd name="T44" fmla="*/ 2147483647 w 28"/>
                <a:gd name="T45" fmla="*/ 2147483647 h 14"/>
                <a:gd name="T46" fmla="*/ 2147483647 w 28"/>
                <a:gd name="T47" fmla="*/ 2147483647 h 14"/>
                <a:gd name="T48" fmla="*/ 2147483647 w 28"/>
                <a:gd name="T49" fmla="*/ 2147483647 h 14"/>
                <a:gd name="T50" fmla="*/ 2147483647 w 28"/>
                <a:gd name="T51" fmla="*/ 2147483647 h 14"/>
                <a:gd name="T52" fmla="*/ 2147483647 w 28"/>
                <a:gd name="T53" fmla="*/ 2147483647 h 14"/>
                <a:gd name="T54" fmla="*/ 2147483647 w 28"/>
                <a:gd name="T55" fmla="*/ 2147483647 h 14"/>
                <a:gd name="T56" fmla="*/ 2147483647 w 28"/>
                <a:gd name="T57" fmla="*/ 2147483647 h 14"/>
                <a:gd name="T58" fmla="*/ 2147483647 w 28"/>
                <a:gd name="T59" fmla="*/ 2147483647 h 14"/>
                <a:gd name="T60" fmla="*/ 2147483647 w 28"/>
                <a:gd name="T61" fmla="*/ 2147483647 h 14"/>
                <a:gd name="T62" fmla="*/ 2147483647 w 28"/>
                <a:gd name="T63" fmla="*/ 2147483647 h 14"/>
                <a:gd name="T64" fmla="*/ 2147483647 w 28"/>
                <a:gd name="T65" fmla="*/ 2147483647 h 14"/>
                <a:gd name="T66" fmla="*/ 2147483647 w 28"/>
                <a:gd name="T67" fmla="*/ 2147483647 h 14"/>
                <a:gd name="T68" fmla="*/ 2147483647 w 28"/>
                <a:gd name="T69" fmla="*/ 2147483647 h 14"/>
                <a:gd name="T70" fmla="*/ 2147483647 w 28"/>
                <a:gd name="T71" fmla="*/ 2147483647 h 14"/>
                <a:gd name="T72" fmla="*/ 2147483647 w 28"/>
                <a:gd name="T73" fmla="*/ 2147483647 h 14"/>
                <a:gd name="T74" fmla="*/ 2147483647 w 28"/>
                <a:gd name="T75" fmla="*/ 2147483647 h 14"/>
                <a:gd name="T76" fmla="*/ 2147483647 w 28"/>
                <a:gd name="T77" fmla="*/ 2147483647 h 14"/>
                <a:gd name="T78" fmla="*/ 2147483647 w 28"/>
                <a:gd name="T79" fmla="*/ 2147483647 h 14"/>
                <a:gd name="T80" fmla="*/ 2147483647 w 28"/>
                <a:gd name="T81" fmla="*/ 2147483647 h 14"/>
                <a:gd name="T82" fmla="*/ 0 w 28"/>
                <a:gd name="T83" fmla="*/ 2147483647 h 14"/>
                <a:gd name="T84" fmla="*/ 0 w 28"/>
                <a:gd name="T85" fmla="*/ 2147483647 h 14"/>
                <a:gd name="T86" fmla="*/ 0 w 28"/>
                <a:gd name="T87" fmla="*/ 2147483647 h 14"/>
                <a:gd name="T88" fmla="*/ 0 w 28"/>
                <a:gd name="T89" fmla="*/ 2147483647 h 14"/>
                <a:gd name="T90" fmla="*/ 0 w 28"/>
                <a:gd name="T91" fmla="*/ 0 h 14"/>
                <a:gd name="T92" fmla="*/ 0 w 28"/>
                <a:gd name="T93" fmla="*/ 0 h 14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14"/>
                <a:gd name="T143" fmla="*/ 28 w 28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14">
                  <a:moveTo>
                    <a:pt x="7" y="0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4" name="Freeform 214"/>
            <p:cNvSpPr>
              <a:spLocks noChangeArrowheads="1"/>
            </p:cNvSpPr>
            <p:nvPr/>
          </p:nvSpPr>
          <p:spPr bwMode="auto">
            <a:xfrm>
              <a:off x="4462299" y="2915354"/>
              <a:ext cx="17556" cy="19449"/>
            </a:xfrm>
            <a:custGeom>
              <a:avLst/>
              <a:gdLst>
                <a:gd name="T0" fmla="*/ 2147483647 w 19"/>
                <a:gd name="T1" fmla="*/ 0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0 w 19"/>
                <a:gd name="T7" fmla="*/ 2147483647 h 22"/>
                <a:gd name="T8" fmla="*/ 2147483647 w 19"/>
                <a:gd name="T9" fmla="*/ 0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2147483647 w 19"/>
                <a:gd name="T15" fmla="*/ 2147483647 h 22"/>
                <a:gd name="T16" fmla="*/ 2147483647 w 19"/>
                <a:gd name="T17" fmla="*/ 2147483647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2147483647 w 19"/>
                <a:gd name="T23" fmla="*/ 2147483647 h 22"/>
                <a:gd name="T24" fmla="*/ 2147483647 w 19"/>
                <a:gd name="T25" fmla="*/ 2147483647 h 22"/>
                <a:gd name="T26" fmla="*/ 2147483647 w 19"/>
                <a:gd name="T27" fmla="*/ 2147483647 h 22"/>
                <a:gd name="T28" fmla="*/ 2147483647 w 19"/>
                <a:gd name="T29" fmla="*/ 2147483647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2147483647 w 19"/>
                <a:gd name="T41" fmla="*/ 2147483647 h 22"/>
                <a:gd name="T42" fmla="*/ 2147483647 w 19"/>
                <a:gd name="T43" fmla="*/ 2147483647 h 22"/>
                <a:gd name="T44" fmla="*/ 2147483647 w 19"/>
                <a:gd name="T45" fmla="*/ 2147483647 h 22"/>
                <a:gd name="T46" fmla="*/ 2147483647 w 19"/>
                <a:gd name="T47" fmla="*/ 2147483647 h 22"/>
                <a:gd name="T48" fmla="*/ 2147483647 w 19"/>
                <a:gd name="T49" fmla="*/ 2147483647 h 22"/>
                <a:gd name="T50" fmla="*/ 2147483647 w 19"/>
                <a:gd name="T51" fmla="*/ 2147483647 h 22"/>
                <a:gd name="T52" fmla="*/ 2147483647 w 19"/>
                <a:gd name="T53" fmla="*/ 2147483647 h 22"/>
                <a:gd name="T54" fmla="*/ 2147483647 w 19"/>
                <a:gd name="T55" fmla="*/ 2147483647 h 22"/>
                <a:gd name="T56" fmla="*/ 2147483647 w 19"/>
                <a:gd name="T57" fmla="*/ 0 h 22"/>
                <a:gd name="T58" fmla="*/ 2147483647 w 19"/>
                <a:gd name="T59" fmla="*/ 0 h 22"/>
                <a:gd name="T60" fmla="*/ 0 w 19"/>
                <a:gd name="T61" fmla="*/ 0 h 22"/>
                <a:gd name="T62" fmla="*/ 0 w 19"/>
                <a:gd name="T63" fmla="*/ 0 h 22"/>
                <a:gd name="T64" fmla="*/ 0 w 19"/>
                <a:gd name="T65" fmla="*/ 0 h 22"/>
                <a:gd name="T66" fmla="*/ 0 w 19"/>
                <a:gd name="T67" fmla="*/ 0 h 22"/>
                <a:gd name="T68" fmla="*/ 2147483647 w 19"/>
                <a:gd name="T69" fmla="*/ 0 h 22"/>
                <a:gd name="T70" fmla="*/ 2147483647 w 19"/>
                <a:gd name="T71" fmla="*/ 2147483647 h 22"/>
                <a:gd name="T72" fmla="*/ 2147483647 w 19"/>
                <a:gd name="T73" fmla="*/ 2147483647 h 22"/>
                <a:gd name="T74" fmla="*/ 2147483647 w 19"/>
                <a:gd name="T75" fmla="*/ 2147483647 h 22"/>
                <a:gd name="T76" fmla="*/ 2147483647 w 19"/>
                <a:gd name="T77" fmla="*/ 2147483647 h 22"/>
                <a:gd name="T78" fmla="*/ 2147483647 w 19"/>
                <a:gd name="T79" fmla="*/ 2147483647 h 22"/>
                <a:gd name="T80" fmla="*/ 2147483647 w 19"/>
                <a:gd name="T81" fmla="*/ 2147483647 h 22"/>
                <a:gd name="T82" fmla="*/ 2147483647 w 19"/>
                <a:gd name="T83" fmla="*/ 2147483647 h 22"/>
                <a:gd name="T84" fmla="*/ 2147483647 w 19"/>
                <a:gd name="T85" fmla="*/ 2147483647 h 22"/>
                <a:gd name="T86" fmla="*/ 2147483647 w 19"/>
                <a:gd name="T87" fmla="*/ 2147483647 h 22"/>
                <a:gd name="T88" fmla="*/ 2147483647 w 19"/>
                <a:gd name="T89" fmla="*/ 2147483647 h 22"/>
                <a:gd name="T90" fmla="*/ 2147483647 w 19"/>
                <a:gd name="T91" fmla="*/ 2147483647 h 22"/>
                <a:gd name="T92" fmla="*/ 2147483647 w 19"/>
                <a:gd name="T93" fmla="*/ 2147483647 h 22"/>
                <a:gd name="T94" fmla="*/ 2147483647 w 19"/>
                <a:gd name="T95" fmla="*/ 2147483647 h 22"/>
                <a:gd name="T96" fmla="*/ 2147483647 w 19"/>
                <a:gd name="T97" fmla="*/ 2147483647 h 22"/>
                <a:gd name="T98" fmla="*/ 2147483647 w 19"/>
                <a:gd name="T99" fmla="*/ 2147483647 h 22"/>
                <a:gd name="T100" fmla="*/ 2147483647 w 19"/>
                <a:gd name="T101" fmla="*/ 2147483647 h 22"/>
                <a:gd name="T102" fmla="*/ 2147483647 w 19"/>
                <a:gd name="T103" fmla="*/ 2147483647 h 22"/>
                <a:gd name="T104" fmla="*/ 2147483647 w 19"/>
                <a:gd name="T105" fmla="*/ 2147483647 h 22"/>
                <a:gd name="T106" fmla="*/ 2147483647 w 19"/>
                <a:gd name="T107" fmla="*/ 2147483647 h 22"/>
                <a:gd name="T108" fmla="*/ 2147483647 w 19"/>
                <a:gd name="T109" fmla="*/ 2147483647 h 22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"/>
                <a:gd name="T166" fmla="*/ 0 h 22"/>
                <a:gd name="T167" fmla="*/ 19 w 19"/>
                <a:gd name="T168" fmla="*/ 22 h 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" h="22">
                  <a:moveTo>
                    <a:pt x="7" y="0"/>
                  </a:moveTo>
                  <a:lnTo>
                    <a:pt x="7" y="8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2" y="2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8"/>
                  </a:moveTo>
                  <a:lnTo>
                    <a:pt x="7" y="16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5" name="Freeform 215"/>
            <p:cNvSpPr>
              <a:spLocks noChangeArrowheads="1"/>
            </p:cNvSpPr>
            <p:nvPr/>
          </p:nvSpPr>
          <p:spPr bwMode="auto">
            <a:xfrm>
              <a:off x="4481318" y="2918883"/>
              <a:ext cx="14630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0 h 16"/>
                <a:gd name="T12" fmla="*/ 2147483647 w 16"/>
                <a:gd name="T13" fmla="*/ 0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0 w 16"/>
                <a:gd name="T35" fmla="*/ 2147483647 h 16"/>
                <a:gd name="T36" fmla="*/ 0 w 16"/>
                <a:gd name="T37" fmla="*/ 2147483647 h 16"/>
                <a:gd name="T38" fmla="*/ 0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0 h 16"/>
                <a:gd name="T44" fmla="*/ 2147483647 w 16"/>
                <a:gd name="T45" fmla="*/ 0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2147483647 h 16"/>
                <a:gd name="T52" fmla="*/ 2147483647 w 16"/>
                <a:gd name="T53" fmla="*/ 2147483647 h 16"/>
                <a:gd name="T54" fmla="*/ 2147483647 w 16"/>
                <a:gd name="T55" fmla="*/ 2147483647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2147483647 h 16"/>
                <a:gd name="T66" fmla="*/ 2147483647 w 16"/>
                <a:gd name="T67" fmla="*/ 2147483647 h 16"/>
                <a:gd name="T68" fmla="*/ 2147483647 w 16"/>
                <a:gd name="T69" fmla="*/ 2147483647 h 16"/>
                <a:gd name="T70" fmla="*/ 2147483647 w 16"/>
                <a:gd name="T71" fmla="*/ 2147483647 h 16"/>
                <a:gd name="T72" fmla="*/ 2147483647 w 16"/>
                <a:gd name="T73" fmla="*/ 2147483647 h 16"/>
                <a:gd name="T74" fmla="*/ 2147483647 w 16"/>
                <a:gd name="T75" fmla="*/ 2147483647 h 16"/>
                <a:gd name="T76" fmla="*/ 2147483647 w 16"/>
                <a:gd name="T77" fmla="*/ 2147483647 h 16"/>
                <a:gd name="T78" fmla="*/ 2147483647 w 16"/>
                <a:gd name="T79" fmla="*/ 2147483647 h 16"/>
                <a:gd name="T80" fmla="*/ 2147483647 w 16"/>
                <a:gd name="T81" fmla="*/ 2147483647 h 16"/>
                <a:gd name="T82" fmla="*/ 2147483647 w 16"/>
                <a:gd name="T83" fmla="*/ 2147483647 h 16"/>
                <a:gd name="T84" fmla="*/ 2147483647 w 16"/>
                <a:gd name="T85" fmla="*/ 2147483647 h 16"/>
                <a:gd name="T86" fmla="*/ 2147483647 w 16"/>
                <a:gd name="T87" fmla="*/ 2147483647 h 16"/>
                <a:gd name="T88" fmla="*/ 2147483647 w 16"/>
                <a:gd name="T89" fmla="*/ 2147483647 h 16"/>
                <a:gd name="T90" fmla="*/ 2147483647 w 16"/>
                <a:gd name="T91" fmla="*/ 2147483647 h 16"/>
                <a:gd name="T92" fmla="*/ 2147483647 w 16"/>
                <a:gd name="T93" fmla="*/ 0 h 16"/>
                <a:gd name="T94" fmla="*/ 2147483647 w 16"/>
                <a:gd name="T95" fmla="*/ 0 h 16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"/>
                <a:gd name="T145" fmla="*/ 0 h 16"/>
                <a:gd name="T146" fmla="*/ 16 w 16"/>
                <a:gd name="T147" fmla="*/ 16 h 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" h="16">
                  <a:moveTo>
                    <a:pt x="7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6" name="Freeform 216"/>
            <p:cNvSpPr>
              <a:spLocks noChangeArrowheads="1"/>
            </p:cNvSpPr>
            <p:nvPr/>
          </p:nvSpPr>
          <p:spPr bwMode="auto">
            <a:xfrm>
              <a:off x="4497421" y="2918883"/>
              <a:ext cx="23408" cy="14145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2147483647 h 14"/>
                <a:gd name="T4" fmla="*/ 2147483647 w 27"/>
                <a:gd name="T5" fmla="*/ 2147483647 h 14"/>
                <a:gd name="T6" fmla="*/ 0 w 27"/>
                <a:gd name="T7" fmla="*/ 2147483647 h 14"/>
                <a:gd name="T8" fmla="*/ 2147483647 w 27"/>
                <a:gd name="T9" fmla="*/ 2147483647 h 14"/>
                <a:gd name="T10" fmla="*/ 2147483647 w 27"/>
                <a:gd name="T11" fmla="*/ 0 h 14"/>
                <a:gd name="T12" fmla="*/ 2147483647 w 27"/>
                <a:gd name="T13" fmla="*/ 0 h 14"/>
                <a:gd name="T14" fmla="*/ 2147483647 w 27"/>
                <a:gd name="T15" fmla="*/ 0 h 14"/>
                <a:gd name="T16" fmla="*/ 2147483647 w 27"/>
                <a:gd name="T17" fmla="*/ 2147483647 h 14"/>
                <a:gd name="T18" fmla="*/ 2147483647 w 27"/>
                <a:gd name="T19" fmla="*/ 0 h 14"/>
                <a:gd name="T20" fmla="*/ 2147483647 w 27"/>
                <a:gd name="T21" fmla="*/ 0 h 14"/>
                <a:gd name="T22" fmla="*/ 2147483647 w 27"/>
                <a:gd name="T23" fmla="*/ 0 h 14"/>
                <a:gd name="T24" fmla="*/ 2147483647 w 27"/>
                <a:gd name="T25" fmla="*/ 2147483647 h 14"/>
                <a:gd name="T26" fmla="*/ 2147483647 w 27"/>
                <a:gd name="T27" fmla="*/ 2147483647 h 14"/>
                <a:gd name="T28" fmla="*/ 2147483647 w 27"/>
                <a:gd name="T29" fmla="*/ 2147483647 h 14"/>
                <a:gd name="T30" fmla="*/ 2147483647 w 27"/>
                <a:gd name="T31" fmla="*/ 2147483647 h 14"/>
                <a:gd name="T32" fmla="*/ 2147483647 w 27"/>
                <a:gd name="T33" fmla="*/ 2147483647 h 14"/>
                <a:gd name="T34" fmla="*/ 2147483647 w 27"/>
                <a:gd name="T35" fmla="*/ 2147483647 h 14"/>
                <a:gd name="T36" fmla="*/ 2147483647 w 27"/>
                <a:gd name="T37" fmla="*/ 2147483647 h 14"/>
                <a:gd name="T38" fmla="*/ 2147483647 w 27"/>
                <a:gd name="T39" fmla="*/ 2147483647 h 14"/>
                <a:gd name="T40" fmla="*/ 2147483647 w 27"/>
                <a:gd name="T41" fmla="*/ 2147483647 h 14"/>
                <a:gd name="T42" fmla="*/ 2147483647 w 27"/>
                <a:gd name="T43" fmla="*/ 2147483647 h 14"/>
                <a:gd name="T44" fmla="*/ 2147483647 w 27"/>
                <a:gd name="T45" fmla="*/ 2147483647 h 14"/>
                <a:gd name="T46" fmla="*/ 2147483647 w 27"/>
                <a:gd name="T47" fmla="*/ 2147483647 h 14"/>
                <a:gd name="T48" fmla="*/ 2147483647 w 27"/>
                <a:gd name="T49" fmla="*/ 2147483647 h 14"/>
                <a:gd name="T50" fmla="*/ 2147483647 w 27"/>
                <a:gd name="T51" fmla="*/ 2147483647 h 14"/>
                <a:gd name="T52" fmla="*/ 2147483647 w 27"/>
                <a:gd name="T53" fmla="*/ 2147483647 h 14"/>
                <a:gd name="T54" fmla="*/ 2147483647 w 27"/>
                <a:gd name="T55" fmla="*/ 2147483647 h 14"/>
                <a:gd name="T56" fmla="*/ 2147483647 w 27"/>
                <a:gd name="T57" fmla="*/ 2147483647 h 14"/>
                <a:gd name="T58" fmla="*/ 2147483647 w 27"/>
                <a:gd name="T59" fmla="*/ 2147483647 h 14"/>
                <a:gd name="T60" fmla="*/ 2147483647 w 27"/>
                <a:gd name="T61" fmla="*/ 2147483647 h 14"/>
                <a:gd name="T62" fmla="*/ 2147483647 w 27"/>
                <a:gd name="T63" fmla="*/ 2147483647 h 14"/>
                <a:gd name="T64" fmla="*/ 2147483647 w 27"/>
                <a:gd name="T65" fmla="*/ 2147483647 h 14"/>
                <a:gd name="T66" fmla="*/ 2147483647 w 27"/>
                <a:gd name="T67" fmla="*/ 2147483647 h 14"/>
                <a:gd name="T68" fmla="*/ 2147483647 w 27"/>
                <a:gd name="T69" fmla="*/ 2147483647 h 14"/>
                <a:gd name="T70" fmla="*/ 2147483647 w 27"/>
                <a:gd name="T71" fmla="*/ 2147483647 h 14"/>
                <a:gd name="T72" fmla="*/ 2147483647 w 27"/>
                <a:gd name="T73" fmla="*/ 2147483647 h 14"/>
                <a:gd name="T74" fmla="*/ 2147483647 w 27"/>
                <a:gd name="T75" fmla="*/ 2147483647 h 14"/>
                <a:gd name="T76" fmla="*/ 2147483647 w 27"/>
                <a:gd name="T77" fmla="*/ 2147483647 h 14"/>
                <a:gd name="T78" fmla="*/ 2147483647 w 27"/>
                <a:gd name="T79" fmla="*/ 2147483647 h 14"/>
                <a:gd name="T80" fmla="*/ 2147483647 w 27"/>
                <a:gd name="T81" fmla="*/ 2147483647 h 14"/>
                <a:gd name="T82" fmla="*/ 0 w 27"/>
                <a:gd name="T83" fmla="*/ 2147483647 h 14"/>
                <a:gd name="T84" fmla="*/ 2147483647 w 27"/>
                <a:gd name="T85" fmla="*/ 2147483647 h 14"/>
                <a:gd name="T86" fmla="*/ 2147483647 w 27"/>
                <a:gd name="T87" fmla="*/ 2147483647 h 14"/>
                <a:gd name="T88" fmla="*/ 2147483647 w 27"/>
                <a:gd name="T89" fmla="*/ 2147483647 h 14"/>
                <a:gd name="T90" fmla="*/ 0 w 27"/>
                <a:gd name="T91" fmla="*/ 0 h 14"/>
                <a:gd name="T92" fmla="*/ 0 w 27"/>
                <a:gd name="T93" fmla="*/ 0 h 14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14"/>
                <a:gd name="T143" fmla="*/ 27 w 27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14">
                  <a:moveTo>
                    <a:pt x="6" y="0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7" name="Freeform 217"/>
            <p:cNvSpPr>
              <a:spLocks noChangeArrowheads="1"/>
            </p:cNvSpPr>
            <p:nvPr/>
          </p:nvSpPr>
          <p:spPr bwMode="auto">
            <a:xfrm>
              <a:off x="4532534" y="2918883"/>
              <a:ext cx="13167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0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0 h 16"/>
                <a:gd name="T34" fmla="*/ 2147483647 w 16"/>
                <a:gd name="T35" fmla="*/ 0 h 16"/>
                <a:gd name="T36" fmla="*/ 2147483647 w 16"/>
                <a:gd name="T37" fmla="*/ 0 h 16"/>
                <a:gd name="T38" fmla="*/ 2147483647 w 16"/>
                <a:gd name="T39" fmla="*/ 0 h 16"/>
                <a:gd name="T40" fmla="*/ 2147483647 w 16"/>
                <a:gd name="T41" fmla="*/ 2147483647 h 16"/>
                <a:gd name="T42" fmla="*/ 2147483647 w 16"/>
                <a:gd name="T43" fmla="*/ 2147483647 h 16"/>
                <a:gd name="T44" fmla="*/ 2147483647 w 16"/>
                <a:gd name="T45" fmla="*/ 2147483647 h 16"/>
                <a:gd name="T46" fmla="*/ 2147483647 w 16"/>
                <a:gd name="T47" fmla="*/ 2147483647 h 16"/>
                <a:gd name="T48" fmla="*/ 2147483647 w 16"/>
                <a:gd name="T49" fmla="*/ 2147483647 h 16"/>
                <a:gd name="T50" fmla="*/ 2147483647 w 16"/>
                <a:gd name="T51" fmla="*/ 2147483647 h 16"/>
                <a:gd name="T52" fmla="*/ 2147483647 w 16"/>
                <a:gd name="T53" fmla="*/ 2147483647 h 16"/>
                <a:gd name="T54" fmla="*/ 2147483647 w 16"/>
                <a:gd name="T55" fmla="*/ 2147483647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0 h 16"/>
                <a:gd name="T66" fmla="*/ 2147483647 w 16"/>
                <a:gd name="T67" fmla="*/ 0 h 16"/>
                <a:gd name="T68" fmla="*/ 2147483647 w 16"/>
                <a:gd name="T69" fmla="*/ 0 h 16"/>
                <a:gd name="T70" fmla="*/ 2147483647 w 16"/>
                <a:gd name="T71" fmla="*/ 2147483647 h 16"/>
                <a:gd name="T72" fmla="*/ 2147483647 w 16"/>
                <a:gd name="T73" fmla="*/ 2147483647 h 16"/>
                <a:gd name="T74" fmla="*/ 2147483647 w 16"/>
                <a:gd name="T75" fmla="*/ 2147483647 h 16"/>
                <a:gd name="T76" fmla="*/ 2147483647 w 16"/>
                <a:gd name="T77" fmla="*/ 2147483647 h 16"/>
                <a:gd name="T78" fmla="*/ 2147483647 w 16"/>
                <a:gd name="T79" fmla="*/ 2147483647 h 16"/>
                <a:gd name="T80" fmla="*/ 2147483647 w 16"/>
                <a:gd name="T81" fmla="*/ 2147483647 h 16"/>
                <a:gd name="T82" fmla="*/ 2147483647 w 16"/>
                <a:gd name="T83" fmla="*/ 2147483647 h 16"/>
                <a:gd name="T84" fmla="*/ 2147483647 w 16"/>
                <a:gd name="T85" fmla="*/ 2147483647 h 16"/>
                <a:gd name="T86" fmla="*/ 2147483647 w 16"/>
                <a:gd name="T87" fmla="*/ 2147483647 h 16"/>
                <a:gd name="T88" fmla="*/ 2147483647 w 16"/>
                <a:gd name="T89" fmla="*/ 2147483647 h 16"/>
                <a:gd name="T90" fmla="*/ 2147483647 w 16"/>
                <a:gd name="T91" fmla="*/ 2147483647 h 16"/>
                <a:gd name="T92" fmla="*/ 2147483647 w 16"/>
                <a:gd name="T93" fmla="*/ 2147483647 h 16"/>
                <a:gd name="T94" fmla="*/ 2147483647 w 16"/>
                <a:gd name="T95" fmla="*/ 2147483647 h 16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"/>
                <a:gd name="T145" fmla="*/ 0 h 16"/>
                <a:gd name="T146" fmla="*/ 16 w 16"/>
                <a:gd name="T147" fmla="*/ 16 h 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" h="16">
                  <a:moveTo>
                    <a:pt x="14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8" name="Freeform 218"/>
            <p:cNvSpPr>
              <a:spLocks noChangeArrowheads="1"/>
            </p:cNvSpPr>
            <p:nvPr/>
          </p:nvSpPr>
          <p:spPr bwMode="auto">
            <a:xfrm>
              <a:off x="4550100" y="2918883"/>
              <a:ext cx="14630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0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0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2147483647 w 16"/>
                <a:gd name="T35" fmla="*/ 2147483647 h 16"/>
                <a:gd name="T36" fmla="*/ 2147483647 w 16"/>
                <a:gd name="T37" fmla="*/ 2147483647 h 16"/>
                <a:gd name="T38" fmla="*/ 0 w 16"/>
                <a:gd name="T39" fmla="*/ 2147483647 h 16"/>
                <a:gd name="T40" fmla="*/ 0 w 16"/>
                <a:gd name="T41" fmla="*/ 2147483647 h 16"/>
                <a:gd name="T42" fmla="*/ 0 w 16"/>
                <a:gd name="T43" fmla="*/ 2147483647 h 16"/>
                <a:gd name="T44" fmla="*/ 2147483647 w 16"/>
                <a:gd name="T45" fmla="*/ 0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2147483647 h 16"/>
                <a:gd name="T52" fmla="*/ 2147483647 w 16"/>
                <a:gd name="T53" fmla="*/ 2147483647 h 16"/>
                <a:gd name="T54" fmla="*/ 2147483647 w 16"/>
                <a:gd name="T55" fmla="*/ 2147483647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2147483647 h 16"/>
                <a:gd name="T66" fmla="*/ 2147483647 w 16"/>
                <a:gd name="T67" fmla="*/ 2147483647 h 16"/>
                <a:gd name="T68" fmla="*/ 2147483647 w 16"/>
                <a:gd name="T69" fmla="*/ 2147483647 h 16"/>
                <a:gd name="T70" fmla="*/ 2147483647 w 16"/>
                <a:gd name="T71" fmla="*/ 2147483647 h 16"/>
                <a:gd name="T72" fmla="*/ 2147483647 w 16"/>
                <a:gd name="T73" fmla="*/ 2147483647 h 16"/>
                <a:gd name="T74" fmla="*/ 2147483647 w 16"/>
                <a:gd name="T75" fmla="*/ 2147483647 h 16"/>
                <a:gd name="T76" fmla="*/ 2147483647 w 16"/>
                <a:gd name="T77" fmla="*/ 2147483647 h 16"/>
                <a:gd name="T78" fmla="*/ 2147483647 w 16"/>
                <a:gd name="T79" fmla="*/ 2147483647 h 16"/>
                <a:gd name="T80" fmla="*/ 2147483647 w 16"/>
                <a:gd name="T81" fmla="*/ 2147483647 h 16"/>
                <a:gd name="T82" fmla="*/ 2147483647 w 16"/>
                <a:gd name="T83" fmla="*/ 2147483647 h 16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"/>
                <a:gd name="T127" fmla="*/ 0 h 16"/>
                <a:gd name="T128" fmla="*/ 16 w 16"/>
                <a:gd name="T129" fmla="*/ 16 h 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" h="16">
                  <a:moveTo>
                    <a:pt x="9" y="12"/>
                  </a:moveTo>
                  <a:lnTo>
                    <a:pt x="4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9" y="12"/>
                  </a:lnTo>
                  <a:close/>
                  <a:moveTo>
                    <a:pt x="9" y="12"/>
                  </a:moveTo>
                  <a:lnTo>
                    <a:pt x="9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39" name="Freeform 219"/>
            <p:cNvSpPr>
              <a:spLocks noChangeArrowheads="1"/>
            </p:cNvSpPr>
            <p:nvPr/>
          </p:nvSpPr>
          <p:spPr bwMode="auto">
            <a:xfrm>
              <a:off x="4566193" y="2918883"/>
              <a:ext cx="24871" cy="14145"/>
            </a:xfrm>
            <a:custGeom>
              <a:avLst/>
              <a:gdLst>
                <a:gd name="T0" fmla="*/ 2147483647 w 28"/>
                <a:gd name="T1" fmla="*/ 0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0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0 h 14"/>
                <a:gd name="T12" fmla="*/ 2147483647 w 28"/>
                <a:gd name="T13" fmla="*/ 0 h 14"/>
                <a:gd name="T14" fmla="*/ 2147483647 w 28"/>
                <a:gd name="T15" fmla="*/ 0 h 14"/>
                <a:gd name="T16" fmla="*/ 2147483647 w 28"/>
                <a:gd name="T17" fmla="*/ 2147483647 h 14"/>
                <a:gd name="T18" fmla="*/ 2147483647 w 28"/>
                <a:gd name="T19" fmla="*/ 0 h 14"/>
                <a:gd name="T20" fmla="*/ 2147483647 w 28"/>
                <a:gd name="T21" fmla="*/ 0 h 14"/>
                <a:gd name="T22" fmla="*/ 2147483647 w 28"/>
                <a:gd name="T23" fmla="*/ 0 h 14"/>
                <a:gd name="T24" fmla="*/ 2147483647 w 28"/>
                <a:gd name="T25" fmla="*/ 2147483647 h 14"/>
                <a:gd name="T26" fmla="*/ 2147483647 w 28"/>
                <a:gd name="T27" fmla="*/ 2147483647 h 14"/>
                <a:gd name="T28" fmla="*/ 2147483647 w 28"/>
                <a:gd name="T29" fmla="*/ 2147483647 h 14"/>
                <a:gd name="T30" fmla="*/ 2147483647 w 28"/>
                <a:gd name="T31" fmla="*/ 2147483647 h 14"/>
                <a:gd name="T32" fmla="*/ 2147483647 w 28"/>
                <a:gd name="T33" fmla="*/ 2147483647 h 14"/>
                <a:gd name="T34" fmla="*/ 2147483647 w 28"/>
                <a:gd name="T35" fmla="*/ 2147483647 h 14"/>
                <a:gd name="T36" fmla="*/ 2147483647 w 28"/>
                <a:gd name="T37" fmla="*/ 2147483647 h 14"/>
                <a:gd name="T38" fmla="*/ 2147483647 w 28"/>
                <a:gd name="T39" fmla="*/ 2147483647 h 14"/>
                <a:gd name="T40" fmla="*/ 2147483647 w 28"/>
                <a:gd name="T41" fmla="*/ 2147483647 h 14"/>
                <a:gd name="T42" fmla="*/ 2147483647 w 28"/>
                <a:gd name="T43" fmla="*/ 2147483647 h 14"/>
                <a:gd name="T44" fmla="*/ 2147483647 w 28"/>
                <a:gd name="T45" fmla="*/ 2147483647 h 14"/>
                <a:gd name="T46" fmla="*/ 2147483647 w 28"/>
                <a:gd name="T47" fmla="*/ 2147483647 h 14"/>
                <a:gd name="T48" fmla="*/ 2147483647 w 28"/>
                <a:gd name="T49" fmla="*/ 2147483647 h 14"/>
                <a:gd name="T50" fmla="*/ 2147483647 w 28"/>
                <a:gd name="T51" fmla="*/ 2147483647 h 14"/>
                <a:gd name="T52" fmla="*/ 2147483647 w 28"/>
                <a:gd name="T53" fmla="*/ 2147483647 h 14"/>
                <a:gd name="T54" fmla="*/ 2147483647 w 28"/>
                <a:gd name="T55" fmla="*/ 2147483647 h 14"/>
                <a:gd name="T56" fmla="*/ 2147483647 w 28"/>
                <a:gd name="T57" fmla="*/ 2147483647 h 14"/>
                <a:gd name="T58" fmla="*/ 2147483647 w 28"/>
                <a:gd name="T59" fmla="*/ 2147483647 h 14"/>
                <a:gd name="T60" fmla="*/ 2147483647 w 28"/>
                <a:gd name="T61" fmla="*/ 2147483647 h 14"/>
                <a:gd name="T62" fmla="*/ 2147483647 w 28"/>
                <a:gd name="T63" fmla="*/ 2147483647 h 14"/>
                <a:gd name="T64" fmla="*/ 2147483647 w 28"/>
                <a:gd name="T65" fmla="*/ 2147483647 h 14"/>
                <a:gd name="T66" fmla="*/ 2147483647 w 28"/>
                <a:gd name="T67" fmla="*/ 2147483647 h 14"/>
                <a:gd name="T68" fmla="*/ 2147483647 w 28"/>
                <a:gd name="T69" fmla="*/ 2147483647 h 14"/>
                <a:gd name="T70" fmla="*/ 2147483647 w 28"/>
                <a:gd name="T71" fmla="*/ 2147483647 h 14"/>
                <a:gd name="T72" fmla="*/ 2147483647 w 28"/>
                <a:gd name="T73" fmla="*/ 2147483647 h 14"/>
                <a:gd name="T74" fmla="*/ 2147483647 w 28"/>
                <a:gd name="T75" fmla="*/ 2147483647 h 14"/>
                <a:gd name="T76" fmla="*/ 2147483647 w 28"/>
                <a:gd name="T77" fmla="*/ 2147483647 h 14"/>
                <a:gd name="T78" fmla="*/ 2147483647 w 28"/>
                <a:gd name="T79" fmla="*/ 2147483647 h 14"/>
                <a:gd name="T80" fmla="*/ 2147483647 w 28"/>
                <a:gd name="T81" fmla="*/ 2147483647 h 14"/>
                <a:gd name="T82" fmla="*/ 0 w 28"/>
                <a:gd name="T83" fmla="*/ 2147483647 h 14"/>
                <a:gd name="T84" fmla="*/ 0 w 28"/>
                <a:gd name="T85" fmla="*/ 2147483647 h 14"/>
                <a:gd name="T86" fmla="*/ 0 w 28"/>
                <a:gd name="T87" fmla="*/ 2147483647 h 14"/>
                <a:gd name="T88" fmla="*/ 0 w 28"/>
                <a:gd name="T89" fmla="*/ 2147483647 h 14"/>
                <a:gd name="T90" fmla="*/ 0 w 28"/>
                <a:gd name="T91" fmla="*/ 0 h 14"/>
                <a:gd name="T92" fmla="*/ 0 w 28"/>
                <a:gd name="T93" fmla="*/ 0 h 14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14"/>
                <a:gd name="T143" fmla="*/ 28 w 28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14">
                  <a:moveTo>
                    <a:pt x="7" y="0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0" name="Freeform 220"/>
            <p:cNvSpPr>
              <a:spLocks noChangeArrowheads="1"/>
            </p:cNvSpPr>
            <p:nvPr/>
          </p:nvSpPr>
          <p:spPr bwMode="auto">
            <a:xfrm>
              <a:off x="4592528" y="2915354"/>
              <a:ext cx="8778" cy="17684"/>
            </a:xfrm>
            <a:custGeom>
              <a:avLst/>
              <a:gdLst>
                <a:gd name="T0" fmla="*/ 2147483647 w 9"/>
                <a:gd name="T1" fmla="*/ 0 h 20"/>
                <a:gd name="T2" fmla="*/ 2147483647 w 9"/>
                <a:gd name="T3" fmla="*/ 2147483647 h 20"/>
                <a:gd name="T4" fmla="*/ 2147483647 w 9"/>
                <a:gd name="T5" fmla="*/ 2147483647 h 20"/>
                <a:gd name="T6" fmla="*/ 0 w 9"/>
                <a:gd name="T7" fmla="*/ 2147483647 h 20"/>
                <a:gd name="T8" fmla="*/ 2147483647 w 9"/>
                <a:gd name="T9" fmla="*/ 0 h 20"/>
                <a:gd name="T10" fmla="*/ 2147483647 w 9"/>
                <a:gd name="T11" fmla="*/ 0 h 20"/>
                <a:gd name="T12" fmla="*/ 2147483647 w 9"/>
                <a:gd name="T13" fmla="*/ 0 h 20"/>
                <a:gd name="T14" fmla="*/ 2147483647 w 9"/>
                <a:gd name="T15" fmla="*/ 0 h 20"/>
                <a:gd name="T16" fmla="*/ 2147483647 w 9"/>
                <a:gd name="T17" fmla="*/ 2147483647 h 20"/>
                <a:gd name="T18" fmla="*/ 2147483647 w 9"/>
                <a:gd name="T19" fmla="*/ 2147483647 h 20"/>
                <a:gd name="T20" fmla="*/ 2147483647 w 9"/>
                <a:gd name="T21" fmla="*/ 2147483647 h 20"/>
                <a:gd name="T22" fmla="*/ 2147483647 w 9"/>
                <a:gd name="T23" fmla="*/ 2147483647 h 20"/>
                <a:gd name="T24" fmla="*/ 2147483647 w 9"/>
                <a:gd name="T25" fmla="*/ 2147483647 h 20"/>
                <a:gd name="T26" fmla="*/ 2147483647 w 9"/>
                <a:gd name="T27" fmla="*/ 2147483647 h 20"/>
                <a:gd name="T28" fmla="*/ 2147483647 w 9"/>
                <a:gd name="T29" fmla="*/ 2147483647 h 20"/>
                <a:gd name="T30" fmla="*/ 2147483647 w 9"/>
                <a:gd name="T31" fmla="*/ 2147483647 h 20"/>
                <a:gd name="T32" fmla="*/ 2147483647 w 9"/>
                <a:gd name="T33" fmla="*/ 2147483647 h 20"/>
                <a:gd name="T34" fmla="*/ 2147483647 w 9"/>
                <a:gd name="T35" fmla="*/ 0 h 20"/>
                <a:gd name="T36" fmla="*/ 2147483647 w 9"/>
                <a:gd name="T37" fmla="*/ 0 h 20"/>
                <a:gd name="T38" fmla="*/ 2147483647 w 9"/>
                <a:gd name="T39" fmla="*/ 0 h 20"/>
                <a:gd name="T40" fmla="*/ 2147483647 w 9"/>
                <a:gd name="T41" fmla="*/ 0 h 20"/>
                <a:gd name="T42" fmla="*/ 2147483647 w 9"/>
                <a:gd name="T43" fmla="*/ 2147483647 h 20"/>
                <a:gd name="T44" fmla="*/ 2147483647 w 9"/>
                <a:gd name="T45" fmla="*/ 2147483647 h 20"/>
                <a:gd name="T46" fmla="*/ 2147483647 w 9"/>
                <a:gd name="T47" fmla="*/ 2147483647 h 20"/>
                <a:gd name="T48" fmla="*/ 2147483647 w 9"/>
                <a:gd name="T49" fmla="*/ 2147483647 h 20"/>
                <a:gd name="T50" fmla="*/ 2147483647 w 9"/>
                <a:gd name="T51" fmla="*/ 2147483647 h 20"/>
                <a:gd name="T52" fmla="*/ 2147483647 w 9"/>
                <a:gd name="T53" fmla="*/ 2147483647 h 20"/>
                <a:gd name="T54" fmla="*/ 2147483647 w 9"/>
                <a:gd name="T55" fmla="*/ 2147483647 h 20"/>
                <a:gd name="T56" fmla="*/ 0 w 9"/>
                <a:gd name="T57" fmla="*/ 2147483647 h 20"/>
                <a:gd name="T58" fmla="*/ 0 w 9"/>
                <a:gd name="T59" fmla="*/ 2147483647 h 20"/>
                <a:gd name="T60" fmla="*/ 0 w 9"/>
                <a:gd name="T61" fmla="*/ 2147483647 h 20"/>
                <a:gd name="T62" fmla="*/ 2147483647 w 9"/>
                <a:gd name="T63" fmla="*/ 2147483647 h 20"/>
                <a:gd name="T64" fmla="*/ 2147483647 w 9"/>
                <a:gd name="T65" fmla="*/ 2147483647 h 20"/>
                <a:gd name="T66" fmla="*/ 2147483647 w 9"/>
                <a:gd name="T67" fmla="*/ 2147483647 h 20"/>
                <a:gd name="T68" fmla="*/ 2147483647 w 9"/>
                <a:gd name="T69" fmla="*/ 2147483647 h 20"/>
                <a:gd name="T70" fmla="*/ 2147483647 w 9"/>
                <a:gd name="T71" fmla="*/ 2147483647 h 20"/>
                <a:gd name="T72" fmla="*/ 0 w 9"/>
                <a:gd name="T73" fmla="*/ 2147483647 h 20"/>
                <a:gd name="T74" fmla="*/ 0 w 9"/>
                <a:gd name="T75" fmla="*/ 2147483647 h 20"/>
                <a:gd name="T76" fmla="*/ 0 w 9"/>
                <a:gd name="T77" fmla="*/ 2147483647 h 20"/>
                <a:gd name="T78" fmla="*/ 0 w 9"/>
                <a:gd name="T79" fmla="*/ 2147483647 h 20"/>
                <a:gd name="T80" fmla="*/ 2147483647 w 9"/>
                <a:gd name="T81" fmla="*/ 2147483647 h 20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"/>
                <a:gd name="T124" fmla="*/ 0 h 20"/>
                <a:gd name="T125" fmla="*/ 9 w 9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" h="20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  <a:moveTo>
                    <a:pt x="7" y="6"/>
                  </a:moveTo>
                  <a:lnTo>
                    <a:pt x="7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1" name="Freeform 221"/>
            <p:cNvSpPr>
              <a:spLocks noChangeArrowheads="1"/>
            </p:cNvSpPr>
            <p:nvPr/>
          </p:nvSpPr>
          <p:spPr bwMode="auto">
            <a:xfrm>
              <a:off x="4601306" y="2918883"/>
              <a:ext cx="16093" cy="14145"/>
            </a:xfrm>
            <a:custGeom>
              <a:avLst/>
              <a:gdLst>
                <a:gd name="T0" fmla="*/ 2147483647 w 19"/>
                <a:gd name="T1" fmla="*/ 0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0 w 19"/>
                <a:gd name="T7" fmla="*/ 2147483647 h 14"/>
                <a:gd name="T8" fmla="*/ 2147483647 w 19"/>
                <a:gd name="T9" fmla="*/ 0 h 14"/>
                <a:gd name="T10" fmla="*/ 2147483647 w 19"/>
                <a:gd name="T11" fmla="*/ 2147483647 h 14"/>
                <a:gd name="T12" fmla="*/ 2147483647 w 19"/>
                <a:gd name="T13" fmla="*/ 0 h 14"/>
                <a:gd name="T14" fmla="*/ 2147483647 w 19"/>
                <a:gd name="T15" fmla="*/ 0 h 14"/>
                <a:gd name="T16" fmla="*/ 2147483647 w 19"/>
                <a:gd name="T17" fmla="*/ 0 h 14"/>
                <a:gd name="T18" fmla="*/ 2147483647 w 19"/>
                <a:gd name="T19" fmla="*/ 0 h 14"/>
                <a:gd name="T20" fmla="*/ 2147483647 w 19"/>
                <a:gd name="T21" fmla="*/ 0 h 14"/>
                <a:gd name="T22" fmla="*/ 2147483647 w 19"/>
                <a:gd name="T23" fmla="*/ 0 h 14"/>
                <a:gd name="T24" fmla="*/ 2147483647 w 19"/>
                <a:gd name="T25" fmla="*/ 2147483647 h 14"/>
                <a:gd name="T26" fmla="*/ 2147483647 w 19"/>
                <a:gd name="T27" fmla="*/ 2147483647 h 14"/>
                <a:gd name="T28" fmla="*/ 2147483647 w 19"/>
                <a:gd name="T29" fmla="*/ 2147483647 h 14"/>
                <a:gd name="T30" fmla="*/ 2147483647 w 19"/>
                <a:gd name="T31" fmla="*/ 2147483647 h 14"/>
                <a:gd name="T32" fmla="*/ 2147483647 w 19"/>
                <a:gd name="T33" fmla="*/ 2147483647 h 14"/>
                <a:gd name="T34" fmla="*/ 2147483647 w 19"/>
                <a:gd name="T35" fmla="*/ 2147483647 h 14"/>
                <a:gd name="T36" fmla="*/ 2147483647 w 19"/>
                <a:gd name="T37" fmla="*/ 2147483647 h 14"/>
                <a:gd name="T38" fmla="*/ 2147483647 w 19"/>
                <a:gd name="T39" fmla="*/ 2147483647 h 14"/>
                <a:gd name="T40" fmla="*/ 2147483647 w 19"/>
                <a:gd name="T41" fmla="*/ 2147483647 h 14"/>
                <a:gd name="T42" fmla="*/ 2147483647 w 19"/>
                <a:gd name="T43" fmla="*/ 2147483647 h 14"/>
                <a:gd name="T44" fmla="*/ 2147483647 w 19"/>
                <a:gd name="T45" fmla="*/ 2147483647 h 14"/>
                <a:gd name="T46" fmla="*/ 2147483647 w 19"/>
                <a:gd name="T47" fmla="*/ 2147483647 h 14"/>
                <a:gd name="T48" fmla="*/ 2147483647 w 19"/>
                <a:gd name="T49" fmla="*/ 2147483647 h 14"/>
                <a:gd name="T50" fmla="*/ 2147483647 w 19"/>
                <a:gd name="T51" fmla="*/ 2147483647 h 14"/>
                <a:gd name="T52" fmla="*/ 2147483647 w 19"/>
                <a:gd name="T53" fmla="*/ 2147483647 h 14"/>
                <a:gd name="T54" fmla="*/ 2147483647 w 19"/>
                <a:gd name="T55" fmla="*/ 2147483647 h 14"/>
                <a:gd name="T56" fmla="*/ 2147483647 w 19"/>
                <a:gd name="T57" fmla="*/ 2147483647 h 14"/>
                <a:gd name="T58" fmla="*/ 2147483647 w 19"/>
                <a:gd name="T59" fmla="*/ 2147483647 h 14"/>
                <a:gd name="T60" fmla="*/ 2147483647 w 19"/>
                <a:gd name="T61" fmla="*/ 2147483647 h 14"/>
                <a:gd name="T62" fmla="*/ 2147483647 w 19"/>
                <a:gd name="T63" fmla="*/ 2147483647 h 14"/>
                <a:gd name="T64" fmla="*/ 2147483647 w 19"/>
                <a:gd name="T65" fmla="*/ 2147483647 h 14"/>
                <a:gd name="T66" fmla="*/ 2147483647 w 19"/>
                <a:gd name="T67" fmla="*/ 2147483647 h 14"/>
                <a:gd name="T68" fmla="*/ 2147483647 w 19"/>
                <a:gd name="T69" fmla="*/ 2147483647 h 14"/>
                <a:gd name="T70" fmla="*/ 2147483647 w 19"/>
                <a:gd name="T71" fmla="*/ 2147483647 h 14"/>
                <a:gd name="T72" fmla="*/ 2147483647 w 19"/>
                <a:gd name="T73" fmla="*/ 2147483647 h 14"/>
                <a:gd name="T74" fmla="*/ 2147483647 w 19"/>
                <a:gd name="T75" fmla="*/ 2147483647 h 14"/>
                <a:gd name="T76" fmla="*/ 2147483647 w 19"/>
                <a:gd name="T77" fmla="*/ 2147483647 h 14"/>
                <a:gd name="T78" fmla="*/ 2147483647 w 19"/>
                <a:gd name="T79" fmla="*/ 2147483647 h 14"/>
                <a:gd name="T80" fmla="*/ 2147483647 w 19"/>
                <a:gd name="T81" fmla="*/ 2147483647 h 14"/>
                <a:gd name="T82" fmla="*/ 2147483647 w 19"/>
                <a:gd name="T83" fmla="*/ 2147483647 h 14"/>
                <a:gd name="T84" fmla="*/ 2147483647 w 19"/>
                <a:gd name="T85" fmla="*/ 2147483647 h 14"/>
                <a:gd name="T86" fmla="*/ 0 w 19"/>
                <a:gd name="T87" fmla="*/ 2147483647 h 14"/>
                <a:gd name="T88" fmla="*/ 0 w 19"/>
                <a:gd name="T89" fmla="*/ 2147483647 h 14"/>
                <a:gd name="T90" fmla="*/ 2147483647 w 19"/>
                <a:gd name="T91" fmla="*/ 2147483647 h 14"/>
                <a:gd name="T92" fmla="*/ 2147483647 w 19"/>
                <a:gd name="T93" fmla="*/ 2147483647 h 14"/>
                <a:gd name="T94" fmla="*/ 2147483647 w 19"/>
                <a:gd name="T95" fmla="*/ 2147483647 h 14"/>
                <a:gd name="T96" fmla="*/ 2147483647 w 19"/>
                <a:gd name="T97" fmla="*/ 2147483647 h 14"/>
                <a:gd name="T98" fmla="*/ 2147483647 w 19"/>
                <a:gd name="T99" fmla="*/ 2147483647 h 14"/>
                <a:gd name="T100" fmla="*/ 2147483647 w 19"/>
                <a:gd name="T101" fmla="*/ 2147483647 h 14"/>
                <a:gd name="T102" fmla="*/ 2147483647 w 19"/>
                <a:gd name="T103" fmla="*/ 2147483647 h 14"/>
                <a:gd name="T104" fmla="*/ 2147483647 w 19"/>
                <a:gd name="T105" fmla="*/ 0 h 14"/>
                <a:gd name="T106" fmla="*/ 0 w 19"/>
                <a:gd name="T107" fmla="*/ 0 h 14"/>
                <a:gd name="T108" fmla="*/ 0 w 19"/>
                <a:gd name="T109" fmla="*/ 0 h 14"/>
                <a:gd name="T110" fmla="*/ 2147483647 w 19"/>
                <a:gd name="T111" fmla="*/ 0 h 14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"/>
                <a:gd name="T169" fmla="*/ 0 h 14"/>
                <a:gd name="T170" fmla="*/ 19 w 19"/>
                <a:gd name="T171" fmla="*/ 14 h 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" h="14">
                  <a:moveTo>
                    <a:pt x="7" y="0"/>
                  </a:move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2" name="Freeform 222"/>
            <p:cNvSpPr>
              <a:spLocks noChangeArrowheads="1"/>
            </p:cNvSpPr>
            <p:nvPr/>
          </p:nvSpPr>
          <p:spPr bwMode="auto">
            <a:xfrm>
              <a:off x="4620335" y="2915354"/>
              <a:ext cx="14630" cy="17684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2147483647 w 18"/>
                <a:gd name="T9" fmla="*/ 0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2147483647 w 18"/>
                <a:gd name="T37" fmla="*/ 2147483647 h 20"/>
                <a:gd name="T38" fmla="*/ 2147483647 w 18"/>
                <a:gd name="T39" fmla="*/ 2147483647 h 20"/>
                <a:gd name="T40" fmla="*/ 2147483647 w 18"/>
                <a:gd name="T41" fmla="*/ 2147483647 h 20"/>
                <a:gd name="T42" fmla="*/ 2147483647 w 18"/>
                <a:gd name="T43" fmla="*/ 2147483647 h 20"/>
                <a:gd name="T44" fmla="*/ 2147483647 w 18"/>
                <a:gd name="T45" fmla="*/ 2147483647 h 20"/>
                <a:gd name="T46" fmla="*/ 2147483647 w 18"/>
                <a:gd name="T47" fmla="*/ 2147483647 h 20"/>
                <a:gd name="T48" fmla="*/ 2147483647 w 18"/>
                <a:gd name="T49" fmla="*/ 2147483647 h 20"/>
                <a:gd name="T50" fmla="*/ 2147483647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2147483647 w 18"/>
                <a:gd name="T61" fmla="*/ 2147483647 h 20"/>
                <a:gd name="T62" fmla="*/ 2147483647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2147483647 w 18"/>
                <a:gd name="T79" fmla="*/ 2147483647 h 20"/>
                <a:gd name="T80" fmla="*/ 2147483647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0 w 18"/>
                <a:gd name="T91" fmla="*/ 2147483647 h 20"/>
                <a:gd name="T92" fmla="*/ 0 w 18"/>
                <a:gd name="T93" fmla="*/ 2147483647 h 20"/>
                <a:gd name="T94" fmla="*/ 2147483647 w 18"/>
                <a:gd name="T95" fmla="*/ 2147483647 h 20"/>
                <a:gd name="T96" fmla="*/ 2147483647 w 18"/>
                <a:gd name="T97" fmla="*/ 2147483647 h 20"/>
                <a:gd name="T98" fmla="*/ 2147483647 w 18"/>
                <a:gd name="T99" fmla="*/ 2147483647 h 20"/>
                <a:gd name="T100" fmla="*/ 2147483647 w 18"/>
                <a:gd name="T101" fmla="*/ 2147483647 h 20"/>
                <a:gd name="T102" fmla="*/ 2147483647 w 18"/>
                <a:gd name="T103" fmla="*/ 2147483647 h 20"/>
                <a:gd name="T104" fmla="*/ 2147483647 w 18"/>
                <a:gd name="T105" fmla="*/ 2147483647 h 20"/>
                <a:gd name="T106" fmla="*/ 2147483647 w 18"/>
                <a:gd name="T107" fmla="*/ 0 h 20"/>
                <a:gd name="T108" fmla="*/ 2147483647 w 18"/>
                <a:gd name="T109" fmla="*/ 0 h 20"/>
                <a:gd name="T110" fmla="*/ 0 w 18"/>
                <a:gd name="T111" fmla="*/ 0 h 20"/>
                <a:gd name="T112" fmla="*/ 0 w 18"/>
                <a:gd name="T113" fmla="*/ 0 h 20"/>
                <a:gd name="T114" fmla="*/ 2147483647 w 18"/>
                <a:gd name="T115" fmla="*/ 0 h 20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"/>
                <a:gd name="T175" fmla="*/ 0 h 20"/>
                <a:gd name="T176" fmla="*/ 18 w 18"/>
                <a:gd name="T177" fmla="*/ 20 h 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" h="20">
                  <a:moveTo>
                    <a:pt x="7" y="0"/>
                  </a:moveTo>
                  <a:lnTo>
                    <a:pt x="7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3" name="Freeform 223"/>
            <p:cNvSpPr>
              <a:spLocks noChangeArrowheads="1"/>
            </p:cNvSpPr>
            <p:nvPr/>
          </p:nvSpPr>
          <p:spPr bwMode="auto">
            <a:xfrm>
              <a:off x="4639354" y="2918883"/>
              <a:ext cx="14630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0 h 16"/>
                <a:gd name="T12" fmla="*/ 2147483647 w 16"/>
                <a:gd name="T13" fmla="*/ 0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2147483647 w 16"/>
                <a:gd name="T35" fmla="*/ 2147483647 h 16"/>
                <a:gd name="T36" fmla="*/ 0 w 16"/>
                <a:gd name="T37" fmla="*/ 2147483647 h 16"/>
                <a:gd name="T38" fmla="*/ 2147483647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0 h 16"/>
                <a:gd name="T44" fmla="*/ 2147483647 w 16"/>
                <a:gd name="T45" fmla="*/ 0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2147483647 h 16"/>
                <a:gd name="T52" fmla="*/ 2147483647 w 16"/>
                <a:gd name="T53" fmla="*/ 2147483647 h 16"/>
                <a:gd name="T54" fmla="*/ 2147483647 w 16"/>
                <a:gd name="T55" fmla="*/ 2147483647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2147483647 h 16"/>
                <a:gd name="T66" fmla="*/ 2147483647 w 16"/>
                <a:gd name="T67" fmla="*/ 2147483647 h 16"/>
                <a:gd name="T68" fmla="*/ 2147483647 w 16"/>
                <a:gd name="T69" fmla="*/ 2147483647 h 16"/>
                <a:gd name="T70" fmla="*/ 2147483647 w 16"/>
                <a:gd name="T71" fmla="*/ 2147483647 h 16"/>
                <a:gd name="T72" fmla="*/ 2147483647 w 16"/>
                <a:gd name="T73" fmla="*/ 2147483647 h 16"/>
                <a:gd name="T74" fmla="*/ 2147483647 w 16"/>
                <a:gd name="T75" fmla="*/ 2147483647 h 16"/>
                <a:gd name="T76" fmla="*/ 2147483647 w 16"/>
                <a:gd name="T77" fmla="*/ 2147483647 h 16"/>
                <a:gd name="T78" fmla="*/ 2147483647 w 16"/>
                <a:gd name="T79" fmla="*/ 2147483647 h 16"/>
                <a:gd name="T80" fmla="*/ 2147483647 w 16"/>
                <a:gd name="T81" fmla="*/ 2147483647 h 16"/>
                <a:gd name="T82" fmla="*/ 2147483647 w 16"/>
                <a:gd name="T83" fmla="*/ 2147483647 h 16"/>
                <a:gd name="T84" fmla="*/ 2147483647 w 16"/>
                <a:gd name="T85" fmla="*/ 2147483647 h 16"/>
                <a:gd name="T86" fmla="*/ 2147483647 w 16"/>
                <a:gd name="T87" fmla="*/ 2147483647 h 16"/>
                <a:gd name="T88" fmla="*/ 2147483647 w 16"/>
                <a:gd name="T89" fmla="*/ 2147483647 h 16"/>
                <a:gd name="T90" fmla="*/ 2147483647 w 16"/>
                <a:gd name="T91" fmla="*/ 2147483647 h 16"/>
                <a:gd name="T92" fmla="*/ 2147483647 w 16"/>
                <a:gd name="T93" fmla="*/ 0 h 16"/>
                <a:gd name="T94" fmla="*/ 2147483647 w 16"/>
                <a:gd name="T95" fmla="*/ 0 h 16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"/>
                <a:gd name="T145" fmla="*/ 0 h 16"/>
                <a:gd name="T146" fmla="*/ 16 w 16"/>
                <a:gd name="T147" fmla="*/ 16 h 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4" name="Freeform 224"/>
            <p:cNvSpPr>
              <a:spLocks noChangeArrowheads="1"/>
            </p:cNvSpPr>
            <p:nvPr/>
          </p:nvSpPr>
          <p:spPr bwMode="auto">
            <a:xfrm>
              <a:off x="4402305" y="2915354"/>
              <a:ext cx="24871" cy="19449"/>
            </a:xfrm>
            <a:custGeom>
              <a:avLst/>
              <a:gdLst>
                <a:gd name="T0" fmla="*/ 0 w 26"/>
                <a:gd name="T1" fmla="*/ 0 h 22"/>
                <a:gd name="T2" fmla="*/ 11479 w 26"/>
                <a:gd name="T3" fmla="*/ 0 h 22"/>
                <a:gd name="T4" fmla="*/ 9566 w 26"/>
                <a:gd name="T5" fmla="*/ 0 h 22"/>
                <a:gd name="T6" fmla="*/ 9566 w 26"/>
                <a:gd name="T7" fmla="*/ 1768 h 22"/>
                <a:gd name="T8" fmla="*/ 9566 w 26"/>
                <a:gd name="T9" fmla="*/ 3536 h 22"/>
                <a:gd name="T10" fmla="*/ 9566 w 26"/>
                <a:gd name="T11" fmla="*/ 12377 h 22"/>
                <a:gd name="T12" fmla="*/ 9566 w 26"/>
                <a:gd name="T13" fmla="*/ 14145 h 22"/>
                <a:gd name="T14" fmla="*/ 9566 w 26"/>
                <a:gd name="T15" fmla="*/ 15913 h 22"/>
                <a:gd name="T16" fmla="*/ 11479 w 26"/>
                <a:gd name="T17" fmla="*/ 17681 h 22"/>
                <a:gd name="T18" fmla="*/ 13392 w 26"/>
                <a:gd name="T19" fmla="*/ 17681 h 22"/>
                <a:gd name="T20" fmla="*/ 16262 w 26"/>
                <a:gd name="T21" fmla="*/ 17681 h 22"/>
                <a:gd name="T22" fmla="*/ 16262 w 26"/>
                <a:gd name="T23" fmla="*/ 15913 h 22"/>
                <a:gd name="T24" fmla="*/ 18175 w 26"/>
                <a:gd name="T25" fmla="*/ 15913 h 22"/>
                <a:gd name="T26" fmla="*/ 18175 w 26"/>
                <a:gd name="T27" fmla="*/ 14145 h 22"/>
                <a:gd name="T28" fmla="*/ 20088 w 26"/>
                <a:gd name="T29" fmla="*/ 12377 h 22"/>
                <a:gd name="T30" fmla="*/ 20088 w 26"/>
                <a:gd name="T31" fmla="*/ 10609 h 22"/>
                <a:gd name="T32" fmla="*/ 20088 w 26"/>
                <a:gd name="T33" fmla="*/ 3536 h 22"/>
                <a:gd name="T34" fmla="*/ 20088 w 26"/>
                <a:gd name="T35" fmla="*/ 1768 h 22"/>
                <a:gd name="T36" fmla="*/ 18175 w 26"/>
                <a:gd name="T37" fmla="*/ 1768 h 22"/>
                <a:gd name="T38" fmla="*/ 18175 w 26"/>
                <a:gd name="T39" fmla="*/ 0 h 22"/>
                <a:gd name="T40" fmla="*/ 16262 w 26"/>
                <a:gd name="T41" fmla="*/ 0 h 22"/>
                <a:gd name="T42" fmla="*/ 24871 w 26"/>
                <a:gd name="T43" fmla="*/ 0 h 22"/>
                <a:gd name="T44" fmla="*/ 22958 w 26"/>
                <a:gd name="T45" fmla="*/ 0 h 22"/>
                <a:gd name="T46" fmla="*/ 20088 w 26"/>
                <a:gd name="T47" fmla="*/ 1768 h 22"/>
                <a:gd name="T48" fmla="*/ 20088 w 26"/>
                <a:gd name="T49" fmla="*/ 3536 h 22"/>
                <a:gd name="T50" fmla="*/ 20088 w 26"/>
                <a:gd name="T51" fmla="*/ 10609 h 22"/>
                <a:gd name="T52" fmla="*/ 20088 w 26"/>
                <a:gd name="T53" fmla="*/ 12377 h 22"/>
                <a:gd name="T54" fmla="*/ 20088 w 26"/>
                <a:gd name="T55" fmla="*/ 14145 h 22"/>
                <a:gd name="T56" fmla="*/ 20088 w 26"/>
                <a:gd name="T57" fmla="*/ 15913 h 22"/>
                <a:gd name="T58" fmla="*/ 18175 w 26"/>
                <a:gd name="T59" fmla="*/ 17681 h 22"/>
                <a:gd name="T60" fmla="*/ 16262 w 26"/>
                <a:gd name="T61" fmla="*/ 17681 h 22"/>
                <a:gd name="T62" fmla="*/ 11479 w 26"/>
                <a:gd name="T63" fmla="*/ 19449 h 22"/>
                <a:gd name="T64" fmla="*/ 9566 w 26"/>
                <a:gd name="T65" fmla="*/ 19449 h 22"/>
                <a:gd name="T66" fmla="*/ 6696 w 26"/>
                <a:gd name="T67" fmla="*/ 17681 h 22"/>
                <a:gd name="T68" fmla="*/ 4783 w 26"/>
                <a:gd name="T69" fmla="*/ 17681 h 22"/>
                <a:gd name="T70" fmla="*/ 4783 w 26"/>
                <a:gd name="T71" fmla="*/ 15913 h 22"/>
                <a:gd name="T72" fmla="*/ 2870 w 26"/>
                <a:gd name="T73" fmla="*/ 14145 h 22"/>
                <a:gd name="T74" fmla="*/ 2870 w 26"/>
                <a:gd name="T75" fmla="*/ 12377 h 22"/>
                <a:gd name="T76" fmla="*/ 2870 w 26"/>
                <a:gd name="T77" fmla="*/ 3536 h 22"/>
                <a:gd name="T78" fmla="*/ 2870 w 26"/>
                <a:gd name="T79" fmla="*/ 1768 h 22"/>
                <a:gd name="T80" fmla="*/ 2870 w 26"/>
                <a:gd name="T81" fmla="*/ 0 h 22"/>
                <a:gd name="T82" fmla="*/ 0 w 26"/>
                <a:gd name="T83" fmla="*/ 0 h 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22"/>
                <a:gd name="T128" fmla="*/ 26 w 26"/>
                <a:gd name="T129" fmla="*/ 22 h 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22">
                  <a:moveTo>
                    <a:pt x="0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5" name="Freeform 225"/>
            <p:cNvSpPr>
              <a:spLocks noChangeArrowheads="1"/>
            </p:cNvSpPr>
            <p:nvPr/>
          </p:nvSpPr>
          <p:spPr bwMode="auto">
            <a:xfrm>
              <a:off x="4427186" y="2918883"/>
              <a:ext cx="24871" cy="14145"/>
            </a:xfrm>
            <a:custGeom>
              <a:avLst/>
              <a:gdLst>
                <a:gd name="T0" fmla="*/ 2147483647 w 28"/>
                <a:gd name="T1" fmla="*/ 0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0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0 h 14"/>
                <a:gd name="T12" fmla="*/ 2147483647 w 28"/>
                <a:gd name="T13" fmla="*/ 0 h 14"/>
                <a:gd name="T14" fmla="*/ 2147483647 w 28"/>
                <a:gd name="T15" fmla="*/ 0 h 14"/>
                <a:gd name="T16" fmla="*/ 2147483647 w 28"/>
                <a:gd name="T17" fmla="*/ 2147483647 h 14"/>
                <a:gd name="T18" fmla="*/ 2147483647 w 28"/>
                <a:gd name="T19" fmla="*/ 0 h 14"/>
                <a:gd name="T20" fmla="*/ 2147483647 w 28"/>
                <a:gd name="T21" fmla="*/ 0 h 14"/>
                <a:gd name="T22" fmla="*/ 2147483647 w 28"/>
                <a:gd name="T23" fmla="*/ 0 h 14"/>
                <a:gd name="T24" fmla="*/ 2147483647 w 28"/>
                <a:gd name="T25" fmla="*/ 2147483647 h 14"/>
                <a:gd name="T26" fmla="*/ 2147483647 w 28"/>
                <a:gd name="T27" fmla="*/ 2147483647 h 14"/>
                <a:gd name="T28" fmla="*/ 2147483647 w 28"/>
                <a:gd name="T29" fmla="*/ 2147483647 h 14"/>
                <a:gd name="T30" fmla="*/ 2147483647 w 28"/>
                <a:gd name="T31" fmla="*/ 2147483647 h 14"/>
                <a:gd name="T32" fmla="*/ 2147483647 w 28"/>
                <a:gd name="T33" fmla="*/ 2147483647 h 14"/>
                <a:gd name="T34" fmla="*/ 2147483647 w 28"/>
                <a:gd name="T35" fmla="*/ 2147483647 h 14"/>
                <a:gd name="T36" fmla="*/ 2147483647 w 28"/>
                <a:gd name="T37" fmla="*/ 2147483647 h 14"/>
                <a:gd name="T38" fmla="*/ 2147483647 w 28"/>
                <a:gd name="T39" fmla="*/ 2147483647 h 14"/>
                <a:gd name="T40" fmla="*/ 2147483647 w 28"/>
                <a:gd name="T41" fmla="*/ 2147483647 h 14"/>
                <a:gd name="T42" fmla="*/ 2147483647 w 28"/>
                <a:gd name="T43" fmla="*/ 2147483647 h 14"/>
                <a:gd name="T44" fmla="*/ 2147483647 w 28"/>
                <a:gd name="T45" fmla="*/ 2147483647 h 14"/>
                <a:gd name="T46" fmla="*/ 2147483647 w 28"/>
                <a:gd name="T47" fmla="*/ 2147483647 h 14"/>
                <a:gd name="T48" fmla="*/ 2147483647 w 28"/>
                <a:gd name="T49" fmla="*/ 2147483647 h 14"/>
                <a:gd name="T50" fmla="*/ 2147483647 w 28"/>
                <a:gd name="T51" fmla="*/ 2147483647 h 14"/>
                <a:gd name="T52" fmla="*/ 2147483647 w 28"/>
                <a:gd name="T53" fmla="*/ 2147483647 h 14"/>
                <a:gd name="T54" fmla="*/ 2147483647 w 28"/>
                <a:gd name="T55" fmla="*/ 2147483647 h 14"/>
                <a:gd name="T56" fmla="*/ 2147483647 w 28"/>
                <a:gd name="T57" fmla="*/ 2147483647 h 14"/>
                <a:gd name="T58" fmla="*/ 2147483647 w 28"/>
                <a:gd name="T59" fmla="*/ 2147483647 h 14"/>
                <a:gd name="T60" fmla="*/ 2147483647 w 28"/>
                <a:gd name="T61" fmla="*/ 2147483647 h 14"/>
                <a:gd name="T62" fmla="*/ 2147483647 w 28"/>
                <a:gd name="T63" fmla="*/ 2147483647 h 14"/>
                <a:gd name="T64" fmla="*/ 2147483647 w 28"/>
                <a:gd name="T65" fmla="*/ 2147483647 h 14"/>
                <a:gd name="T66" fmla="*/ 2147483647 w 28"/>
                <a:gd name="T67" fmla="*/ 2147483647 h 14"/>
                <a:gd name="T68" fmla="*/ 2147483647 w 28"/>
                <a:gd name="T69" fmla="*/ 2147483647 h 14"/>
                <a:gd name="T70" fmla="*/ 2147483647 w 28"/>
                <a:gd name="T71" fmla="*/ 2147483647 h 14"/>
                <a:gd name="T72" fmla="*/ 2147483647 w 28"/>
                <a:gd name="T73" fmla="*/ 2147483647 h 14"/>
                <a:gd name="T74" fmla="*/ 2147483647 w 28"/>
                <a:gd name="T75" fmla="*/ 2147483647 h 14"/>
                <a:gd name="T76" fmla="*/ 2147483647 w 28"/>
                <a:gd name="T77" fmla="*/ 2147483647 h 14"/>
                <a:gd name="T78" fmla="*/ 2147483647 w 28"/>
                <a:gd name="T79" fmla="*/ 2147483647 h 14"/>
                <a:gd name="T80" fmla="*/ 2147483647 w 28"/>
                <a:gd name="T81" fmla="*/ 2147483647 h 14"/>
                <a:gd name="T82" fmla="*/ 0 w 28"/>
                <a:gd name="T83" fmla="*/ 2147483647 h 14"/>
                <a:gd name="T84" fmla="*/ 0 w 28"/>
                <a:gd name="T85" fmla="*/ 2147483647 h 14"/>
                <a:gd name="T86" fmla="*/ 0 w 28"/>
                <a:gd name="T87" fmla="*/ 2147483647 h 14"/>
                <a:gd name="T88" fmla="*/ 0 w 28"/>
                <a:gd name="T89" fmla="*/ 2147483647 h 14"/>
                <a:gd name="T90" fmla="*/ 0 w 28"/>
                <a:gd name="T91" fmla="*/ 0 h 14"/>
                <a:gd name="T92" fmla="*/ 0 w 28"/>
                <a:gd name="T93" fmla="*/ 0 h 14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14"/>
                <a:gd name="T143" fmla="*/ 28 w 28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14">
                  <a:moveTo>
                    <a:pt x="7" y="0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6" name="Freeform 226"/>
            <p:cNvSpPr>
              <a:spLocks noChangeArrowheads="1"/>
            </p:cNvSpPr>
            <p:nvPr/>
          </p:nvSpPr>
          <p:spPr bwMode="auto">
            <a:xfrm>
              <a:off x="4462299" y="2915354"/>
              <a:ext cx="17556" cy="19449"/>
            </a:xfrm>
            <a:custGeom>
              <a:avLst/>
              <a:gdLst>
                <a:gd name="T0" fmla="*/ 2147483647 w 19"/>
                <a:gd name="T1" fmla="*/ 0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0 w 19"/>
                <a:gd name="T7" fmla="*/ 2147483647 h 22"/>
                <a:gd name="T8" fmla="*/ 2147483647 w 19"/>
                <a:gd name="T9" fmla="*/ 0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2147483647 w 19"/>
                <a:gd name="T15" fmla="*/ 2147483647 h 22"/>
                <a:gd name="T16" fmla="*/ 2147483647 w 19"/>
                <a:gd name="T17" fmla="*/ 2147483647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2147483647 w 19"/>
                <a:gd name="T23" fmla="*/ 2147483647 h 22"/>
                <a:gd name="T24" fmla="*/ 2147483647 w 19"/>
                <a:gd name="T25" fmla="*/ 2147483647 h 22"/>
                <a:gd name="T26" fmla="*/ 2147483647 w 19"/>
                <a:gd name="T27" fmla="*/ 2147483647 h 22"/>
                <a:gd name="T28" fmla="*/ 2147483647 w 19"/>
                <a:gd name="T29" fmla="*/ 2147483647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2147483647 w 19"/>
                <a:gd name="T41" fmla="*/ 2147483647 h 22"/>
                <a:gd name="T42" fmla="*/ 2147483647 w 19"/>
                <a:gd name="T43" fmla="*/ 2147483647 h 22"/>
                <a:gd name="T44" fmla="*/ 2147483647 w 19"/>
                <a:gd name="T45" fmla="*/ 2147483647 h 22"/>
                <a:gd name="T46" fmla="*/ 2147483647 w 19"/>
                <a:gd name="T47" fmla="*/ 2147483647 h 22"/>
                <a:gd name="T48" fmla="*/ 2147483647 w 19"/>
                <a:gd name="T49" fmla="*/ 2147483647 h 22"/>
                <a:gd name="T50" fmla="*/ 2147483647 w 19"/>
                <a:gd name="T51" fmla="*/ 2147483647 h 22"/>
                <a:gd name="T52" fmla="*/ 2147483647 w 19"/>
                <a:gd name="T53" fmla="*/ 2147483647 h 22"/>
                <a:gd name="T54" fmla="*/ 2147483647 w 19"/>
                <a:gd name="T55" fmla="*/ 2147483647 h 22"/>
                <a:gd name="T56" fmla="*/ 2147483647 w 19"/>
                <a:gd name="T57" fmla="*/ 0 h 22"/>
                <a:gd name="T58" fmla="*/ 2147483647 w 19"/>
                <a:gd name="T59" fmla="*/ 0 h 22"/>
                <a:gd name="T60" fmla="*/ 0 w 19"/>
                <a:gd name="T61" fmla="*/ 0 h 22"/>
                <a:gd name="T62" fmla="*/ 0 w 19"/>
                <a:gd name="T63" fmla="*/ 0 h 22"/>
                <a:gd name="T64" fmla="*/ 0 w 19"/>
                <a:gd name="T65" fmla="*/ 0 h 22"/>
                <a:gd name="T66" fmla="*/ 0 w 19"/>
                <a:gd name="T67" fmla="*/ 0 h 22"/>
                <a:gd name="T68" fmla="*/ 2147483647 w 19"/>
                <a:gd name="T69" fmla="*/ 0 h 22"/>
                <a:gd name="T70" fmla="*/ 17694720 60000 65536"/>
                <a:gd name="T71" fmla="*/ 0 60000 65536"/>
                <a:gd name="T72" fmla="*/ 5898240 60000 65536"/>
                <a:gd name="T73" fmla="*/ 1179648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22"/>
                <a:gd name="T107" fmla="*/ 19 w 19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22">
                  <a:moveTo>
                    <a:pt x="7" y="0"/>
                  </a:moveTo>
                  <a:lnTo>
                    <a:pt x="7" y="8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2" y="2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7" name="Freeform 227"/>
            <p:cNvSpPr>
              <a:spLocks noChangeArrowheads="1"/>
            </p:cNvSpPr>
            <p:nvPr/>
          </p:nvSpPr>
          <p:spPr bwMode="auto">
            <a:xfrm>
              <a:off x="4468151" y="2922422"/>
              <a:ext cx="4389" cy="10607"/>
            </a:xfrm>
            <a:custGeom>
              <a:avLst/>
              <a:gdLst>
                <a:gd name="T0" fmla="*/ 2147483647 w 5"/>
                <a:gd name="T1" fmla="*/ 0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0 w 5"/>
                <a:gd name="T7" fmla="*/ 2147483647 h 12"/>
                <a:gd name="T8" fmla="*/ 0 w 5"/>
                <a:gd name="T9" fmla="*/ 0 h 12"/>
                <a:gd name="T10" fmla="*/ 0 w 5"/>
                <a:gd name="T11" fmla="*/ 2147483647 h 12"/>
                <a:gd name="T12" fmla="*/ 0 w 5"/>
                <a:gd name="T13" fmla="*/ 2147483647 h 12"/>
                <a:gd name="T14" fmla="*/ 0 w 5"/>
                <a:gd name="T15" fmla="*/ 2147483647 h 12"/>
                <a:gd name="T16" fmla="*/ 0 w 5"/>
                <a:gd name="T17" fmla="*/ 2147483647 h 12"/>
                <a:gd name="T18" fmla="*/ 0 w 5"/>
                <a:gd name="T19" fmla="*/ 2147483647 h 12"/>
                <a:gd name="T20" fmla="*/ 2147483647 w 5"/>
                <a:gd name="T21" fmla="*/ 2147483647 h 12"/>
                <a:gd name="T22" fmla="*/ 2147483647 w 5"/>
                <a:gd name="T23" fmla="*/ 2147483647 h 12"/>
                <a:gd name="T24" fmla="*/ 2147483647 w 5"/>
                <a:gd name="T25" fmla="*/ 2147483647 h 12"/>
                <a:gd name="T26" fmla="*/ 2147483647 w 5"/>
                <a:gd name="T27" fmla="*/ 2147483647 h 12"/>
                <a:gd name="T28" fmla="*/ 2147483647 w 5"/>
                <a:gd name="T29" fmla="*/ 2147483647 h 12"/>
                <a:gd name="T30" fmla="*/ 2147483647 w 5"/>
                <a:gd name="T31" fmla="*/ 2147483647 h 12"/>
                <a:gd name="T32" fmla="*/ 2147483647 w 5"/>
                <a:gd name="T33" fmla="*/ 2147483647 h 12"/>
                <a:gd name="T34" fmla="*/ 2147483647 w 5"/>
                <a:gd name="T35" fmla="*/ 2147483647 h 12"/>
                <a:gd name="T36" fmla="*/ 2147483647 w 5"/>
                <a:gd name="T37" fmla="*/ 2147483647 h 12"/>
                <a:gd name="T38" fmla="*/ 2147483647 w 5"/>
                <a:gd name="T39" fmla="*/ 0 h 12"/>
                <a:gd name="T40" fmla="*/ 2147483647 w 5"/>
                <a:gd name="T41" fmla="*/ 0 h 12"/>
                <a:gd name="T42" fmla="*/ 2147483647 w 5"/>
                <a:gd name="T43" fmla="*/ 0 h 12"/>
                <a:gd name="T44" fmla="*/ 0 w 5"/>
                <a:gd name="T45" fmla="*/ 0 h 12"/>
                <a:gd name="T46" fmla="*/ 0 w 5"/>
                <a:gd name="T47" fmla="*/ 0 h 12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2"/>
                <a:gd name="T74" fmla="*/ 5 w 5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2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8" name="Freeform 228"/>
            <p:cNvSpPr>
              <a:spLocks noChangeArrowheads="1"/>
            </p:cNvSpPr>
            <p:nvPr/>
          </p:nvSpPr>
          <p:spPr bwMode="auto">
            <a:xfrm>
              <a:off x="4481318" y="2918883"/>
              <a:ext cx="14630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0 h 16"/>
                <a:gd name="T12" fmla="*/ 2147483647 w 16"/>
                <a:gd name="T13" fmla="*/ 0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0 w 16"/>
                <a:gd name="T35" fmla="*/ 2147483647 h 16"/>
                <a:gd name="T36" fmla="*/ 0 w 16"/>
                <a:gd name="T37" fmla="*/ 2147483647 h 16"/>
                <a:gd name="T38" fmla="*/ 0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0 h 16"/>
                <a:gd name="T44" fmla="*/ 2147483647 w 16"/>
                <a:gd name="T45" fmla="*/ 0 h 16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6"/>
                <a:gd name="T71" fmla="*/ 16 w 16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6">
                  <a:moveTo>
                    <a:pt x="7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49" name="Freeform 229"/>
            <p:cNvSpPr>
              <a:spLocks noChangeArrowheads="1"/>
            </p:cNvSpPr>
            <p:nvPr/>
          </p:nvSpPr>
          <p:spPr bwMode="auto">
            <a:xfrm>
              <a:off x="4487180" y="2918883"/>
              <a:ext cx="5852" cy="14145"/>
            </a:xfrm>
            <a:custGeom>
              <a:avLst/>
              <a:gdLst>
                <a:gd name="T0" fmla="*/ 2147483647 w 7"/>
                <a:gd name="T1" fmla="*/ 0 h 14"/>
                <a:gd name="T2" fmla="*/ 2147483647 w 7"/>
                <a:gd name="T3" fmla="*/ 2147483647 h 14"/>
                <a:gd name="T4" fmla="*/ 2147483647 w 7"/>
                <a:gd name="T5" fmla="*/ 2147483647 h 14"/>
                <a:gd name="T6" fmla="*/ 0 w 7"/>
                <a:gd name="T7" fmla="*/ 2147483647 h 14"/>
                <a:gd name="T8" fmla="*/ 2147483647 w 7"/>
                <a:gd name="T9" fmla="*/ 0 h 14"/>
                <a:gd name="T10" fmla="*/ 2147483647 w 7"/>
                <a:gd name="T11" fmla="*/ 0 h 14"/>
                <a:gd name="T12" fmla="*/ 2147483647 w 7"/>
                <a:gd name="T13" fmla="*/ 2147483647 h 14"/>
                <a:gd name="T14" fmla="*/ 2147483647 w 7"/>
                <a:gd name="T15" fmla="*/ 2147483647 h 14"/>
                <a:gd name="T16" fmla="*/ 0 w 7"/>
                <a:gd name="T17" fmla="*/ 2147483647 h 14"/>
                <a:gd name="T18" fmla="*/ 0 w 7"/>
                <a:gd name="T19" fmla="*/ 2147483647 h 14"/>
                <a:gd name="T20" fmla="*/ 0 w 7"/>
                <a:gd name="T21" fmla="*/ 2147483647 h 14"/>
                <a:gd name="T22" fmla="*/ 0 w 7"/>
                <a:gd name="T23" fmla="*/ 2147483647 h 14"/>
                <a:gd name="T24" fmla="*/ 0 w 7"/>
                <a:gd name="T25" fmla="*/ 2147483647 h 14"/>
                <a:gd name="T26" fmla="*/ 2147483647 w 7"/>
                <a:gd name="T27" fmla="*/ 2147483647 h 14"/>
                <a:gd name="T28" fmla="*/ 2147483647 w 7"/>
                <a:gd name="T29" fmla="*/ 2147483647 h 14"/>
                <a:gd name="T30" fmla="*/ 2147483647 w 7"/>
                <a:gd name="T31" fmla="*/ 2147483647 h 14"/>
                <a:gd name="T32" fmla="*/ 2147483647 w 7"/>
                <a:gd name="T33" fmla="*/ 2147483647 h 14"/>
                <a:gd name="T34" fmla="*/ 2147483647 w 7"/>
                <a:gd name="T35" fmla="*/ 2147483647 h 14"/>
                <a:gd name="T36" fmla="*/ 2147483647 w 7"/>
                <a:gd name="T37" fmla="*/ 2147483647 h 14"/>
                <a:gd name="T38" fmla="*/ 2147483647 w 7"/>
                <a:gd name="T39" fmla="*/ 2147483647 h 14"/>
                <a:gd name="T40" fmla="*/ 2147483647 w 7"/>
                <a:gd name="T41" fmla="*/ 2147483647 h 14"/>
                <a:gd name="T42" fmla="*/ 2147483647 w 7"/>
                <a:gd name="T43" fmla="*/ 2147483647 h 14"/>
                <a:gd name="T44" fmla="*/ 2147483647 w 7"/>
                <a:gd name="T45" fmla="*/ 2147483647 h 14"/>
                <a:gd name="T46" fmla="*/ 2147483647 w 7"/>
                <a:gd name="T47" fmla="*/ 2147483647 h 14"/>
                <a:gd name="T48" fmla="*/ 2147483647 w 7"/>
                <a:gd name="T49" fmla="*/ 2147483647 h 14"/>
                <a:gd name="T50" fmla="*/ 2147483647 w 7"/>
                <a:gd name="T51" fmla="*/ 2147483647 h 14"/>
                <a:gd name="T52" fmla="*/ 2147483647 w 7"/>
                <a:gd name="T53" fmla="*/ 2147483647 h 14"/>
                <a:gd name="T54" fmla="*/ 2147483647 w 7"/>
                <a:gd name="T55" fmla="*/ 0 h 14"/>
                <a:gd name="T56" fmla="*/ 2147483647 w 7"/>
                <a:gd name="T57" fmla="*/ 0 h 14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"/>
                <a:gd name="T88" fmla="*/ 0 h 14"/>
                <a:gd name="T89" fmla="*/ 7 w 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" h="1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0" name="Freeform 230"/>
            <p:cNvSpPr>
              <a:spLocks noChangeArrowheads="1"/>
            </p:cNvSpPr>
            <p:nvPr/>
          </p:nvSpPr>
          <p:spPr bwMode="auto">
            <a:xfrm>
              <a:off x="4497421" y="2918883"/>
              <a:ext cx="23408" cy="14145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2147483647 h 14"/>
                <a:gd name="T4" fmla="*/ 2147483647 w 27"/>
                <a:gd name="T5" fmla="*/ 2147483647 h 14"/>
                <a:gd name="T6" fmla="*/ 0 w 27"/>
                <a:gd name="T7" fmla="*/ 2147483647 h 14"/>
                <a:gd name="T8" fmla="*/ 2147483647 w 27"/>
                <a:gd name="T9" fmla="*/ 2147483647 h 14"/>
                <a:gd name="T10" fmla="*/ 2147483647 w 27"/>
                <a:gd name="T11" fmla="*/ 0 h 14"/>
                <a:gd name="T12" fmla="*/ 2147483647 w 27"/>
                <a:gd name="T13" fmla="*/ 0 h 14"/>
                <a:gd name="T14" fmla="*/ 2147483647 w 27"/>
                <a:gd name="T15" fmla="*/ 0 h 14"/>
                <a:gd name="T16" fmla="*/ 2147483647 w 27"/>
                <a:gd name="T17" fmla="*/ 2147483647 h 14"/>
                <a:gd name="T18" fmla="*/ 2147483647 w 27"/>
                <a:gd name="T19" fmla="*/ 0 h 14"/>
                <a:gd name="T20" fmla="*/ 2147483647 w 27"/>
                <a:gd name="T21" fmla="*/ 0 h 14"/>
                <a:gd name="T22" fmla="*/ 2147483647 w 27"/>
                <a:gd name="T23" fmla="*/ 0 h 14"/>
                <a:gd name="T24" fmla="*/ 2147483647 w 27"/>
                <a:gd name="T25" fmla="*/ 2147483647 h 14"/>
                <a:gd name="T26" fmla="*/ 2147483647 w 27"/>
                <a:gd name="T27" fmla="*/ 2147483647 h 14"/>
                <a:gd name="T28" fmla="*/ 2147483647 w 27"/>
                <a:gd name="T29" fmla="*/ 2147483647 h 14"/>
                <a:gd name="T30" fmla="*/ 2147483647 w 27"/>
                <a:gd name="T31" fmla="*/ 2147483647 h 14"/>
                <a:gd name="T32" fmla="*/ 2147483647 w 27"/>
                <a:gd name="T33" fmla="*/ 2147483647 h 14"/>
                <a:gd name="T34" fmla="*/ 2147483647 w 27"/>
                <a:gd name="T35" fmla="*/ 2147483647 h 14"/>
                <a:gd name="T36" fmla="*/ 2147483647 w 27"/>
                <a:gd name="T37" fmla="*/ 2147483647 h 14"/>
                <a:gd name="T38" fmla="*/ 2147483647 w 27"/>
                <a:gd name="T39" fmla="*/ 2147483647 h 14"/>
                <a:gd name="T40" fmla="*/ 2147483647 w 27"/>
                <a:gd name="T41" fmla="*/ 2147483647 h 14"/>
                <a:gd name="T42" fmla="*/ 2147483647 w 27"/>
                <a:gd name="T43" fmla="*/ 2147483647 h 14"/>
                <a:gd name="T44" fmla="*/ 2147483647 w 27"/>
                <a:gd name="T45" fmla="*/ 2147483647 h 14"/>
                <a:gd name="T46" fmla="*/ 2147483647 w 27"/>
                <a:gd name="T47" fmla="*/ 2147483647 h 14"/>
                <a:gd name="T48" fmla="*/ 2147483647 w 27"/>
                <a:gd name="T49" fmla="*/ 2147483647 h 14"/>
                <a:gd name="T50" fmla="*/ 2147483647 w 27"/>
                <a:gd name="T51" fmla="*/ 2147483647 h 14"/>
                <a:gd name="T52" fmla="*/ 2147483647 w 27"/>
                <a:gd name="T53" fmla="*/ 2147483647 h 14"/>
                <a:gd name="T54" fmla="*/ 2147483647 w 27"/>
                <a:gd name="T55" fmla="*/ 2147483647 h 14"/>
                <a:gd name="T56" fmla="*/ 2147483647 w 27"/>
                <a:gd name="T57" fmla="*/ 2147483647 h 14"/>
                <a:gd name="T58" fmla="*/ 2147483647 w 27"/>
                <a:gd name="T59" fmla="*/ 2147483647 h 14"/>
                <a:gd name="T60" fmla="*/ 2147483647 w 27"/>
                <a:gd name="T61" fmla="*/ 2147483647 h 14"/>
                <a:gd name="T62" fmla="*/ 2147483647 w 27"/>
                <a:gd name="T63" fmla="*/ 2147483647 h 14"/>
                <a:gd name="T64" fmla="*/ 2147483647 w 27"/>
                <a:gd name="T65" fmla="*/ 2147483647 h 14"/>
                <a:gd name="T66" fmla="*/ 2147483647 w 27"/>
                <a:gd name="T67" fmla="*/ 2147483647 h 14"/>
                <a:gd name="T68" fmla="*/ 2147483647 w 27"/>
                <a:gd name="T69" fmla="*/ 2147483647 h 14"/>
                <a:gd name="T70" fmla="*/ 2147483647 w 27"/>
                <a:gd name="T71" fmla="*/ 2147483647 h 14"/>
                <a:gd name="T72" fmla="*/ 2147483647 w 27"/>
                <a:gd name="T73" fmla="*/ 2147483647 h 14"/>
                <a:gd name="T74" fmla="*/ 2147483647 w 27"/>
                <a:gd name="T75" fmla="*/ 2147483647 h 14"/>
                <a:gd name="T76" fmla="*/ 2147483647 w 27"/>
                <a:gd name="T77" fmla="*/ 2147483647 h 14"/>
                <a:gd name="T78" fmla="*/ 2147483647 w 27"/>
                <a:gd name="T79" fmla="*/ 2147483647 h 14"/>
                <a:gd name="T80" fmla="*/ 2147483647 w 27"/>
                <a:gd name="T81" fmla="*/ 2147483647 h 14"/>
                <a:gd name="T82" fmla="*/ 0 w 27"/>
                <a:gd name="T83" fmla="*/ 2147483647 h 14"/>
                <a:gd name="T84" fmla="*/ 2147483647 w 27"/>
                <a:gd name="T85" fmla="*/ 2147483647 h 14"/>
                <a:gd name="T86" fmla="*/ 2147483647 w 27"/>
                <a:gd name="T87" fmla="*/ 2147483647 h 14"/>
                <a:gd name="T88" fmla="*/ 2147483647 w 27"/>
                <a:gd name="T89" fmla="*/ 2147483647 h 14"/>
                <a:gd name="T90" fmla="*/ 0 w 27"/>
                <a:gd name="T91" fmla="*/ 0 h 14"/>
                <a:gd name="T92" fmla="*/ 0 w 27"/>
                <a:gd name="T93" fmla="*/ 0 h 14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14"/>
                <a:gd name="T143" fmla="*/ 27 w 27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14">
                  <a:moveTo>
                    <a:pt x="6" y="0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1" name="Freeform 231"/>
            <p:cNvSpPr>
              <a:spLocks noChangeArrowheads="1"/>
            </p:cNvSpPr>
            <p:nvPr/>
          </p:nvSpPr>
          <p:spPr bwMode="auto">
            <a:xfrm>
              <a:off x="4532534" y="2918883"/>
              <a:ext cx="13167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0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0 h 16"/>
                <a:gd name="T34" fmla="*/ 2147483647 w 16"/>
                <a:gd name="T35" fmla="*/ 0 h 16"/>
                <a:gd name="T36" fmla="*/ 2147483647 w 16"/>
                <a:gd name="T37" fmla="*/ 0 h 16"/>
                <a:gd name="T38" fmla="*/ 2147483647 w 16"/>
                <a:gd name="T39" fmla="*/ 0 h 16"/>
                <a:gd name="T40" fmla="*/ 2147483647 w 16"/>
                <a:gd name="T41" fmla="*/ 2147483647 h 16"/>
                <a:gd name="T42" fmla="*/ 2147483647 w 16"/>
                <a:gd name="T43" fmla="*/ 2147483647 h 16"/>
                <a:gd name="T44" fmla="*/ 2147483647 w 16"/>
                <a:gd name="T45" fmla="*/ 2147483647 h 16"/>
                <a:gd name="T46" fmla="*/ 2147483647 w 16"/>
                <a:gd name="T47" fmla="*/ 2147483647 h 16"/>
                <a:gd name="T48" fmla="*/ 2147483647 w 16"/>
                <a:gd name="T49" fmla="*/ 2147483647 h 16"/>
                <a:gd name="T50" fmla="*/ 2147483647 w 16"/>
                <a:gd name="T51" fmla="*/ 2147483647 h 16"/>
                <a:gd name="T52" fmla="*/ 2147483647 w 16"/>
                <a:gd name="T53" fmla="*/ 2147483647 h 16"/>
                <a:gd name="T54" fmla="*/ 2147483647 w 16"/>
                <a:gd name="T55" fmla="*/ 2147483647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0 h 16"/>
                <a:gd name="T66" fmla="*/ 2147483647 w 16"/>
                <a:gd name="T67" fmla="*/ 0 h 16"/>
                <a:gd name="T68" fmla="*/ 2147483647 w 16"/>
                <a:gd name="T69" fmla="*/ 0 h 16"/>
                <a:gd name="T70" fmla="*/ 2147483647 w 16"/>
                <a:gd name="T71" fmla="*/ 2147483647 h 16"/>
                <a:gd name="T72" fmla="*/ 2147483647 w 16"/>
                <a:gd name="T73" fmla="*/ 2147483647 h 16"/>
                <a:gd name="T74" fmla="*/ 2147483647 w 16"/>
                <a:gd name="T75" fmla="*/ 2147483647 h 16"/>
                <a:gd name="T76" fmla="*/ 2147483647 w 16"/>
                <a:gd name="T77" fmla="*/ 2147483647 h 16"/>
                <a:gd name="T78" fmla="*/ 2147483647 w 16"/>
                <a:gd name="T79" fmla="*/ 2147483647 h 16"/>
                <a:gd name="T80" fmla="*/ 2147483647 w 16"/>
                <a:gd name="T81" fmla="*/ 2147483647 h 16"/>
                <a:gd name="T82" fmla="*/ 2147483647 w 16"/>
                <a:gd name="T83" fmla="*/ 2147483647 h 16"/>
                <a:gd name="T84" fmla="*/ 2147483647 w 16"/>
                <a:gd name="T85" fmla="*/ 2147483647 h 16"/>
                <a:gd name="T86" fmla="*/ 2147483647 w 16"/>
                <a:gd name="T87" fmla="*/ 2147483647 h 16"/>
                <a:gd name="T88" fmla="*/ 2147483647 w 16"/>
                <a:gd name="T89" fmla="*/ 2147483647 h 16"/>
                <a:gd name="T90" fmla="*/ 2147483647 w 16"/>
                <a:gd name="T91" fmla="*/ 2147483647 h 16"/>
                <a:gd name="T92" fmla="*/ 2147483647 w 16"/>
                <a:gd name="T93" fmla="*/ 2147483647 h 16"/>
                <a:gd name="T94" fmla="*/ 2147483647 w 16"/>
                <a:gd name="T95" fmla="*/ 2147483647 h 16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"/>
                <a:gd name="T145" fmla="*/ 0 h 16"/>
                <a:gd name="T146" fmla="*/ 16 w 16"/>
                <a:gd name="T147" fmla="*/ 16 h 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" h="16">
                  <a:moveTo>
                    <a:pt x="14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4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2" name="Freeform 232"/>
            <p:cNvSpPr>
              <a:spLocks noChangeArrowheads="1"/>
            </p:cNvSpPr>
            <p:nvPr/>
          </p:nvSpPr>
          <p:spPr bwMode="auto">
            <a:xfrm>
              <a:off x="4550100" y="2918883"/>
              <a:ext cx="14630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0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0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2147483647 w 16"/>
                <a:gd name="T35" fmla="*/ 2147483647 h 16"/>
                <a:gd name="T36" fmla="*/ 2147483647 w 16"/>
                <a:gd name="T37" fmla="*/ 2147483647 h 16"/>
                <a:gd name="T38" fmla="*/ 0 w 16"/>
                <a:gd name="T39" fmla="*/ 2147483647 h 16"/>
                <a:gd name="T40" fmla="*/ 0 w 16"/>
                <a:gd name="T41" fmla="*/ 2147483647 h 16"/>
                <a:gd name="T42" fmla="*/ 0 w 16"/>
                <a:gd name="T43" fmla="*/ 2147483647 h 16"/>
                <a:gd name="T44" fmla="*/ 2147483647 w 16"/>
                <a:gd name="T45" fmla="*/ 0 h 16"/>
                <a:gd name="T46" fmla="*/ 2147483647 w 16"/>
                <a:gd name="T47" fmla="*/ 0 h 16"/>
                <a:gd name="T48" fmla="*/ 2147483647 w 16"/>
                <a:gd name="T49" fmla="*/ 0 h 16"/>
                <a:gd name="T50" fmla="*/ 2147483647 w 16"/>
                <a:gd name="T51" fmla="*/ 2147483647 h 16"/>
                <a:gd name="T52" fmla="*/ 2147483647 w 16"/>
                <a:gd name="T53" fmla="*/ 2147483647 h 16"/>
                <a:gd name="T54" fmla="*/ 2147483647 w 16"/>
                <a:gd name="T55" fmla="*/ 2147483647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2147483647 h 16"/>
                <a:gd name="T66" fmla="*/ 2147483647 w 16"/>
                <a:gd name="T67" fmla="*/ 2147483647 h 16"/>
                <a:gd name="T68" fmla="*/ 2147483647 w 16"/>
                <a:gd name="T69" fmla="*/ 2147483647 h 16"/>
                <a:gd name="T70" fmla="*/ 2147483647 w 16"/>
                <a:gd name="T71" fmla="*/ 2147483647 h 1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6"/>
                <a:gd name="T110" fmla="*/ 16 w 16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6">
                  <a:moveTo>
                    <a:pt x="9" y="12"/>
                  </a:moveTo>
                  <a:lnTo>
                    <a:pt x="4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9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3" name="Freeform 233"/>
            <p:cNvSpPr>
              <a:spLocks noChangeArrowheads="1"/>
            </p:cNvSpPr>
            <p:nvPr/>
          </p:nvSpPr>
          <p:spPr bwMode="auto">
            <a:xfrm>
              <a:off x="4554489" y="2925961"/>
              <a:ext cx="2926" cy="5303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w 5"/>
                <a:gd name="T7" fmla="*/ 2147483647 h 6"/>
                <a:gd name="T8" fmla="*/ 0 w 5"/>
                <a:gd name="T9" fmla="*/ 2147483647 h 6"/>
                <a:gd name="T10" fmla="*/ 0 w 5"/>
                <a:gd name="T11" fmla="*/ 0 h 6"/>
                <a:gd name="T12" fmla="*/ 0 w 5"/>
                <a:gd name="T13" fmla="*/ 2147483647 h 6"/>
                <a:gd name="T14" fmla="*/ 0 w 5"/>
                <a:gd name="T15" fmla="*/ 2147483647 h 6"/>
                <a:gd name="T16" fmla="*/ 0 w 5"/>
                <a:gd name="T17" fmla="*/ 2147483647 h 6"/>
                <a:gd name="T18" fmla="*/ 0 w 5"/>
                <a:gd name="T19" fmla="*/ 2147483647 h 6"/>
                <a:gd name="T20" fmla="*/ 0 w 5"/>
                <a:gd name="T21" fmla="*/ 2147483647 h 6"/>
                <a:gd name="T22" fmla="*/ 0 w 5"/>
                <a:gd name="T23" fmla="*/ 2147483647 h 6"/>
                <a:gd name="T24" fmla="*/ 0 w 5"/>
                <a:gd name="T25" fmla="*/ 2147483647 h 6"/>
                <a:gd name="T26" fmla="*/ 0 w 5"/>
                <a:gd name="T27" fmla="*/ 2147483647 h 6"/>
                <a:gd name="T28" fmla="*/ 0 w 5"/>
                <a:gd name="T29" fmla="*/ 2147483647 h 6"/>
                <a:gd name="T30" fmla="*/ 0 w 5"/>
                <a:gd name="T31" fmla="*/ 2147483647 h 6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6"/>
                <a:gd name="T50" fmla="*/ 5 w 5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6">
                  <a:moveTo>
                    <a:pt x="5" y="6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4" name="Freeform 234"/>
            <p:cNvSpPr>
              <a:spLocks noChangeArrowheads="1"/>
            </p:cNvSpPr>
            <p:nvPr/>
          </p:nvSpPr>
          <p:spPr bwMode="auto">
            <a:xfrm>
              <a:off x="4566193" y="2918883"/>
              <a:ext cx="24871" cy="14145"/>
            </a:xfrm>
            <a:custGeom>
              <a:avLst/>
              <a:gdLst>
                <a:gd name="T0" fmla="*/ 2147483647 w 28"/>
                <a:gd name="T1" fmla="*/ 0 h 14"/>
                <a:gd name="T2" fmla="*/ 2147483647 w 28"/>
                <a:gd name="T3" fmla="*/ 2147483647 h 14"/>
                <a:gd name="T4" fmla="*/ 2147483647 w 28"/>
                <a:gd name="T5" fmla="*/ 2147483647 h 14"/>
                <a:gd name="T6" fmla="*/ 0 w 28"/>
                <a:gd name="T7" fmla="*/ 2147483647 h 14"/>
                <a:gd name="T8" fmla="*/ 2147483647 w 28"/>
                <a:gd name="T9" fmla="*/ 2147483647 h 14"/>
                <a:gd name="T10" fmla="*/ 2147483647 w 28"/>
                <a:gd name="T11" fmla="*/ 0 h 14"/>
                <a:gd name="T12" fmla="*/ 2147483647 w 28"/>
                <a:gd name="T13" fmla="*/ 0 h 14"/>
                <a:gd name="T14" fmla="*/ 2147483647 w 28"/>
                <a:gd name="T15" fmla="*/ 0 h 14"/>
                <a:gd name="T16" fmla="*/ 2147483647 w 28"/>
                <a:gd name="T17" fmla="*/ 2147483647 h 14"/>
                <a:gd name="T18" fmla="*/ 2147483647 w 28"/>
                <a:gd name="T19" fmla="*/ 0 h 14"/>
                <a:gd name="T20" fmla="*/ 2147483647 w 28"/>
                <a:gd name="T21" fmla="*/ 0 h 14"/>
                <a:gd name="T22" fmla="*/ 2147483647 w 28"/>
                <a:gd name="T23" fmla="*/ 0 h 14"/>
                <a:gd name="T24" fmla="*/ 2147483647 w 28"/>
                <a:gd name="T25" fmla="*/ 2147483647 h 14"/>
                <a:gd name="T26" fmla="*/ 2147483647 w 28"/>
                <a:gd name="T27" fmla="*/ 2147483647 h 14"/>
                <a:gd name="T28" fmla="*/ 2147483647 w 28"/>
                <a:gd name="T29" fmla="*/ 2147483647 h 14"/>
                <a:gd name="T30" fmla="*/ 2147483647 w 28"/>
                <a:gd name="T31" fmla="*/ 2147483647 h 14"/>
                <a:gd name="T32" fmla="*/ 2147483647 w 28"/>
                <a:gd name="T33" fmla="*/ 2147483647 h 14"/>
                <a:gd name="T34" fmla="*/ 2147483647 w 28"/>
                <a:gd name="T35" fmla="*/ 2147483647 h 14"/>
                <a:gd name="T36" fmla="*/ 2147483647 w 28"/>
                <a:gd name="T37" fmla="*/ 2147483647 h 14"/>
                <a:gd name="T38" fmla="*/ 2147483647 w 28"/>
                <a:gd name="T39" fmla="*/ 2147483647 h 14"/>
                <a:gd name="T40" fmla="*/ 2147483647 w 28"/>
                <a:gd name="T41" fmla="*/ 2147483647 h 14"/>
                <a:gd name="T42" fmla="*/ 2147483647 w 28"/>
                <a:gd name="T43" fmla="*/ 2147483647 h 14"/>
                <a:gd name="T44" fmla="*/ 2147483647 w 28"/>
                <a:gd name="T45" fmla="*/ 2147483647 h 14"/>
                <a:gd name="T46" fmla="*/ 2147483647 w 28"/>
                <a:gd name="T47" fmla="*/ 2147483647 h 14"/>
                <a:gd name="T48" fmla="*/ 2147483647 w 28"/>
                <a:gd name="T49" fmla="*/ 2147483647 h 14"/>
                <a:gd name="T50" fmla="*/ 2147483647 w 28"/>
                <a:gd name="T51" fmla="*/ 2147483647 h 14"/>
                <a:gd name="T52" fmla="*/ 2147483647 w 28"/>
                <a:gd name="T53" fmla="*/ 2147483647 h 14"/>
                <a:gd name="T54" fmla="*/ 2147483647 w 28"/>
                <a:gd name="T55" fmla="*/ 2147483647 h 14"/>
                <a:gd name="T56" fmla="*/ 2147483647 w 28"/>
                <a:gd name="T57" fmla="*/ 2147483647 h 14"/>
                <a:gd name="T58" fmla="*/ 2147483647 w 28"/>
                <a:gd name="T59" fmla="*/ 2147483647 h 14"/>
                <a:gd name="T60" fmla="*/ 2147483647 w 28"/>
                <a:gd name="T61" fmla="*/ 2147483647 h 14"/>
                <a:gd name="T62" fmla="*/ 2147483647 w 28"/>
                <a:gd name="T63" fmla="*/ 2147483647 h 14"/>
                <a:gd name="T64" fmla="*/ 2147483647 w 28"/>
                <a:gd name="T65" fmla="*/ 2147483647 h 14"/>
                <a:gd name="T66" fmla="*/ 2147483647 w 28"/>
                <a:gd name="T67" fmla="*/ 2147483647 h 14"/>
                <a:gd name="T68" fmla="*/ 2147483647 w 28"/>
                <a:gd name="T69" fmla="*/ 2147483647 h 14"/>
                <a:gd name="T70" fmla="*/ 2147483647 w 28"/>
                <a:gd name="T71" fmla="*/ 2147483647 h 14"/>
                <a:gd name="T72" fmla="*/ 2147483647 w 28"/>
                <a:gd name="T73" fmla="*/ 2147483647 h 14"/>
                <a:gd name="T74" fmla="*/ 2147483647 w 28"/>
                <a:gd name="T75" fmla="*/ 2147483647 h 14"/>
                <a:gd name="T76" fmla="*/ 2147483647 w 28"/>
                <a:gd name="T77" fmla="*/ 2147483647 h 14"/>
                <a:gd name="T78" fmla="*/ 2147483647 w 28"/>
                <a:gd name="T79" fmla="*/ 2147483647 h 14"/>
                <a:gd name="T80" fmla="*/ 2147483647 w 28"/>
                <a:gd name="T81" fmla="*/ 2147483647 h 14"/>
                <a:gd name="T82" fmla="*/ 0 w 28"/>
                <a:gd name="T83" fmla="*/ 2147483647 h 14"/>
                <a:gd name="T84" fmla="*/ 0 w 28"/>
                <a:gd name="T85" fmla="*/ 2147483647 h 14"/>
                <a:gd name="T86" fmla="*/ 0 w 28"/>
                <a:gd name="T87" fmla="*/ 2147483647 h 14"/>
                <a:gd name="T88" fmla="*/ 0 w 28"/>
                <a:gd name="T89" fmla="*/ 2147483647 h 14"/>
                <a:gd name="T90" fmla="*/ 0 w 28"/>
                <a:gd name="T91" fmla="*/ 0 h 14"/>
                <a:gd name="T92" fmla="*/ 0 w 28"/>
                <a:gd name="T93" fmla="*/ 0 h 14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"/>
                <a:gd name="T142" fmla="*/ 0 h 14"/>
                <a:gd name="T143" fmla="*/ 28 w 28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" h="14">
                  <a:moveTo>
                    <a:pt x="7" y="0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5" name="Freeform 235"/>
            <p:cNvSpPr>
              <a:spLocks noChangeArrowheads="1"/>
            </p:cNvSpPr>
            <p:nvPr/>
          </p:nvSpPr>
          <p:spPr bwMode="auto">
            <a:xfrm>
              <a:off x="4595454" y="2915354"/>
              <a:ext cx="2926" cy="3538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w 5"/>
                <a:gd name="T7" fmla="*/ 2147483647 h 4"/>
                <a:gd name="T8" fmla="*/ 0 w 5"/>
                <a:gd name="T9" fmla="*/ 0 h 4"/>
                <a:gd name="T10" fmla="*/ 0 w 5"/>
                <a:gd name="T11" fmla="*/ 0 h 4"/>
                <a:gd name="T12" fmla="*/ 0 w 5"/>
                <a:gd name="T13" fmla="*/ 0 h 4"/>
                <a:gd name="T14" fmla="*/ 0 w 5"/>
                <a:gd name="T15" fmla="*/ 0 h 4"/>
                <a:gd name="T16" fmla="*/ 0 w 5"/>
                <a:gd name="T17" fmla="*/ 2147483647 h 4"/>
                <a:gd name="T18" fmla="*/ 0 w 5"/>
                <a:gd name="T19" fmla="*/ 2147483647 h 4"/>
                <a:gd name="T20" fmla="*/ 0 w 5"/>
                <a:gd name="T21" fmla="*/ 2147483647 h 4"/>
                <a:gd name="T22" fmla="*/ 0 w 5"/>
                <a:gd name="T23" fmla="*/ 2147483647 h 4"/>
                <a:gd name="T24" fmla="*/ 0 w 5"/>
                <a:gd name="T25" fmla="*/ 2147483647 h 4"/>
                <a:gd name="T26" fmla="*/ 0 w 5"/>
                <a:gd name="T27" fmla="*/ 2147483647 h 4"/>
                <a:gd name="T28" fmla="*/ 0 w 5"/>
                <a:gd name="T29" fmla="*/ 2147483647 h 4"/>
                <a:gd name="T30" fmla="*/ 0 w 5"/>
                <a:gd name="T31" fmla="*/ 2147483647 h 4"/>
                <a:gd name="T32" fmla="*/ 0 w 5"/>
                <a:gd name="T33" fmla="*/ 2147483647 h 4"/>
                <a:gd name="T34" fmla="*/ 0 w 5"/>
                <a:gd name="T35" fmla="*/ 0 h 4"/>
                <a:gd name="T36" fmla="*/ 0 w 5"/>
                <a:gd name="T37" fmla="*/ 0 h 4"/>
                <a:gd name="T38" fmla="*/ 0 w 5"/>
                <a:gd name="T39" fmla="*/ 0 h 4"/>
                <a:gd name="T40" fmla="*/ 0 w 5"/>
                <a:gd name="T41" fmla="*/ 0 h 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4"/>
                <a:gd name="T65" fmla="*/ 5 w 5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6" name="Freeform 236"/>
            <p:cNvSpPr>
              <a:spLocks noChangeArrowheads="1"/>
            </p:cNvSpPr>
            <p:nvPr/>
          </p:nvSpPr>
          <p:spPr bwMode="auto">
            <a:xfrm>
              <a:off x="4592528" y="2918883"/>
              <a:ext cx="8778" cy="14145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0 w 9"/>
                <a:gd name="T7" fmla="*/ 2147483647 h 14"/>
                <a:gd name="T8" fmla="*/ 2147483647 w 9"/>
                <a:gd name="T9" fmla="*/ 0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0 w 9"/>
                <a:gd name="T23" fmla="*/ 2147483647 h 14"/>
                <a:gd name="T24" fmla="*/ 0 w 9"/>
                <a:gd name="T25" fmla="*/ 2147483647 h 14"/>
                <a:gd name="T26" fmla="*/ 0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2147483647 h 14"/>
                <a:gd name="T34" fmla="*/ 2147483647 w 9"/>
                <a:gd name="T35" fmla="*/ 2147483647 h 14"/>
                <a:gd name="T36" fmla="*/ 2147483647 w 9"/>
                <a:gd name="T37" fmla="*/ 2147483647 h 14"/>
                <a:gd name="T38" fmla="*/ 0 w 9"/>
                <a:gd name="T39" fmla="*/ 2147483647 h 14"/>
                <a:gd name="T40" fmla="*/ 0 w 9"/>
                <a:gd name="T41" fmla="*/ 0 h 14"/>
                <a:gd name="T42" fmla="*/ 0 w 9"/>
                <a:gd name="T43" fmla="*/ 0 h 14"/>
                <a:gd name="T44" fmla="*/ 0 w 9"/>
                <a:gd name="T45" fmla="*/ 0 h 14"/>
                <a:gd name="T46" fmla="*/ 2147483647 w 9"/>
                <a:gd name="T47" fmla="*/ 0 h 14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14"/>
                <a:gd name="T74" fmla="*/ 9 w 9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14">
                  <a:moveTo>
                    <a:pt x="7" y="0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7" name="Freeform 237"/>
            <p:cNvSpPr>
              <a:spLocks noChangeArrowheads="1"/>
            </p:cNvSpPr>
            <p:nvPr/>
          </p:nvSpPr>
          <p:spPr bwMode="auto">
            <a:xfrm>
              <a:off x="4601306" y="2918883"/>
              <a:ext cx="16093" cy="14145"/>
            </a:xfrm>
            <a:custGeom>
              <a:avLst/>
              <a:gdLst>
                <a:gd name="T0" fmla="*/ 2147483647 w 19"/>
                <a:gd name="T1" fmla="*/ 0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0 w 19"/>
                <a:gd name="T7" fmla="*/ 2147483647 h 14"/>
                <a:gd name="T8" fmla="*/ 2147483647 w 19"/>
                <a:gd name="T9" fmla="*/ 0 h 14"/>
                <a:gd name="T10" fmla="*/ 2147483647 w 19"/>
                <a:gd name="T11" fmla="*/ 2147483647 h 14"/>
                <a:gd name="T12" fmla="*/ 2147483647 w 19"/>
                <a:gd name="T13" fmla="*/ 0 h 14"/>
                <a:gd name="T14" fmla="*/ 2147483647 w 19"/>
                <a:gd name="T15" fmla="*/ 0 h 14"/>
                <a:gd name="T16" fmla="*/ 2147483647 w 19"/>
                <a:gd name="T17" fmla="*/ 0 h 14"/>
                <a:gd name="T18" fmla="*/ 2147483647 w 19"/>
                <a:gd name="T19" fmla="*/ 0 h 14"/>
                <a:gd name="T20" fmla="*/ 2147483647 w 19"/>
                <a:gd name="T21" fmla="*/ 0 h 14"/>
                <a:gd name="T22" fmla="*/ 2147483647 w 19"/>
                <a:gd name="T23" fmla="*/ 0 h 14"/>
                <a:gd name="T24" fmla="*/ 2147483647 w 19"/>
                <a:gd name="T25" fmla="*/ 2147483647 h 14"/>
                <a:gd name="T26" fmla="*/ 2147483647 w 19"/>
                <a:gd name="T27" fmla="*/ 2147483647 h 14"/>
                <a:gd name="T28" fmla="*/ 2147483647 w 19"/>
                <a:gd name="T29" fmla="*/ 2147483647 h 14"/>
                <a:gd name="T30" fmla="*/ 2147483647 w 19"/>
                <a:gd name="T31" fmla="*/ 2147483647 h 14"/>
                <a:gd name="T32" fmla="*/ 2147483647 w 19"/>
                <a:gd name="T33" fmla="*/ 2147483647 h 14"/>
                <a:gd name="T34" fmla="*/ 2147483647 w 19"/>
                <a:gd name="T35" fmla="*/ 2147483647 h 14"/>
                <a:gd name="T36" fmla="*/ 2147483647 w 19"/>
                <a:gd name="T37" fmla="*/ 2147483647 h 14"/>
                <a:gd name="T38" fmla="*/ 2147483647 w 19"/>
                <a:gd name="T39" fmla="*/ 2147483647 h 14"/>
                <a:gd name="T40" fmla="*/ 2147483647 w 19"/>
                <a:gd name="T41" fmla="*/ 2147483647 h 14"/>
                <a:gd name="T42" fmla="*/ 2147483647 w 19"/>
                <a:gd name="T43" fmla="*/ 2147483647 h 14"/>
                <a:gd name="T44" fmla="*/ 2147483647 w 19"/>
                <a:gd name="T45" fmla="*/ 2147483647 h 14"/>
                <a:gd name="T46" fmla="*/ 2147483647 w 19"/>
                <a:gd name="T47" fmla="*/ 2147483647 h 14"/>
                <a:gd name="T48" fmla="*/ 2147483647 w 19"/>
                <a:gd name="T49" fmla="*/ 2147483647 h 14"/>
                <a:gd name="T50" fmla="*/ 2147483647 w 19"/>
                <a:gd name="T51" fmla="*/ 2147483647 h 14"/>
                <a:gd name="T52" fmla="*/ 2147483647 w 19"/>
                <a:gd name="T53" fmla="*/ 2147483647 h 14"/>
                <a:gd name="T54" fmla="*/ 2147483647 w 19"/>
                <a:gd name="T55" fmla="*/ 2147483647 h 14"/>
                <a:gd name="T56" fmla="*/ 2147483647 w 19"/>
                <a:gd name="T57" fmla="*/ 2147483647 h 14"/>
                <a:gd name="T58" fmla="*/ 2147483647 w 19"/>
                <a:gd name="T59" fmla="*/ 2147483647 h 14"/>
                <a:gd name="T60" fmla="*/ 2147483647 w 19"/>
                <a:gd name="T61" fmla="*/ 2147483647 h 14"/>
                <a:gd name="T62" fmla="*/ 2147483647 w 19"/>
                <a:gd name="T63" fmla="*/ 2147483647 h 14"/>
                <a:gd name="T64" fmla="*/ 2147483647 w 19"/>
                <a:gd name="T65" fmla="*/ 2147483647 h 14"/>
                <a:gd name="T66" fmla="*/ 2147483647 w 19"/>
                <a:gd name="T67" fmla="*/ 2147483647 h 14"/>
                <a:gd name="T68" fmla="*/ 2147483647 w 19"/>
                <a:gd name="T69" fmla="*/ 2147483647 h 14"/>
                <a:gd name="T70" fmla="*/ 2147483647 w 19"/>
                <a:gd name="T71" fmla="*/ 2147483647 h 14"/>
                <a:gd name="T72" fmla="*/ 2147483647 w 19"/>
                <a:gd name="T73" fmla="*/ 2147483647 h 14"/>
                <a:gd name="T74" fmla="*/ 2147483647 w 19"/>
                <a:gd name="T75" fmla="*/ 2147483647 h 14"/>
                <a:gd name="T76" fmla="*/ 2147483647 w 19"/>
                <a:gd name="T77" fmla="*/ 2147483647 h 14"/>
                <a:gd name="T78" fmla="*/ 2147483647 w 19"/>
                <a:gd name="T79" fmla="*/ 2147483647 h 14"/>
                <a:gd name="T80" fmla="*/ 2147483647 w 19"/>
                <a:gd name="T81" fmla="*/ 2147483647 h 14"/>
                <a:gd name="T82" fmla="*/ 2147483647 w 19"/>
                <a:gd name="T83" fmla="*/ 2147483647 h 14"/>
                <a:gd name="T84" fmla="*/ 2147483647 w 19"/>
                <a:gd name="T85" fmla="*/ 2147483647 h 14"/>
                <a:gd name="T86" fmla="*/ 0 w 19"/>
                <a:gd name="T87" fmla="*/ 2147483647 h 14"/>
                <a:gd name="T88" fmla="*/ 0 w 19"/>
                <a:gd name="T89" fmla="*/ 2147483647 h 14"/>
                <a:gd name="T90" fmla="*/ 2147483647 w 19"/>
                <a:gd name="T91" fmla="*/ 2147483647 h 14"/>
                <a:gd name="T92" fmla="*/ 2147483647 w 19"/>
                <a:gd name="T93" fmla="*/ 2147483647 h 14"/>
                <a:gd name="T94" fmla="*/ 2147483647 w 19"/>
                <a:gd name="T95" fmla="*/ 2147483647 h 14"/>
                <a:gd name="T96" fmla="*/ 2147483647 w 19"/>
                <a:gd name="T97" fmla="*/ 2147483647 h 14"/>
                <a:gd name="T98" fmla="*/ 2147483647 w 19"/>
                <a:gd name="T99" fmla="*/ 2147483647 h 14"/>
                <a:gd name="T100" fmla="*/ 2147483647 w 19"/>
                <a:gd name="T101" fmla="*/ 2147483647 h 14"/>
                <a:gd name="T102" fmla="*/ 2147483647 w 19"/>
                <a:gd name="T103" fmla="*/ 2147483647 h 14"/>
                <a:gd name="T104" fmla="*/ 2147483647 w 19"/>
                <a:gd name="T105" fmla="*/ 0 h 14"/>
                <a:gd name="T106" fmla="*/ 0 w 19"/>
                <a:gd name="T107" fmla="*/ 0 h 14"/>
                <a:gd name="T108" fmla="*/ 0 w 19"/>
                <a:gd name="T109" fmla="*/ 0 h 14"/>
                <a:gd name="T110" fmla="*/ 2147483647 w 19"/>
                <a:gd name="T111" fmla="*/ 0 h 14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"/>
                <a:gd name="T169" fmla="*/ 0 h 14"/>
                <a:gd name="T170" fmla="*/ 19 w 19"/>
                <a:gd name="T171" fmla="*/ 14 h 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" h="14">
                  <a:moveTo>
                    <a:pt x="7" y="0"/>
                  </a:move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8" name="Freeform 238"/>
            <p:cNvSpPr>
              <a:spLocks noChangeArrowheads="1"/>
            </p:cNvSpPr>
            <p:nvPr/>
          </p:nvSpPr>
          <p:spPr bwMode="auto">
            <a:xfrm>
              <a:off x="4620335" y="2915354"/>
              <a:ext cx="14630" cy="17684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0 w 18"/>
                <a:gd name="T7" fmla="*/ 2147483647 h 20"/>
                <a:gd name="T8" fmla="*/ 2147483647 w 18"/>
                <a:gd name="T9" fmla="*/ 0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2147483647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2147483647 w 18"/>
                <a:gd name="T37" fmla="*/ 2147483647 h 20"/>
                <a:gd name="T38" fmla="*/ 2147483647 w 18"/>
                <a:gd name="T39" fmla="*/ 2147483647 h 20"/>
                <a:gd name="T40" fmla="*/ 2147483647 w 18"/>
                <a:gd name="T41" fmla="*/ 2147483647 h 20"/>
                <a:gd name="T42" fmla="*/ 2147483647 w 18"/>
                <a:gd name="T43" fmla="*/ 2147483647 h 20"/>
                <a:gd name="T44" fmla="*/ 2147483647 w 18"/>
                <a:gd name="T45" fmla="*/ 2147483647 h 20"/>
                <a:gd name="T46" fmla="*/ 2147483647 w 18"/>
                <a:gd name="T47" fmla="*/ 2147483647 h 20"/>
                <a:gd name="T48" fmla="*/ 2147483647 w 18"/>
                <a:gd name="T49" fmla="*/ 2147483647 h 20"/>
                <a:gd name="T50" fmla="*/ 2147483647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2147483647 w 18"/>
                <a:gd name="T61" fmla="*/ 2147483647 h 20"/>
                <a:gd name="T62" fmla="*/ 2147483647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2147483647 w 18"/>
                <a:gd name="T79" fmla="*/ 2147483647 h 20"/>
                <a:gd name="T80" fmla="*/ 2147483647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0 w 18"/>
                <a:gd name="T91" fmla="*/ 2147483647 h 20"/>
                <a:gd name="T92" fmla="*/ 0 w 18"/>
                <a:gd name="T93" fmla="*/ 2147483647 h 20"/>
                <a:gd name="T94" fmla="*/ 2147483647 w 18"/>
                <a:gd name="T95" fmla="*/ 2147483647 h 20"/>
                <a:gd name="T96" fmla="*/ 2147483647 w 18"/>
                <a:gd name="T97" fmla="*/ 2147483647 h 20"/>
                <a:gd name="T98" fmla="*/ 2147483647 w 18"/>
                <a:gd name="T99" fmla="*/ 2147483647 h 20"/>
                <a:gd name="T100" fmla="*/ 2147483647 w 18"/>
                <a:gd name="T101" fmla="*/ 2147483647 h 20"/>
                <a:gd name="T102" fmla="*/ 2147483647 w 18"/>
                <a:gd name="T103" fmla="*/ 2147483647 h 20"/>
                <a:gd name="T104" fmla="*/ 2147483647 w 18"/>
                <a:gd name="T105" fmla="*/ 2147483647 h 20"/>
                <a:gd name="T106" fmla="*/ 2147483647 w 18"/>
                <a:gd name="T107" fmla="*/ 0 h 20"/>
                <a:gd name="T108" fmla="*/ 2147483647 w 18"/>
                <a:gd name="T109" fmla="*/ 0 h 20"/>
                <a:gd name="T110" fmla="*/ 0 w 18"/>
                <a:gd name="T111" fmla="*/ 0 h 20"/>
                <a:gd name="T112" fmla="*/ 0 w 18"/>
                <a:gd name="T113" fmla="*/ 0 h 20"/>
                <a:gd name="T114" fmla="*/ 2147483647 w 18"/>
                <a:gd name="T115" fmla="*/ 0 h 20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"/>
                <a:gd name="T175" fmla="*/ 0 h 20"/>
                <a:gd name="T176" fmla="*/ 18 w 18"/>
                <a:gd name="T177" fmla="*/ 20 h 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" h="20">
                  <a:moveTo>
                    <a:pt x="7" y="0"/>
                  </a:moveTo>
                  <a:lnTo>
                    <a:pt x="7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59" name="Freeform 239"/>
            <p:cNvSpPr>
              <a:spLocks noChangeArrowheads="1"/>
            </p:cNvSpPr>
            <p:nvPr/>
          </p:nvSpPr>
          <p:spPr bwMode="auto">
            <a:xfrm>
              <a:off x="4639354" y="2918883"/>
              <a:ext cx="14630" cy="15910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0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0 h 16"/>
                <a:gd name="T12" fmla="*/ 2147483647 w 16"/>
                <a:gd name="T13" fmla="*/ 0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2147483647 w 16"/>
                <a:gd name="T35" fmla="*/ 2147483647 h 16"/>
                <a:gd name="T36" fmla="*/ 0 w 16"/>
                <a:gd name="T37" fmla="*/ 2147483647 h 16"/>
                <a:gd name="T38" fmla="*/ 2147483647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0 h 16"/>
                <a:gd name="T44" fmla="*/ 2147483647 w 16"/>
                <a:gd name="T45" fmla="*/ 0 h 16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6"/>
                <a:gd name="T71" fmla="*/ 16 w 16"/>
                <a:gd name="T72" fmla="*/ 16 h 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0" name="Freeform 240"/>
            <p:cNvSpPr>
              <a:spLocks noChangeArrowheads="1"/>
            </p:cNvSpPr>
            <p:nvPr/>
          </p:nvSpPr>
          <p:spPr bwMode="auto">
            <a:xfrm>
              <a:off x="4645206" y="2918883"/>
              <a:ext cx="2926" cy="14145"/>
            </a:xfrm>
            <a:custGeom>
              <a:avLst/>
              <a:gdLst>
                <a:gd name="T0" fmla="*/ 2147483647 w 4"/>
                <a:gd name="T1" fmla="*/ 0 h 14"/>
                <a:gd name="T2" fmla="*/ 2147483647 w 4"/>
                <a:gd name="T3" fmla="*/ 2147483647 h 14"/>
                <a:gd name="T4" fmla="*/ 2147483647 w 4"/>
                <a:gd name="T5" fmla="*/ 2147483647 h 14"/>
                <a:gd name="T6" fmla="*/ 0 w 4"/>
                <a:gd name="T7" fmla="*/ 2147483647 h 14"/>
                <a:gd name="T8" fmla="*/ 2147483647 w 4"/>
                <a:gd name="T9" fmla="*/ 0 h 14"/>
                <a:gd name="T10" fmla="*/ 0 w 4"/>
                <a:gd name="T11" fmla="*/ 0 h 14"/>
                <a:gd name="T12" fmla="*/ 0 w 4"/>
                <a:gd name="T13" fmla="*/ 2147483647 h 14"/>
                <a:gd name="T14" fmla="*/ 0 w 4"/>
                <a:gd name="T15" fmla="*/ 2147483647 h 14"/>
                <a:gd name="T16" fmla="*/ 0 w 4"/>
                <a:gd name="T17" fmla="*/ 2147483647 h 14"/>
                <a:gd name="T18" fmla="*/ 0 w 4"/>
                <a:gd name="T19" fmla="*/ 2147483647 h 14"/>
                <a:gd name="T20" fmla="*/ 0 w 4"/>
                <a:gd name="T21" fmla="*/ 2147483647 h 14"/>
                <a:gd name="T22" fmla="*/ 0 w 4"/>
                <a:gd name="T23" fmla="*/ 2147483647 h 14"/>
                <a:gd name="T24" fmla="*/ 0 w 4"/>
                <a:gd name="T25" fmla="*/ 2147483647 h 14"/>
                <a:gd name="T26" fmla="*/ 0 w 4"/>
                <a:gd name="T27" fmla="*/ 2147483647 h 14"/>
                <a:gd name="T28" fmla="*/ 0 w 4"/>
                <a:gd name="T29" fmla="*/ 2147483647 h 14"/>
                <a:gd name="T30" fmla="*/ 0 w 4"/>
                <a:gd name="T31" fmla="*/ 2147483647 h 14"/>
                <a:gd name="T32" fmla="*/ 2147483647 w 4"/>
                <a:gd name="T33" fmla="*/ 2147483647 h 14"/>
                <a:gd name="T34" fmla="*/ 2147483647 w 4"/>
                <a:gd name="T35" fmla="*/ 2147483647 h 14"/>
                <a:gd name="T36" fmla="*/ 2147483647 w 4"/>
                <a:gd name="T37" fmla="*/ 2147483647 h 14"/>
                <a:gd name="T38" fmla="*/ 2147483647 w 4"/>
                <a:gd name="T39" fmla="*/ 2147483647 h 14"/>
                <a:gd name="T40" fmla="*/ 2147483647 w 4"/>
                <a:gd name="T41" fmla="*/ 2147483647 h 14"/>
                <a:gd name="T42" fmla="*/ 2147483647 w 4"/>
                <a:gd name="T43" fmla="*/ 2147483647 h 14"/>
                <a:gd name="T44" fmla="*/ 2147483647 w 4"/>
                <a:gd name="T45" fmla="*/ 2147483647 h 14"/>
                <a:gd name="T46" fmla="*/ 2147483647 w 4"/>
                <a:gd name="T47" fmla="*/ 2147483647 h 14"/>
                <a:gd name="T48" fmla="*/ 2147483647 w 4"/>
                <a:gd name="T49" fmla="*/ 2147483647 h 14"/>
                <a:gd name="T50" fmla="*/ 2147483647 w 4"/>
                <a:gd name="T51" fmla="*/ 2147483647 h 14"/>
                <a:gd name="T52" fmla="*/ 2147483647 w 4"/>
                <a:gd name="T53" fmla="*/ 2147483647 h 14"/>
                <a:gd name="T54" fmla="*/ 2147483647 w 4"/>
                <a:gd name="T55" fmla="*/ 0 h 14"/>
                <a:gd name="T56" fmla="*/ 2147483647 w 4"/>
                <a:gd name="T57" fmla="*/ 0 h 14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"/>
                <a:gd name="T88" fmla="*/ 0 h 14"/>
                <a:gd name="T89" fmla="*/ 4 w 4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1" name="Freeform 241"/>
            <p:cNvSpPr>
              <a:spLocks noChangeArrowheads="1"/>
            </p:cNvSpPr>
            <p:nvPr/>
          </p:nvSpPr>
          <p:spPr bwMode="auto">
            <a:xfrm>
              <a:off x="4368655" y="4365117"/>
              <a:ext cx="24871" cy="21214"/>
            </a:xfrm>
            <a:custGeom>
              <a:avLst/>
              <a:gdLst>
                <a:gd name="T0" fmla="*/ 2147483647 w 30"/>
                <a:gd name="T1" fmla="*/ 0 h 22"/>
                <a:gd name="T2" fmla="*/ 2147483647 w 30"/>
                <a:gd name="T3" fmla="*/ 2147483647 h 22"/>
                <a:gd name="T4" fmla="*/ 2147483647 w 30"/>
                <a:gd name="T5" fmla="*/ 2147483647 h 22"/>
                <a:gd name="T6" fmla="*/ 0 w 30"/>
                <a:gd name="T7" fmla="*/ 2147483647 h 22"/>
                <a:gd name="T8" fmla="*/ 2147483647 w 30"/>
                <a:gd name="T9" fmla="*/ 0 h 22"/>
                <a:gd name="T10" fmla="*/ 2147483647 w 30"/>
                <a:gd name="T11" fmla="*/ 2147483647 h 22"/>
                <a:gd name="T12" fmla="*/ 2147483647 w 30"/>
                <a:gd name="T13" fmla="*/ 2147483647 h 22"/>
                <a:gd name="T14" fmla="*/ 2147483647 w 30"/>
                <a:gd name="T15" fmla="*/ 2147483647 h 22"/>
                <a:gd name="T16" fmla="*/ 0 w 30"/>
                <a:gd name="T17" fmla="*/ 2147483647 h 22"/>
                <a:gd name="T18" fmla="*/ 2147483647 w 30"/>
                <a:gd name="T19" fmla="*/ 2147483647 h 22"/>
                <a:gd name="T20" fmla="*/ 2147483647 w 30"/>
                <a:gd name="T21" fmla="*/ 2147483647 h 22"/>
                <a:gd name="T22" fmla="*/ 2147483647 w 30"/>
                <a:gd name="T23" fmla="*/ 2147483647 h 22"/>
                <a:gd name="T24" fmla="*/ 2147483647 w 30"/>
                <a:gd name="T25" fmla="*/ 2147483647 h 22"/>
                <a:gd name="T26" fmla="*/ 2147483647 w 30"/>
                <a:gd name="T27" fmla="*/ 2147483647 h 22"/>
                <a:gd name="T28" fmla="*/ 2147483647 w 30"/>
                <a:gd name="T29" fmla="*/ 2147483647 h 22"/>
                <a:gd name="T30" fmla="*/ 2147483647 w 30"/>
                <a:gd name="T31" fmla="*/ 2147483647 h 22"/>
                <a:gd name="T32" fmla="*/ 2147483647 w 30"/>
                <a:gd name="T33" fmla="*/ 2147483647 h 22"/>
                <a:gd name="T34" fmla="*/ 2147483647 w 30"/>
                <a:gd name="T35" fmla="*/ 2147483647 h 22"/>
                <a:gd name="T36" fmla="*/ 2147483647 w 30"/>
                <a:gd name="T37" fmla="*/ 0 h 22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22"/>
                <a:gd name="T59" fmla="*/ 30 w 3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2" name="Freeform 242"/>
            <p:cNvSpPr>
              <a:spLocks noChangeArrowheads="1"/>
            </p:cNvSpPr>
            <p:nvPr/>
          </p:nvSpPr>
          <p:spPr bwMode="auto">
            <a:xfrm>
              <a:off x="4368655" y="4365117"/>
              <a:ext cx="24871" cy="21214"/>
            </a:xfrm>
            <a:custGeom>
              <a:avLst/>
              <a:gdLst>
                <a:gd name="T0" fmla="*/ 2147483647 w 30"/>
                <a:gd name="T1" fmla="*/ 0 h 22"/>
                <a:gd name="T2" fmla="*/ 2147483647 w 30"/>
                <a:gd name="T3" fmla="*/ 2147483647 h 22"/>
                <a:gd name="T4" fmla="*/ 2147483647 w 30"/>
                <a:gd name="T5" fmla="*/ 2147483647 h 22"/>
                <a:gd name="T6" fmla="*/ 0 w 30"/>
                <a:gd name="T7" fmla="*/ 2147483647 h 22"/>
                <a:gd name="T8" fmla="*/ 2147483647 w 30"/>
                <a:gd name="T9" fmla="*/ 0 h 22"/>
                <a:gd name="T10" fmla="*/ 2147483647 w 30"/>
                <a:gd name="T11" fmla="*/ 2147483647 h 22"/>
                <a:gd name="T12" fmla="*/ 2147483647 w 30"/>
                <a:gd name="T13" fmla="*/ 2147483647 h 22"/>
                <a:gd name="T14" fmla="*/ 2147483647 w 30"/>
                <a:gd name="T15" fmla="*/ 2147483647 h 22"/>
                <a:gd name="T16" fmla="*/ 0 w 30"/>
                <a:gd name="T17" fmla="*/ 2147483647 h 22"/>
                <a:gd name="T18" fmla="*/ 2147483647 w 30"/>
                <a:gd name="T19" fmla="*/ 2147483647 h 22"/>
                <a:gd name="T20" fmla="*/ 2147483647 w 30"/>
                <a:gd name="T21" fmla="*/ 2147483647 h 22"/>
                <a:gd name="T22" fmla="*/ 2147483647 w 30"/>
                <a:gd name="T23" fmla="*/ 2147483647 h 22"/>
                <a:gd name="T24" fmla="*/ 2147483647 w 30"/>
                <a:gd name="T25" fmla="*/ 2147483647 h 22"/>
                <a:gd name="T26" fmla="*/ 2147483647 w 30"/>
                <a:gd name="T27" fmla="*/ 2147483647 h 22"/>
                <a:gd name="T28" fmla="*/ 2147483647 w 30"/>
                <a:gd name="T29" fmla="*/ 2147483647 h 22"/>
                <a:gd name="T30" fmla="*/ 2147483647 w 30"/>
                <a:gd name="T31" fmla="*/ 2147483647 h 22"/>
                <a:gd name="T32" fmla="*/ 2147483647 w 30"/>
                <a:gd name="T33" fmla="*/ 2147483647 h 22"/>
                <a:gd name="T34" fmla="*/ 2147483647 w 30"/>
                <a:gd name="T35" fmla="*/ 2147483647 h 22"/>
                <a:gd name="T36" fmla="*/ 2147483647 w 30"/>
                <a:gd name="T37" fmla="*/ 0 h 22"/>
                <a:gd name="T38" fmla="*/ 2147483647 w 30"/>
                <a:gd name="T39" fmla="*/ 0 h 22"/>
                <a:gd name="T40" fmla="*/ 2147483647 w 30"/>
                <a:gd name="T41" fmla="*/ 0 h 22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22"/>
                <a:gd name="T65" fmla="*/ 30 w 3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3" name="Freeform 243"/>
            <p:cNvSpPr>
              <a:spLocks noChangeArrowheads="1"/>
            </p:cNvSpPr>
            <p:nvPr/>
          </p:nvSpPr>
          <p:spPr bwMode="auto">
            <a:xfrm>
              <a:off x="4368655" y="4365117"/>
              <a:ext cx="24871" cy="21214"/>
            </a:xfrm>
            <a:custGeom>
              <a:avLst/>
              <a:gdLst>
                <a:gd name="T0" fmla="*/ 2147483647 w 30"/>
                <a:gd name="T1" fmla="*/ 0 h 22"/>
                <a:gd name="T2" fmla="*/ 2147483647 w 30"/>
                <a:gd name="T3" fmla="*/ 2147483647 h 22"/>
                <a:gd name="T4" fmla="*/ 2147483647 w 30"/>
                <a:gd name="T5" fmla="*/ 2147483647 h 22"/>
                <a:gd name="T6" fmla="*/ 0 w 30"/>
                <a:gd name="T7" fmla="*/ 2147483647 h 22"/>
                <a:gd name="T8" fmla="*/ 2147483647 w 30"/>
                <a:gd name="T9" fmla="*/ 0 h 22"/>
                <a:gd name="T10" fmla="*/ 2147483647 w 30"/>
                <a:gd name="T11" fmla="*/ 2147483647 h 22"/>
                <a:gd name="T12" fmla="*/ 2147483647 w 30"/>
                <a:gd name="T13" fmla="*/ 2147483647 h 22"/>
                <a:gd name="T14" fmla="*/ 2147483647 w 30"/>
                <a:gd name="T15" fmla="*/ 2147483647 h 22"/>
                <a:gd name="T16" fmla="*/ 0 w 30"/>
                <a:gd name="T17" fmla="*/ 2147483647 h 22"/>
                <a:gd name="T18" fmla="*/ 2147483647 w 30"/>
                <a:gd name="T19" fmla="*/ 2147483647 h 22"/>
                <a:gd name="T20" fmla="*/ 2147483647 w 30"/>
                <a:gd name="T21" fmla="*/ 2147483647 h 22"/>
                <a:gd name="T22" fmla="*/ 2147483647 w 30"/>
                <a:gd name="T23" fmla="*/ 2147483647 h 22"/>
                <a:gd name="T24" fmla="*/ 2147483647 w 30"/>
                <a:gd name="T25" fmla="*/ 2147483647 h 22"/>
                <a:gd name="T26" fmla="*/ 2147483647 w 30"/>
                <a:gd name="T27" fmla="*/ 2147483647 h 22"/>
                <a:gd name="T28" fmla="*/ 2147483647 w 30"/>
                <a:gd name="T29" fmla="*/ 2147483647 h 22"/>
                <a:gd name="T30" fmla="*/ 2147483647 w 30"/>
                <a:gd name="T31" fmla="*/ 2147483647 h 22"/>
                <a:gd name="T32" fmla="*/ 2147483647 w 30"/>
                <a:gd name="T33" fmla="*/ 2147483647 h 22"/>
                <a:gd name="T34" fmla="*/ 2147483647 w 30"/>
                <a:gd name="T35" fmla="*/ 2147483647 h 22"/>
                <a:gd name="T36" fmla="*/ 2147483647 w 30"/>
                <a:gd name="T37" fmla="*/ 0 h 22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22"/>
                <a:gd name="T59" fmla="*/ 30 w 3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4" name="Freeform 244"/>
            <p:cNvSpPr>
              <a:spLocks noChangeArrowheads="1"/>
            </p:cNvSpPr>
            <p:nvPr/>
          </p:nvSpPr>
          <p:spPr bwMode="auto">
            <a:xfrm>
              <a:off x="4368655" y="4365117"/>
              <a:ext cx="24871" cy="21214"/>
            </a:xfrm>
            <a:custGeom>
              <a:avLst/>
              <a:gdLst>
                <a:gd name="T0" fmla="*/ 2147483647 w 30"/>
                <a:gd name="T1" fmla="*/ 0 h 22"/>
                <a:gd name="T2" fmla="*/ 2147483647 w 30"/>
                <a:gd name="T3" fmla="*/ 2147483647 h 22"/>
                <a:gd name="T4" fmla="*/ 2147483647 w 30"/>
                <a:gd name="T5" fmla="*/ 2147483647 h 22"/>
                <a:gd name="T6" fmla="*/ 0 w 30"/>
                <a:gd name="T7" fmla="*/ 2147483647 h 22"/>
                <a:gd name="T8" fmla="*/ 2147483647 w 30"/>
                <a:gd name="T9" fmla="*/ 0 h 22"/>
                <a:gd name="T10" fmla="*/ 2147483647 w 30"/>
                <a:gd name="T11" fmla="*/ 2147483647 h 22"/>
                <a:gd name="T12" fmla="*/ 2147483647 w 30"/>
                <a:gd name="T13" fmla="*/ 2147483647 h 22"/>
                <a:gd name="T14" fmla="*/ 2147483647 w 30"/>
                <a:gd name="T15" fmla="*/ 2147483647 h 22"/>
                <a:gd name="T16" fmla="*/ 0 w 30"/>
                <a:gd name="T17" fmla="*/ 2147483647 h 22"/>
                <a:gd name="T18" fmla="*/ 2147483647 w 30"/>
                <a:gd name="T19" fmla="*/ 2147483647 h 22"/>
                <a:gd name="T20" fmla="*/ 2147483647 w 30"/>
                <a:gd name="T21" fmla="*/ 2147483647 h 22"/>
                <a:gd name="T22" fmla="*/ 2147483647 w 30"/>
                <a:gd name="T23" fmla="*/ 2147483647 h 22"/>
                <a:gd name="T24" fmla="*/ 2147483647 w 30"/>
                <a:gd name="T25" fmla="*/ 2147483647 h 22"/>
                <a:gd name="T26" fmla="*/ 2147483647 w 30"/>
                <a:gd name="T27" fmla="*/ 2147483647 h 22"/>
                <a:gd name="T28" fmla="*/ 2147483647 w 30"/>
                <a:gd name="T29" fmla="*/ 2147483647 h 22"/>
                <a:gd name="T30" fmla="*/ 2147483647 w 30"/>
                <a:gd name="T31" fmla="*/ 2147483647 h 22"/>
                <a:gd name="T32" fmla="*/ 2147483647 w 30"/>
                <a:gd name="T33" fmla="*/ 2147483647 h 22"/>
                <a:gd name="T34" fmla="*/ 2147483647 w 30"/>
                <a:gd name="T35" fmla="*/ 2147483647 h 22"/>
                <a:gd name="T36" fmla="*/ 2147483647 w 30"/>
                <a:gd name="T37" fmla="*/ 0 h 22"/>
                <a:gd name="T38" fmla="*/ 2147483647 w 30"/>
                <a:gd name="T39" fmla="*/ 0 h 22"/>
                <a:gd name="T40" fmla="*/ 2147483647 w 30"/>
                <a:gd name="T41" fmla="*/ 0 h 22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22"/>
                <a:gd name="T65" fmla="*/ 30 w 3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5" name="Freeform 245"/>
            <p:cNvSpPr>
              <a:spLocks noChangeArrowheads="1"/>
            </p:cNvSpPr>
            <p:nvPr/>
          </p:nvSpPr>
          <p:spPr bwMode="auto">
            <a:xfrm>
              <a:off x="4368655" y="4365117"/>
              <a:ext cx="24871" cy="21214"/>
            </a:xfrm>
            <a:custGeom>
              <a:avLst/>
              <a:gdLst>
                <a:gd name="T0" fmla="*/ 2147483647 w 30"/>
                <a:gd name="T1" fmla="*/ 0 h 22"/>
                <a:gd name="T2" fmla="*/ 2147483647 w 30"/>
                <a:gd name="T3" fmla="*/ 2147483647 h 22"/>
                <a:gd name="T4" fmla="*/ 2147483647 w 30"/>
                <a:gd name="T5" fmla="*/ 2147483647 h 22"/>
                <a:gd name="T6" fmla="*/ 0 w 30"/>
                <a:gd name="T7" fmla="*/ 2147483647 h 22"/>
                <a:gd name="T8" fmla="*/ 2147483647 w 30"/>
                <a:gd name="T9" fmla="*/ 0 h 22"/>
                <a:gd name="T10" fmla="*/ 2147483647 w 30"/>
                <a:gd name="T11" fmla="*/ 2147483647 h 22"/>
                <a:gd name="T12" fmla="*/ 2147483647 w 30"/>
                <a:gd name="T13" fmla="*/ 2147483647 h 22"/>
                <a:gd name="T14" fmla="*/ 2147483647 w 30"/>
                <a:gd name="T15" fmla="*/ 2147483647 h 22"/>
                <a:gd name="T16" fmla="*/ 0 w 30"/>
                <a:gd name="T17" fmla="*/ 2147483647 h 22"/>
                <a:gd name="T18" fmla="*/ 2147483647 w 30"/>
                <a:gd name="T19" fmla="*/ 2147483647 h 22"/>
                <a:gd name="T20" fmla="*/ 2147483647 w 30"/>
                <a:gd name="T21" fmla="*/ 2147483647 h 22"/>
                <a:gd name="T22" fmla="*/ 2147483647 w 30"/>
                <a:gd name="T23" fmla="*/ 2147483647 h 22"/>
                <a:gd name="T24" fmla="*/ 2147483647 w 30"/>
                <a:gd name="T25" fmla="*/ 2147483647 h 22"/>
                <a:gd name="T26" fmla="*/ 2147483647 w 30"/>
                <a:gd name="T27" fmla="*/ 2147483647 h 22"/>
                <a:gd name="T28" fmla="*/ 2147483647 w 30"/>
                <a:gd name="T29" fmla="*/ 2147483647 h 22"/>
                <a:gd name="T30" fmla="*/ 2147483647 w 30"/>
                <a:gd name="T31" fmla="*/ 2147483647 h 22"/>
                <a:gd name="T32" fmla="*/ 2147483647 w 30"/>
                <a:gd name="T33" fmla="*/ 2147483647 h 22"/>
                <a:gd name="T34" fmla="*/ 2147483647 w 30"/>
                <a:gd name="T35" fmla="*/ 2147483647 h 22"/>
                <a:gd name="T36" fmla="*/ 2147483647 w 30"/>
                <a:gd name="T37" fmla="*/ 0 h 22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22"/>
                <a:gd name="T59" fmla="*/ 30 w 3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6" name="Line 246"/>
            <p:cNvSpPr>
              <a:spLocks noChangeArrowheads="1"/>
            </p:cNvSpPr>
            <p:nvPr/>
          </p:nvSpPr>
          <p:spPr bwMode="auto">
            <a:xfrm>
              <a:off x="4387675" y="4365117"/>
              <a:ext cx="0" cy="1764"/>
            </a:xfrm>
            <a:custGeom>
              <a:avLst/>
              <a:gdLst>
                <a:gd name="T0" fmla="*/ 0 h 1764"/>
                <a:gd name="T1" fmla="*/ 882 h 1764"/>
                <a:gd name="T2" fmla="*/ 1764 h 1764"/>
                <a:gd name="T3" fmla="*/ 882 h 1764"/>
                <a:gd name="T4" fmla="*/ 0 h 1764"/>
                <a:gd name="T5" fmla="*/ 1764 h 176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1764"/>
                <a:gd name="T13" fmla="*/ 1764 h 176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1764">
                  <a:moveTo>
                    <a:pt x="0" y="0"/>
                  </a:moveTo>
                  <a:lnTo>
                    <a:pt x="1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67" name="Line 247"/>
            <p:cNvSpPr>
              <a:spLocks noChangeArrowheads="1"/>
            </p:cNvSpPr>
            <p:nvPr/>
          </p:nvSpPr>
          <p:spPr bwMode="auto">
            <a:xfrm>
              <a:off x="4387675" y="4365117"/>
              <a:ext cx="0" cy="1764"/>
            </a:xfrm>
            <a:custGeom>
              <a:avLst/>
              <a:gdLst>
                <a:gd name="T0" fmla="*/ 0 h 1764"/>
                <a:gd name="T1" fmla="*/ 882 h 1764"/>
                <a:gd name="T2" fmla="*/ 1764 h 1764"/>
                <a:gd name="T3" fmla="*/ 882 h 1764"/>
                <a:gd name="T4" fmla="*/ 0 h 1764"/>
                <a:gd name="T5" fmla="*/ 1764 h 176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1764"/>
                <a:gd name="T13" fmla="*/ 1764 h 176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1764">
                  <a:moveTo>
                    <a:pt x="0" y="0"/>
                  </a:moveTo>
                  <a:lnTo>
                    <a:pt x="1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241" name="Rectangle 287"/>
            <p:cNvSpPr/>
            <p:nvPr/>
          </p:nvSpPr>
          <p:spPr>
            <a:xfrm>
              <a:off x="4913949" y="2895344"/>
              <a:ext cx="508242" cy="184706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wrap="square" lIns="0" tIns="0" rIns="0" bIns="0" anchorCtr="1">
              <a:spAutoFit/>
            </a:bodyPr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1" kern="0" dirty="0">
                  <a:solidFill>
                    <a:schemeClr val="bg1"/>
                  </a:solidFill>
                  <a:latin typeface="Calibri" pitchFamily="34" charset="0"/>
                </a:rPr>
                <a:t>BAHIA</a:t>
              </a:r>
              <a:endParaRPr lang="pt-BR" sz="1200" b="1" kern="0" dirty="0">
                <a:solidFill>
                  <a:schemeClr val="bg1"/>
                </a:solidFill>
                <a:effectLst>
                  <a:outerShdw dist="38096" dir="2700000">
                    <a:srgbClr val="FFFFFF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8676" name="Rectangle 288"/>
            <p:cNvSpPr>
              <a:spLocks noChangeArrowheads="1"/>
            </p:cNvSpPr>
            <p:nvPr/>
          </p:nvSpPr>
          <p:spPr bwMode="auto">
            <a:xfrm>
              <a:off x="2804847" y="2696117"/>
              <a:ext cx="727874" cy="1847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Ctr="1">
              <a:spAutoFit/>
            </a:bodyPr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 smtClean="0">
                  <a:solidFill>
                    <a:schemeClr val="bg1"/>
                  </a:solidFill>
                  <a:latin typeface="Calibri" pitchFamily="34" charset="0"/>
                </a:rPr>
                <a:t>RONDÔNI</a:t>
              </a:r>
              <a:r>
                <a:rPr lang="pt-BR" sz="1200" b="1" dirty="0" smtClean="0">
                  <a:solidFill>
                    <a:srgbClr val="FFFF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8677" name="Rectangle 289"/>
            <p:cNvSpPr>
              <a:spLocks noChangeArrowheads="1"/>
            </p:cNvSpPr>
            <p:nvPr/>
          </p:nvSpPr>
          <p:spPr bwMode="auto">
            <a:xfrm>
              <a:off x="2541051" y="1947635"/>
              <a:ext cx="911603" cy="1847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Ctr="1">
              <a:spAutoFit/>
            </a:bodyPr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 smtClean="0">
                  <a:solidFill>
                    <a:schemeClr val="bg1"/>
                  </a:solidFill>
                  <a:latin typeface="Calibri" pitchFamily="34" charset="0"/>
                </a:rPr>
                <a:t>AMAZONAS</a:t>
              </a:r>
            </a:p>
          </p:txBody>
        </p:sp>
        <p:sp>
          <p:nvSpPr>
            <p:cNvPr id="18678" name="Rectangle 290"/>
            <p:cNvSpPr>
              <a:spLocks noChangeArrowheads="1"/>
            </p:cNvSpPr>
            <p:nvPr/>
          </p:nvSpPr>
          <p:spPr bwMode="auto">
            <a:xfrm>
              <a:off x="3963329" y="2140082"/>
              <a:ext cx="469710" cy="1847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Ctr="1">
              <a:spAutoFit/>
            </a:bodyPr>
            <a:lstStyle/>
            <a:p>
              <a:pPr algn="ct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="1" dirty="0" smtClean="0">
                  <a:solidFill>
                    <a:srgbClr val="FFFF00"/>
                  </a:solidFill>
                  <a:latin typeface="Calibri" pitchFamily="34" charset="0"/>
                </a:rPr>
                <a:t>PARÁ</a:t>
              </a:r>
            </a:p>
          </p:txBody>
        </p:sp>
        <p:sp>
          <p:nvSpPr>
            <p:cNvPr id="245" name="Rectangle 291"/>
            <p:cNvSpPr/>
            <p:nvPr/>
          </p:nvSpPr>
          <p:spPr>
            <a:xfrm>
              <a:off x="5327466" y="3570133"/>
              <a:ext cx="609126" cy="184706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wrap="none" lIns="0" tIns="0" rIns="0" bIns="0" anchorCtr="1">
              <a:spAutoFit/>
            </a:bodyPr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1" kern="0" dirty="0" smtClean="0">
                  <a:solidFill>
                    <a:schemeClr val="bg1"/>
                  </a:solidFill>
                  <a:latin typeface="Calibri" pitchFamily="34" charset="0"/>
                </a:rPr>
                <a:t>ESPÍRITO</a:t>
              </a:r>
              <a:r>
                <a:rPr lang="pt-BR" sz="800" kern="0" dirty="0" smtClean="0">
                  <a:solidFill>
                    <a:srgbClr val="FFFF00"/>
                  </a:solidFill>
                </a:rPr>
                <a:t> </a:t>
              </a:r>
              <a:endParaRPr lang="pt-BR" sz="800" kern="0" dirty="0">
                <a:solidFill>
                  <a:srgbClr val="FFFF00"/>
                </a:solidFill>
                <a:effectLst>
                  <a:outerShdw dist="38096" dir="2700000">
                    <a:srgbClr val="FFFFFF"/>
                  </a:outerShdw>
                </a:effectLst>
              </a:endParaRPr>
            </a:p>
          </p:txBody>
        </p:sp>
        <p:sp>
          <p:nvSpPr>
            <p:cNvPr id="246" name="Rectangle 292"/>
            <p:cNvSpPr/>
            <p:nvPr/>
          </p:nvSpPr>
          <p:spPr>
            <a:xfrm>
              <a:off x="5379843" y="3735268"/>
              <a:ext cx="447226" cy="184706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wrap="none" lIns="0" tIns="0" rIns="0" bIns="0" anchorCtr="1">
              <a:spAutoFit/>
            </a:bodyPr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1" kern="0" dirty="0" smtClean="0">
                  <a:solidFill>
                    <a:schemeClr val="bg1"/>
                  </a:solidFill>
                  <a:latin typeface="Calibri" pitchFamily="34" charset="0"/>
                </a:rPr>
                <a:t>SANTO</a:t>
              </a:r>
              <a:endParaRPr lang="pt-BR" sz="1200" b="1" kern="0" dirty="0">
                <a:solidFill>
                  <a:schemeClr val="bg1"/>
                </a:solidFill>
                <a:effectLst>
                  <a:outerShdw dist="38096" dir="2700000">
                    <a:srgbClr val="FFFFFF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47" name="Rectangle 293"/>
            <p:cNvSpPr/>
            <p:nvPr/>
          </p:nvSpPr>
          <p:spPr>
            <a:xfrm>
              <a:off x="3672345" y="2844488"/>
              <a:ext cx="485697" cy="184706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wrap="none" lIns="0" tIns="0" rIns="0" bIns="0" anchorCtr="1">
              <a:spAutoFit/>
            </a:bodyPr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900" kern="0" dirty="0" smtClean="0">
                  <a:solidFill>
                    <a:srgbClr val="FFFF00"/>
                  </a:solidFill>
                </a:rPr>
                <a:t> </a:t>
              </a:r>
              <a:r>
                <a:rPr lang="pt-BR" sz="1200" b="1" kern="0" dirty="0" smtClean="0">
                  <a:solidFill>
                    <a:schemeClr val="bg1"/>
                  </a:solidFill>
                </a:rPr>
                <a:t>MATO</a:t>
              </a:r>
              <a:endParaRPr lang="pt-BR" sz="1200" b="1" kern="0" dirty="0">
                <a:solidFill>
                  <a:schemeClr val="bg1"/>
                </a:solidFill>
                <a:effectLst>
                  <a:outerShdw dist="38096" dir="2700000">
                    <a:srgbClr val="FFFFFF"/>
                  </a:outerShdw>
                </a:effectLst>
              </a:endParaRPr>
            </a:p>
          </p:txBody>
        </p:sp>
        <p:sp>
          <p:nvSpPr>
            <p:cNvPr id="248" name="Rectangle 294"/>
            <p:cNvSpPr/>
            <p:nvPr/>
          </p:nvSpPr>
          <p:spPr>
            <a:xfrm>
              <a:off x="3612069" y="3008036"/>
              <a:ext cx="639582" cy="184706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wrap="none" lIns="0" tIns="0" rIns="0" bIns="0" anchorCtr="1">
              <a:spAutoFit/>
            </a:bodyPr>
            <a:lstStyle/>
            <a:p>
              <a:pPr algn="ctr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1" kern="0" dirty="0">
                  <a:solidFill>
                    <a:schemeClr val="bg1"/>
                  </a:solidFill>
                  <a:latin typeface="Calibri" pitchFamily="34" charset="0"/>
                </a:rPr>
                <a:t>GROSS</a:t>
              </a:r>
              <a:r>
                <a:rPr lang="pt-BR" sz="1200" b="1" kern="0" dirty="0">
                  <a:solidFill>
                    <a:srgbClr val="FFFF00"/>
                  </a:solidFill>
                </a:rPr>
                <a:t>O</a:t>
              </a:r>
              <a:r>
                <a:rPr lang="pt-BR" sz="800" kern="0" dirty="0">
                  <a:solidFill>
                    <a:srgbClr val="FFFF00"/>
                  </a:solidFill>
                </a:rPr>
                <a:t>   </a:t>
              </a:r>
              <a:endParaRPr lang="pt-BR" sz="800" kern="0" dirty="0">
                <a:solidFill>
                  <a:srgbClr val="FFFF00"/>
                </a:solidFill>
                <a:effectLst>
                  <a:outerShdw dist="38096" dir="2700000">
                    <a:srgbClr val="FFFFFF"/>
                  </a:outerShdw>
                </a:effectLst>
              </a:endParaRPr>
            </a:p>
          </p:txBody>
        </p:sp>
        <p:pic>
          <p:nvPicPr>
            <p:cNvPr id="18683" name="Picture 2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347" y="1607030"/>
              <a:ext cx="327766" cy="297024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84" name="Freeform 297"/>
            <p:cNvSpPr>
              <a:spLocks noChangeArrowheads="1"/>
            </p:cNvSpPr>
            <p:nvPr/>
          </p:nvSpPr>
          <p:spPr bwMode="auto">
            <a:xfrm>
              <a:off x="4501810" y="1552221"/>
              <a:ext cx="326303" cy="107844"/>
            </a:xfrm>
            <a:custGeom>
              <a:avLst/>
              <a:gdLst>
                <a:gd name="T0" fmla="*/ 2147483647 w 368"/>
                <a:gd name="T1" fmla="*/ 0 h 113"/>
                <a:gd name="T2" fmla="*/ 2147483647 w 368"/>
                <a:gd name="T3" fmla="*/ 2147483647 h 113"/>
                <a:gd name="T4" fmla="*/ 2147483647 w 368"/>
                <a:gd name="T5" fmla="*/ 2147483647 h 113"/>
                <a:gd name="T6" fmla="*/ 0 w 368"/>
                <a:gd name="T7" fmla="*/ 2147483647 h 113"/>
                <a:gd name="T8" fmla="*/ 0 w 368"/>
                <a:gd name="T9" fmla="*/ 2147483647 h 113"/>
                <a:gd name="T10" fmla="*/ 2147483647 w 368"/>
                <a:gd name="T11" fmla="*/ 2147483647 h 113"/>
                <a:gd name="T12" fmla="*/ 2147483647 w 368"/>
                <a:gd name="T13" fmla="*/ 2147483647 h 113"/>
                <a:gd name="T14" fmla="*/ 2147483647 w 368"/>
                <a:gd name="T15" fmla="*/ 2147483647 h 113"/>
                <a:gd name="T16" fmla="*/ 2147483647 w 368"/>
                <a:gd name="T17" fmla="*/ 2147483647 h 113"/>
                <a:gd name="T18" fmla="*/ 2147483647 w 368"/>
                <a:gd name="T19" fmla="*/ 2147483647 h 113"/>
                <a:gd name="T20" fmla="*/ 2147483647 w 368"/>
                <a:gd name="T21" fmla="*/ 2147483647 h 113"/>
                <a:gd name="T22" fmla="*/ 2147483647 w 368"/>
                <a:gd name="T23" fmla="*/ 2147483647 h 113"/>
                <a:gd name="T24" fmla="*/ 2147483647 w 368"/>
                <a:gd name="T25" fmla="*/ 0 h 113"/>
                <a:gd name="T26" fmla="*/ 2147483647 w 368"/>
                <a:gd name="T27" fmla="*/ 2147483647 h 113"/>
                <a:gd name="T28" fmla="*/ 2147483647 w 368"/>
                <a:gd name="T29" fmla="*/ 2147483647 h 113"/>
                <a:gd name="T30" fmla="*/ 2147483647 w 368"/>
                <a:gd name="T31" fmla="*/ 2147483647 h 113"/>
                <a:gd name="T32" fmla="*/ 2147483647 w 368"/>
                <a:gd name="T33" fmla="*/ 2147483647 h 113"/>
                <a:gd name="T34" fmla="*/ 2147483647 w 368"/>
                <a:gd name="T35" fmla="*/ 2147483647 h 113"/>
                <a:gd name="T36" fmla="*/ 2147483647 w 368"/>
                <a:gd name="T37" fmla="*/ 2147483647 h 113"/>
                <a:gd name="T38" fmla="*/ 2147483647 w 368"/>
                <a:gd name="T39" fmla="*/ 2147483647 h 113"/>
                <a:gd name="T40" fmla="*/ 2147483647 w 368"/>
                <a:gd name="T41" fmla="*/ 2147483647 h 113"/>
                <a:gd name="T42" fmla="*/ 2147483647 w 368"/>
                <a:gd name="T43" fmla="*/ 2147483647 h 113"/>
                <a:gd name="T44" fmla="*/ 2147483647 w 368"/>
                <a:gd name="T45" fmla="*/ 2147483647 h 113"/>
                <a:gd name="T46" fmla="*/ 2147483647 w 368"/>
                <a:gd name="T47" fmla="*/ 2147483647 h 113"/>
                <a:gd name="T48" fmla="*/ 2147483647 w 368"/>
                <a:gd name="T49" fmla="*/ 2147483647 h 113"/>
                <a:gd name="T50" fmla="*/ 2147483647 w 368"/>
                <a:gd name="T51" fmla="*/ 2147483647 h 113"/>
                <a:gd name="T52" fmla="*/ 2147483647 w 368"/>
                <a:gd name="T53" fmla="*/ 2147483647 h 113"/>
                <a:gd name="T54" fmla="*/ 2147483647 w 368"/>
                <a:gd name="T55" fmla="*/ 2147483647 h 113"/>
                <a:gd name="T56" fmla="*/ 2147483647 w 368"/>
                <a:gd name="T57" fmla="*/ 2147483647 h 113"/>
                <a:gd name="T58" fmla="*/ 2147483647 w 368"/>
                <a:gd name="T59" fmla="*/ 2147483647 h 113"/>
                <a:gd name="T60" fmla="*/ 2147483647 w 368"/>
                <a:gd name="T61" fmla="*/ 2147483647 h 113"/>
                <a:gd name="T62" fmla="*/ 2147483647 w 368"/>
                <a:gd name="T63" fmla="*/ 2147483647 h 113"/>
                <a:gd name="T64" fmla="*/ 2147483647 w 368"/>
                <a:gd name="T65" fmla="*/ 2147483647 h 113"/>
                <a:gd name="T66" fmla="*/ 2147483647 w 368"/>
                <a:gd name="T67" fmla="*/ 2147483647 h 113"/>
                <a:gd name="T68" fmla="*/ 2147483647 w 368"/>
                <a:gd name="T69" fmla="*/ 2147483647 h 113"/>
                <a:gd name="T70" fmla="*/ 2147483647 w 368"/>
                <a:gd name="T71" fmla="*/ 2147483647 h 113"/>
                <a:gd name="T72" fmla="*/ 2147483647 w 368"/>
                <a:gd name="T73" fmla="*/ 2147483647 h 113"/>
                <a:gd name="T74" fmla="*/ 2147483647 w 368"/>
                <a:gd name="T75" fmla="*/ 2147483647 h 113"/>
                <a:gd name="T76" fmla="*/ 2147483647 w 368"/>
                <a:gd name="T77" fmla="*/ 2147483647 h 113"/>
                <a:gd name="T78" fmla="*/ 2147483647 w 368"/>
                <a:gd name="T79" fmla="*/ 2147483647 h 113"/>
                <a:gd name="T80" fmla="*/ 2147483647 w 368"/>
                <a:gd name="T81" fmla="*/ 2147483647 h 113"/>
                <a:gd name="T82" fmla="*/ 2147483647 w 368"/>
                <a:gd name="T83" fmla="*/ 2147483647 h 113"/>
                <a:gd name="T84" fmla="*/ 0 w 368"/>
                <a:gd name="T85" fmla="*/ 2147483647 h 113"/>
                <a:gd name="T86" fmla="*/ 0 w 368"/>
                <a:gd name="T87" fmla="*/ 2147483647 h 113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8"/>
                <a:gd name="T133" fmla="*/ 0 h 113"/>
                <a:gd name="T134" fmla="*/ 368 w 368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8" h="113">
                  <a:moveTo>
                    <a:pt x="0" y="57"/>
                  </a:moveTo>
                  <a:lnTo>
                    <a:pt x="16" y="44"/>
                  </a:lnTo>
                  <a:lnTo>
                    <a:pt x="37" y="32"/>
                  </a:lnTo>
                  <a:lnTo>
                    <a:pt x="58" y="24"/>
                  </a:lnTo>
                  <a:lnTo>
                    <a:pt x="79" y="16"/>
                  </a:lnTo>
                  <a:lnTo>
                    <a:pt x="105" y="10"/>
                  </a:lnTo>
                  <a:lnTo>
                    <a:pt x="128" y="4"/>
                  </a:lnTo>
                  <a:lnTo>
                    <a:pt x="154" y="2"/>
                  </a:lnTo>
                  <a:lnTo>
                    <a:pt x="179" y="0"/>
                  </a:lnTo>
                  <a:lnTo>
                    <a:pt x="205" y="2"/>
                  </a:lnTo>
                  <a:lnTo>
                    <a:pt x="230" y="4"/>
                  </a:lnTo>
                  <a:lnTo>
                    <a:pt x="256" y="8"/>
                  </a:lnTo>
                  <a:lnTo>
                    <a:pt x="279" y="14"/>
                  </a:lnTo>
                  <a:lnTo>
                    <a:pt x="305" y="22"/>
                  </a:lnTo>
                  <a:lnTo>
                    <a:pt x="326" y="30"/>
                  </a:lnTo>
                  <a:lnTo>
                    <a:pt x="347" y="42"/>
                  </a:lnTo>
                  <a:lnTo>
                    <a:pt x="368" y="57"/>
                  </a:lnTo>
                  <a:lnTo>
                    <a:pt x="349" y="71"/>
                  </a:lnTo>
                  <a:lnTo>
                    <a:pt x="326" y="83"/>
                  </a:lnTo>
                  <a:lnTo>
                    <a:pt x="305" y="93"/>
                  </a:lnTo>
                  <a:lnTo>
                    <a:pt x="279" y="99"/>
                  </a:lnTo>
                  <a:lnTo>
                    <a:pt x="256" y="105"/>
                  </a:lnTo>
                  <a:lnTo>
                    <a:pt x="230" y="109"/>
                  </a:lnTo>
                  <a:lnTo>
                    <a:pt x="205" y="113"/>
                  </a:lnTo>
                  <a:lnTo>
                    <a:pt x="179" y="113"/>
                  </a:lnTo>
                  <a:lnTo>
                    <a:pt x="154" y="111"/>
                  </a:lnTo>
                  <a:lnTo>
                    <a:pt x="128" y="109"/>
                  </a:lnTo>
                  <a:lnTo>
                    <a:pt x="105" y="103"/>
                  </a:lnTo>
                  <a:lnTo>
                    <a:pt x="79" y="97"/>
                  </a:lnTo>
                  <a:lnTo>
                    <a:pt x="58" y="89"/>
                  </a:lnTo>
                  <a:lnTo>
                    <a:pt x="37" y="81"/>
                  </a:lnTo>
                  <a:lnTo>
                    <a:pt x="16" y="6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86" name="Freeform 299"/>
            <p:cNvSpPr>
              <a:spLocks noChangeArrowheads="1"/>
            </p:cNvSpPr>
            <p:nvPr/>
          </p:nvSpPr>
          <p:spPr bwMode="auto">
            <a:xfrm>
              <a:off x="4773972" y="1607030"/>
              <a:ext cx="57067" cy="84865"/>
            </a:xfrm>
            <a:custGeom>
              <a:avLst/>
              <a:gdLst>
                <a:gd name="T0" fmla="*/ 2147483647 w 63"/>
                <a:gd name="T1" fmla="*/ 0 h 90"/>
                <a:gd name="T2" fmla="*/ 2147483647 w 63"/>
                <a:gd name="T3" fmla="*/ 2147483647 h 90"/>
                <a:gd name="T4" fmla="*/ 2147483647 w 63"/>
                <a:gd name="T5" fmla="*/ 2147483647 h 90"/>
                <a:gd name="T6" fmla="*/ 0 w 63"/>
                <a:gd name="T7" fmla="*/ 2147483647 h 90"/>
                <a:gd name="T8" fmla="*/ 2147483647 w 63"/>
                <a:gd name="T9" fmla="*/ 2147483647 h 90"/>
                <a:gd name="T10" fmla="*/ 2147483647 w 63"/>
                <a:gd name="T11" fmla="*/ 2147483647 h 90"/>
                <a:gd name="T12" fmla="*/ 2147483647 w 63"/>
                <a:gd name="T13" fmla="*/ 2147483647 h 90"/>
                <a:gd name="T14" fmla="*/ 2147483647 w 63"/>
                <a:gd name="T15" fmla="*/ 2147483647 h 90"/>
                <a:gd name="T16" fmla="*/ 0 w 63"/>
                <a:gd name="T17" fmla="*/ 2147483647 h 90"/>
                <a:gd name="T18" fmla="*/ 2147483647 w 63"/>
                <a:gd name="T19" fmla="*/ 2147483647 h 90"/>
                <a:gd name="T20" fmla="*/ 2147483647 w 63"/>
                <a:gd name="T21" fmla="*/ 2147483647 h 90"/>
                <a:gd name="T22" fmla="*/ 2147483647 w 63"/>
                <a:gd name="T23" fmla="*/ 2147483647 h 90"/>
                <a:gd name="T24" fmla="*/ 2147483647 w 63"/>
                <a:gd name="T25" fmla="*/ 0 h 90"/>
                <a:gd name="T26" fmla="*/ 2147483647 w 63"/>
                <a:gd name="T27" fmla="*/ 0 h 90"/>
                <a:gd name="T28" fmla="*/ 2147483647 w 63"/>
                <a:gd name="T29" fmla="*/ 0 h 90"/>
                <a:gd name="T30" fmla="*/ 2147483647 w 63"/>
                <a:gd name="T31" fmla="*/ 0 h 90"/>
                <a:gd name="T32" fmla="*/ 2147483647 w 63"/>
                <a:gd name="T33" fmla="*/ 0 h 90"/>
                <a:gd name="T34" fmla="*/ 2147483647 w 63"/>
                <a:gd name="T35" fmla="*/ 0 h 90"/>
                <a:gd name="T36" fmla="*/ 2147483647 w 63"/>
                <a:gd name="T37" fmla="*/ 0 h 90"/>
                <a:gd name="T38" fmla="*/ 2147483647 w 63"/>
                <a:gd name="T39" fmla="*/ 2147483647 h 90"/>
                <a:gd name="T40" fmla="*/ 2147483647 w 63"/>
                <a:gd name="T41" fmla="*/ 2147483647 h 90"/>
                <a:gd name="T42" fmla="*/ 2147483647 w 63"/>
                <a:gd name="T43" fmla="*/ 2147483647 h 90"/>
                <a:gd name="T44" fmla="*/ 2147483647 w 63"/>
                <a:gd name="T45" fmla="*/ 2147483647 h 90"/>
                <a:gd name="T46" fmla="*/ 2147483647 w 63"/>
                <a:gd name="T47" fmla="*/ 2147483647 h 90"/>
                <a:gd name="T48" fmla="*/ 2147483647 w 63"/>
                <a:gd name="T49" fmla="*/ 2147483647 h 90"/>
                <a:gd name="T50" fmla="*/ 2147483647 w 63"/>
                <a:gd name="T51" fmla="*/ 2147483647 h 90"/>
                <a:gd name="T52" fmla="*/ 2147483647 w 63"/>
                <a:gd name="T53" fmla="*/ 2147483647 h 90"/>
                <a:gd name="T54" fmla="*/ 2147483647 w 63"/>
                <a:gd name="T55" fmla="*/ 2147483647 h 90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90"/>
                <a:gd name="T86" fmla="*/ 63 w 63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90">
                  <a:moveTo>
                    <a:pt x="33" y="90"/>
                  </a:moveTo>
                  <a:lnTo>
                    <a:pt x="19" y="80"/>
                  </a:lnTo>
                  <a:lnTo>
                    <a:pt x="9" y="70"/>
                  </a:lnTo>
                  <a:lnTo>
                    <a:pt x="3" y="58"/>
                  </a:lnTo>
                  <a:lnTo>
                    <a:pt x="0" y="46"/>
                  </a:lnTo>
                  <a:lnTo>
                    <a:pt x="3" y="34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6" y="22"/>
                  </a:lnTo>
                  <a:lnTo>
                    <a:pt x="61" y="3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54" y="70"/>
                  </a:lnTo>
                  <a:lnTo>
                    <a:pt x="44" y="8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87" name="Freeform 300"/>
            <p:cNvSpPr>
              <a:spLocks noChangeArrowheads="1"/>
            </p:cNvSpPr>
            <p:nvPr/>
          </p:nvSpPr>
          <p:spPr bwMode="auto">
            <a:xfrm>
              <a:off x="4773972" y="1607030"/>
              <a:ext cx="57067" cy="84865"/>
            </a:xfrm>
            <a:custGeom>
              <a:avLst/>
              <a:gdLst>
                <a:gd name="T0" fmla="*/ 2147483647 w 63"/>
                <a:gd name="T1" fmla="*/ 0 h 90"/>
                <a:gd name="T2" fmla="*/ 2147483647 w 63"/>
                <a:gd name="T3" fmla="*/ 2147483647 h 90"/>
                <a:gd name="T4" fmla="*/ 2147483647 w 63"/>
                <a:gd name="T5" fmla="*/ 2147483647 h 90"/>
                <a:gd name="T6" fmla="*/ 0 w 63"/>
                <a:gd name="T7" fmla="*/ 2147483647 h 90"/>
                <a:gd name="T8" fmla="*/ 2147483647 w 63"/>
                <a:gd name="T9" fmla="*/ 2147483647 h 90"/>
                <a:gd name="T10" fmla="*/ 2147483647 w 63"/>
                <a:gd name="T11" fmla="*/ 2147483647 h 90"/>
                <a:gd name="T12" fmla="*/ 2147483647 w 63"/>
                <a:gd name="T13" fmla="*/ 2147483647 h 90"/>
                <a:gd name="T14" fmla="*/ 2147483647 w 63"/>
                <a:gd name="T15" fmla="*/ 2147483647 h 90"/>
                <a:gd name="T16" fmla="*/ 0 w 63"/>
                <a:gd name="T17" fmla="*/ 2147483647 h 90"/>
                <a:gd name="T18" fmla="*/ 2147483647 w 63"/>
                <a:gd name="T19" fmla="*/ 2147483647 h 90"/>
                <a:gd name="T20" fmla="*/ 2147483647 w 63"/>
                <a:gd name="T21" fmla="*/ 2147483647 h 90"/>
                <a:gd name="T22" fmla="*/ 2147483647 w 63"/>
                <a:gd name="T23" fmla="*/ 2147483647 h 90"/>
                <a:gd name="T24" fmla="*/ 2147483647 w 63"/>
                <a:gd name="T25" fmla="*/ 0 h 90"/>
                <a:gd name="T26" fmla="*/ 2147483647 w 63"/>
                <a:gd name="T27" fmla="*/ 0 h 90"/>
                <a:gd name="T28" fmla="*/ 2147483647 w 63"/>
                <a:gd name="T29" fmla="*/ 0 h 90"/>
                <a:gd name="T30" fmla="*/ 2147483647 w 63"/>
                <a:gd name="T31" fmla="*/ 0 h 90"/>
                <a:gd name="T32" fmla="*/ 2147483647 w 63"/>
                <a:gd name="T33" fmla="*/ 0 h 90"/>
                <a:gd name="T34" fmla="*/ 2147483647 w 63"/>
                <a:gd name="T35" fmla="*/ 0 h 90"/>
                <a:gd name="T36" fmla="*/ 2147483647 w 63"/>
                <a:gd name="T37" fmla="*/ 0 h 90"/>
                <a:gd name="T38" fmla="*/ 2147483647 w 63"/>
                <a:gd name="T39" fmla="*/ 2147483647 h 90"/>
                <a:gd name="T40" fmla="*/ 2147483647 w 63"/>
                <a:gd name="T41" fmla="*/ 2147483647 h 90"/>
                <a:gd name="T42" fmla="*/ 2147483647 w 63"/>
                <a:gd name="T43" fmla="*/ 2147483647 h 90"/>
                <a:gd name="T44" fmla="*/ 2147483647 w 63"/>
                <a:gd name="T45" fmla="*/ 2147483647 h 90"/>
                <a:gd name="T46" fmla="*/ 2147483647 w 63"/>
                <a:gd name="T47" fmla="*/ 2147483647 h 90"/>
                <a:gd name="T48" fmla="*/ 2147483647 w 63"/>
                <a:gd name="T49" fmla="*/ 2147483647 h 90"/>
                <a:gd name="T50" fmla="*/ 2147483647 w 63"/>
                <a:gd name="T51" fmla="*/ 2147483647 h 90"/>
                <a:gd name="T52" fmla="*/ 2147483647 w 63"/>
                <a:gd name="T53" fmla="*/ 2147483647 h 90"/>
                <a:gd name="T54" fmla="*/ 2147483647 w 63"/>
                <a:gd name="T55" fmla="*/ 2147483647 h 90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90"/>
                <a:gd name="T86" fmla="*/ 63 w 63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90">
                  <a:moveTo>
                    <a:pt x="33" y="90"/>
                  </a:moveTo>
                  <a:lnTo>
                    <a:pt x="19" y="80"/>
                  </a:lnTo>
                  <a:lnTo>
                    <a:pt x="9" y="70"/>
                  </a:lnTo>
                  <a:lnTo>
                    <a:pt x="3" y="58"/>
                  </a:lnTo>
                  <a:lnTo>
                    <a:pt x="0" y="46"/>
                  </a:lnTo>
                  <a:lnTo>
                    <a:pt x="3" y="34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33" y="0"/>
                  </a:lnTo>
                  <a:lnTo>
                    <a:pt x="47" y="10"/>
                  </a:lnTo>
                  <a:lnTo>
                    <a:pt x="56" y="22"/>
                  </a:lnTo>
                  <a:lnTo>
                    <a:pt x="61" y="3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54" y="70"/>
                  </a:lnTo>
                  <a:lnTo>
                    <a:pt x="44" y="8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88" name="Freeform 301"/>
            <p:cNvSpPr>
              <a:spLocks noChangeArrowheads="1"/>
            </p:cNvSpPr>
            <p:nvPr/>
          </p:nvSpPr>
          <p:spPr bwMode="auto">
            <a:xfrm>
              <a:off x="4784213" y="1617637"/>
              <a:ext cx="35122" cy="60112"/>
            </a:xfrm>
            <a:custGeom>
              <a:avLst/>
              <a:gdLst>
                <a:gd name="T0" fmla="*/ 2147483647 w 39"/>
                <a:gd name="T1" fmla="*/ 0 h 64"/>
                <a:gd name="T2" fmla="*/ 2147483647 w 39"/>
                <a:gd name="T3" fmla="*/ 2147483647 h 64"/>
                <a:gd name="T4" fmla="*/ 2147483647 w 39"/>
                <a:gd name="T5" fmla="*/ 2147483647 h 64"/>
                <a:gd name="T6" fmla="*/ 0 w 39"/>
                <a:gd name="T7" fmla="*/ 2147483647 h 64"/>
                <a:gd name="T8" fmla="*/ 2147483647 w 39"/>
                <a:gd name="T9" fmla="*/ 2147483647 h 64"/>
                <a:gd name="T10" fmla="*/ 2147483647 w 39"/>
                <a:gd name="T11" fmla="*/ 2147483647 h 64"/>
                <a:gd name="T12" fmla="*/ 2147483647 w 39"/>
                <a:gd name="T13" fmla="*/ 2147483647 h 64"/>
                <a:gd name="T14" fmla="*/ 0 w 39"/>
                <a:gd name="T15" fmla="*/ 2147483647 h 64"/>
                <a:gd name="T16" fmla="*/ 0 w 39"/>
                <a:gd name="T17" fmla="*/ 2147483647 h 64"/>
                <a:gd name="T18" fmla="*/ 0 w 39"/>
                <a:gd name="T19" fmla="*/ 2147483647 h 64"/>
                <a:gd name="T20" fmla="*/ 2147483647 w 39"/>
                <a:gd name="T21" fmla="*/ 2147483647 h 64"/>
                <a:gd name="T22" fmla="*/ 2147483647 w 39"/>
                <a:gd name="T23" fmla="*/ 2147483647 h 64"/>
                <a:gd name="T24" fmla="*/ 2147483647 w 39"/>
                <a:gd name="T25" fmla="*/ 2147483647 h 64"/>
                <a:gd name="T26" fmla="*/ 2147483647 w 39"/>
                <a:gd name="T27" fmla="*/ 0 h 64"/>
                <a:gd name="T28" fmla="*/ 2147483647 w 39"/>
                <a:gd name="T29" fmla="*/ 2147483647 h 64"/>
                <a:gd name="T30" fmla="*/ 2147483647 w 39"/>
                <a:gd name="T31" fmla="*/ 2147483647 h 64"/>
                <a:gd name="T32" fmla="*/ 2147483647 w 39"/>
                <a:gd name="T33" fmla="*/ 2147483647 h 64"/>
                <a:gd name="T34" fmla="*/ 2147483647 w 39"/>
                <a:gd name="T35" fmla="*/ 0 h 64"/>
                <a:gd name="T36" fmla="*/ 2147483647 w 39"/>
                <a:gd name="T37" fmla="*/ 2147483647 h 64"/>
                <a:gd name="T38" fmla="*/ 2147483647 w 39"/>
                <a:gd name="T39" fmla="*/ 2147483647 h 64"/>
                <a:gd name="T40" fmla="*/ 2147483647 w 39"/>
                <a:gd name="T41" fmla="*/ 2147483647 h 64"/>
                <a:gd name="T42" fmla="*/ 2147483647 w 39"/>
                <a:gd name="T43" fmla="*/ 2147483647 h 64"/>
                <a:gd name="T44" fmla="*/ 2147483647 w 39"/>
                <a:gd name="T45" fmla="*/ 2147483647 h 64"/>
                <a:gd name="T46" fmla="*/ 2147483647 w 39"/>
                <a:gd name="T47" fmla="*/ 2147483647 h 64"/>
                <a:gd name="T48" fmla="*/ 2147483647 w 39"/>
                <a:gd name="T49" fmla="*/ 2147483647 h 64"/>
                <a:gd name="T50" fmla="*/ 2147483647 w 39"/>
                <a:gd name="T51" fmla="*/ 2147483647 h 64"/>
                <a:gd name="T52" fmla="*/ 2147483647 w 39"/>
                <a:gd name="T53" fmla="*/ 2147483647 h 64"/>
                <a:gd name="T54" fmla="*/ 2147483647 w 39"/>
                <a:gd name="T55" fmla="*/ 2147483647 h 64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64"/>
                <a:gd name="T86" fmla="*/ 39 w 39"/>
                <a:gd name="T87" fmla="*/ 64 h 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64">
                  <a:moveTo>
                    <a:pt x="21" y="64"/>
                  </a:moveTo>
                  <a:lnTo>
                    <a:pt x="11" y="58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5" y="50"/>
                  </a:lnTo>
                  <a:lnTo>
                    <a:pt x="28" y="58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89" name="Freeform 302"/>
            <p:cNvSpPr>
              <a:spLocks noChangeArrowheads="1"/>
            </p:cNvSpPr>
            <p:nvPr/>
          </p:nvSpPr>
          <p:spPr bwMode="auto">
            <a:xfrm>
              <a:off x="4784213" y="1617637"/>
              <a:ext cx="35122" cy="60112"/>
            </a:xfrm>
            <a:custGeom>
              <a:avLst/>
              <a:gdLst>
                <a:gd name="T0" fmla="*/ 2147483647 w 39"/>
                <a:gd name="T1" fmla="*/ 0 h 64"/>
                <a:gd name="T2" fmla="*/ 2147483647 w 39"/>
                <a:gd name="T3" fmla="*/ 2147483647 h 64"/>
                <a:gd name="T4" fmla="*/ 2147483647 w 39"/>
                <a:gd name="T5" fmla="*/ 2147483647 h 64"/>
                <a:gd name="T6" fmla="*/ 0 w 39"/>
                <a:gd name="T7" fmla="*/ 2147483647 h 64"/>
                <a:gd name="T8" fmla="*/ 2147483647 w 39"/>
                <a:gd name="T9" fmla="*/ 2147483647 h 64"/>
                <a:gd name="T10" fmla="*/ 2147483647 w 39"/>
                <a:gd name="T11" fmla="*/ 2147483647 h 64"/>
                <a:gd name="T12" fmla="*/ 2147483647 w 39"/>
                <a:gd name="T13" fmla="*/ 2147483647 h 64"/>
                <a:gd name="T14" fmla="*/ 0 w 39"/>
                <a:gd name="T15" fmla="*/ 2147483647 h 64"/>
                <a:gd name="T16" fmla="*/ 0 w 39"/>
                <a:gd name="T17" fmla="*/ 2147483647 h 64"/>
                <a:gd name="T18" fmla="*/ 0 w 39"/>
                <a:gd name="T19" fmla="*/ 2147483647 h 64"/>
                <a:gd name="T20" fmla="*/ 2147483647 w 39"/>
                <a:gd name="T21" fmla="*/ 2147483647 h 64"/>
                <a:gd name="T22" fmla="*/ 2147483647 w 39"/>
                <a:gd name="T23" fmla="*/ 2147483647 h 64"/>
                <a:gd name="T24" fmla="*/ 2147483647 w 39"/>
                <a:gd name="T25" fmla="*/ 2147483647 h 64"/>
                <a:gd name="T26" fmla="*/ 2147483647 w 39"/>
                <a:gd name="T27" fmla="*/ 0 h 64"/>
                <a:gd name="T28" fmla="*/ 2147483647 w 39"/>
                <a:gd name="T29" fmla="*/ 2147483647 h 64"/>
                <a:gd name="T30" fmla="*/ 2147483647 w 39"/>
                <a:gd name="T31" fmla="*/ 2147483647 h 64"/>
                <a:gd name="T32" fmla="*/ 2147483647 w 39"/>
                <a:gd name="T33" fmla="*/ 2147483647 h 64"/>
                <a:gd name="T34" fmla="*/ 2147483647 w 39"/>
                <a:gd name="T35" fmla="*/ 0 h 64"/>
                <a:gd name="T36" fmla="*/ 2147483647 w 39"/>
                <a:gd name="T37" fmla="*/ 2147483647 h 64"/>
                <a:gd name="T38" fmla="*/ 2147483647 w 39"/>
                <a:gd name="T39" fmla="*/ 2147483647 h 64"/>
                <a:gd name="T40" fmla="*/ 2147483647 w 39"/>
                <a:gd name="T41" fmla="*/ 2147483647 h 64"/>
                <a:gd name="T42" fmla="*/ 2147483647 w 39"/>
                <a:gd name="T43" fmla="*/ 2147483647 h 64"/>
                <a:gd name="T44" fmla="*/ 2147483647 w 39"/>
                <a:gd name="T45" fmla="*/ 2147483647 h 64"/>
                <a:gd name="T46" fmla="*/ 2147483647 w 39"/>
                <a:gd name="T47" fmla="*/ 2147483647 h 64"/>
                <a:gd name="T48" fmla="*/ 2147483647 w 39"/>
                <a:gd name="T49" fmla="*/ 2147483647 h 64"/>
                <a:gd name="T50" fmla="*/ 2147483647 w 39"/>
                <a:gd name="T51" fmla="*/ 2147483647 h 64"/>
                <a:gd name="T52" fmla="*/ 2147483647 w 39"/>
                <a:gd name="T53" fmla="*/ 2147483647 h 64"/>
                <a:gd name="T54" fmla="*/ 2147483647 w 39"/>
                <a:gd name="T55" fmla="*/ 2147483647 h 64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64"/>
                <a:gd name="T86" fmla="*/ 39 w 39"/>
                <a:gd name="T87" fmla="*/ 64 h 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64">
                  <a:moveTo>
                    <a:pt x="21" y="64"/>
                  </a:moveTo>
                  <a:lnTo>
                    <a:pt x="11" y="58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5" y="50"/>
                  </a:lnTo>
                  <a:lnTo>
                    <a:pt x="28" y="58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0" name="Line 303"/>
            <p:cNvSpPr>
              <a:spLocks noChangeArrowheads="1"/>
            </p:cNvSpPr>
            <p:nvPr/>
          </p:nvSpPr>
          <p:spPr bwMode="auto">
            <a:xfrm>
              <a:off x="4809094" y="1645920"/>
              <a:ext cx="10241" cy="0"/>
            </a:xfrm>
            <a:custGeom>
              <a:avLst/>
              <a:gdLst>
                <a:gd name="T0" fmla="*/ 5121 w 10241"/>
                <a:gd name="T1" fmla="*/ 10241 w 10241"/>
                <a:gd name="T2" fmla="*/ 5121 w 10241"/>
                <a:gd name="T3" fmla="*/ 0 w 10241"/>
                <a:gd name="T4" fmla="*/ 0 w 10241"/>
                <a:gd name="T5" fmla="*/ 10241 w 1024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0241"/>
                <a:gd name="T13" fmla="*/ 10241 w 1024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0241">
                  <a:moveTo>
                    <a:pt x="0" y="0"/>
                  </a:moveTo>
                  <a:lnTo>
                    <a:pt x="1024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1" name="Line 304"/>
            <p:cNvSpPr>
              <a:spLocks noChangeArrowheads="1"/>
            </p:cNvSpPr>
            <p:nvPr/>
          </p:nvSpPr>
          <p:spPr bwMode="auto">
            <a:xfrm>
              <a:off x="4810557" y="1654762"/>
              <a:ext cx="8778" cy="0"/>
            </a:xfrm>
            <a:custGeom>
              <a:avLst/>
              <a:gdLst>
                <a:gd name="T0" fmla="*/ 4389 w 8778"/>
                <a:gd name="T1" fmla="*/ 8778 w 8778"/>
                <a:gd name="T2" fmla="*/ 4389 w 8778"/>
                <a:gd name="T3" fmla="*/ 0 w 8778"/>
                <a:gd name="T4" fmla="*/ 0 w 8778"/>
                <a:gd name="T5" fmla="*/ 8778 w 877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8778"/>
                <a:gd name="T13" fmla="*/ 8778 w 877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8778">
                  <a:moveTo>
                    <a:pt x="0" y="0"/>
                  </a:moveTo>
                  <a:lnTo>
                    <a:pt x="8778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2" name="Line 305"/>
            <p:cNvSpPr>
              <a:spLocks noChangeArrowheads="1"/>
            </p:cNvSpPr>
            <p:nvPr/>
          </p:nvSpPr>
          <p:spPr bwMode="auto">
            <a:xfrm>
              <a:off x="4809094" y="1663604"/>
              <a:ext cx="10241" cy="0"/>
            </a:xfrm>
            <a:custGeom>
              <a:avLst/>
              <a:gdLst>
                <a:gd name="T0" fmla="*/ 5121 w 10241"/>
                <a:gd name="T1" fmla="*/ 10241 w 10241"/>
                <a:gd name="T2" fmla="*/ 5121 w 10241"/>
                <a:gd name="T3" fmla="*/ 0 w 10241"/>
                <a:gd name="T4" fmla="*/ 0 w 10241"/>
                <a:gd name="T5" fmla="*/ 10241 w 1024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0241"/>
                <a:gd name="T13" fmla="*/ 10241 w 1024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0241">
                  <a:moveTo>
                    <a:pt x="0" y="0"/>
                  </a:moveTo>
                  <a:lnTo>
                    <a:pt x="1024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3" name="Freeform 306"/>
            <p:cNvSpPr>
              <a:spLocks noChangeArrowheads="1"/>
            </p:cNvSpPr>
            <p:nvPr/>
          </p:nvSpPr>
          <p:spPr bwMode="auto">
            <a:xfrm>
              <a:off x="4529608" y="1566367"/>
              <a:ext cx="272162" cy="81326"/>
            </a:xfrm>
            <a:custGeom>
              <a:avLst/>
              <a:gdLst>
                <a:gd name="T0" fmla="*/ 2147483647 w 307"/>
                <a:gd name="T1" fmla="*/ 0 h 85"/>
                <a:gd name="T2" fmla="*/ 2147483647 w 307"/>
                <a:gd name="T3" fmla="*/ 2147483647 h 85"/>
                <a:gd name="T4" fmla="*/ 2147483647 w 307"/>
                <a:gd name="T5" fmla="*/ 2147483647 h 85"/>
                <a:gd name="T6" fmla="*/ 0 w 307"/>
                <a:gd name="T7" fmla="*/ 2147483647 h 85"/>
                <a:gd name="T8" fmla="*/ 0 w 307"/>
                <a:gd name="T9" fmla="*/ 2147483647 h 85"/>
                <a:gd name="T10" fmla="*/ 2147483647 w 307"/>
                <a:gd name="T11" fmla="*/ 2147483647 h 85"/>
                <a:gd name="T12" fmla="*/ 2147483647 w 307"/>
                <a:gd name="T13" fmla="*/ 2147483647 h 85"/>
                <a:gd name="T14" fmla="*/ 2147483647 w 307"/>
                <a:gd name="T15" fmla="*/ 2147483647 h 85"/>
                <a:gd name="T16" fmla="*/ 2147483647 w 307"/>
                <a:gd name="T17" fmla="*/ 2147483647 h 85"/>
                <a:gd name="T18" fmla="*/ 2147483647 w 307"/>
                <a:gd name="T19" fmla="*/ 2147483647 h 85"/>
                <a:gd name="T20" fmla="*/ 2147483647 w 307"/>
                <a:gd name="T21" fmla="*/ 2147483647 h 85"/>
                <a:gd name="T22" fmla="*/ 2147483647 w 307"/>
                <a:gd name="T23" fmla="*/ 0 h 85"/>
                <a:gd name="T24" fmla="*/ 2147483647 w 307"/>
                <a:gd name="T25" fmla="*/ 0 h 85"/>
                <a:gd name="T26" fmla="*/ 2147483647 w 307"/>
                <a:gd name="T27" fmla="*/ 0 h 85"/>
                <a:gd name="T28" fmla="*/ 2147483647 w 307"/>
                <a:gd name="T29" fmla="*/ 2147483647 h 85"/>
                <a:gd name="T30" fmla="*/ 2147483647 w 307"/>
                <a:gd name="T31" fmla="*/ 2147483647 h 85"/>
                <a:gd name="T32" fmla="*/ 2147483647 w 307"/>
                <a:gd name="T33" fmla="*/ 2147483647 h 85"/>
                <a:gd name="T34" fmla="*/ 2147483647 w 307"/>
                <a:gd name="T35" fmla="*/ 2147483647 h 85"/>
                <a:gd name="T36" fmla="*/ 2147483647 w 307"/>
                <a:gd name="T37" fmla="*/ 2147483647 h 85"/>
                <a:gd name="T38" fmla="*/ 2147483647 w 307"/>
                <a:gd name="T39" fmla="*/ 2147483647 h 85"/>
                <a:gd name="T40" fmla="*/ 2147483647 w 307"/>
                <a:gd name="T41" fmla="*/ 2147483647 h 85"/>
                <a:gd name="T42" fmla="*/ 2147483647 w 307"/>
                <a:gd name="T43" fmla="*/ 2147483647 h 85"/>
                <a:gd name="T44" fmla="*/ 2147483647 w 307"/>
                <a:gd name="T45" fmla="*/ 2147483647 h 85"/>
                <a:gd name="T46" fmla="*/ 2147483647 w 307"/>
                <a:gd name="T47" fmla="*/ 2147483647 h 85"/>
                <a:gd name="T48" fmla="*/ 2147483647 w 307"/>
                <a:gd name="T49" fmla="*/ 2147483647 h 85"/>
                <a:gd name="T50" fmla="*/ 2147483647 w 307"/>
                <a:gd name="T51" fmla="*/ 2147483647 h 85"/>
                <a:gd name="T52" fmla="*/ 2147483647 w 307"/>
                <a:gd name="T53" fmla="*/ 2147483647 h 85"/>
                <a:gd name="T54" fmla="*/ 2147483647 w 307"/>
                <a:gd name="T55" fmla="*/ 2147483647 h 85"/>
                <a:gd name="T56" fmla="*/ 2147483647 w 307"/>
                <a:gd name="T57" fmla="*/ 2147483647 h 85"/>
                <a:gd name="T58" fmla="*/ 2147483647 w 307"/>
                <a:gd name="T59" fmla="*/ 2147483647 h 85"/>
                <a:gd name="T60" fmla="*/ 2147483647 w 307"/>
                <a:gd name="T61" fmla="*/ 2147483647 h 85"/>
                <a:gd name="T62" fmla="*/ 2147483647 w 307"/>
                <a:gd name="T63" fmla="*/ 2147483647 h 85"/>
                <a:gd name="T64" fmla="*/ 2147483647 w 307"/>
                <a:gd name="T65" fmla="*/ 2147483647 h 85"/>
                <a:gd name="T66" fmla="*/ 2147483647 w 307"/>
                <a:gd name="T67" fmla="*/ 2147483647 h 85"/>
                <a:gd name="T68" fmla="*/ 2147483647 w 307"/>
                <a:gd name="T69" fmla="*/ 2147483647 h 85"/>
                <a:gd name="T70" fmla="*/ 2147483647 w 307"/>
                <a:gd name="T71" fmla="*/ 2147483647 h 85"/>
                <a:gd name="T72" fmla="*/ 2147483647 w 307"/>
                <a:gd name="T73" fmla="*/ 2147483647 h 85"/>
                <a:gd name="T74" fmla="*/ 2147483647 w 307"/>
                <a:gd name="T75" fmla="*/ 2147483647 h 85"/>
                <a:gd name="T76" fmla="*/ 2147483647 w 307"/>
                <a:gd name="T77" fmla="*/ 2147483647 h 85"/>
                <a:gd name="T78" fmla="*/ 2147483647 w 307"/>
                <a:gd name="T79" fmla="*/ 2147483647 h 85"/>
                <a:gd name="T80" fmla="*/ 2147483647 w 307"/>
                <a:gd name="T81" fmla="*/ 2147483647 h 85"/>
                <a:gd name="T82" fmla="*/ 2147483647 w 307"/>
                <a:gd name="T83" fmla="*/ 2147483647 h 85"/>
                <a:gd name="T84" fmla="*/ 0 w 307"/>
                <a:gd name="T85" fmla="*/ 2147483647 h 85"/>
                <a:gd name="T86" fmla="*/ 0 w 307"/>
                <a:gd name="T87" fmla="*/ 2147483647 h 85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7"/>
                <a:gd name="T133" fmla="*/ 0 h 85"/>
                <a:gd name="T134" fmla="*/ 307 w 30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7" h="85">
                  <a:moveTo>
                    <a:pt x="0" y="43"/>
                  </a:moveTo>
                  <a:lnTo>
                    <a:pt x="14" y="32"/>
                  </a:lnTo>
                  <a:lnTo>
                    <a:pt x="30" y="24"/>
                  </a:lnTo>
                  <a:lnTo>
                    <a:pt x="49" y="18"/>
                  </a:lnTo>
                  <a:lnTo>
                    <a:pt x="68" y="12"/>
                  </a:lnTo>
                  <a:lnTo>
                    <a:pt x="86" y="6"/>
                  </a:lnTo>
                  <a:lnTo>
                    <a:pt x="107" y="4"/>
                  </a:lnTo>
                  <a:lnTo>
                    <a:pt x="128" y="0"/>
                  </a:lnTo>
                  <a:lnTo>
                    <a:pt x="149" y="0"/>
                  </a:lnTo>
                  <a:lnTo>
                    <a:pt x="170" y="0"/>
                  </a:lnTo>
                  <a:lnTo>
                    <a:pt x="193" y="2"/>
                  </a:lnTo>
                  <a:lnTo>
                    <a:pt x="214" y="6"/>
                  </a:lnTo>
                  <a:lnTo>
                    <a:pt x="233" y="10"/>
                  </a:lnTo>
                  <a:lnTo>
                    <a:pt x="254" y="16"/>
                  </a:lnTo>
                  <a:lnTo>
                    <a:pt x="273" y="22"/>
                  </a:lnTo>
                  <a:lnTo>
                    <a:pt x="291" y="32"/>
                  </a:lnTo>
                  <a:lnTo>
                    <a:pt x="307" y="43"/>
                  </a:lnTo>
                  <a:lnTo>
                    <a:pt x="291" y="53"/>
                  </a:lnTo>
                  <a:lnTo>
                    <a:pt x="273" y="63"/>
                  </a:lnTo>
                  <a:lnTo>
                    <a:pt x="254" y="69"/>
                  </a:lnTo>
                  <a:lnTo>
                    <a:pt x="233" y="75"/>
                  </a:lnTo>
                  <a:lnTo>
                    <a:pt x="214" y="81"/>
                  </a:lnTo>
                  <a:lnTo>
                    <a:pt x="193" y="83"/>
                  </a:lnTo>
                  <a:lnTo>
                    <a:pt x="170" y="85"/>
                  </a:lnTo>
                  <a:lnTo>
                    <a:pt x="149" y="85"/>
                  </a:lnTo>
                  <a:lnTo>
                    <a:pt x="128" y="85"/>
                  </a:lnTo>
                  <a:lnTo>
                    <a:pt x="107" y="83"/>
                  </a:lnTo>
                  <a:lnTo>
                    <a:pt x="86" y="79"/>
                  </a:lnTo>
                  <a:lnTo>
                    <a:pt x="68" y="73"/>
                  </a:lnTo>
                  <a:lnTo>
                    <a:pt x="49" y="67"/>
                  </a:lnTo>
                  <a:lnTo>
                    <a:pt x="30" y="61"/>
                  </a:lnTo>
                  <a:lnTo>
                    <a:pt x="14" y="5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4" name="Freeform 307"/>
            <p:cNvSpPr>
              <a:spLocks noChangeArrowheads="1"/>
            </p:cNvSpPr>
            <p:nvPr/>
          </p:nvSpPr>
          <p:spPr bwMode="auto">
            <a:xfrm>
              <a:off x="4529608" y="1566367"/>
              <a:ext cx="272162" cy="81326"/>
            </a:xfrm>
            <a:custGeom>
              <a:avLst/>
              <a:gdLst>
                <a:gd name="T0" fmla="*/ 2147483647 w 307"/>
                <a:gd name="T1" fmla="*/ 0 h 85"/>
                <a:gd name="T2" fmla="*/ 2147483647 w 307"/>
                <a:gd name="T3" fmla="*/ 2147483647 h 85"/>
                <a:gd name="T4" fmla="*/ 2147483647 w 307"/>
                <a:gd name="T5" fmla="*/ 2147483647 h 85"/>
                <a:gd name="T6" fmla="*/ 0 w 307"/>
                <a:gd name="T7" fmla="*/ 2147483647 h 85"/>
                <a:gd name="T8" fmla="*/ 0 w 307"/>
                <a:gd name="T9" fmla="*/ 2147483647 h 85"/>
                <a:gd name="T10" fmla="*/ 2147483647 w 307"/>
                <a:gd name="T11" fmla="*/ 2147483647 h 85"/>
                <a:gd name="T12" fmla="*/ 2147483647 w 307"/>
                <a:gd name="T13" fmla="*/ 2147483647 h 85"/>
                <a:gd name="T14" fmla="*/ 2147483647 w 307"/>
                <a:gd name="T15" fmla="*/ 2147483647 h 85"/>
                <a:gd name="T16" fmla="*/ 2147483647 w 307"/>
                <a:gd name="T17" fmla="*/ 2147483647 h 85"/>
                <a:gd name="T18" fmla="*/ 2147483647 w 307"/>
                <a:gd name="T19" fmla="*/ 2147483647 h 85"/>
                <a:gd name="T20" fmla="*/ 2147483647 w 307"/>
                <a:gd name="T21" fmla="*/ 2147483647 h 85"/>
                <a:gd name="T22" fmla="*/ 2147483647 w 307"/>
                <a:gd name="T23" fmla="*/ 0 h 85"/>
                <a:gd name="T24" fmla="*/ 2147483647 w 307"/>
                <a:gd name="T25" fmla="*/ 0 h 85"/>
                <a:gd name="T26" fmla="*/ 2147483647 w 307"/>
                <a:gd name="T27" fmla="*/ 0 h 85"/>
                <a:gd name="T28" fmla="*/ 2147483647 w 307"/>
                <a:gd name="T29" fmla="*/ 2147483647 h 85"/>
                <a:gd name="T30" fmla="*/ 2147483647 w 307"/>
                <a:gd name="T31" fmla="*/ 2147483647 h 85"/>
                <a:gd name="T32" fmla="*/ 2147483647 w 307"/>
                <a:gd name="T33" fmla="*/ 2147483647 h 85"/>
                <a:gd name="T34" fmla="*/ 2147483647 w 307"/>
                <a:gd name="T35" fmla="*/ 2147483647 h 85"/>
                <a:gd name="T36" fmla="*/ 2147483647 w 307"/>
                <a:gd name="T37" fmla="*/ 2147483647 h 85"/>
                <a:gd name="T38" fmla="*/ 2147483647 w 307"/>
                <a:gd name="T39" fmla="*/ 2147483647 h 85"/>
                <a:gd name="T40" fmla="*/ 2147483647 w 307"/>
                <a:gd name="T41" fmla="*/ 2147483647 h 85"/>
                <a:gd name="T42" fmla="*/ 2147483647 w 307"/>
                <a:gd name="T43" fmla="*/ 2147483647 h 85"/>
                <a:gd name="T44" fmla="*/ 2147483647 w 307"/>
                <a:gd name="T45" fmla="*/ 2147483647 h 85"/>
                <a:gd name="T46" fmla="*/ 2147483647 w 307"/>
                <a:gd name="T47" fmla="*/ 2147483647 h 85"/>
                <a:gd name="T48" fmla="*/ 2147483647 w 307"/>
                <a:gd name="T49" fmla="*/ 2147483647 h 85"/>
                <a:gd name="T50" fmla="*/ 2147483647 w 307"/>
                <a:gd name="T51" fmla="*/ 2147483647 h 85"/>
                <a:gd name="T52" fmla="*/ 2147483647 w 307"/>
                <a:gd name="T53" fmla="*/ 2147483647 h 85"/>
                <a:gd name="T54" fmla="*/ 2147483647 w 307"/>
                <a:gd name="T55" fmla="*/ 2147483647 h 85"/>
                <a:gd name="T56" fmla="*/ 2147483647 w 307"/>
                <a:gd name="T57" fmla="*/ 2147483647 h 85"/>
                <a:gd name="T58" fmla="*/ 2147483647 w 307"/>
                <a:gd name="T59" fmla="*/ 2147483647 h 85"/>
                <a:gd name="T60" fmla="*/ 2147483647 w 307"/>
                <a:gd name="T61" fmla="*/ 2147483647 h 85"/>
                <a:gd name="T62" fmla="*/ 2147483647 w 307"/>
                <a:gd name="T63" fmla="*/ 2147483647 h 85"/>
                <a:gd name="T64" fmla="*/ 2147483647 w 307"/>
                <a:gd name="T65" fmla="*/ 2147483647 h 85"/>
                <a:gd name="T66" fmla="*/ 2147483647 w 307"/>
                <a:gd name="T67" fmla="*/ 2147483647 h 85"/>
                <a:gd name="T68" fmla="*/ 2147483647 w 307"/>
                <a:gd name="T69" fmla="*/ 2147483647 h 85"/>
                <a:gd name="T70" fmla="*/ 2147483647 w 307"/>
                <a:gd name="T71" fmla="*/ 2147483647 h 85"/>
                <a:gd name="T72" fmla="*/ 2147483647 w 307"/>
                <a:gd name="T73" fmla="*/ 2147483647 h 85"/>
                <a:gd name="T74" fmla="*/ 2147483647 w 307"/>
                <a:gd name="T75" fmla="*/ 2147483647 h 85"/>
                <a:gd name="T76" fmla="*/ 2147483647 w 307"/>
                <a:gd name="T77" fmla="*/ 2147483647 h 85"/>
                <a:gd name="T78" fmla="*/ 2147483647 w 307"/>
                <a:gd name="T79" fmla="*/ 2147483647 h 85"/>
                <a:gd name="T80" fmla="*/ 2147483647 w 307"/>
                <a:gd name="T81" fmla="*/ 2147483647 h 85"/>
                <a:gd name="T82" fmla="*/ 2147483647 w 307"/>
                <a:gd name="T83" fmla="*/ 2147483647 h 85"/>
                <a:gd name="T84" fmla="*/ 0 w 307"/>
                <a:gd name="T85" fmla="*/ 2147483647 h 85"/>
                <a:gd name="T86" fmla="*/ 0 w 307"/>
                <a:gd name="T87" fmla="*/ 2147483647 h 85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7"/>
                <a:gd name="T133" fmla="*/ 0 h 85"/>
                <a:gd name="T134" fmla="*/ 307 w 30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7" h="85">
                  <a:moveTo>
                    <a:pt x="0" y="43"/>
                  </a:moveTo>
                  <a:lnTo>
                    <a:pt x="14" y="32"/>
                  </a:lnTo>
                  <a:lnTo>
                    <a:pt x="30" y="24"/>
                  </a:lnTo>
                  <a:lnTo>
                    <a:pt x="49" y="18"/>
                  </a:lnTo>
                  <a:lnTo>
                    <a:pt x="68" y="12"/>
                  </a:lnTo>
                  <a:lnTo>
                    <a:pt x="86" y="6"/>
                  </a:lnTo>
                  <a:lnTo>
                    <a:pt x="107" y="4"/>
                  </a:lnTo>
                  <a:lnTo>
                    <a:pt x="128" y="0"/>
                  </a:lnTo>
                  <a:lnTo>
                    <a:pt x="149" y="0"/>
                  </a:lnTo>
                  <a:lnTo>
                    <a:pt x="170" y="0"/>
                  </a:lnTo>
                  <a:lnTo>
                    <a:pt x="193" y="2"/>
                  </a:lnTo>
                  <a:lnTo>
                    <a:pt x="214" y="6"/>
                  </a:lnTo>
                  <a:lnTo>
                    <a:pt x="233" y="10"/>
                  </a:lnTo>
                  <a:lnTo>
                    <a:pt x="254" y="16"/>
                  </a:lnTo>
                  <a:lnTo>
                    <a:pt x="273" y="22"/>
                  </a:lnTo>
                  <a:lnTo>
                    <a:pt x="291" y="32"/>
                  </a:lnTo>
                  <a:lnTo>
                    <a:pt x="307" y="43"/>
                  </a:lnTo>
                  <a:lnTo>
                    <a:pt x="291" y="53"/>
                  </a:lnTo>
                  <a:lnTo>
                    <a:pt x="273" y="63"/>
                  </a:lnTo>
                  <a:lnTo>
                    <a:pt x="254" y="69"/>
                  </a:lnTo>
                  <a:lnTo>
                    <a:pt x="233" y="75"/>
                  </a:lnTo>
                  <a:lnTo>
                    <a:pt x="214" y="81"/>
                  </a:lnTo>
                  <a:lnTo>
                    <a:pt x="193" y="83"/>
                  </a:lnTo>
                  <a:lnTo>
                    <a:pt x="170" y="85"/>
                  </a:lnTo>
                  <a:lnTo>
                    <a:pt x="149" y="85"/>
                  </a:lnTo>
                  <a:lnTo>
                    <a:pt x="128" y="85"/>
                  </a:lnTo>
                  <a:lnTo>
                    <a:pt x="107" y="83"/>
                  </a:lnTo>
                  <a:lnTo>
                    <a:pt x="86" y="79"/>
                  </a:lnTo>
                  <a:lnTo>
                    <a:pt x="68" y="73"/>
                  </a:lnTo>
                  <a:lnTo>
                    <a:pt x="49" y="67"/>
                  </a:lnTo>
                  <a:lnTo>
                    <a:pt x="30" y="61"/>
                  </a:lnTo>
                  <a:lnTo>
                    <a:pt x="14" y="5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5" name="Freeform 308"/>
            <p:cNvSpPr>
              <a:spLocks noChangeArrowheads="1"/>
            </p:cNvSpPr>
            <p:nvPr/>
          </p:nvSpPr>
          <p:spPr bwMode="auto">
            <a:xfrm>
              <a:off x="4554489" y="1587581"/>
              <a:ext cx="219483" cy="33595"/>
            </a:xfrm>
            <a:custGeom>
              <a:avLst/>
              <a:gdLst>
                <a:gd name="T0" fmla="*/ 2147483647 w 247"/>
                <a:gd name="T1" fmla="*/ 0 h 35"/>
                <a:gd name="T2" fmla="*/ 2147483647 w 247"/>
                <a:gd name="T3" fmla="*/ 2147483647 h 35"/>
                <a:gd name="T4" fmla="*/ 2147483647 w 247"/>
                <a:gd name="T5" fmla="*/ 2147483647 h 35"/>
                <a:gd name="T6" fmla="*/ 0 w 247"/>
                <a:gd name="T7" fmla="*/ 2147483647 h 35"/>
                <a:gd name="T8" fmla="*/ 2147483647 w 247"/>
                <a:gd name="T9" fmla="*/ 2147483647 h 35"/>
                <a:gd name="T10" fmla="*/ 2147483647 w 247"/>
                <a:gd name="T11" fmla="*/ 2147483647 h 35"/>
                <a:gd name="T12" fmla="*/ 2147483647 w 247"/>
                <a:gd name="T13" fmla="*/ 2147483647 h 35"/>
                <a:gd name="T14" fmla="*/ 2147483647 w 247"/>
                <a:gd name="T15" fmla="*/ 2147483647 h 35"/>
                <a:gd name="T16" fmla="*/ 2147483647 w 247"/>
                <a:gd name="T17" fmla="*/ 2147483647 h 35"/>
                <a:gd name="T18" fmla="*/ 2147483647 w 247"/>
                <a:gd name="T19" fmla="*/ 0 h 35"/>
                <a:gd name="T20" fmla="*/ 2147483647 w 247"/>
                <a:gd name="T21" fmla="*/ 2147483647 h 35"/>
                <a:gd name="T22" fmla="*/ 2147483647 w 247"/>
                <a:gd name="T23" fmla="*/ 2147483647 h 35"/>
                <a:gd name="T24" fmla="*/ 2147483647 w 247"/>
                <a:gd name="T25" fmla="*/ 2147483647 h 35"/>
                <a:gd name="T26" fmla="*/ 2147483647 w 247"/>
                <a:gd name="T27" fmla="*/ 2147483647 h 35"/>
                <a:gd name="T28" fmla="*/ 2147483647 w 247"/>
                <a:gd name="T29" fmla="*/ 2147483647 h 35"/>
                <a:gd name="T30" fmla="*/ 2147483647 w 247"/>
                <a:gd name="T31" fmla="*/ 2147483647 h 35"/>
                <a:gd name="T32" fmla="*/ 2147483647 w 247"/>
                <a:gd name="T33" fmla="*/ 2147483647 h 35"/>
                <a:gd name="T34" fmla="*/ 2147483647 w 247"/>
                <a:gd name="T35" fmla="*/ 0 h 35"/>
                <a:gd name="T36" fmla="*/ 2147483647 w 247"/>
                <a:gd name="T37" fmla="*/ 2147483647 h 35"/>
                <a:gd name="T38" fmla="*/ 2147483647 w 247"/>
                <a:gd name="T39" fmla="*/ 2147483647 h 35"/>
                <a:gd name="T40" fmla="*/ 2147483647 w 247"/>
                <a:gd name="T41" fmla="*/ 2147483647 h 35"/>
                <a:gd name="T42" fmla="*/ 2147483647 w 247"/>
                <a:gd name="T43" fmla="*/ 0 h 35"/>
                <a:gd name="T44" fmla="*/ 2147483647 w 247"/>
                <a:gd name="T45" fmla="*/ 2147483647 h 35"/>
                <a:gd name="T46" fmla="*/ 2147483647 w 247"/>
                <a:gd name="T47" fmla="*/ 2147483647 h 35"/>
                <a:gd name="T48" fmla="*/ 2147483647 w 247"/>
                <a:gd name="T49" fmla="*/ 2147483647 h 35"/>
                <a:gd name="T50" fmla="*/ 2147483647 w 247"/>
                <a:gd name="T51" fmla="*/ 2147483647 h 35"/>
                <a:gd name="T52" fmla="*/ 2147483647 w 247"/>
                <a:gd name="T53" fmla="*/ 2147483647 h 35"/>
                <a:gd name="T54" fmla="*/ 2147483647 w 247"/>
                <a:gd name="T55" fmla="*/ 2147483647 h 35"/>
                <a:gd name="T56" fmla="*/ 2147483647 w 247"/>
                <a:gd name="T57" fmla="*/ 2147483647 h 35"/>
                <a:gd name="T58" fmla="*/ 2147483647 w 247"/>
                <a:gd name="T59" fmla="*/ 2147483647 h 35"/>
                <a:gd name="T60" fmla="*/ 2147483647 w 247"/>
                <a:gd name="T61" fmla="*/ 0 h 35"/>
                <a:gd name="T62" fmla="*/ 2147483647 w 247"/>
                <a:gd name="T63" fmla="*/ 2147483647 h 35"/>
                <a:gd name="T64" fmla="*/ 2147483647 w 247"/>
                <a:gd name="T65" fmla="*/ 0 h 35"/>
                <a:gd name="T66" fmla="*/ 2147483647 w 247"/>
                <a:gd name="T67" fmla="*/ 2147483647 h 35"/>
                <a:gd name="T68" fmla="*/ 2147483647 w 247"/>
                <a:gd name="T69" fmla="*/ 0 h 35"/>
                <a:gd name="T70" fmla="*/ 2147483647 w 247"/>
                <a:gd name="T71" fmla="*/ 2147483647 h 35"/>
                <a:gd name="T72" fmla="*/ 2147483647 w 247"/>
                <a:gd name="T73" fmla="*/ 2147483647 h 35"/>
                <a:gd name="T74" fmla="*/ 2147483647 w 247"/>
                <a:gd name="T75" fmla="*/ 2147483647 h 35"/>
                <a:gd name="T76" fmla="*/ 2147483647 w 247"/>
                <a:gd name="T77" fmla="*/ 2147483647 h 35"/>
                <a:gd name="T78" fmla="*/ 2147483647 w 247"/>
                <a:gd name="T79" fmla="*/ 2147483647 h 35"/>
                <a:gd name="T80" fmla="*/ 2147483647 w 247"/>
                <a:gd name="T81" fmla="*/ 2147483647 h 35"/>
                <a:gd name="T82" fmla="*/ 2147483647 w 247"/>
                <a:gd name="T83" fmla="*/ 2147483647 h 35"/>
                <a:gd name="T84" fmla="*/ 2147483647 w 247"/>
                <a:gd name="T85" fmla="*/ 2147483647 h 35"/>
                <a:gd name="T86" fmla="*/ 2147483647 w 247"/>
                <a:gd name="T87" fmla="*/ 2147483647 h 35"/>
                <a:gd name="T88" fmla="*/ 2147483647 w 247"/>
                <a:gd name="T89" fmla="*/ 2147483647 h 35"/>
                <a:gd name="T90" fmla="*/ 2147483647 w 247"/>
                <a:gd name="T91" fmla="*/ 2147483647 h 35"/>
                <a:gd name="T92" fmla="*/ 2147483647 w 247"/>
                <a:gd name="T93" fmla="*/ 2147483647 h 35"/>
                <a:gd name="T94" fmla="*/ 2147483647 w 247"/>
                <a:gd name="T95" fmla="*/ 2147483647 h 35"/>
                <a:gd name="T96" fmla="*/ 2147483647 w 247"/>
                <a:gd name="T97" fmla="*/ 2147483647 h 35"/>
                <a:gd name="T98" fmla="*/ 2147483647 w 247"/>
                <a:gd name="T99" fmla="*/ 2147483647 h 35"/>
                <a:gd name="T100" fmla="*/ 2147483647 w 247"/>
                <a:gd name="T101" fmla="*/ 2147483647 h 35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7"/>
                <a:gd name="T154" fmla="*/ 0 h 35"/>
                <a:gd name="T155" fmla="*/ 247 w 247"/>
                <a:gd name="T156" fmla="*/ 35 h 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7" h="35">
                  <a:moveTo>
                    <a:pt x="28" y="21"/>
                  </a:moveTo>
                  <a:lnTo>
                    <a:pt x="40" y="25"/>
                  </a:lnTo>
                  <a:lnTo>
                    <a:pt x="38" y="27"/>
                  </a:lnTo>
                  <a:lnTo>
                    <a:pt x="38" y="31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1" y="3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5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8" y="6"/>
                  </a:lnTo>
                  <a:lnTo>
                    <a:pt x="40" y="11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1"/>
                  </a:lnTo>
                  <a:close/>
                  <a:moveTo>
                    <a:pt x="47" y="0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59" y="8"/>
                  </a:lnTo>
                  <a:lnTo>
                    <a:pt x="59" y="15"/>
                  </a:lnTo>
                  <a:lnTo>
                    <a:pt x="77" y="15"/>
                  </a:lnTo>
                  <a:lnTo>
                    <a:pt x="77" y="21"/>
                  </a:lnTo>
                  <a:lnTo>
                    <a:pt x="59" y="21"/>
                  </a:lnTo>
                  <a:lnTo>
                    <a:pt x="59" y="27"/>
                  </a:lnTo>
                  <a:lnTo>
                    <a:pt x="80" y="27"/>
                  </a:lnTo>
                  <a:lnTo>
                    <a:pt x="80" y="35"/>
                  </a:lnTo>
                  <a:lnTo>
                    <a:pt x="47" y="35"/>
                  </a:lnTo>
                  <a:lnTo>
                    <a:pt x="47" y="0"/>
                  </a:lnTo>
                  <a:close/>
                  <a:moveTo>
                    <a:pt x="87" y="0"/>
                  </a:moveTo>
                  <a:lnTo>
                    <a:pt x="108" y="0"/>
                  </a:lnTo>
                  <a:lnTo>
                    <a:pt x="115" y="2"/>
                  </a:lnTo>
                  <a:lnTo>
                    <a:pt x="119" y="4"/>
                  </a:lnTo>
                  <a:lnTo>
                    <a:pt x="121" y="6"/>
                  </a:lnTo>
                  <a:lnTo>
                    <a:pt x="121" y="11"/>
                  </a:lnTo>
                  <a:lnTo>
                    <a:pt x="121" y="17"/>
                  </a:lnTo>
                  <a:lnTo>
                    <a:pt x="117" y="19"/>
                  </a:lnTo>
                  <a:lnTo>
                    <a:pt x="112" y="23"/>
                  </a:lnTo>
                  <a:lnTo>
                    <a:pt x="108" y="23"/>
                  </a:lnTo>
                  <a:lnTo>
                    <a:pt x="101" y="23"/>
                  </a:lnTo>
                  <a:lnTo>
                    <a:pt x="101" y="35"/>
                  </a:lnTo>
                  <a:lnTo>
                    <a:pt x="87" y="35"/>
                  </a:lnTo>
                  <a:lnTo>
                    <a:pt x="87" y="0"/>
                  </a:lnTo>
                  <a:close/>
                  <a:moveTo>
                    <a:pt x="101" y="15"/>
                  </a:moveTo>
                  <a:lnTo>
                    <a:pt x="103" y="15"/>
                  </a:lnTo>
                  <a:lnTo>
                    <a:pt x="105" y="15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0" y="11"/>
                  </a:lnTo>
                  <a:lnTo>
                    <a:pt x="108" y="8"/>
                  </a:lnTo>
                  <a:lnTo>
                    <a:pt x="105" y="8"/>
                  </a:lnTo>
                  <a:lnTo>
                    <a:pt x="103" y="8"/>
                  </a:lnTo>
                  <a:lnTo>
                    <a:pt x="101" y="8"/>
                  </a:lnTo>
                  <a:lnTo>
                    <a:pt x="101" y="15"/>
                  </a:lnTo>
                  <a:close/>
                  <a:moveTo>
                    <a:pt x="128" y="0"/>
                  </a:moveTo>
                  <a:lnTo>
                    <a:pt x="140" y="0"/>
                  </a:lnTo>
                  <a:lnTo>
                    <a:pt x="140" y="27"/>
                  </a:lnTo>
                  <a:lnTo>
                    <a:pt x="161" y="27"/>
                  </a:lnTo>
                  <a:lnTo>
                    <a:pt x="161" y="35"/>
                  </a:lnTo>
                  <a:lnTo>
                    <a:pt x="128" y="35"/>
                  </a:lnTo>
                  <a:lnTo>
                    <a:pt x="128" y="0"/>
                  </a:lnTo>
                  <a:close/>
                  <a:moveTo>
                    <a:pt x="191" y="29"/>
                  </a:moveTo>
                  <a:lnTo>
                    <a:pt x="177" y="29"/>
                  </a:lnTo>
                  <a:lnTo>
                    <a:pt x="175" y="35"/>
                  </a:lnTo>
                  <a:lnTo>
                    <a:pt x="161" y="35"/>
                  </a:lnTo>
                  <a:lnTo>
                    <a:pt x="177" y="0"/>
                  </a:lnTo>
                  <a:lnTo>
                    <a:pt x="191" y="0"/>
                  </a:lnTo>
                  <a:lnTo>
                    <a:pt x="205" y="35"/>
                  </a:lnTo>
                  <a:lnTo>
                    <a:pt x="194" y="35"/>
                  </a:lnTo>
                  <a:lnTo>
                    <a:pt x="191" y="29"/>
                  </a:lnTo>
                  <a:close/>
                  <a:moveTo>
                    <a:pt x="189" y="23"/>
                  </a:moveTo>
                  <a:lnTo>
                    <a:pt x="184" y="11"/>
                  </a:lnTo>
                  <a:lnTo>
                    <a:pt x="180" y="23"/>
                  </a:lnTo>
                  <a:lnTo>
                    <a:pt x="189" y="23"/>
                  </a:lnTo>
                  <a:close/>
                  <a:moveTo>
                    <a:pt x="236" y="21"/>
                  </a:moveTo>
                  <a:lnTo>
                    <a:pt x="247" y="25"/>
                  </a:lnTo>
                  <a:lnTo>
                    <a:pt x="245" y="27"/>
                  </a:lnTo>
                  <a:lnTo>
                    <a:pt x="243" y="31"/>
                  </a:lnTo>
                  <a:lnTo>
                    <a:pt x="240" y="33"/>
                  </a:lnTo>
                  <a:lnTo>
                    <a:pt x="238" y="35"/>
                  </a:lnTo>
                  <a:lnTo>
                    <a:pt x="233" y="35"/>
                  </a:lnTo>
                  <a:lnTo>
                    <a:pt x="229" y="35"/>
                  </a:lnTo>
                  <a:lnTo>
                    <a:pt x="222" y="35"/>
                  </a:lnTo>
                  <a:lnTo>
                    <a:pt x="217" y="35"/>
                  </a:lnTo>
                  <a:lnTo>
                    <a:pt x="215" y="33"/>
                  </a:lnTo>
                  <a:lnTo>
                    <a:pt x="210" y="29"/>
                  </a:lnTo>
                  <a:lnTo>
                    <a:pt x="208" y="25"/>
                  </a:lnTo>
                  <a:lnTo>
                    <a:pt x="208" y="19"/>
                  </a:lnTo>
                  <a:lnTo>
                    <a:pt x="208" y="11"/>
                  </a:lnTo>
                  <a:lnTo>
                    <a:pt x="212" y="4"/>
                  </a:lnTo>
                  <a:lnTo>
                    <a:pt x="219" y="2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3" y="6"/>
                  </a:lnTo>
                  <a:lnTo>
                    <a:pt x="247" y="11"/>
                  </a:lnTo>
                  <a:lnTo>
                    <a:pt x="236" y="13"/>
                  </a:lnTo>
                  <a:lnTo>
                    <a:pt x="233" y="11"/>
                  </a:lnTo>
                  <a:lnTo>
                    <a:pt x="231" y="8"/>
                  </a:lnTo>
                  <a:lnTo>
                    <a:pt x="229" y="8"/>
                  </a:lnTo>
                  <a:lnTo>
                    <a:pt x="224" y="8"/>
                  </a:lnTo>
                  <a:lnTo>
                    <a:pt x="222" y="11"/>
                  </a:lnTo>
                  <a:lnTo>
                    <a:pt x="219" y="15"/>
                  </a:lnTo>
                  <a:lnTo>
                    <a:pt x="219" y="19"/>
                  </a:lnTo>
                  <a:lnTo>
                    <a:pt x="219" y="23"/>
                  </a:lnTo>
                  <a:lnTo>
                    <a:pt x="222" y="27"/>
                  </a:lnTo>
                  <a:lnTo>
                    <a:pt x="224" y="27"/>
                  </a:lnTo>
                  <a:lnTo>
                    <a:pt x="229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6" y="25"/>
                  </a:lnTo>
                  <a:lnTo>
                    <a:pt x="236" y="2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6" name="Freeform 309"/>
            <p:cNvSpPr>
              <a:spLocks noChangeArrowheads="1"/>
            </p:cNvSpPr>
            <p:nvPr/>
          </p:nvSpPr>
          <p:spPr bwMode="auto">
            <a:xfrm>
              <a:off x="4554489" y="1587581"/>
              <a:ext cx="36585" cy="33595"/>
            </a:xfrm>
            <a:custGeom>
              <a:avLst/>
              <a:gdLst>
                <a:gd name="T0" fmla="*/ 2147483647 w 40"/>
                <a:gd name="T1" fmla="*/ 0 h 35"/>
                <a:gd name="T2" fmla="*/ 2147483647 w 40"/>
                <a:gd name="T3" fmla="*/ 2147483647 h 35"/>
                <a:gd name="T4" fmla="*/ 2147483647 w 40"/>
                <a:gd name="T5" fmla="*/ 2147483647 h 35"/>
                <a:gd name="T6" fmla="*/ 0 w 40"/>
                <a:gd name="T7" fmla="*/ 2147483647 h 35"/>
                <a:gd name="T8" fmla="*/ 2147483647 w 40"/>
                <a:gd name="T9" fmla="*/ 2147483647 h 35"/>
                <a:gd name="T10" fmla="*/ 2147483647 w 40"/>
                <a:gd name="T11" fmla="*/ 2147483647 h 35"/>
                <a:gd name="T12" fmla="*/ 2147483647 w 40"/>
                <a:gd name="T13" fmla="*/ 2147483647 h 35"/>
                <a:gd name="T14" fmla="*/ 2147483647 w 40"/>
                <a:gd name="T15" fmla="*/ 2147483647 h 35"/>
                <a:gd name="T16" fmla="*/ 2147483647 w 40"/>
                <a:gd name="T17" fmla="*/ 2147483647 h 35"/>
                <a:gd name="T18" fmla="*/ 2147483647 w 40"/>
                <a:gd name="T19" fmla="*/ 2147483647 h 35"/>
                <a:gd name="T20" fmla="*/ 2147483647 w 40"/>
                <a:gd name="T21" fmla="*/ 2147483647 h 35"/>
                <a:gd name="T22" fmla="*/ 2147483647 w 40"/>
                <a:gd name="T23" fmla="*/ 2147483647 h 35"/>
                <a:gd name="T24" fmla="*/ 2147483647 w 40"/>
                <a:gd name="T25" fmla="*/ 2147483647 h 35"/>
                <a:gd name="T26" fmla="*/ 2147483647 w 40"/>
                <a:gd name="T27" fmla="*/ 2147483647 h 35"/>
                <a:gd name="T28" fmla="*/ 2147483647 w 40"/>
                <a:gd name="T29" fmla="*/ 2147483647 h 35"/>
                <a:gd name="T30" fmla="*/ 2147483647 w 40"/>
                <a:gd name="T31" fmla="*/ 2147483647 h 35"/>
                <a:gd name="T32" fmla="*/ 0 w 40"/>
                <a:gd name="T33" fmla="*/ 2147483647 h 35"/>
                <a:gd name="T34" fmla="*/ 0 w 40"/>
                <a:gd name="T35" fmla="*/ 2147483647 h 35"/>
                <a:gd name="T36" fmla="*/ 2147483647 w 40"/>
                <a:gd name="T37" fmla="*/ 2147483647 h 35"/>
                <a:gd name="T38" fmla="*/ 2147483647 w 40"/>
                <a:gd name="T39" fmla="*/ 2147483647 h 35"/>
                <a:gd name="T40" fmla="*/ 2147483647 w 40"/>
                <a:gd name="T41" fmla="*/ 2147483647 h 35"/>
                <a:gd name="T42" fmla="*/ 2147483647 w 40"/>
                <a:gd name="T43" fmla="*/ 0 h 35"/>
                <a:gd name="T44" fmla="*/ 2147483647 w 40"/>
                <a:gd name="T45" fmla="*/ 0 h 35"/>
                <a:gd name="T46" fmla="*/ 2147483647 w 40"/>
                <a:gd name="T47" fmla="*/ 2147483647 h 35"/>
                <a:gd name="T48" fmla="*/ 2147483647 w 40"/>
                <a:gd name="T49" fmla="*/ 2147483647 h 35"/>
                <a:gd name="T50" fmla="*/ 2147483647 w 40"/>
                <a:gd name="T51" fmla="*/ 2147483647 h 35"/>
                <a:gd name="T52" fmla="*/ 2147483647 w 40"/>
                <a:gd name="T53" fmla="*/ 2147483647 h 35"/>
                <a:gd name="T54" fmla="*/ 2147483647 w 40"/>
                <a:gd name="T55" fmla="*/ 2147483647 h 35"/>
                <a:gd name="T56" fmla="*/ 2147483647 w 40"/>
                <a:gd name="T57" fmla="*/ 2147483647 h 35"/>
                <a:gd name="T58" fmla="*/ 2147483647 w 40"/>
                <a:gd name="T59" fmla="*/ 2147483647 h 35"/>
                <a:gd name="T60" fmla="*/ 2147483647 w 40"/>
                <a:gd name="T61" fmla="*/ 2147483647 h 35"/>
                <a:gd name="T62" fmla="*/ 2147483647 w 40"/>
                <a:gd name="T63" fmla="*/ 2147483647 h 35"/>
                <a:gd name="T64" fmla="*/ 2147483647 w 40"/>
                <a:gd name="T65" fmla="*/ 2147483647 h 35"/>
                <a:gd name="T66" fmla="*/ 2147483647 w 40"/>
                <a:gd name="T67" fmla="*/ 2147483647 h 35"/>
                <a:gd name="T68" fmla="*/ 2147483647 w 40"/>
                <a:gd name="T69" fmla="*/ 2147483647 h 35"/>
                <a:gd name="T70" fmla="*/ 2147483647 w 40"/>
                <a:gd name="T71" fmla="*/ 2147483647 h 35"/>
                <a:gd name="T72" fmla="*/ 2147483647 w 40"/>
                <a:gd name="T73" fmla="*/ 2147483647 h 35"/>
                <a:gd name="T74" fmla="*/ 2147483647 w 40"/>
                <a:gd name="T75" fmla="*/ 2147483647 h 35"/>
                <a:gd name="T76" fmla="*/ 2147483647 w 40"/>
                <a:gd name="T77" fmla="*/ 2147483647 h 35"/>
                <a:gd name="T78" fmla="*/ 2147483647 w 40"/>
                <a:gd name="T79" fmla="*/ 2147483647 h 35"/>
                <a:gd name="T80" fmla="*/ 2147483647 w 40"/>
                <a:gd name="T81" fmla="*/ 2147483647 h 35"/>
                <a:gd name="T82" fmla="*/ 2147483647 w 40"/>
                <a:gd name="T83" fmla="*/ 2147483647 h 35"/>
                <a:gd name="T84" fmla="*/ 2147483647 w 40"/>
                <a:gd name="T85" fmla="*/ 2147483647 h 35"/>
                <a:gd name="T86" fmla="*/ 2147483647 w 40"/>
                <a:gd name="T87" fmla="*/ 2147483647 h 35"/>
                <a:gd name="T88" fmla="*/ 2147483647 w 40"/>
                <a:gd name="T89" fmla="*/ 2147483647 h 35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35"/>
                <a:gd name="T137" fmla="*/ 40 w 40"/>
                <a:gd name="T138" fmla="*/ 35 h 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35">
                  <a:moveTo>
                    <a:pt x="28" y="21"/>
                  </a:moveTo>
                  <a:lnTo>
                    <a:pt x="40" y="25"/>
                  </a:lnTo>
                  <a:lnTo>
                    <a:pt x="38" y="27"/>
                  </a:lnTo>
                  <a:lnTo>
                    <a:pt x="38" y="31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1" y="3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5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8" y="6"/>
                  </a:lnTo>
                  <a:lnTo>
                    <a:pt x="40" y="11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21" y="29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7" name="Freeform 310"/>
            <p:cNvSpPr>
              <a:spLocks noChangeArrowheads="1"/>
            </p:cNvSpPr>
            <p:nvPr/>
          </p:nvSpPr>
          <p:spPr bwMode="auto">
            <a:xfrm>
              <a:off x="4596917" y="1587581"/>
              <a:ext cx="29260" cy="33595"/>
            </a:xfrm>
            <a:custGeom>
              <a:avLst/>
              <a:gdLst>
                <a:gd name="T0" fmla="*/ 2147483647 w 33"/>
                <a:gd name="T1" fmla="*/ 0 h 35"/>
                <a:gd name="T2" fmla="*/ 2147483647 w 33"/>
                <a:gd name="T3" fmla="*/ 2147483647 h 35"/>
                <a:gd name="T4" fmla="*/ 2147483647 w 33"/>
                <a:gd name="T5" fmla="*/ 2147483647 h 35"/>
                <a:gd name="T6" fmla="*/ 0 w 33"/>
                <a:gd name="T7" fmla="*/ 2147483647 h 35"/>
                <a:gd name="T8" fmla="*/ 0 w 33"/>
                <a:gd name="T9" fmla="*/ 0 h 35"/>
                <a:gd name="T10" fmla="*/ 2147483647 w 33"/>
                <a:gd name="T11" fmla="*/ 0 h 35"/>
                <a:gd name="T12" fmla="*/ 2147483647 w 33"/>
                <a:gd name="T13" fmla="*/ 2147483647 h 35"/>
                <a:gd name="T14" fmla="*/ 2147483647 w 33"/>
                <a:gd name="T15" fmla="*/ 2147483647 h 35"/>
                <a:gd name="T16" fmla="*/ 2147483647 w 33"/>
                <a:gd name="T17" fmla="*/ 2147483647 h 35"/>
                <a:gd name="T18" fmla="*/ 2147483647 w 33"/>
                <a:gd name="T19" fmla="*/ 2147483647 h 35"/>
                <a:gd name="T20" fmla="*/ 2147483647 w 33"/>
                <a:gd name="T21" fmla="*/ 2147483647 h 35"/>
                <a:gd name="T22" fmla="*/ 2147483647 w 33"/>
                <a:gd name="T23" fmla="*/ 2147483647 h 35"/>
                <a:gd name="T24" fmla="*/ 2147483647 w 33"/>
                <a:gd name="T25" fmla="*/ 2147483647 h 35"/>
                <a:gd name="T26" fmla="*/ 2147483647 w 33"/>
                <a:gd name="T27" fmla="*/ 2147483647 h 35"/>
                <a:gd name="T28" fmla="*/ 2147483647 w 33"/>
                <a:gd name="T29" fmla="*/ 2147483647 h 35"/>
                <a:gd name="T30" fmla="*/ 0 w 33"/>
                <a:gd name="T31" fmla="*/ 2147483647 h 35"/>
                <a:gd name="T32" fmla="*/ 0 w 33"/>
                <a:gd name="T33" fmla="*/ 0 h 35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5"/>
                <a:gd name="T53" fmla="*/ 33 w 3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5">
                  <a:moveTo>
                    <a:pt x="0" y="0"/>
                  </a:moveTo>
                  <a:lnTo>
                    <a:pt x="33" y="0"/>
                  </a:lnTo>
                  <a:lnTo>
                    <a:pt x="33" y="8"/>
                  </a:lnTo>
                  <a:lnTo>
                    <a:pt x="12" y="8"/>
                  </a:lnTo>
                  <a:lnTo>
                    <a:pt x="12" y="15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12" y="21"/>
                  </a:lnTo>
                  <a:lnTo>
                    <a:pt x="12" y="27"/>
                  </a:lnTo>
                  <a:lnTo>
                    <a:pt x="33" y="27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8" name="Freeform 311"/>
            <p:cNvSpPr>
              <a:spLocks noChangeArrowheads="1"/>
            </p:cNvSpPr>
            <p:nvPr/>
          </p:nvSpPr>
          <p:spPr bwMode="auto">
            <a:xfrm>
              <a:off x="4632039" y="1587581"/>
              <a:ext cx="32196" cy="33595"/>
            </a:xfrm>
            <a:custGeom>
              <a:avLst/>
              <a:gdLst>
                <a:gd name="T0" fmla="*/ 2147483647 w 34"/>
                <a:gd name="T1" fmla="*/ 0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0 w 34"/>
                <a:gd name="T7" fmla="*/ 2147483647 h 35"/>
                <a:gd name="T8" fmla="*/ 0 w 34"/>
                <a:gd name="T9" fmla="*/ 0 h 35"/>
                <a:gd name="T10" fmla="*/ 2147483647 w 34"/>
                <a:gd name="T11" fmla="*/ 0 h 35"/>
                <a:gd name="T12" fmla="*/ 2147483647 w 34"/>
                <a:gd name="T13" fmla="*/ 2147483647 h 35"/>
                <a:gd name="T14" fmla="*/ 2147483647 w 34"/>
                <a:gd name="T15" fmla="*/ 2147483647 h 35"/>
                <a:gd name="T16" fmla="*/ 2147483647 w 34"/>
                <a:gd name="T17" fmla="*/ 2147483647 h 35"/>
                <a:gd name="T18" fmla="*/ 2147483647 w 34"/>
                <a:gd name="T19" fmla="*/ 2147483647 h 35"/>
                <a:gd name="T20" fmla="*/ 2147483647 w 34"/>
                <a:gd name="T21" fmla="*/ 2147483647 h 35"/>
                <a:gd name="T22" fmla="*/ 2147483647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0 w 34"/>
                <a:gd name="T33" fmla="*/ 2147483647 h 35"/>
                <a:gd name="T34" fmla="*/ 0 w 34"/>
                <a:gd name="T35" fmla="*/ 0 h 35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35"/>
                <a:gd name="T56" fmla="*/ 34 w 34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35">
                  <a:moveTo>
                    <a:pt x="0" y="0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0" y="19"/>
                  </a:lnTo>
                  <a:lnTo>
                    <a:pt x="25" y="23"/>
                  </a:lnTo>
                  <a:lnTo>
                    <a:pt x="21" y="23"/>
                  </a:lnTo>
                  <a:lnTo>
                    <a:pt x="14" y="23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699" name="Freeform 312"/>
            <p:cNvSpPr>
              <a:spLocks noChangeArrowheads="1"/>
            </p:cNvSpPr>
            <p:nvPr/>
          </p:nvSpPr>
          <p:spPr bwMode="auto">
            <a:xfrm>
              <a:off x="4645206" y="1596423"/>
              <a:ext cx="8778" cy="7068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w 9"/>
                <a:gd name="T7" fmla="*/ 2147483647 h 7"/>
                <a:gd name="T8" fmla="*/ 0 w 9"/>
                <a:gd name="T9" fmla="*/ 2147483647 h 7"/>
                <a:gd name="T10" fmla="*/ 2147483647 w 9"/>
                <a:gd name="T11" fmla="*/ 2147483647 h 7"/>
                <a:gd name="T12" fmla="*/ 2147483647 w 9"/>
                <a:gd name="T13" fmla="*/ 2147483647 h 7"/>
                <a:gd name="T14" fmla="*/ 2147483647 w 9"/>
                <a:gd name="T15" fmla="*/ 2147483647 h 7"/>
                <a:gd name="T16" fmla="*/ 2147483647 w 9"/>
                <a:gd name="T17" fmla="*/ 2147483647 h 7"/>
                <a:gd name="T18" fmla="*/ 2147483647 w 9"/>
                <a:gd name="T19" fmla="*/ 2147483647 h 7"/>
                <a:gd name="T20" fmla="*/ 2147483647 w 9"/>
                <a:gd name="T21" fmla="*/ 2147483647 h 7"/>
                <a:gd name="T22" fmla="*/ 2147483647 w 9"/>
                <a:gd name="T23" fmla="*/ 0 h 7"/>
                <a:gd name="T24" fmla="*/ 2147483647 w 9"/>
                <a:gd name="T25" fmla="*/ 0 h 7"/>
                <a:gd name="T26" fmla="*/ 2147483647 w 9"/>
                <a:gd name="T27" fmla="*/ 0 h 7"/>
                <a:gd name="T28" fmla="*/ 0 w 9"/>
                <a:gd name="T29" fmla="*/ 0 h 7"/>
                <a:gd name="T30" fmla="*/ 0 w 9"/>
                <a:gd name="T31" fmla="*/ 2147483647 h 7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7"/>
                <a:gd name="T50" fmla="*/ 9 w 9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7">
                  <a:moveTo>
                    <a:pt x="0" y="7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0" name="Freeform 313"/>
            <p:cNvSpPr>
              <a:spLocks noChangeArrowheads="1"/>
            </p:cNvSpPr>
            <p:nvPr/>
          </p:nvSpPr>
          <p:spPr bwMode="auto">
            <a:xfrm>
              <a:off x="4668615" y="1587581"/>
              <a:ext cx="29260" cy="33595"/>
            </a:xfrm>
            <a:custGeom>
              <a:avLst/>
              <a:gdLst>
                <a:gd name="T0" fmla="*/ 2147483647 w 33"/>
                <a:gd name="T1" fmla="*/ 0 h 35"/>
                <a:gd name="T2" fmla="*/ 2147483647 w 33"/>
                <a:gd name="T3" fmla="*/ 2147483647 h 35"/>
                <a:gd name="T4" fmla="*/ 2147483647 w 33"/>
                <a:gd name="T5" fmla="*/ 2147483647 h 35"/>
                <a:gd name="T6" fmla="*/ 0 w 33"/>
                <a:gd name="T7" fmla="*/ 2147483647 h 35"/>
                <a:gd name="T8" fmla="*/ 0 w 33"/>
                <a:gd name="T9" fmla="*/ 0 h 35"/>
                <a:gd name="T10" fmla="*/ 2147483647 w 33"/>
                <a:gd name="T11" fmla="*/ 0 h 35"/>
                <a:gd name="T12" fmla="*/ 2147483647 w 33"/>
                <a:gd name="T13" fmla="*/ 2147483647 h 35"/>
                <a:gd name="T14" fmla="*/ 2147483647 w 33"/>
                <a:gd name="T15" fmla="*/ 2147483647 h 35"/>
                <a:gd name="T16" fmla="*/ 2147483647 w 33"/>
                <a:gd name="T17" fmla="*/ 2147483647 h 35"/>
                <a:gd name="T18" fmla="*/ 0 w 33"/>
                <a:gd name="T19" fmla="*/ 2147483647 h 35"/>
                <a:gd name="T20" fmla="*/ 0 w 33"/>
                <a:gd name="T21" fmla="*/ 0 h 35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5"/>
                <a:gd name="T35" fmla="*/ 33 w 33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5">
                  <a:moveTo>
                    <a:pt x="0" y="0"/>
                  </a:moveTo>
                  <a:lnTo>
                    <a:pt x="12" y="0"/>
                  </a:lnTo>
                  <a:lnTo>
                    <a:pt x="12" y="27"/>
                  </a:lnTo>
                  <a:lnTo>
                    <a:pt x="33" y="27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1" name="Freeform 314"/>
            <p:cNvSpPr>
              <a:spLocks noChangeArrowheads="1"/>
            </p:cNvSpPr>
            <p:nvPr/>
          </p:nvSpPr>
          <p:spPr bwMode="auto">
            <a:xfrm>
              <a:off x="4697885" y="1587581"/>
              <a:ext cx="40974" cy="33595"/>
            </a:xfrm>
            <a:custGeom>
              <a:avLst/>
              <a:gdLst>
                <a:gd name="T0" fmla="*/ 2147483647 w 44"/>
                <a:gd name="T1" fmla="*/ 0 h 35"/>
                <a:gd name="T2" fmla="*/ 2147483647 w 44"/>
                <a:gd name="T3" fmla="*/ 2147483647 h 35"/>
                <a:gd name="T4" fmla="*/ 2147483647 w 44"/>
                <a:gd name="T5" fmla="*/ 2147483647 h 35"/>
                <a:gd name="T6" fmla="*/ 0 w 44"/>
                <a:gd name="T7" fmla="*/ 2147483647 h 35"/>
                <a:gd name="T8" fmla="*/ 2147483647 w 44"/>
                <a:gd name="T9" fmla="*/ 2147483647 h 35"/>
                <a:gd name="T10" fmla="*/ 2147483647 w 44"/>
                <a:gd name="T11" fmla="*/ 2147483647 h 35"/>
                <a:gd name="T12" fmla="*/ 2147483647 w 44"/>
                <a:gd name="T13" fmla="*/ 2147483647 h 35"/>
                <a:gd name="T14" fmla="*/ 0 w 44"/>
                <a:gd name="T15" fmla="*/ 2147483647 h 35"/>
                <a:gd name="T16" fmla="*/ 2147483647 w 44"/>
                <a:gd name="T17" fmla="*/ 0 h 35"/>
                <a:gd name="T18" fmla="*/ 2147483647 w 44"/>
                <a:gd name="T19" fmla="*/ 0 h 35"/>
                <a:gd name="T20" fmla="*/ 2147483647 w 44"/>
                <a:gd name="T21" fmla="*/ 2147483647 h 35"/>
                <a:gd name="T22" fmla="*/ 2147483647 w 44"/>
                <a:gd name="T23" fmla="*/ 2147483647 h 35"/>
                <a:gd name="T24" fmla="*/ 2147483647 w 44"/>
                <a:gd name="T25" fmla="*/ 2147483647 h 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5"/>
                <a:gd name="T41" fmla="*/ 44 w 44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5">
                  <a:moveTo>
                    <a:pt x="30" y="29"/>
                  </a:moveTo>
                  <a:lnTo>
                    <a:pt x="16" y="29"/>
                  </a:lnTo>
                  <a:lnTo>
                    <a:pt x="14" y="35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44" y="35"/>
                  </a:lnTo>
                  <a:lnTo>
                    <a:pt x="33" y="35"/>
                  </a:lnTo>
                  <a:lnTo>
                    <a:pt x="30" y="2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2" name="Freeform 315"/>
            <p:cNvSpPr>
              <a:spLocks noChangeArrowheads="1"/>
            </p:cNvSpPr>
            <p:nvPr/>
          </p:nvSpPr>
          <p:spPr bwMode="auto">
            <a:xfrm>
              <a:off x="4715441" y="1599953"/>
              <a:ext cx="7315" cy="10607"/>
            </a:xfrm>
            <a:custGeom>
              <a:avLst/>
              <a:gdLst>
                <a:gd name="T0" fmla="*/ 2147483647 w 9"/>
                <a:gd name="T1" fmla="*/ 0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0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0 h 12"/>
                <a:gd name="T12" fmla="*/ 0 w 9"/>
                <a:gd name="T13" fmla="*/ 2147483647 h 12"/>
                <a:gd name="T14" fmla="*/ 2147483647 w 9"/>
                <a:gd name="T15" fmla="*/ 2147483647 h 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2"/>
                <a:gd name="T26" fmla="*/ 9 w 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2">
                  <a:moveTo>
                    <a:pt x="9" y="12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3" name="Freeform 316"/>
            <p:cNvSpPr>
              <a:spLocks noChangeArrowheads="1"/>
            </p:cNvSpPr>
            <p:nvPr/>
          </p:nvSpPr>
          <p:spPr bwMode="auto">
            <a:xfrm>
              <a:off x="4740322" y="1587581"/>
              <a:ext cx="33659" cy="33595"/>
            </a:xfrm>
            <a:custGeom>
              <a:avLst/>
              <a:gdLst>
                <a:gd name="T0" fmla="*/ 2147483647 w 39"/>
                <a:gd name="T1" fmla="*/ 0 h 35"/>
                <a:gd name="T2" fmla="*/ 2147483647 w 39"/>
                <a:gd name="T3" fmla="*/ 2147483647 h 35"/>
                <a:gd name="T4" fmla="*/ 2147483647 w 39"/>
                <a:gd name="T5" fmla="*/ 2147483647 h 35"/>
                <a:gd name="T6" fmla="*/ 0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2147483647 w 39"/>
                <a:gd name="T27" fmla="*/ 2147483647 h 35"/>
                <a:gd name="T28" fmla="*/ 2147483647 w 39"/>
                <a:gd name="T29" fmla="*/ 2147483647 h 35"/>
                <a:gd name="T30" fmla="*/ 2147483647 w 39"/>
                <a:gd name="T31" fmla="*/ 2147483647 h 35"/>
                <a:gd name="T32" fmla="*/ 0 w 39"/>
                <a:gd name="T33" fmla="*/ 2147483647 h 35"/>
                <a:gd name="T34" fmla="*/ 0 w 39"/>
                <a:gd name="T35" fmla="*/ 2147483647 h 35"/>
                <a:gd name="T36" fmla="*/ 0 w 39"/>
                <a:gd name="T37" fmla="*/ 2147483647 h 35"/>
                <a:gd name="T38" fmla="*/ 2147483647 w 39"/>
                <a:gd name="T39" fmla="*/ 2147483647 h 35"/>
                <a:gd name="T40" fmla="*/ 2147483647 w 39"/>
                <a:gd name="T41" fmla="*/ 2147483647 h 35"/>
                <a:gd name="T42" fmla="*/ 2147483647 w 39"/>
                <a:gd name="T43" fmla="*/ 0 h 35"/>
                <a:gd name="T44" fmla="*/ 2147483647 w 39"/>
                <a:gd name="T45" fmla="*/ 0 h 35"/>
                <a:gd name="T46" fmla="*/ 2147483647 w 39"/>
                <a:gd name="T47" fmla="*/ 2147483647 h 35"/>
                <a:gd name="T48" fmla="*/ 2147483647 w 39"/>
                <a:gd name="T49" fmla="*/ 2147483647 h 35"/>
                <a:gd name="T50" fmla="*/ 2147483647 w 39"/>
                <a:gd name="T51" fmla="*/ 2147483647 h 35"/>
                <a:gd name="T52" fmla="*/ 2147483647 w 39"/>
                <a:gd name="T53" fmla="*/ 2147483647 h 35"/>
                <a:gd name="T54" fmla="*/ 2147483647 w 39"/>
                <a:gd name="T55" fmla="*/ 2147483647 h 35"/>
                <a:gd name="T56" fmla="*/ 2147483647 w 39"/>
                <a:gd name="T57" fmla="*/ 2147483647 h 35"/>
                <a:gd name="T58" fmla="*/ 2147483647 w 39"/>
                <a:gd name="T59" fmla="*/ 2147483647 h 35"/>
                <a:gd name="T60" fmla="*/ 2147483647 w 39"/>
                <a:gd name="T61" fmla="*/ 2147483647 h 35"/>
                <a:gd name="T62" fmla="*/ 2147483647 w 39"/>
                <a:gd name="T63" fmla="*/ 2147483647 h 35"/>
                <a:gd name="T64" fmla="*/ 2147483647 w 39"/>
                <a:gd name="T65" fmla="*/ 2147483647 h 35"/>
                <a:gd name="T66" fmla="*/ 2147483647 w 39"/>
                <a:gd name="T67" fmla="*/ 2147483647 h 35"/>
                <a:gd name="T68" fmla="*/ 2147483647 w 39"/>
                <a:gd name="T69" fmla="*/ 2147483647 h 35"/>
                <a:gd name="T70" fmla="*/ 2147483647 w 39"/>
                <a:gd name="T71" fmla="*/ 2147483647 h 35"/>
                <a:gd name="T72" fmla="*/ 2147483647 w 39"/>
                <a:gd name="T73" fmla="*/ 2147483647 h 35"/>
                <a:gd name="T74" fmla="*/ 2147483647 w 39"/>
                <a:gd name="T75" fmla="*/ 2147483647 h 35"/>
                <a:gd name="T76" fmla="*/ 2147483647 w 39"/>
                <a:gd name="T77" fmla="*/ 2147483647 h 35"/>
                <a:gd name="T78" fmla="*/ 2147483647 w 39"/>
                <a:gd name="T79" fmla="*/ 2147483647 h 35"/>
                <a:gd name="T80" fmla="*/ 2147483647 w 39"/>
                <a:gd name="T81" fmla="*/ 2147483647 h 35"/>
                <a:gd name="T82" fmla="*/ 2147483647 w 39"/>
                <a:gd name="T83" fmla="*/ 2147483647 h 35"/>
                <a:gd name="T84" fmla="*/ 2147483647 w 39"/>
                <a:gd name="T85" fmla="*/ 2147483647 h 35"/>
                <a:gd name="T86" fmla="*/ 2147483647 w 39"/>
                <a:gd name="T87" fmla="*/ 2147483647 h 35"/>
                <a:gd name="T88" fmla="*/ 2147483647 w 39"/>
                <a:gd name="T89" fmla="*/ 2147483647 h 35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"/>
                <a:gd name="T136" fmla="*/ 0 h 35"/>
                <a:gd name="T137" fmla="*/ 39 w 39"/>
                <a:gd name="T138" fmla="*/ 35 h 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" h="35">
                  <a:moveTo>
                    <a:pt x="28" y="21"/>
                  </a:moveTo>
                  <a:lnTo>
                    <a:pt x="39" y="25"/>
                  </a:lnTo>
                  <a:lnTo>
                    <a:pt x="37" y="27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28" y="13"/>
                  </a:lnTo>
                  <a:lnTo>
                    <a:pt x="25" y="11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4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8" y="25"/>
                  </a:lnTo>
                  <a:lnTo>
                    <a:pt x="28" y="2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4" name="Line 317"/>
            <p:cNvSpPr>
              <a:spLocks noChangeArrowheads="1"/>
            </p:cNvSpPr>
            <p:nvPr/>
          </p:nvSpPr>
          <p:spPr bwMode="auto">
            <a:xfrm>
              <a:off x="4529608" y="1607030"/>
              <a:ext cx="269235" cy="0"/>
            </a:xfrm>
            <a:custGeom>
              <a:avLst/>
              <a:gdLst>
                <a:gd name="T0" fmla="*/ 134618 w 269235"/>
                <a:gd name="T1" fmla="*/ 269235 w 269235"/>
                <a:gd name="T2" fmla="*/ 134618 w 269235"/>
                <a:gd name="T3" fmla="*/ 0 w 269235"/>
                <a:gd name="T4" fmla="*/ 0 w 269235"/>
                <a:gd name="T5" fmla="*/ 269235 w 269235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269235"/>
                <a:gd name="T13" fmla="*/ 269235 w 26923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69235">
                  <a:moveTo>
                    <a:pt x="0" y="0"/>
                  </a:moveTo>
                  <a:lnTo>
                    <a:pt x="269235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5" name="Freeform 318"/>
            <p:cNvSpPr>
              <a:spLocks noChangeArrowheads="1"/>
            </p:cNvSpPr>
            <p:nvPr/>
          </p:nvSpPr>
          <p:spPr bwMode="auto">
            <a:xfrm>
              <a:off x="4545701" y="1596423"/>
              <a:ext cx="14630" cy="10607"/>
            </a:xfrm>
            <a:custGeom>
              <a:avLst/>
              <a:gdLst>
                <a:gd name="T0" fmla="*/ 2147483647 w 18"/>
                <a:gd name="T1" fmla="*/ 0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0 w 18"/>
                <a:gd name="T7" fmla="*/ 2147483647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0 w 18"/>
                <a:gd name="T13" fmla="*/ 0 h 1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1"/>
                <a:gd name="T23" fmla="*/ 18 w 1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1">
                  <a:moveTo>
                    <a:pt x="18" y="11"/>
                  </a:moveTo>
                  <a:lnTo>
                    <a:pt x="9" y="7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6" name="Freeform 319"/>
            <p:cNvSpPr>
              <a:spLocks noChangeArrowheads="1"/>
            </p:cNvSpPr>
            <p:nvPr/>
          </p:nvSpPr>
          <p:spPr bwMode="auto">
            <a:xfrm>
              <a:off x="4558878" y="1607030"/>
              <a:ext cx="33659" cy="15910"/>
            </a:xfrm>
            <a:custGeom>
              <a:avLst/>
              <a:gdLst>
                <a:gd name="T0" fmla="*/ 2147483647 w 37"/>
                <a:gd name="T1" fmla="*/ 0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0 w 37"/>
                <a:gd name="T7" fmla="*/ 2147483647 h 18"/>
                <a:gd name="T8" fmla="*/ 2147483647 w 37"/>
                <a:gd name="T9" fmla="*/ 0 h 18"/>
                <a:gd name="T10" fmla="*/ 2147483647 w 37"/>
                <a:gd name="T11" fmla="*/ 2147483647 h 18"/>
                <a:gd name="T12" fmla="*/ 0 w 37"/>
                <a:gd name="T13" fmla="*/ 2147483647 h 18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8"/>
                <a:gd name="T23" fmla="*/ 37 w 3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8">
                  <a:moveTo>
                    <a:pt x="37" y="0"/>
                  </a:moveTo>
                  <a:lnTo>
                    <a:pt x="19" y="10"/>
                  </a:lnTo>
                  <a:lnTo>
                    <a:pt x="0" y="1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7" name="Freeform 320"/>
            <p:cNvSpPr>
              <a:spLocks noChangeArrowheads="1"/>
            </p:cNvSpPr>
            <p:nvPr/>
          </p:nvSpPr>
          <p:spPr bwMode="auto">
            <a:xfrm>
              <a:off x="4576434" y="1580503"/>
              <a:ext cx="33659" cy="26517"/>
            </a:xfrm>
            <a:custGeom>
              <a:avLst/>
              <a:gdLst>
                <a:gd name="T0" fmla="*/ 2147483647 w 39"/>
                <a:gd name="T1" fmla="*/ 0 h 27"/>
                <a:gd name="T2" fmla="*/ 2147483647 w 39"/>
                <a:gd name="T3" fmla="*/ 2147483647 h 27"/>
                <a:gd name="T4" fmla="*/ 2147483647 w 39"/>
                <a:gd name="T5" fmla="*/ 2147483647 h 27"/>
                <a:gd name="T6" fmla="*/ 0 w 39"/>
                <a:gd name="T7" fmla="*/ 2147483647 h 27"/>
                <a:gd name="T8" fmla="*/ 0 w 39"/>
                <a:gd name="T9" fmla="*/ 0 h 27"/>
                <a:gd name="T10" fmla="*/ 2147483647 w 39"/>
                <a:gd name="T11" fmla="*/ 2147483647 h 27"/>
                <a:gd name="T12" fmla="*/ 2147483647 w 39"/>
                <a:gd name="T13" fmla="*/ 2147483647 h 27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7"/>
                <a:gd name="T23" fmla="*/ 39 w 3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7">
                  <a:moveTo>
                    <a:pt x="0" y="0"/>
                  </a:moveTo>
                  <a:lnTo>
                    <a:pt x="21" y="14"/>
                  </a:lnTo>
                  <a:lnTo>
                    <a:pt x="39" y="2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8" name="Freeform 321"/>
            <p:cNvSpPr>
              <a:spLocks noChangeArrowheads="1"/>
            </p:cNvSpPr>
            <p:nvPr/>
          </p:nvSpPr>
          <p:spPr bwMode="auto">
            <a:xfrm>
              <a:off x="4607158" y="1607030"/>
              <a:ext cx="43900" cy="31821"/>
            </a:xfrm>
            <a:custGeom>
              <a:avLst/>
              <a:gdLst>
                <a:gd name="T0" fmla="*/ 2147483647 w 49"/>
                <a:gd name="T1" fmla="*/ 0 h 34"/>
                <a:gd name="T2" fmla="*/ 2147483647 w 49"/>
                <a:gd name="T3" fmla="*/ 2147483647 h 34"/>
                <a:gd name="T4" fmla="*/ 2147483647 w 49"/>
                <a:gd name="T5" fmla="*/ 2147483647 h 34"/>
                <a:gd name="T6" fmla="*/ 0 w 49"/>
                <a:gd name="T7" fmla="*/ 2147483647 h 34"/>
                <a:gd name="T8" fmla="*/ 2147483647 w 49"/>
                <a:gd name="T9" fmla="*/ 0 h 34"/>
                <a:gd name="T10" fmla="*/ 2147483647 w 49"/>
                <a:gd name="T11" fmla="*/ 2147483647 h 34"/>
                <a:gd name="T12" fmla="*/ 2147483647 w 49"/>
                <a:gd name="T13" fmla="*/ 2147483647 h 34"/>
                <a:gd name="T14" fmla="*/ 2147483647 w 49"/>
                <a:gd name="T15" fmla="*/ 2147483647 h 34"/>
                <a:gd name="T16" fmla="*/ 0 w 49"/>
                <a:gd name="T17" fmla="*/ 2147483647 h 3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4"/>
                <a:gd name="T29" fmla="*/ 49 w 4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4">
                  <a:moveTo>
                    <a:pt x="49" y="0"/>
                  </a:moveTo>
                  <a:lnTo>
                    <a:pt x="35" y="8"/>
                  </a:lnTo>
                  <a:lnTo>
                    <a:pt x="23" y="16"/>
                  </a:lnTo>
                  <a:lnTo>
                    <a:pt x="9" y="26"/>
                  </a:lnTo>
                  <a:lnTo>
                    <a:pt x="0" y="3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09" name="Freeform 322"/>
            <p:cNvSpPr>
              <a:spLocks noChangeArrowheads="1"/>
            </p:cNvSpPr>
            <p:nvPr/>
          </p:nvSpPr>
          <p:spPr bwMode="auto">
            <a:xfrm>
              <a:off x="4623261" y="1569896"/>
              <a:ext cx="33659" cy="37124"/>
            </a:xfrm>
            <a:custGeom>
              <a:avLst/>
              <a:gdLst>
                <a:gd name="T0" fmla="*/ 2147483647 w 38"/>
                <a:gd name="T1" fmla="*/ 0 h 39"/>
                <a:gd name="T2" fmla="*/ 2147483647 w 38"/>
                <a:gd name="T3" fmla="*/ 2147483647 h 39"/>
                <a:gd name="T4" fmla="*/ 2147483647 w 38"/>
                <a:gd name="T5" fmla="*/ 2147483647 h 39"/>
                <a:gd name="T6" fmla="*/ 0 w 38"/>
                <a:gd name="T7" fmla="*/ 2147483647 h 39"/>
                <a:gd name="T8" fmla="*/ 0 w 38"/>
                <a:gd name="T9" fmla="*/ 0 h 39"/>
                <a:gd name="T10" fmla="*/ 2147483647 w 38"/>
                <a:gd name="T11" fmla="*/ 2147483647 h 39"/>
                <a:gd name="T12" fmla="*/ 2147483647 w 38"/>
                <a:gd name="T13" fmla="*/ 2147483647 h 39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9"/>
                <a:gd name="T23" fmla="*/ 38 w 38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9">
                  <a:moveTo>
                    <a:pt x="0" y="0"/>
                  </a:moveTo>
                  <a:lnTo>
                    <a:pt x="14" y="20"/>
                  </a:lnTo>
                  <a:lnTo>
                    <a:pt x="38" y="3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0" name="Freeform 323"/>
            <p:cNvSpPr>
              <a:spLocks noChangeArrowheads="1"/>
            </p:cNvSpPr>
            <p:nvPr/>
          </p:nvSpPr>
          <p:spPr bwMode="auto">
            <a:xfrm>
              <a:off x="4659837" y="1607030"/>
              <a:ext cx="48289" cy="40663"/>
            </a:xfrm>
            <a:custGeom>
              <a:avLst/>
              <a:gdLst>
                <a:gd name="T0" fmla="*/ 2147483647 w 54"/>
                <a:gd name="T1" fmla="*/ 0 h 40"/>
                <a:gd name="T2" fmla="*/ 2147483647 w 54"/>
                <a:gd name="T3" fmla="*/ 2147483647 h 40"/>
                <a:gd name="T4" fmla="*/ 2147483647 w 54"/>
                <a:gd name="T5" fmla="*/ 2147483647 h 40"/>
                <a:gd name="T6" fmla="*/ 0 w 54"/>
                <a:gd name="T7" fmla="*/ 2147483647 h 40"/>
                <a:gd name="T8" fmla="*/ 2147483647 w 54"/>
                <a:gd name="T9" fmla="*/ 0 h 40"/>
                <a:gd name="T10" fmla="*/ 2147483647 w 54"/>
                <a:gd name="T11" fmla="*/ 2147483647 h 40"/>
                <a:gd name="T12" fmla="*/ 2147483647 w 54"/>
                <a:gd name="T13" fmla="*/ 2147483647 h 40"/>
                <a:gd name="T14" fmla="*/ 2147483647 w 54"/>
                <a:gd name="T15" fmla="*/ 2147483647 h 40"/>
                <a:gd name="T16" fmla="*/ 0 w 54"/>
                <a:gd name="T17" fmla="*/ 2147483647 h 4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40"/>
                <a:gd name="T29" fmla="*/ 54 w 5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40">
                  <a:moveTo>
                    <a:pt x="54" y="0"/>
                  </a:moveTo>
                  <a:lnTo>
                    <a:pt x="37" y="10"/>
                  </a:lnTo>
                  <a:lnTo>
                    <a:pt x="23" y="20"/>
                  </a:lnTo>
                  <a:lnTo>
                    <a:pt x="12" y="30"/>
                  </a:lnTo>
                  <a:lnTo>
                    <a:pt x="0" y="4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1" name="Freeform 324"/>
            <p:cNvSpPr>
              <a:spLocks noChangeArrowheads="1"/>
            </p:cNvSpPr>
            <p:nvPr/>
          </p:nvSpPr>
          <p:spPr bwMode="auto">
            <a:xfrm>
              <a:off x="4668615" y="1566367"/>
              <a:ext cx="46826" cy="40663"/>
            </a:xfrm>
            <a:custGeom>
              <a:avLst/>
              <a:gdLst>
                <a:gd name="T0" fmla="*/ 2147483647 w 52"/>
                <a:gd name="T1" fmla="*/ 0 h 45"/>
                <a:gd name="T2" fmla="*/ 2147483647 w 52"/>
                <a:gd name="T3" fmla="*/ 2147483647 h 45"/>
                <a:gd name="T4" fmla="*/ 2147483647 w 52"/>
                <a:gd name="T5" fmla="*/ 2147483647 h 45"/>
                <a:gd name="T6" fmla="*/ 0 w 52"/>
                <a:gd name="T7" fmla="*/ 2147483647 h 45"/>
                <a:gd name="T8" fmla="*/ 0 w 52"/>
                <a:gd name="T9" fmla="*/ 0 h 45"/>
                <a:gd name="T10" fmla="*/ 2147483647 w 52"/>
                <a:gd name="T11" fmla="*/ 2147483647 h 45"/>
                <a:gd name="T12" fmla="*/ 2147483647 w 52"/>
                <a:gd name="T13" fmla="*/ 2147483647 h 45"/>
                <a:gd name="T14" fmla="*/ 2147483647 w 52"/>
                <a:gd name="T15" fmla="*/ 2147483647 h 45"/>
                <a:gd name="T16" fmla="*/ 2147483647 w 52"/>
                <a:gd name="T17" fmla="*/ 2147483647 h 4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5"/>
                <a:gd name="T29" fmla="*/ 52 w 52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5">
                  <a:moveTo>
                    <a:pt x="0" y="0"/>
                  </a:moveTo>
                  <a:lnTo>
                    <a:pt x="10" y="10"/>
                  </a:lnTo>
                  <a:lnTo>
                    <a:pt x="24" y="22"/>
                  </a:lnTo>
                  <a:lnTo>
                    <a:pt x="38" y="35"/>
                  </a:lnTo>
                  <a:lnTo>
                    <a:pt x="52" y="45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2" name="Freeform 325"/>
            <p:cNvSpPr>
              <a:spLocks noChangeArrowheads="1"/>
            </p:cNvSpPr>
            <p:nvPr/>
          </p:nvSpPr>
          <p:spPr bwMode="auto">
            <a:xfrm>
              <a:off x="4731535" y="1576974"/>
              <a:ext cx="21945" cy="28291"/>
            </a:xfrm>
            <a:custGeom>
              <a:avLst/>
              <a:gdLst>
                <a:gd name="T0" fmla="*/ 2147483647 w 26"/>
                <a:gd name="T1" fmla="*/ 0 h 31"/>
                <a:gd name="T2" fmla="*/ 2147483647 w 26"/>
                <a:gd name="T3" fmla="*/ 2147483647 h 31"/>
                <a:gd name="T4" fmla="*/ 2147483647 w 26"/>
                <a:gd name="T5" fmla="*/ 2147483647 h 31"/>
                <a:gd name="T6" fmla="*/ 0 w 26"/>
                <a:gd name="T7" fmla="*/ 2147483647 h 31"/>
                <a:gd name="T8" fmla="*/ 0 w 26"/>
                <a:gd name="T9" fmla="*/ 0 h 31"/>
                <a:gd name="T10" fmla="*/ 2147483647 w 26"/>
                <a:gd name="T11" fmla="*/ 2147483647 h 31"/>
                <a:gd name="T12" fmla="*/ 2147483647 w 26"/>
                <a:gd name="T13" fmla="*/ 2147483647 h 3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1"/>
                <a:gd name="T23" fmla="*/ 26 w 2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1">
                  <a:moveTo>
                    <a:pt x="0" y="0"/>
                  </a:moveTo>
                  <a:lnTo>
                    <a:pt x="12" y="14"/>
                  </a:lnTo>
                  <a:lnTo>
                    <a:pt x="26" y="3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3" name="Freeform 326"/>
            <p:cNvSpPr>
              <a:spLocks noChangeArrowheads="1"/>
            </p:cNvSpPr>
            <p:nvPr/>
          </p:nvSpPr>
          <p:spPr bwMode="auto">
            <a:xfrm>
              <a:off x="4728609" y="1607030"/>
              <a:ext cx="36585" cy="31821"/>
            </a:xfrm>
            <a:custGeom>
              <a:avLst/>
              <a:gdLst>
                <a:gd name="T0" fmla="*/ 2147483647 w 42"/>
                <a:gd name="T1" fmla="*/ 0 h 34"/>
                <a:gd name="T2" fmla="*/ 2147483647 w 42"/>
                <a:gd name="T3" fmla="*/ 2147483647 h 34"/>
                <a:gd name="T4" fmla="*/ 2147483647 w 42"/>
                <a:gd name="T5" fmla="*/ 2147483647 h 34"/>
                <a:gd name="T6" fmla="*/ 0 w 42"/>
                <a:gd name="T7" fmla="*/ 2147483647 h 34"/>
                <a:gd name="T8" fmla="*/ 2147483647 w 42"/>
                <a:gd name="T9" fmla="*/ 0 h 34"/>
                <a:gd name="T10" fmla="*/ 2147483647 w 42"/>
                <a:gd name="T11" fmla="*/ 2147483647 h 34"/>
                <a:gd name="T12" fmla="*/ 2147483647 w 42"/>
                <a:gd name="T13" fmla="*/ 2147483647 h 34"/>
                <a:gd name="T14" fmla="*/ 2147483647 w 42"/>
                <a:gd name="T15" fmla="*/ 2147483647 h 34"/>
                <a:gd name="T16" fmla="*/ 0 w 42"/>
                <a:gd name="T17" fmla="*/ 2147483647 h 3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4"/>
                <a:gd name="T29" fmla="*/ 42 w 4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4">
                  <a:moveTo>
                    <a:pt x="42" y="0"/>
                  </a:moveTo>
                  <a:lnTo>
                    <a:pt x="30" y="6"/>
                  </a:lnTo>
                  <a:lnTo>
                    <a:pt x="21" y="16"/>
                  </a:lnTo>
                  <a:lnTo>
                    <a:pt x="9" y="24"/>
                  </a:lnTo>
                  <a:lnTo>
                    <a:pt x="0" y="3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4" name="Freeform 327"/>
            <p:cNvSpPr>
              <a:spLocks noChangeArrowheads="1"/>
            </p:cNvSpPr>
            <p:nvPr/>
          </p:nvSpPr>
          <p:spPr bwMode="auto">
            <a:xfrm>
              <a:off x="4794455" y="1649458"/>
              <a:ext cx="16093" cy="8842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0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0 h 10"/>
                <a:gd name="T12" fmla="*/ 2147483647 w 19"/>
                <a:gd name="T13" fmla="*/ 2147483647 h 10"/>
                <a:gd name="T14" fmla="*/ 2147483647 w 19"/>
                <a:gd name="T15" fmla="*/ 2147483647 h 10"/>
                <a:gd name="T16" fmla="*/ 2147483647 w 19"/>
                <a:gd name="T17" fmla="*/ 2147483647 h 10"/>
                <a:gd name="T18" fmla="*/ 2147483647 w 19"/>
                <a:gd name="T19" fmla="*/ 2147483647 h 10"/>
                <a:gd name="T20" fmla="*/ 0 w 19"/>
                <a:gd name="T21" fmla="*/ 2147483647 h 10"/>
                <a:gd name="T22" fmla="*/ 2147483647 w 19"/>
                <a:gd name="T23" fmla="*/ 2147483647 h 10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0"/>
                <a:gd name="T38" fmla="*/ 19 w 1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0">
                  <a:moveTo>
                    <a:pt x="3" y="2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14" y="10"/>
                  </a:lnTo>
                  <a:lnTo>
                    <a:pt x="3" y="10"/>
                  </a:lnTo>
                  <a:lnTo>
                    <a:pt x="0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5" name="Freeform 328"/>
            <p:cNvSpPr>
              <a:spLocks noChangeArrowheads="1"/>
            </p:cNvSpPr>
            <p:nvPr/>
          </p:nvSpPr>
          <p:spPr bwMode="auto">
            <a:xfrm>
              <a:off x="4794455" y="1633548"/>
              <a:ext cx="16093" cy="7068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0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0 h 8"/>
                <a:gd name="T12" fmla="*/ 2147483647 w 19"/>
                <a:gd name="T13" fmla="*/ 0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0 w 19"/>
                <a:gd name="T21" fmla="*/ 2147483647 h 8"/>
                <a:gd name="T22" fmla="*/ 2147483647 w 19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8"/>
                <a:gd name="T38" fmla="*/ 19 w 1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8">
                  <a:moveTo>
                    <a:pt x="3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14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6" name="Freeform 329"/>
            <p:cNvSpPr>
              <a:spLocks noChangeArrowheads="1"/>
            </p:cNvSpPr>
            <p:nvPr/>
          </p:nvSpPr>
          <p:spPr bwMode="auto">
            <a:xfrm>
              <a:off x="4794455" y="1658300"/>
              <a:ext cx="16093" cy="8842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0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0 h 8"/>
                <a:gd name="T12" fmla="*/ 2147483647 w 19"/>
                <a:gd name="T13" fmla="*/ 0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0 w 19"/>
                <a:gd name="T21" fmla="*/ 2147483647 h 8"/>
                <a:gd name="T22" fmla="*/ 2147483647 w 19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8"/>
                <a:gd name="T38" fmla="*/ 19 w 1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8">
                  <a:moveTo>
                    <a:pt x="3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14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7" name="Freeform 330"/>
            <p:cNvSpPr>
              <a:spLocks noChangeArrowheads="1"/>
            </p:cNvSpPr>
            <p:nvPr/>
          </p:nvSpPr>
          <p:spPr bwMode="auto">
            <a:xfrm>
              <a:off x="4794455" y="1640616"/>
              <a:ext cx="16093" cy="8842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0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0 h 8"/>
                <a:gd name="T12" fmla="*/ 2147483647 w 19"/>
                <a:gd name="T13" fmla="*/ 0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0 w 19"/>
                <a:gd name="T21" fmla="*/ 2147483647 h 8"/>
                <a:gd name="T22" fmla="*/ 2147483647 w 19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8"/>
                <a:gd name="T38" fmla="*/ 19 w 1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8">
                  <a:moveTo>
                    <a:pt x="3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14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8" name="Freeform 331"/>
            <p:cNvSpPr>
              <a:spLocks noChangeArrowheads="1"/>
            </p:cNvSpPr>
            <p:nvPr/>
          </p:nvSpPr>
          <p:spPr bwMode="auto">
            <a:xfrm>
              <a:off x="4794455" y="1622941"/>
              <a:ext cx="16093" cy="10607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0 w 19"/>
                <a:gd name="T7" fmla="*/ 2147483647 h 10"/>
                <a:gd name="T8" fmla="*/ 2147483647 w 19"/>
                <a:gd name="T9" fmla="*/ 0 h 10"/>
                <a:gd name="T10" fmla="*/ 2147483647 w 19"/>
                <a:gd name="T11" fmla="*/ 0 h 10"/>
                <a:gd name="T12" fmla="*/ 2147483647 w 19"/>
                <a:gd name="T13" fmla="*/ 0 h 10"/>
                <a:gd name="T14" fmla="*/ 2147483647 w 19"/>
                <a:gd name="T15" fmla="*/ 2147483647 h 10"/>
                <a:gd name="T16" fmla="*/ 2147483647 w 19"/>
                <a:gd name="T17" fmla="*/ 2147483647 h 10"/>
                <a:gd name="T18" fmla="*/ 2147483647 w 19"/>
                <a:gd name="T19" fmla="*/ 2147483647 h 10"/>
                <a:gd name="T20" fmla="*/ 0 w 19"/>
                <a:gd name="T21" fmla="*/ 2147483647 h 10"/>
                <a:gd name="T22" fmla="*/ 2147483647 w 19"/>
                <a:gd name="T23" fmla="*/ 0 h 10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0"/>
                <a:gd name="T38" fmla="*/ 19 w 1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0">
                  <a:moveTo>
                    <a:pt x="3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9" y="6"/>
                  </a:lnTo>
                  <a:lnTo>
                    <a:pt x="14" y="10"/>
                  </a:lnTo>
                  <a:lnTo>
                    <a:pt x="3" y="10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19" name="Line 332"/>
            <p:cNvSpPr>
              <a:spLocks noChangeArrowheads="1"/>
            </p:cNvSpPr>
            <p:nvPr/>
          </p:nvSpPr>
          <p:spPr bwMode="auto">
            <a:xfrm>
              <a:off x="4810557" y="1637086"/>
              <a:ext cx="7315" cy="1764"/>
            </a:xfrm>
            <a:custGeom>
              <a:avLst/>
              <a:gdLst>
                <a:gd name="T0" fmla="*/ 3658 w 7315"/>
                <a:gd name="T1" fmla="*/ 0 h 1764"/>
                <a:gd name="T2" fmla="*/ 7315 w 7315"/>
                <a:gd name="T3" fmla="*/ 882 h 1764"/>
                <a:gd name="T4" fmla="*/ 3658 w 7315"/>
                <a:gd name="T5" fmla="*/ 1764 h 1764"/>
                <a:gd name="T6" fmla="*/ 0 w 7315"/>
                <a:gd name="T7" fmla="*/ 882 h 1764"/>
                <a:gd name="T8" fmla="*/ 0 w 7315"/>
                <a:gd name="T9" fmla="*/ 0 h 1764"/>
                <a:gd name="T10" fmla="*/ 7315 w 7315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7315"/>
                <a:gd name="T19" fmla="*/ 0 h 1764"/>
                <a:gd name="T20" fmla="*/ 7315 w 7315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15" h="1764">
                  <a:moveTo>
                    <a:pt x="0" y="0"/>
                  </a:moveTo>
                  <a:lnTo>
                    <a:pt x="7315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0" name="Line 333"/>
            <p:cNvSpPr>
              <a:spLocks noChangeArrowheads="1"/>
            </p:cNvSpPr>
            <p:nvPr/>
          </p:nvSpPr>
          <p:spPr bwMode="auto">
            <a:xfrm>
              <a:off x="4785676" y="1637086"/>
              <a:ext cx="8778" cy="1764"/>
            </a:xfrm>
            <a:custGeom>
              <a:avLst/>
              <a:gdLst>
                <a:gd name="T0" fmla="*/ 4389 w 8778"/>
                <a:gd name="T1" fmla="*/ 0 h 1764"/>
                <a:gd name="T2" fmla="*/ 8778 w 8778"/>
                <a:gd name="T3" fmla="*/ 882 h 1764"/>
                <a:gd name="T4" fmla="*/ 4389 w 8778"/>
                <a:gd name="T5" fmla="*/ 1764 h 1764"/>
                <a:gd name="T6" fmla="*/ 0 w 8778"/>
                <a:gd name="T7" fmla="*/ 882 h 1764"/>
                <a:gd name="T8" fmla="*/ 0 w 8778"/>
                <a:gd name="T9" fmla="*/ 0 h 1764"/>
                <a:gd name="T10" fmla="*/ 8778 w 8778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8778"/>
                <a:gd name="T19" fmla="*/ 0 h 1764"/>
                <a:gd name="T20" fmla="*/ 8778 w 8778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78" h="1764">
                  <a:moveTo>
                    <a:pt x="0" y="0"/>
                  </a:moveTo>
                  <a:lnTo>
                    <a:pt x="8778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1" name="Line 334"/>
            <p:cNvSpPr>
              <a:spLocks noChangeArrowheads="1"/>
            </p:cNvSpPr>
            <p:nvPr/>
          </p:nvSpPr>
          <p:spPr bwMode="auto">
            <a:xfrm>
              <a:off x="4784213" y="1645920"/>
              <a:ext cx="10241" cy="0"/>
            </a:xfrm>
            <a:custGeom>
              <a:avLst/>
              <a:gdLst>
                <a:gd name="T0" fmla="*/ 5121 w 10241"/>
                <a:gd name="T1" fmla="*/ 10241 w 10241"/>
                <a:gd name="T2" fmla="*/ 5121 w 10241"/>
                <a:gd name="T3" fmla="*/ 0 w 10241"/>
                <a:gd name="T4" fmla="*/ 0 w 10241"/>
                <a:gd name="T5" fmla="*/ 10241 w 1024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0241"/>
                <a:gd name="T13" fmla="*/ 10241 w 1024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0241">
                  <a:moveTo>
                    <a:pt x="0" y="0"/>
                  </a:moveTo>
                  <a:lnTo>
                    <a:pt x="1024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2" name="Line 335"/>
            <p:cNvSpPr>
              <a:spLocks noChangeArrowheads="1"/>
            </p:cNvSpPr>
            <p:nvPr/>
          </p:nvSpPr>
          <p:spPr bwMode="auto">
            <a:xfrm>
              <a:off x="4784213" y="1663604"/>
              <a:ext cx="10241" cy="0"/>
            </a:xfrm>
            <a:custGeom>
              <a:avLst/>
              <a:gdLst>
                <a:gd name="T0" fmla="*/ 5121 w 10241"/>
                <a:gd name="T1" fmla="*/ 10241 w 10241"/>
                <a:gd name="T2" fmla="*/ 5121 w 10241"/>
                <a:gd name="T3" fmla="*/ 0 w 10241"/>
                <a:gd name="T4" fmla="*/ 0 w 10241"/>
                <a:gd name="T5" fmla="*/ 10241 w 1024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0241"/>
                <a:gd name="T13" fmla="*/ 10241 w 1024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0241">
                  <a:moveTo>
                    <a:pt x="0" y="0"/>
                  </a:moveTo>
                  <a:lnTo>
                    <a:pt x="1024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3" name="Line 336"/>
            <p:cNvSpPr>
              <a:spLocks noChangeArrowheads="1"/>
            </p:cNvSpPr>
            <p:nvPr/>
          </p:nvSpPr>
          <p:spPr bwMode="auto">
            <a:xfrm>
              <a:off x="4784213" y="1654762"/>
              <a:ext cx="10241" cy="0"/>
            </a:xfrm>
            <a:custGeom>
              <a:avLst/>
              <a:gdLst>
                <a:gd name="T0" fmla="*/ 5121 w 10241"/>
                <a:gd name="T1" fmla="*/ 10241 w 10241"/>
                <a:gd name="T2" fmla="*/ 5121 w 10241"/>
                <a:gd name="T3" fmla="*/ 0 w 10241"/>
                <a:gd name="T4" fmla="*/ 0 w 10241"/>
                <a:gd name="T5" fmla="*/ 10241 w 1024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0241"/>
                <a:gd name="T13" fmla="*/ 10241 w 1024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0241">
                  <a:moveTo>
                    <a:pt x="0" y="0"/>
                  </a:moveTo>
                  <a:lnTo>
                    <a:pt x="1024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4" name="Freeform 337"/>
            <p:cNvSpPr>
              <a:spLocks noChangeArrowheads="1"/>
            </p:cNvSpPr>
            <p:nvPr/>
          </p:nvSpPr>
          <p:spPr bwMode="auto">
            <a:xfrm>
              <a:off x="4570582" y="1690122"/>
              <a:ext cx="13167" cy="15910"/>
            </a:xfrm>
            <a:custGeom>
              <a:avLst/>
              <a:gdLst>
                <a:gd name="T0" fmla="*/ 0 w 16"/>
                <a:gd name="T1" fmla="*/ 0 h 15"/>
                <a:gd name="T2" fmla="*/ 5761 w 16"/>
                <a:gd name="T3" fmla="*/ 0 h 15"/>
                <a:gd name="T4" fmla="*/ 5761 w 16"/>
                <a:gd name="T5" fmla="*/ 2121 h 15"/>
                <a:gd name="T6" fmla="*/ 3292 w 16"/>
                <a:gd name="T7" fmla="*/ 2121 h 15"/>
                <a:gd name="T8" fmla="*/ 3292 w 16"/>
                <a:gd name="T9" fmla="*/ 10607 h 15"/>
                <a:gd name="T10" fmla="*/ 3292 w 16"/>
                <a:gd name="T11" fmla="*/ 13789 h 15"/>
                <a:gd name="T12" fmla="*/ 5761 w 16"/>
                <a:gd name="T13" fmla="*/ 13789 h 15"/>
                <a:gd name="T14" fmla="*/ 5761 w 16"/>
                <a:gd name="T15" fmla="*/ 15910 h 15"/>
                <a:gd name="T16" fmla="*/ 7406 w 16"/>
                <a:gd name="T17" fmla="*/ 15910 h 15"/>
                <a:gd name="T18" fmla="*/ 9052 w 16"/>
                <a:gd name="T19" fmla="*/ 15910 h 15"/>
                <a:gd name="T20" fmla="*/ 9052 w 16"/>
                <a:gd name="T21" fmla="*/ 13789 h 15"/>
                <a:gd name="T22" fmla="*/ 11521 w 16"/>
                <a:gd name="T23" fmla="*/ 10607 h 15"/>
                <a:gd name="T24" fmla="*/ 11521 w 16"/>
                <a:gd name="T25" fmla="*/ 8485 h 15"/>
                <a:gd name="T26" fmla="*/ 11521 w 16"/>
                <a:gd name="T27" fmla="*/ 2121 h 15"/>
                <a:gd name="T28" fmla="*/ 9052 w 16"/>
                <a:gd name="T29" fmla="*/ 2121 h 15"/>
                <a:gd name="T30" fmla="*/ 9052 w 16"/>
                <a:gd name="T31" fmla="*/ 0 h 15"/>
                <a:gd name="T32" fmla="*/ 13167 w 16"/>
                <a:gd name="T33" fmla="*/ 0 h 15"/>
                <a:gd name="T34" fmla="*/ 11521 w 16"/>
                <a:gd name="T35" fmla="*/ 0 h 15"/>
                <a:gd name="T36" fmla="*/ 11521 w 16"/>
                <a:gd name="T37" fmla="*/ 2121 h 15"/>
                <a:gd name="T38" fmla="*/ 11521 w 16"/>
                <a:gd name="T39" fmla="*/ 8485 h 15"/>
                <a:gd name="T40" fmla="*/ 11521 w 16"/>
                <a:gd name="T41" fmla="*/ 10607 h 15"/>
                <a:gd name="T42" fmla="*/ 11521 w 16"/>
                <a:gd name="T43" fmla="*/ 13789 h 15"/>
                <a:gd name="T44" fmla="*/ 9052 w 16"/>
                <a:gd name="T45" fmla="*/ 15910 h 15"/>
                <a:gd name="T46" fmla="*/ 7406 w 16"/>
                <a:gd name="T47" fmla="*/ 15910 h 15"/>
                <a:gd name="T48" fmla="*/ 5761 w 16"/>
                <a:gd name="T49" fmla="*/ 15910 h 15"/>
                <a:gd name="T50" fmla="*/ 3292 w 16"/>
                <a:gd name="T51" fmla="*/ 15910 h 15"/>
                <a:gd name="T52" fmla="*/ 1646 w 16"/>
                <a:gd name="T53" fmla="*/ 15910 h 15"/>
                <a:gd name="T54" fmla="*/ 1646 w 16"/>
                <a:gd name="T55" fmla="*/ 13789 h 15"/>
                <a:gd name="T56" fmla="*/ 1646 w 16"/>
                <a:gd name="T57" fmla="*/ 10607 h 15"/>
                <a:gd name="T58" fmla="*/ 1646 w 16"/>
                <a:gd name="T59" fmla="*/ 2121 h 15"/>
                <a:gd name="T60" fmla="*/ 0 w 16"/>
                <a:gd name="T61" fmla="*/ 2121 h 15"/>
                <a:gd name="T62" fmla="*/ 0 w 16"/>
                <a:gd name="T63" fmla="*/ 0 h 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5"/>
                <a:gd name="T98" fmla="*/ 16 w 16"/>
                <a:gd name="T99" fmla="*/ 15 h 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5">
                  <a:moveTo>
                    <a:pt x="0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5" name="Freeform 338"/>
            <p:cNvSpPr>
              <a:spLocks noChangeArrowheads="1"/>
            </p:cNvSpPr>
            <p:nvPr/>
          </p:nvSpPr>
          <p:spPr bwMode="auto">
            <a:xfrm>
              <a:off x="4585213" y="1693660"/>
              <a:ext cx="19019" cy="12371"/>
            </a:xfrm>
            <a:custGeom>
              <a:avLst/>
              <a:gdLst>
                <a:gd name="T0" fmla="*/ 2147483647 w 19"/>
                <a:gd name="T1" fmla="*/ 0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0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0 h 11"/>
                <a:gd name="T12" fmla="*/ 2147483647 w 19"/>
                <a:gd name="T13" fmla="*/ 0 h 11"/>
                <a:gd name="T14" fmla="*/ 2147483647 w 19"/>
                <a:gd name="T15" fmla="*/ 0 h 11"/>
                <a:gd name="T16" fmla="*/ 2147483647 w 19"/>
                <a:gd name="T17" fmla="*/ 2147483647 h 11"/>
                <a:gd name="T18" fmla="*/ 2147483647 w 19"/>
                <a:gd name="T19" fmla="*/ 0 h 11"/>
                <a:gd name="T20" fmla="*/ 2147483647 w 19"/>
                <a:gd name="T21" fmla="*/ 0 h 11"/>
                <a:gd name="T22" fmla="*/ 2147483647 w 19"/>
                <a:gd name="T23" fmla="*/ 0 h 11"/>
                <a:gd name="T24" fmla="*/ 2147483647 w 19"/>
                <a:gd name="T25" fmla="*/ 2147483647 h 11"/>
                <a:gd name="T26" fmla="*/ 2147483647 w 19"/>
                <a:gd name="T27" fmla="*/ 2147483647 h 11"/>
                <a:gd name="T28" fmla="*/ 2147483647 w 19"/>
                <a:gd name="T29" fmla="*/ 2147483647 h 11"/>
                <a:gd name="T30" fmla="*/ 2147483647 w 19"/>
                <a:gd name="T31" fmla="*/ 2147483647 h 11"/>
                <a:gd name="T32" fmla="*/ 2147483647 w 19"/>
                <a:gd name="T33" fmla="*/ 2147483647 h 11"/>
                <a:gd name="T34" fmla="*/ 2147483647 w 19"/>
                <a:gd name="T35" fmla="*/ 2147483647 h 11"/>
                <a:gd name="T36" fmla="*/ 2147483647 w 19"/>
                <a:gd name="T37" fmla="*/ 2147483647 h 11"/>
                <a:gd name="T38" fmla="*/ 2147483647 w 19"/>
                <a:gd name="T39" fmla="*/ 2147483647 h 11"/>
                <a:gd name="T40" fmla="*/ 2147483647 w 19"/>
                <a:gd name="T41" fmla="*/ 2147483647 h 11"/>
                <a:gd name="T42" fmla="*/ 2147483647 w 19"/>
                <a:gd name="T43" fmla="*/ 2147483647 h 11"/>
                <a:gd name="T44" fmla="*/ 2147483647 w 19"/>
                <a:gd name="T45" fmla="*/ 2147483647 h 11"/>
                <a:gd name="T46" fmla="*/ 2147483647 w 19"/>
                <a:gd name="T47" fmla="*/ 2147483647 h 11"/>
                <a:gd name="T48" fmla="*/ 2147483647 w 19"/>
                <a:gd name="T49" fmla="*/ 2147483647 h 11"/>
                <a:gd name="T50" fmla="*/ 2147483647 w 19"/>
                <a:gd name="T51" fmla="*/ 2147483647 h 11"/>
                <a:gd name="T52" fmla="*/ 2147483647 w 19"/>
                <a:gd name="T53" fmla="*/ 2147483647 h 11"/>
                <a:gd name="T54" fmla="*/ 2147483647 w 19"/>
                <a:gd name="T55" fmla="*/ 2147483647 h 11"/>
                <a:gd name="T56" fmla="*/ 2147483647 w 19"/>
                <a:gd name="T57" fmla="*/ 2147483647 h 11"/>
                <a:gd name="T58" fmla="*/ 2147483647 w 19"/>
                <a:gd name="T59" fmla="*/ 2147483647 h 11"/>
                <a:gd name="T60" fmla="*/ 2147483647 w 19"/>
                <a:gd name="T61" fmla="*/ 2147483647 h 11"/>
                <a:gd name="T62" fmla="*/ 2147483647 w 19"/>
                <a:gd name="T63" fmla="*/ 2147483647 h 11"/>
                <a:gd name="T64" fmla="*/ 2147483647 w 19"/>
                <a:gd name="T65" fmla="*/ 2147483647 h 11"/>
                <a:gd name="T66" fmla="*/ 2147483647 w 19"/>
                <a:gd name="T67" fmla="*/ 2147483647 h 11"/>
                <a:gd name="T68" fmla="*/ 2147483647 w 19"/>
                <a:gd name="T69" fmla="*/ 2147483647 h 11"/>
                <a:gd name="T70" fmla="*/ 2147483647 w 19"/>
                <a:gd name="T71" fmla="*/ 2147483647 h 11"/>
                <a:gd name="T72" fmla="*/ 2147483647 w 19"/>
                <a:gd name="T73" fmla="*/ 2147483647 h 11"/>
                <a:gd name="T74" fmla="*/ 2147483647 w 19"/>
                <a:gd name="T75" fmla="*/ 2147483647 h 11"/>
                <a:gd name="T76" fmla="*/ 2147483647 w 19"/>
                <a:gd name="T77" fmla="*/ 2147483647 h 11"/>
                <a:gd name="T78" fmla="*/ 2147483647 w 19"/>
                <a:gd name="T79" fmla="*/ 2147483647 h 11"/>
                <a:gd name="T80" fmla="*/ 2147483647 w 19"/>
                <a:gd name="T81" fmla="*/ 2147483647 h 11"/>
                <a:gd name="T82" fmla="*/ 0 w 19"/>
                <a:gd name="T83" fmla="*/ 2147483647 h 11"/>
                <a:gd name="T84" fmla="*/ 0 w 19"/>
                <a:gd name="T85" fmla="*/ 2147483647 h 11"/>
                <a:gd name="T86" fmla="*/ 0 w 19"/>
                <a:gd name="T87" fmla="*/ 2147483647 h 11"/>
                <a:gd name="T88" fmla="*/ 0 w 19"/>
                <a:gd name="T89" fmla="*/ 2147483647 h 11"/>
                <a:gd name="T90" fmla="*/ 0 w 19"/>
                <a:gd name="T91" fmla="*/ 2147483647 h 11"/>
                <a:gd name="T92" fmla="*/ 0 w 19"/>
                <a:gd name="T93" fmla="*/ 0 h 11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1"/>
                <a:gd name="T143" fmla="*/ 19 w 19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1">
                  <a:moveTo>
                    <a:pt x="5" y="0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6" name="Freeform 339"/>
            <p:cNvSpPr>
              <a:spLocks noChangeArrowheads="1"/>
            </p:cNvSpPr>
            <p:nvPr/>
          </p:nvSpPr>
          <p:spPr bwMode="auto">
            <a:xfrm>
              <a:off x="4608621" y="1690122"/>
              <a:ext cx="11704" cy="15910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w 12"/>
                <a:gd name="T7" fmla="*/ 2147483647 h 15"/>
                <a:gd name="T8" fmla="*/ 2147483647 w 12"/>
                <a:gd name="T9" fmla="*/ 0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2147483647 w 12"/>
                <a:gd name="T27" fmla="*/ 2147483647 h 15"/>
                <a:gd name="T28" fmla="*/ 2147483647 w 12"/>
                <a:gd name="T29" fmla="*/ 2147483647 h 15"/>
                <a:gd name="T30" fmla="*/ 2147483647 w 12"/>
                <a:gd name="T31" fmla="*/ 2147483647 h 15"/>
                <a:gd name="T32" fmla="*/ 2147483647 w 12"/>
                <a:gd name="T33" fmla="*/ 2147483647 h 15"/>
                <a:gd name="T34" fmla="*/ 2147483647 w 12"/>
                <a:gd name="T35" fmla="*/ 2147483647 h 15"/>
                <a:gd name="T36" fmla="*/ 2147483647 w 12"/>
                <a:gd name="T37" fmla="*/ 2147483647 h 15"/>
                <a:gd name="T38" fmla="*/ 2147483647 w 12"/>
                <a:gd name="T39" fmla="*/ 2147483647 h 15"/>
                <a:gd name="T40" fmla="*/ 2147483647 w 12"/>
                <a:gd name="T41" fmla="*/ 2147483647 h 15"/>
                <a:gd name="T42" fmla="*/ 2147483647 w 12"/>
                <a:gd name="T43" fmla="*/ 2147483647 h 15"/>
                <a:gd name="T44" fmla="*/ 2147483647 w 12"/>
                <a:gd name="T45" fmla="*/ 2147483647 h 15"/>
                <a:gd name="T46" fmla="*/ 2147483647 w 12"/>
                <a:gd name="T47" fmla="*/ 2147483647 h 15"/>
                <a:gd name="T48" fmla="*/ 2147483647 w 12"/>
                <a:gd name="T49" fmla="*/ 2147483647 h 15"/>
                <a:gd name="T50" fmla="*/ 2147483647 w 12"/>
                <a:gd name="T51" fmla="*/ 2147483647 h 15"/>
                <a:gd name="T52" fmla="*/ 2147483647 w 12"/>
                <a:gd name="T53" fmla="*/ 2147483647 h 15"/>
                <a:gd name="T54" fmla="*/ 2147483647 w 12"/>
                <a:gd name="T55" fmla="*/ 2147483647 h 15"/>
                <a:gd name="T56" fmla="*/ 2147483647 w 12"/>
                <a:gd name="T57" fmla="*/ 2147483647 h 15"/>
                <a:gd name="T58" fmla="*/ 2147483647 w 12"/>
                <a:gd name="T59" fmla="*/ 2147483647 h 15"/>
                <a:gd name="T60" fmla="*/ 0 w 12"/>
                <a:gd name="T61" fmla="*/ 0 h 15"/>
                <a:gd name="T62" fmla="*/ 0 w 12"/>
                <a:gd name="T63" fmla="*/ 0 h 15"/>
                <a:gd name="T64" fmla="*/ 0 w 12"/>
                <a:gd name="T65" fmla="*/ 0 h 15"/>
                <a:gd name="T66" fmla="*/ 0 w 12"/>
                <a:gd name="T67" fmla="*/ 0 h 15"/>
                <a:gd name="T68" fmla="*/ 2147483647 w 12"/>
                <a:gd name="T69" fmla="*/ 0 h 15"/>
                <a:gd name="T70" fmla="*/ 2147483647 w 12"/>
                <a:gd name="T71" fmla="*/ 2147483647 h 15"/>
                <a:gd name="T72" fmla="*/ 2147483647 w 12"/>
                <a:gd name="T73" fmla="*/ 2147483647 h 15"/>
                <a:gd name="T74" fmla="*/ 2147483647 w 12"/>
                <a:gd name="T75" fmla="*/ 2147483647 h 15"/>
                <a:gd name="T76" fmla="*/ 2147483647 w 12"/>
                <a:gd name="T77" fmla="*/ 2147483647 h 15"/>
                <a:gd name="T78" fmla="*/ 2147483647 w 12"/>
                <a:gd name="T79" fmla="*/ 2147483647 h 15"/>
                <a:gd name="T80" fmla="*/ 2147483647 w 12"/>
                <a:gd name="T81" fmla="*/ 2147483647 h 15"/>
                <a:gd name="T82" fmla="*/ 2147483647 w 12"/>
                <a:gd name="T83" fmla="*/ 2147483647 h 15"/>
                <a:gd name="T84" fmla="*/ 2147483647 w 12"/>
                <a:gd name="T85" fmla="*/ 2147483647 h 15"/>
                <a:gd name="T86" fmla="*/ 2147483647 w 12"/>
                <a:gd name="T87" fmla="*/ 2147483647 h 15"/>
                <a:gd name="T88" fmla="*/ 2147483647 w 12"/>
                <a:gd name="T89" fmla="*/ 2147483647 h 15"/>
                <a:gd name="T90" fmla="*/ 2147483647 w 12"/>
                <a:gd name="T91" fmla="*/ 2147483647 h 15"/>
                <a:gd name="T92" fmla="*/ 2147483647 w 12"/>
                <a:gd name="T93" fmla="*/ 2147483647 h 15"/>
                <a:gd name="T94" fmla="*/ 2147483647 w 12"/>
                <a:gd name="T95" fmla="*/ 2147483647 h 15"/>
                <a:gd name="T96" fmla="*/ 2147483647 w 12"/>
                <a:gd name="T97" fmla="*/ 2147483647 h 15"/>
                <a:gd name="T98" fmla="*/ 2147483647 w 12"/>
                <a:gd name="T99" fmla="*/ 2147483647 h 15"/>
                <a:gd name="T100" fmla="*/ 2147483647 w 12"/>
                <a:gd name="T101" fmla="*/ 2147483647 h 15"/>
                <a:gd name="T102" fmla="*/ 2147483647 w 12"/>
                <a:gd name="T103" fmla="*/ 2147483647 h 15"/>
                <a:gd name="T104" fmla="*/ 2147483647 w 12"/>
                <a:gd name="T105" fmla="*/ 2147483647 h 15"/>
                <a:gd name="T106" fmla="*/ 2147483647 w 12"/>
                <a:gd name="T107" fmla="*/ 2147483647 h 15"/>
                <a:gd name="T108" fmla="*/ 2147483647 w 12"/>
                <a:gd name="T109" fmla="*/ 2147483647 h 15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"/>
                <a:gd name="T166" fmla="*/ 0 h 15"/>
                <a:gd name="T167" fmla="*/ 12 w 12"/>
                <a:gd name="T168" fmla="*/ 15 h 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" h="15">
                  <a:moveTo>
                    <a:pt x="5" y="0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6"/>
                  </a:move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7" name="Freeform 340"/>
            <p:cNvSpPr>
              <a:spLocks noChangeArrowheads="1"/>
            </p:cNvSpPr>
            <p:nvPr/>
          </p:nvSpPr>
          <p:spPr bwMode="auto">
            <a:xfrm>
              <a:off x="4621798" y="1693660"/>
              <a:ext cx="10241" cy="12371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0 w 12"/>
                <a:gd name="T7" fmla="*/ 2147483647 h 11"/>
                <a:gd name="T8" fmla="*/ 2147483647 w 12"/>
                <a:gd name="T9" fmla="*/ 0 h 11"/>
                <a:gd name="T10" fmla="*/ 2147483647 w 12"/>
                <a:gd name="T11" fmla="*/ 0 h 11"/>
                <a:gd name="T12" fmla="*/ 2147483647 w 12"/>
                <a:gd name="T13" fmla="*/ 2147483647 h 11"/>
                <a:gd name="T14" fmla="*/ 2147483647 w 12"/>
                <a:gd name="T15" fmla="*/ 2147483647 h 11"/>
                <a:gd name="T16" fmla="*/ 2147483647 w 12"/>
                <a:gd name="T17" fmla="*/ 2147483647 h 11"/>
                <a:gd name="T18" fmla="*/ 2147483647 w 12"/>
                <a:gd name="T19" fmla="*/ 2147483647 h 11"/>
                <a:gd name="T20" fmla="*/ 2147483647 w 12"/>
                <a:gd name="T21" fmla="*/ 2147483647 h 11"/>
                <a:gd name="T22" fmla="*/ 2147483647 w 12"/>
                <a:gd name="T23" fmla="*/ 2147483647 h 11"/>
                <a:gd name="T24" fmla="*/ 2147483647 w 12"/>
                <a:gd name="T25" fmla="*/ 2147483647 h 11"/>
                <a:gd name="T26" fmla="*/ 2147483647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0 w 12"/>
                <a:gd name="T35" fmla="*/ 2147483647 h 11"/>
                <a:gd name="T36" fmla="*/ 0 w 12"/>
                <a:gd name="T37" fmla="*/ 2147483647 h 11"/>
                <a:gd name="T38" fmla="*/ 0 w 12"/>
                <a:gd name="T39" fmla="*/ 2147483647 h 11"/>
                <a:gd name="T40" fmla="*/ 2147483647 w 12"/>
                <a:gd name="T41" fmla="*/ 2147483647 h 11"/>
                <a:gd name="T42" fmla="*/ 2147483647 w 12"/>
                <a:gd name="T43" fmla="*/ 0 h 11"/>
                <a:gd name="T44" fmla="*/ 2147483647 w 12"/>
                <a:gd name="T45" fmla="*/ 0 h 11"/>
                <a:gd name="T46" fmla="*/ 2147483647 w 12"/>
                <a:gd name="T47" fmla="*/ 2147483647 h 11"/>
                <a:gd name="T48" fmla="*/ 2147483647 w 12"/>
                <a:gd name="T49" fmla="*/ 2147483647 h 11"/>
                <a:gd name="T50" fmla="*/ 2147483647 w 12"/>
                <a:gd name="T51" fmla="*/ 2147483647 h 11"/>
                <a:gd name="T52" fmla="*/ 2147483647 w 12"/>
                <a:gd name="T53" fmla="*/ 2147483647 h 11"/>
                <a:gd name="T54" fmla="*/ 2147483647 w 12"/>
                <a:gd name="T55" fmla="*/ 2147483647 h 11"/>
                <a:gd name="T56" fmla="*/ 2147483647 w 12"/>
                <a:gd name="T57" fmla="*/ 2147483647 h 11"/>
                <a:gd name="T58" fmla="*/ 2147483647 w 12"/>
                <a:gd name="T59" fmla="*/ 2147483647 h 11"/>
                <a:gd name="T60" fmla="*/ 2147483647 w 12"/>
                <a:gd name="T61" fmla="*/ 2147483647 h 11"/>
                <a:gd name="T62" fmla="*/ 2147483647 w 12"/>
                <a:gd name="T63" fmla="*/ 2147483647 h 11"/>
                <a:gd name="T64" fmla="*/ 2147483647 w 12"/>
                <a:gd name="T65" fmla="*/ 2147483647 h 11"/>
                <a:gd name="T66" fmla="*/ 2147483647 w 12"/>
                <a:gd name="T67" fmla="*/ 2147483647 h 11"/>
                <a:gd name="T68" fmla="*/ 2147483647 w 12"/>
                <a:gd name="T69" fmla="*/ 2147483647 h 11"/>
                <a:gd name="T70" fmla="*/ 2147483647 w 12"/>
                <a:gd name="T71" fmla="*/ 2147483647 h 11"/>
                <a:gd name="T72" fmla="*/ 2147483647 w 12"/>
                <a:gd name="T73" fmla="*/ 2147483647 h 11"/>
                <a:gd name="T74" fmla="*/ 2147483647 w 12"/>
                <a:gd name="T75" fmla="*/ 2147483647 h 11"/>
                <a:gd name="T76" fmla="*/ 2147483647 w 12"/>
                <a:gd name="T77" fmla="*/ 2147483647 h 11"/>
                <a:gd name="T78" fmla="*/ 2147483647 w 12"/>
                <a:gd name="T79" fmla="*/ 2147483647 h 11"/>
                <a:gd name="T80" fmla="*/ 2147483647 w 12"/>
                <a:gd name="T81" fmla="*/ 2147483647 h 11"/>
                <a:gd name="T82" fmla="*/ 2147483647 w 12"/>
                <a:gd name="T83" fmla="*/ 2147483647 h 11"/>
                <a:gd name="T84" fmla="*/ 2147483647 w 12"/>
                <a:gd name="T85" fmla="*/ 2147483647 h 11"/>
                <a:gd name="T86" fmla="*/ 2147483647 w 12"/>
                <a:gd name="T87" fmla="*/ 2147483647 h 11"/>
                <a:gd name="T88" fmla="*/ 2147483647 w 12"/>
                <a:gd name="T89" fmla="*/ 2147483647 h 11"/>
                <a:gd name="T90" fmla="*/ 2147483647 w 12"/>
                <a:gd name="T91" fmla="*/ 2147483647 h 11"/>
                <a:gd name="T92" fmla="*/ 2147483647 w 12"/>
                <a:gd name="T93" fmla="*/ 2147483647 h 11"/>
                <a:gd name="T94" fmla="*/ 2147483647 w 12"/>
                <a:gd name="T95" fmla="*/ 2147483647 h 11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"/>
                <a:gd name="T145" fmla="*/ 0 h 11"/>
                <a:gd name="T146" fmla="*/ 12 w 12"/>
                <a:gd name="T147" fmla="*/ 11 h 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" h="11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close/>
                  <a:moveTo>
                    <a:pt x="7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8" name="Freeform 341"/>
            <p:cNvSpPr>
              <a:spLocks noChangeArrowheads="1"/>
            </p:cNvSpPr>
            <p:nvPr/>
          </p:nvSpPr>
          <p:spPr bwMode="auto">
            <a:xfrm>
              <a:off x="4633502" y="1693660"/>
              <a:ext cx="17556" cy="12371"/>
            </a:xfrm>
            <a:custGeom>
              <a:avLst/>
              <a:gdLst>
                <a:gd name="T0" fmla="*/ 2147483647 w 19"/>
                <a:gd name="T1" fmla="*/ 0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0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0 h 11"/>
                <a:gd name="T12" fmla="*/ 2147483647 w 19"/>
                <a:gd name="T13" fmla="*/ 0 h 11"/>
                <a:gd name="T14" fmla="*/ 2147483647 w 19"/>
                <a:gd name="T15" fmla="*/ 0 h 11"/>
                <a:gd name="T16" fmla="*/ 2147483647 w 19"/>
                <a:gd name="T17" fmla="*/ 2147483647 h 11"/>
                <a:gd name="T18" fmla="*/ 2147483647 w 19"/>
                <a:gd name="T19" fmla="*/ 0 h 11"/>
                <a:gd name="T20" fmla="*/ 2147483647 w 19"/>
                <a:gd name="T21" fmla="*/ 0 h 11"/>
                <a:gd name="T22" fmla="*/ 2147483647 w 19"/>
                <a:gd name="T23" fmla="*/ 0 h 11"/>
                <a:gd name="T24" fmla="*/ 2147483647 w 19"/>
                <a:gd name="T25" fmla="*/ 2147483647 h 11"/>
                <a:gd name="T26" fmla="*/ 2147483647 w 19"/>
                <a:gd name="T27" fmla="*/ 2147483647 h 11"/>
                <a:gd name="T28" fmla="*/ 2147483647 w 19"/>
                <a:gd name="T29" fmla="*/ 2147483647 h 11"/>
                <a:gd name="T30" fmla="*/ 2147483647 w 19"/>
                <a:gd name="T31" fmla="*/ 2147483647 h 11"/>
                <a:gd name="T32" fmla="*/ 2147483647 w 19"/>
                <a:gd name="T33" fmla="*/ 2147483647 h 11"/>
                <a:gd name="T34" fmla="*/ 2147483647 w 19"/>
                <a:gd name="T35" fmla="*/ 2147483647 h 11"/>
                <a:gd name="T36" fmla="*/ 2147483647 w 19"/>
                <a:gd name="T37" fmla="*/ 2147483647 h 11"/>
                <a:gd name="T38" fmla="*/ 2147483647 w 19"/>
                <a:gd name="T39" fmla="*/ 2147483647 h 11"/>
                <a:gd name="T40" fmla="*/ 2147483647 w 19"/>
                <a:gd name="T41" fmla="*/ 2147483647 h 11"/>
                <a:gd name="T42" fmla="*/ 2147483647 w 19"/>
                <a:gd name="T43" fmla="*/ 2147483647 h 11"/>
                <a:gd name="T44" fmla="*/ 2147483647 w 19"/>
                <a:gd name="T45" fmla="*/ 2147483647 h 11"/>
                <a:gd name="T46" fmla="*/ 2147483647 w 19"/>
                <a:gd name="T47" fmla="*/ 2147483647 h 11"/>
                <a:gd name="T48" fmla="*/ 2147483647 w 19"/>
                <a:gd name="T49" fmla="*/ 2147483647 h 11"/>
                <a:gd name="T50" fmla="*/ 2147483647 w 19"/>
                <a:gd name="T51" fmla="*/ 2147483647 h 11"/>
                <a:gd name="T52" fmla="*/ 2147483647 w 19"/>
                <a:gd name="T53" fmla="*/ 2147483647 h 11"/>
                <a:gd name="T54" fmla="*/ 2147483647 w 19"/>
                <a:gd name="T55" fmla="*/ 2147483647 h 11"/>
                <a:gd name="T56" fmla="*/ 2147483647 w 19"/>
                <a:gd name="T57" fmla="*/ 2147483647 h 11"/>
                <a:gd name="T58" fmla="*/ 2147483647 w 19"/>
                <a:gd name="T59" fmla="*/ 2147483647 h 11"/>
                <a:gd name="T60" fmla="*/ 2147483647 w 19"/>
                <a:gd name="T61" fmla="*/ 2147483647 h 11"/>
                <a:gd name="T62" fmla="*/ 2147483647 w 19"/>
                <a:gd name="T63" fmla="*/ 2147483647 h 11"/>
                <a:gd name="T64" fmla="*/ 2147483647 w 19"/>
                <a:gd name="T65" fmla="*/ 2147483647 h 11"/>
                <a:gd name="T66" fmla="*/ 2147483647 w 19"/>
                <a:gd name="T67" fmla="*/ 2147483647 h 11"/>
                <a:gd name="T68" fmla="*/ 2147483647 w 19"/>
                <a:gd name="T69" fmla="*/ 2147483647 h 11"/>
                <a:gd name="T70" fmla="*/ 2147483647 w 19"/>
                <a:gd name="T71" fmla="*/ 2147483647 h 11"/>
                <a:gd name="T72" fmla="*/ 2147483647 w 19"/>
                <a:gd name="T73" fmla="*/ 2147483647 h 11"/>
                <a:gd name="T74" fmla="*/ 2147483647 w 19"/>
                <a:gd name="T75" fmla="*/ 2147483647 h 11"/>
                <a:gd name="T76" fmla="*/ 2147483647 w 19"/>
                <a:gd name="T77" fmla="*/ 2147483647 h 11"/>
                <a:gd name="T78" fmla="*/ 2147483647 w 19"/>
                <a:gd name="T79" fmla="*/ 2147483647 h 11"/>
                <a:gd name="T80" fmla="*/ 2147483647 w 19"/>
                <a:gd name="T81" fmla="*/ 2147483647 h 11"/>
                <a:gd name="T82" fmla="*/ 0 w 19"/>
                <a:gd name="T83" fmla="*/ 2147483647 h 11"/>
                <a:gd name="T84" fmla="*/ 0 w 19"/>
                <a:gd name="T85" fmla="*/ 2147483647 h 11"/>
                <a:gd name="T86" fmla="*/ 0 w 19"/>
                <a:gd name="T87" fmla="*/ 2147483647 h 11"/>
                <a:gd name="T88" fmla="*/ 0 w 19"/>
                <a:gd name="T89" fmla="*/ 2147483647 h 11"/>
                <a:gd name="T90" fmla="*/ 0 w 19"/>
                <a:gd name="T91" fmla="*/ 2147483647 h 11"/>
                <a:gd name="T92" fmla="*/ 0 w 19"/>
                <a:gd name="T93" fmla="*/ 0 h 11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1"/>
                <a:gd name="T143" fmla="*/ 19 w 19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1">
                  <a:moveTo>
                    <a:pt x="5" y="0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29" name="Freeform 342"/>
            <p:cNvSpPr>
              <a:spLocks noChangeArrowheads="1"/>
            </p:cNvSpPr>
            <p:nvPr/>
          </p:nvSpPr>
          <p:spPr bwMode="auto">
            <a:xfrm>
              <a:off x="4656911" y="1693660"/>
              <a:ext cx="8778" cy="12371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2147483647 h 11"/>
                <a:gd name="T18" fmla="*/ 2147483647 w 9"/>
                <a:gd name="T19" fmla="*/ 2147483647 h 11"/>
                <a:gd name="T20" fmla="*/ 2147483647 w 9"/>
                <a:gd name="T21" fmla="*/ 2147483647 h 11"/>
                <a:gd name="T22" fmla="*/ 2147483647 w 9"/>
                <a:gd name="T23" fmla="*/ 2147483647 h 11"/>
                <a:gd name="T24" fmla="*/ 0 w 9"/>
                <a:gd name="T25" fmla="*/ 2147483647 h 11"/>
                <a:gd name="T26" fmla="*/ 0 w 9"/>
                <a:gd name="T27" fmla="*/ 2147483647 h 11"/>
                <a:gd name="T28" fmla="*/ 0 w 9"/>
                <a:gd name="T29" fmla="*/ 2147483647 h 11"/>
                <a:gd name="T30" fmla="*/ 2147483647 w 9"/>
                <a:gd name="T31" fmla="*/ 2147483647 h 11"/>
                <a:gd name="T32" fmla="*/ 2147483647 w 9"/>
                <a:gd name="T33" fmla="*/ 0 h 11"/>
                <a:gd name="T34" fmla="*/ 2147483647 w 9"/>
                <a:gd name="T35" fmla="*/ 0 h 11"/>
                <a:gd name="T36" fmla="*/ 2147483647 w 9"/>
                <a:gd name="T37" fmla="*/ 0 h 11"/>
                <a:gd name="T38" fmla="*/ 2147483647 w 9"/>
                <a:gd name="T39" fmla="*/ 2147483647 h 11"/>
                <a:gd name="T40" fmla="*/ 2147483647 w 9"/>
                <a:gd name="T41" fmla="*/ 2147483647 h 11"/>
                <a:gd name="T42" fmla="*/ 2147483647 w 9"/>
                <a:gd name="T43" fmla="*/ 2147483647 h 11"/>
                <a:gd name="T44" fmla="*/ 2147483647 w 9"/>
                <a:gd name="T45" fmla="*/ 2147483647 h 11"/>
                <a:gd name="T46" fmla="*/ 2147483647 w 9"/>
                <a:gd name="T47" fmla="*/ 2147483647 h 11"/>
                <a:gd name="T48" fmla="*/ 2147483647 w 9"/>
                <a:gd name="T49" fmla="*/ 2147483647 h 11"/>
                <a:gd name="T50" fmla="*/ 2147483647 w 9"/>
                <a:gd name="T51" fmla="*/ 2147483647 h 11"/>
                <a:gd name="T52" fmla="*/ 2147483647 w 9"/>
                <a:gd name="T53" fmla="*/ 2147483647 h 11"/>
                <a:gd name="T54" fmla="*/ 2147483647 w 9"/>
                <a:gd name="T55" fmla="*/ 2147483647 h 11"/>
                <a:gd name="T56" fmla="*/ 2147483647 w 9"/>
                <a:gd name="T57" fmla="*/ 2147483647 h 11"/>
                <a:gd name="T58" fmla="*/ 2147483647 w 9"/>
                <a:gd name="T59" fmla="*/ 2147483647 h 11"/>
                <a:gd name="T60" fmla="*/ 2147483647 w 9"/>
                <a:gd name="T61" fmla="*/ 2147483647 h 11"/>
                <a:gd name="T62" fmla="*/ 2147483647 w 9"/>
                <a:gd name="T63" fmla="*/ 2147483647 h 11"/>
                <a:gd name="T64" fmla="*/ 2147483647 w 9"/>
                <a:gd name="T65" fmla="*/ 2147483647 h 11"/>
                <a:gd name="T66" fmla="*/ 2147483647 w 9"/>
                <a:gd name="T67" fmla="*/ 2147483647 h 11"/>
                <a:gd name="T68" fmla="*/ 2147483647 w 9"/>
                <a:gd name="T69" fmla="*/ 2147483647 h 11"/>
                <a:gd name="T70" fmla="*/ 2147483647 w 9"/>
                <a:gd name="T71" fmla="*/ 2147483647 h 11"/>
                <a:gd name="T72" fmla="*/ 2147483647 w 9"/>
                <a:gd name="T73" fmla="*/ 2147483647 h 11"/>
                <a:gd name="T74" fmla="*/ 2147483647 w 9"/>
                <a:gd name="T75" fmla="*/ 2147483647 h 11"/>
                <a:gd name="T76" fmla="*/ 2147483647 w 9"/>
                <a:gd name="T77" fmla="*/ 2147483647 h 11"/>
                <a:gd name="T78" fmla="*/ 2147483647 w 9"/>
                <a:gd name="T79" fmla="*/ 2147483647 h 11"/>
                <a:gd name="T80" fmla="*/ 2147483647 w 9"/>
                <a:gd name="T81" fmla="*/ 2147483647 h 11"/>
                <a:gd name="T82" fmla="*/ 2147483647 w 9"/>
                <a:gd name="T83" fmla="*/ 2147483647 h 11"/>
                <a:gd name="T84" fmla="*/ 2147483647 w 9"/>
                <a:gd name="T85" fmla="*/ 2147483647 h 11"/>
                <a:gd name="T86" fmla="*/ 2147483647 w 9"/>
                <a:gd name="T87" fmla="*/ 2147483647 h 11"/>
                <a:gd name="T88" fmla="*/ 2147483647 w 9"/>
                <a:gd name="T89" fmla="*/ 2147483647 h 11"/>
                <a:gd name="T90" fmla="*/ 2147483647 w 9"/>
                <a:gd name="T91" fmla="*/ 2147483647 h 11"/>
                <a:gd name="T92" fmla="*/ 2147483647 w 9"/>
                <a:gd name="T93" fmla="*/ 2147483647 h 11"/>
                <a:gd name="T94" fmla="*/ 2147483647 w 9"/>
                <a:gd name="T95" fmla="*/ 2147483647 h 11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1"/>
                <a:gd name="T146" fmla="*/ 9 w 9"/>
                <a:gd name="T147" fmla="*/ 11 h 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1">
                  <a:moveTo>
                    <a:pt x="9" y="9"/>
                  </a:moveTo>
                  <a:lnTo>
                    <a:pt x="9" y="9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0" name="Freeform 343"/>
            <p:cNvSpPr>
              <a:spLocks noChangeArrowheads="1"/>
            </p:cNvSpPr>
            <p:nvPr/>
          </p:nvSpPr>
          <p:spPr bwMode="auto">
            <a:xfrm>
              <a:off x="4667152" y="1693660"/>
              <a:ext cx="11704" cy="12371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0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0 w 12"/>
                <a:gd name="T13" fmla="*/ 2147483647 h 11"/>
                <a:gd name="T14" fmla="*/ 0 w 12"/>
                <a:gd name="T15" fmla="*/ 2147483647 h 11"/>
                <a:gd name="T16" fmla="*/ 2147483647 w 12"/>
                <a:gd name="T17" fmla="*/ 2147483647 h 11"/>
                <a:gd name="T18" fmla="*/ 2147483647 w 12"/>
                <a:gd name="T19" fmla="*/ 2147483647 h 11"/>
                <a:gd name="T20" fmla="*/ 2147483647 w 12"/>
                <a:gd name="T21" fmla="*/ 2147483647 h 11"/>
                <a:gd name="T22" fmla="*/ 2147483647 w 12"/>
                <a:gd name="T23" fmla="*/ 2147483647 h 11"/>
                <a:gd name="T24" fmla="*/ 2147483647 w 12"/>
                <a:gd name="T25" fmla="*/ 2147483647 h 11"/>
                <a:gd name="T26" fmla="*/ 2147483647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2147483647 w 12"/>
                <a:gd name="T35" fmla="*/ 2147483647 h 11"/>
                <a:gd name="T36" fmla="*/ 2147483647 w 12"/>
                <a:gd name="T37" fmla="*/ 2147483647 h 11"/>
                <a:gd name="T38" fmla="*/ 0 w 12"/>
                <a:gd name="T39" fmla="*/ 2147483647 h 11"/>
                <a:gd name="T40" fmla="*/ 0 w 12"/>
                <a:gd name="T41" fmla="*/ 2147483647 h 11"/>
                <a:gd name="T42" fmla="*/ 0 w 12"/>
                <a:gd name="T43" fmla="*/ 2147483647 h 11"/>
                <a:gd name="T44" fmla="*/ 2147483647 w 12"/>
                <a:gd name="T45" fmla="*/ 0 h 11"/>
                <a:gd name="T46" fmla="*/ 2147483647 w 12"/>
                <a:gd name="T47" fmla="*/ 0 h 11"/>
                <a:gd name="T48" fmla="*/ 2147483647 w 12"/>
                <a:gd name="T49" fmla="*/ 0 h 11"/>
                <a:gd name="T50" fmla="*/ 2147483647 w 12"/>
                <a:gd name="T51" fmla="*/ 2147483647 h 11"/>
                <a:gd name="T52" fmla="*/ 2147483647 w 12"/>
                <a:gd name="T53" fmla="*/ 2147483647 h 11"/>
                <a:gd name="T54" fmla="*/ 2147483647 w 12"/>
                <a:gd name="T55" fmla="*/ 2147483647 h 11"/>
                <a:gd name="T56" fmla="*/ 2147483647 w 12"/>
                <a:gd name="T57" fmla="*/ 2147483647 h 11"/>
                <a:gd name="T58" fmla="*/ 2147483647 w 12"/>
                <a:gd name="T59" fmla="*/ 2147483647 h 11"/>
                <a:gd name="T60" fmla="*/ 2147483647 w 12"/>
                <a:gd name="T61" fmla="*/ 2147483647 h 11"/>
                <a:gd name="T62" fmla="*/ 2147483647 w 12"/>
                <a:gd name="T63" fmla="*/ 2147483647 h 11"/>
                <a:gd name="T64" fmla="*/ 2147483647 w 12"/>
                <a:gd name="T65" fmla="*/ 2147483647 h 11"/>
                <a:gd name="T66" fmla="*/ 2147483647 w 12"/>
                <a:gd name="T67" fmla="*/ 2147483647 h 11"/>
                <a:gd name="T68" fmla="*/ 2147483647 w 12"/>
                <a:gd name="T69" fmla="*/ 2147483647 h 11"/>
                <a:gd name="T70" fmla="*/ 2147483647 w 12"/>
                <a:gd name="T71" fmla="*/ 2147483647 h 11"/>
                <a:gd name="T72" fmla="*/ 2147483647 w 12"/>
                <a:gd name="T73" fmla="*/ 2147483647 h 11"/>
                <a:gd name="T74" fmla="*/ 2147483647 w 12"/>
                <a:gd name="T75" fmla="*/ 2147483647 h 11"/>
                <a:gd name="T76" fmla="*/ 2147483647 w 12"/>
                <a:gd name="T77" fmla="*/ 2147483647 h 11"/>
                <a:gd name="T78" fmla="*/ 2147483647 w 12"/>
                <a:gd name="T79" fmla="*/ 2147483647 h 11"/>
                <a:gd name="T80" fmla="*/ 2147483647 w 12"/>
                <a:gd name="T81" fmla="*/ 2147483647 h 11"/>
                <a:gd name="T82" fmla="*/ 2147483647 w 12"/>
                <a:gd name="T83" fmla="*/ 2147483647 h 11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"/>
                <a:gd name="T127" fmla="*/ 0 h 11"/>
                <a:gd name="T128" fmla="*/ 12 w 12"/>
                <a:gd name="T129" fmla="*/ 11 h 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" h="11">
                  <a:moveTo>
                    <a:pt x="7" y="11"/>
                  </a:moveTo>
                  <a:lnTo>
                    <a:pt x="5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7" y="11"/>
                  </a:lnTo>
                  <a:close/>
                  <a:moveTo>
                    <a:pt x="7" y="9"/>
                  </a:moveTo>
                  <a:lnTo>
                    <a:pt x="7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1" name="Freeform 344"/>
            <p:cNvSpPr>
              <a:spLocks noChangeArrowheads="1"/>
            </p:cNvSpPr>
            <p:nvPr/>
          </p:nvSpPr>
          <p:spPr bwMode="auto">
            <a:xfrm>
              <a:off x="4678865" y="1693660"/>
              <a:ext cx="17556" cy="12371"/>
            </a:xfrm>
            <a:custGeom>
              <a:avLst/>
              <a:gdLst>
                <a:gd name="T0" fmla="*/ 2147483647 w 21"/>
                <a:gd name="T1" fmla="*/ 0 h 11"/>
                <a:gd name="T2" fmla="*/ 2147483647 w 21"/>
                <a:gd name="T3" fmla="*/ 2147483647 h 11"/>
                <a:gd name="T4" fmla="*/ 2147483647 w 21"/>
                <a:gd name="T5" fmla="*/ 2147483647 h 11"/>
                <a:gd name="T6" fmla="*/ 0 w 21"/>
                <a:gd name="T7" fmla="*/ 2147483647 h 11"/>
                <a:gd name="T8" fmla="*/ 2147483647 w 21"/>
                <a:gd name="T9" fmla="*/ 2147483647 h 11"/>
                <a:gd name="T10" fmla="*/ 2147483647 w 21"/>
                <a:gd name="T11" fmla="*/ 0 h 11"/>
                <a:gd name="T12" fmla="*/ 2147483647 w 21"/>
                <a:gd name="T13" fmla="*/ 0 h 11"/>
                <a:gd name="T14" fmla="*/ 2147483647 w 21"/>
                <a:gd name="T15" fmla="*/ 0 h 11"/>
                <a:gd name="T16" fmla="*/ 2147483647 w 21"/>
                <a:gd name="T17" fmla="*/ 2147483647 h 11"/>
                <a:gd name="T18" fmla="*/ 2147483647 w 21"/>
                <a:gd name="T19" fmla="*/ 0 h 11"/>
                <a:gd name="T20" fmla="*/ 2147483647 w 21"/>
                <a:gd name="T21" fmla="*/ 0 h 11"/>
                <a:gd name="T22" fmla="*/ 2147483647 w 21"/>
                <a:gd name="T23" fmla="*/ 0 h 11"/>
                <a:gd name="T24" fmla="*/ 2147483647 w 21"/>
                <a:gd name="T25" fmla="*/ 2147483647 h 11"/>
                <a:gd name="T26" fmla="*/ 2147483647 w 21"/>
                <a:gd name="T27" fmla="*/ 2147483647 h 11"/>
                <a:gd name="T28" fmla="*/ 2147483647 w 21"/>
                <a:gd name="T29" fmla="*/ 2147483647 h 11"/>
                <a:gd name="T30" fmla="*/ 2147483647 w 21"/>
                <a:gd name="T31" fmla="*/ 2147483647 h 11"/>
                <a:gd name="T32" fmla="*/ 2147483647 w 21"/>
                <a:gd name="T33" fmla="*/ 2147483647 h 11"/>
                <a:gd name="T34" fmla="*/ 2147483647 w 21"/>
                <a:gd name="T35" fmla="*/ 2147483647 h 11"/>
                <a:gd name="T36" fmla="*/ 2147483647 w 21"/>
                <a:gd name="T37" fmla="*/ 2147483647 h 11"/>
                <a:gd name="T38" fmla="*/ 2147483647 w 21"/>
                <a:gd name="T39" fmla="*/ 2147483647 h 11"/>
                <a:gd name="T40" fmla="*/ 2147483647 w 21"/>
                <a:gd name="T41" fmla="*/ 2147483647 h 11"/>
                <a:gd name="T42" fmla="*/ 2147483647 w 21"/>
                <a:gd name="T43" fmla="*/ 2147483647 h 11"/>
                <a:gd name="T44" fmla="*/ 2147483647 w 21"/>
                <a:gd name="T45" fmla="*/ 2147483647 h 11"/>
                <a:gd name="T46" fmla="*/ 2147483647 w 21"/>
                <a:gd name="T47" fmla="*/ 2147483647 h 11"/>
                <a:gd name="T48" fmla="*/ 2147483647 w 21"/>
                <a:gd name="T49" fmla="*/ 2147483647 h 11"/>
                <a:gd name="T50" fmla="*/ 2147483647 w 21"/>
                <a:gd name="T51" fmla="*/ 2147483647 h 11"/>
                <a:gd name="T52" fmla="*/ 2147483647 w 21"/>
                <a:gd name="T53" fmla="*/ 2147483647 h 11"/>
                <a:gd name="T54" fmla="*/ 2147483647 w 21"/>
                <a:gd name="T55" fmla="*/ 2147483647 h 11"/>
                <a:gd name="T56" fmla="*/ 2147483647 w 21"/>
                <a:gd name="T57" fmla="*/ 2147483647 h 11"/>
                <a:gd name="T58" fmla="*/ 2147483647 w 21"/>
                <a:gd name="T59" fmla="*/ 2147483647 h 11"/>
                <a:gd name="T60" fmla="*/ 2147483647 w 21"/>
                <a:gd name="T61" fmla="*/ 2147483647 h 11"/>
                <a:gd name="T62" fmla="*/ 2147483647 w 21"/>
                <a:gd name="T63" fmla="*/ 2147483647 h 11"/>
                <a:gd name="T64" fmla="*/ 2147483647 w 21"/>
                <a:gd name="T65" fmla="*/ 2147483647 h 11"/>
                <a:gd name="T66" fmla="*/ 2147483647 w 21"/>
                <a:gd name="T67" fmla="*/ 2147483647 h 11"/>
                <a:gd name="T68" fmla="*/ 2147483647 w 21"/>
                <a:gd name="T69" fmla="*/ 2147483647 h 11"/>
                <a:gd name="T70" fmla="*/ 2147483647 w 21"/>
                <a:gd name="T71" fmla="*/ 2147483647 h 11"/>
                <a:gd name="T72" fmla="*/ 2147483647 w 21"/>
                <a:gd name="T73" fmla="*/ 2147483647 h 11"/>
                <a:gd name="T74" fmla="*/ 2147483647 w 21"/>
                <a:gd name="T75" fmla="*/ 2147483647 h 11"/>
                <a:gd name="T76" fmla="*/ 2147483647 w 21"/>
                <a:gd name="T77" fmla="*/ 2147483647 h 11"/>
                <a:gd name="T78" fmla="*/ 2147483647 w 21"/>
                <a:gd name="T79" fmla="*/ 2147483647 h 11"/>
                <a:gd name="T80" fmla="*/ 2147483647 w 21"/>
                <a:gd name="T81" fmla="*/ 2147483647 h 11"/>
                <a:gd name="T82" fmla="*/ 0 w 21"/>
                <a:gd name="T83" fmla="*/ 2147483647 h 11"/>
                <a:gd name="T84" fmla="*/ 2147483647 w 21"/>
                <a:gd name="T85" fmla="*/ 2147483647 h 11"/>
                <a:gd name="T86" fmla="*/ 2147483647 w 21"/>
                <a:gd name="T87" fmla="*/ 2147483647 h 11"/>
                <a:gd name="T88" fmla="*/ 2147483647 w 21"/>
                <a:gd name="T89" fmla="*/ 2147483647 h 11"/>
                <a:gd name="T90" fmla="*/ 2147483647 w 21"/>
                <a:gd name="T91" fmla="*/ 2147483647 h 11"/>
                <a:gd name="T92" fmla="*/ 0 w 21"/>
                <a:gd name="T93" fmla="*/ 0 h 11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1"/>
                <a:gd name="T143" fmla="*/ 21 w 21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1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2" name="Freeform 345"/>
            <p:cNvSpPr>
              <a:spLocks noChangeArrowheads="1"/>
            </p:cNvSpPr>
            <p:nvPr/>
          </p:nvSpPr>
          <p:spPr bwMode="auto">
            <a:xfrm>
              <a:off x="4696422" y="1690122"/>
              <a:ext cx="7315" cy="15910"/>
            </a:xfrm>
            <a:custGeom>
              <a:avLst/>
              <a:gdLst>
                <a:gd name="T0" fmla="*/ 2147483647 w 7"/>
                <a:gd name="T1" fmla="*/ 0 h 15"/>
                <a:gd name="T2" fmla="*/ 2147483647 w 7"/>
                <a:gd name="T3" fmla="*/ 2147483647 h 15"/>
                <a:gd name="T4" fmla="*/ 2147483647 w 7"/>
                <a:gd name="T5" fmla="*/ 2147483647 h 15"/>
                <a:gd name="T6" fmla="*/ 0 w 7"/>
                <a:gd name="T7" fmla="*/ 2147483647 h 15"/>
                <a:gd name="T8" fmla="*/ 2147483647 w 7"/>
                <a:gd name="T9" fmla="*/ 0 h 15"/>
                <a:gd name="T10" fmla="*/ 2147483647 w 7"/>
                <a:gd name="T11" fmla="*/ 0 h 15"/>
                <a:gd name="T12" fmla="*/ 2147483647 w 7"/>
                <a:gd name="T13" fmla="*/ 0 h 15"/>
                <a:gd name="T14" fmla="*/ 2147483647 w 7"/>
                <a:gd name="T15" fmla="*/ 0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2147483647 w 7"/>
                <a:gd name="T21" fmla="*/ 2147483647 h 15"/>
                <a:gd name="T22" fmla="*/ 2147483647 w 7"/>
                <a:gd name="T23" fmla="*/ 2147483647 h 15"/>
                <a:gd name="T24" fmla="*/ 2147483647 w 7"/>
                <a:gd name="T25" fmla="*/ 2147483647 h 15"/>
                <a:gd name="T26" fmla="*/ 2147483647 w 7"/>
                <a:gd name="T27" fmla="*/ 2147483647 h 15"/>
                <a:gd name="T28" fmla="*/ 2147483647 w 7"/>
                <a:gd name="T29" fmla="*/ 2147483647 h 15"/>
                <a:gd name="T30" fmla="*/ 2147483647 w 7"/>
                <a:gd name="T31" fmla="*/ 2147483647 h 15"/>
                <a:gd name="T32" fmla="*/ 2147483647 w 7"/>
                <a:gd name="T33" fmla="*/ 2147483647 h 15"/>
                <a:gd name="T34" fmla="*/ 2147483647 w 7"/>
                <a:gd name="T35" fmla="*/ 0 h 15"/>
                <a:gd name="T36" fmla="*/ 2147483647 w 7"/>
                <a:gd name="T37" fmla="*/ 0 h 15"/>
                <a:gd name="T38" fmla="*/ 2147483647 w 7"/>
                <a:gd name="T39" fmla="*/ 0 h 15"/>
                <a:gd name="T40" fmla="*/ 2147483647 w 7"/>
                <a:gd name="T41" fmla="*/ 0 h 15"/>
                <a:gd name="T42" fmla="*/ 2147483647 w 7"/>
                <a:gd name="T43" fmla="*/ 2147483647 h 15"/>
                <a:gd name="T44" fmla="*/ 2147483647 w 7"/>
                <a:gd name="T45" fmla="*/ 2147483647 h 15"/>
                <a:gd name="T46" fmla="*/ 2147483647 w 7"/>
                <a:gd name="T47" fmla="*/ 2147483647 h 15"/>
                <a:gd name="T48" fmla="*/ 2147483647 w 7"/>
                <a:gd name="T49" fmla="*/ 2147483647 h 15"/>
                <a:gd name="T50" fmla="*/ 2147483647 w 7"/>
                <a:gd name="T51" fmla="*/ 2147483647 h 15"/>
                <a:gd name="T52" fmla="*/ 2147483647 w 7"/>
                <a:gd name="T53" fmla="*/ 2147483647 h 15"/>
                <a:gd name="T54" fmla="*/ 2147483647 w 7"/>
                <a:gd name="T55" fmla="*/ 2147483647 h 15"/>
                <a:gd name="T56" fmla="*/ 0 w 7"/>
                <a:gd name="T57" fmla="*/ 2147483647 h 15"/>
                <a:gd name="T58" fmla="*/ 0 w 7"/>
                <a:gd name="T59" fmla="*/ 2147483647 h 15"/>
                <a:gd name="T60" fmla="*/ 0 w 7"/>
                <a:gd name="T61" fmla="*/ 2147483647 h 15"/>
                <a:gd name="T62" fmla="*/ 2147483647 w 7"/>
                <a:gd name="T63" fmla="*/ 2147483647 h 15"/>
                <a:gd name="T64" fmla="*/ 2147483647 w 7"/>
                <a:gd name="T65" fmla="*/ 2147483647 h 15"/>
                <a:gd name="T66" fmla="*/ 2147483647 w 7"/>
                <a:gd name="T67" fmla="*/ 2147483647 h 15"/>
                <a:gd name="T68" fmla="*/ 2147483647 w 7"/>
                <a:gd name="T69" fmla="*/ 2147483647 h 15"/>
                <a:gd name="T70" fmla="*/ 2147483647 w 7"/>
                <a:gd name="T71" fmla="*/ 2147483647 h 15"/>
                <a:gd name="T72" fmla="*/ 2147483647 w 7"/>
                <a:gd name="T73" fmla="*/ 2147483647 h 15"/>
                <a:gd name="T74" fmla="*/ 0 w 7"/>
                <a:gd name="T75" fmla="*/ 2147483647 h 15"/>
                <a:gd name="T76" fmla="*/ 0 w 7"/>
                <a:gd name="T77" fmla="*/ 2147483647 h 15"/>
                <a:gd name="T78" fmla="*/ 0 w 7"/>
                <a:gd name="T79" fmla="*/ 2147483647 h 15"/>
                <a:gd name="T80" fmla="*/ 2147483647 w 7"/>
                <a:gd name="T81" fmla="*/ 2147483647 h 15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"/>
                <a:gd name="T124" fmla="*/ 0 h 15"/>
                <a:gd name="T125" fmla="*/ 7 w 7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" h="15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  <a:moveTo>
                    <a:pt x="4" y="4"/>
                  </a:moveTo>
                  <a:lnTo>
                    <a:pt x="4" y="13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3" name="Freeform 346"/>
            <p:cNvSpPr>
              <a:spLocks noChangeArrowheads="1"/>
            </p:cNvSpPr>
            <p:nvPr/>
          </p:nvSpPr>
          <p:spPr bwMode="auto">
            <a:xfrm>
              <a:off x="4703737" y="1693660"/>
              <a:ext cx="11704" cy="12371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0 w 14"/>
                <a:gd name="T7" fmla="*/ 2147483647 h 11"/>
                <a:gd name="T8" fmla="*/ 2147483647 w 14"/>
                <a:gd name="T9" fmla="*/ 0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0 h 11"/>
                <a:gd name="T16" fmla="*/ 2147483647 w 14"/>
                <a:gd name="T17" fmla="*/ 0 h 11"/>
                <a:gd name="T18" fmla="*/ 2147483647 w 14"/>
                <a:gd name="T19" fmla="*/ 0 h 11"/>
                <a:gd name="T20" fmla="*/ 2147483647 w 14"/>
                <a:gd name="T21" fmla="*/ 0 h 11"/>
                <a:gd name="T22" fmla="*/ 2147483647 w 14"/>
                <a:gd name="T23" fmla="*/ 0 h 11"/>
                <a:gd name="T24" fmla="*/ 2147483647 w 14"/>
                <a:gd name="T25" fmla="*/ 2147483647 h 11"/>
                <a:gd name="T26" fmla="*/ 2147483647 w 14"/>
                <a:gd name="T27" fmla="*/ 2147483647 h 11"/>
                <a:gd name="T28" fmla="*/ 2147483647 w 14"/>
                <a:gd name="T29" fmla="*/ 2147483647 h 11"/>
                <a:gd name="T30" fmla="*/ 2147483647 w 14"/>
                <a:gd name="T31" fmla="*/ 2147483647 h 11"/>
                <a:gd name="T32" fmla="*/ 2147483647 w 14"/>
                <a:gd name="T33" fmla="*/ 2147483647 h 11"/>
                <a:gd name="T34" fmla="*/ 2147483647 w 14"/>
                <a:gd name="T35" fmla="*/ 2147483647 h 11"/>
                <a:gd name="T36" fmla="*/ 2147483647 w 14"/>
                <a:gd name="T37" fmla="*/ 2147483647 h 11"/>
                <a:gd name="T38" fmla="*/ 2147483647 w 14"/>
                <a:gd name="T39" fmla="*/ 2147483647 h 11"/>
                <a:gd name="T40" fmla="*/ 2147483647 w 14"/>
                <a:gd name="T41" fmla="*/ 2147483647 h 11"/>
                <a:gd name="T42" fmla="*/ 2147483647 w 14"/>
                <a:gd name="T43" fmla="*/ 2147483647 h 11"/>
                <a:gd name="T44" fmla="*/ 2147483647 w 14"/>
                <a:gd name="T45" fmla="*/ 2147483647 h 11"/>
                <a:gd name="T46" fmla="*/ 2147483647 w 14"/>
                <a:gd name="T47" fmla="*/ 2147483647 h 11"/>
                <a:gd name="T48" fmla="*/ 2147483647 w 14"/>
                <a:gd name="T49" fmla="*/ 2147483647 h 11"/>
                <a:gd name="T50" fmla="*/ 2147483647 w 14"/>
                <a:gd name="T51" fmla="*/ 2147483647 h 11"/>
                <a:gd name="T52" fmla="*/ 2147483647 w 14"/>
                <a:gd name="T53" fmla="*/ 2147483647 h 11"/>
                <a:gd name="T54" fmla="*/ 2147483647 w 14"/>
                <a:gd name="T55" fmla="*/ 2147483647 h 11"/>
                <a:gd name="T56" fmla="*/ 2147483647 w 14"/>
                <a:gd name="T57" fmla="*/ 2147483647 h 11"/>
                <a:gd name="T58" fmla="*/ 2147483647 w 14"/>
                <a:gd name="T59" fmla="*/ 2147483647 h 11"/>
                <a:gd name="T60" fmla="*/ 2147483647 w 14"/>
                <a:gd name="T61" fmla="*/ 2147483647 h 11"/>
                <a:gd name="T62" fmla="*/ 2147483647 w 14"/>
                <a:gd name="T63" fmla="*/ 2147483647 h 11"/>
                <a:gd name="T64" fmla="*/ 2147483647 w 14"/>
                <a:gd name="T65" fmla="*/ 2147483647 h 11"/>
                <a:gd name="T66" fmla="*/ 2147483647 w 14"/>
                <a:gd name="T67" fmla="*/ 2147483647 h 11"/>
                <a:gd name="T68" fmla="*/ 2147483647 w 14"/>
                <a:gd name="T69" fmla="*/ 2147483647 h 11"/>
                <a:gd name="T70" fmla="*/ 2147483647 w 14"/>
                <a:gd name="T71" fmla="*/ 2147483647 h 11"/>
                <a:gd name="T72" fmla="*/ 2147483647 w 14"/>
                <a:gd name="T73" fmla="*/ 2147483647 h 11"/>
                <a:gd name="T74" fmla="*/ 2147483647 w 14"/>
                <a:gd name="T75" fmla="*/ 2147483647 h 11"/>
                <a:gd name="T76" fmla="*/ 2147483647 w 14"/>
                <a:gd name="T77" fmla="*/ 2147483647 h 11"/>
                <a:gd name="T78" fmla="*/ 2147483647 w 14"/>
                <a:gd name="T79" fmla="*/ 2147483647 h 11"/>
                <a:gd name="T80" fmla="*/ 2147483647 w 14"/>
                <a:gd name="T81" fmla="*/ 2147483647 h 11"/>
                <a:gd name="T82" fmla="*/ 2147483647 w 14"/>
                <a:gd name="T83" fmla="*/ 2147483647 h 11"/>
                <a:gd name="T84" fmla="*/ 2147483647 w 14"/>
                <a:gd name="T85" fmla="*/ 2147483647 h 11"/>
                <a:gd name="T86" fmla="*/ 0 w 14"/>
                <a:gd name="T87" fmla="*/ 2147483647 h 11"/>
                <a:gd name="T88" fmla="*/ 0 w 14"/>
                <a:gd name="T89" fmla="*/ 2147483647 h 11"/>
                <a:gd name="T90" fmla="*/ 2147483647 w 14"/>
                <a:gd name="T91" fmla="*/ 2147483647 h 11"/>
                <a:gd name="T92" fmla="*/ 2147483647 w 14"/>
                <a:gd name="T93" fmla="*/ 2147483647 h 11"/>
                <a:gd name="T94" fmla="*/ 2147483647 w 14"/>
                <a:gd name="T95" fmla="*/ 2147483647 h 11"/>
                <a:gd name="T96" fmla="*/ 2147483647 w 14"/>
                <a:gd name="T97" fmla="*/ 2147483647 h 11"/>
                <a:gd name="T98" fmla="*/ 2147483647 w 14"/>
                <a:gd name="T99" fmla="*/ 2147483647 h 11"/>
                <a:gd name="T100" fmla="*/ 2147483647 w 14"/>
                <a:gd name="T101" fmla="*/ 2147483647 h 11"/>
                <a:gd name="T102" fmla="*/ 2147483647 w 14"/>
                <a:gd name="T103" fmla="*/ 2147483647 h 11"/>
                <a:gd name="T104" fmla="*/ 2147483647 w 14"/>
                <a:gd name="T105" fmla="*/ 2147483647 h 11"/>
                <a:gd name="T106" fmla="*/ 0 w 14"/>
                <a:gd name="T107" fmla="*/ 2147483647 h 11"/>
                <a:gd name="T108" fmla="*/ 0 w 14"/>
                <a:gd name="T109" fmla="*/ 0 h 11"/>
                <a:gd name="T110" fmla="*/ 2147483647 w 14"/>
                <a:gd name="T111" fmla="*/ 0 h 11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"/>
                <a:gd name="T169" fmla="*/ 0 h 11"/>
                <a:gd name="T170" fmla="*/ 14 w 14"/>
                <a:gd name="T171" fmla="*/ 11 h 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" h="11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4" name="Freeform 347"/>
            <p:cNvSpPr>
              <a:spLocks noChangeArrowheads="1"/>
            </p:cNvSpPr>
            <p:nvPr/>
          </p:nvSpPr>
          <p:spPr bwMode="auto">
            <a:xfrm>
              <a:off x="4715441" y="1690122"/>
              <a:ext cx="13167" cy="15910"/>
            </a:xfrm>
            <a:custGeom>
              <a:avLst/>
              <a:gdLst>
                <a:gd name="T0" fmla="*/ 2147483647 w 14"/>
                <a:gd name="T1" fmla="*/ 0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0 w 14"/>
                <a:gd name="T7" fmla="*/ 2147483647 h 15"/>
                <a:gd name="T8" fmla="*/ 2147483647 w 14"/>
                <a:gd name="T9" fmla="*/ 0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2147483647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2147483647 w 14"/>
                <a:gd name="T35" fmla="*/ 2147483647 h 15"/>
                <a:gd name="T36" fmla="*/ 2147483647 w 14"/>
                <a:gd name="T37" fmla="*/ 2147483647 h 15"/>
                <a:gd name="T38" fmla="*/ 2147483647 w 14"/>
                <a:gd name="T39" fmla="*/ 2147483647 h 15"/>
                <a:gd name="T40" fmla="*/ 2147483647 w 14"/>
                <a:gd name="T41" fmla="*/ 2147483647 h 15"/>
                <a:gd name="T42" fmla="*/ 2147483647 w 14"/>
                <a:gd name="T43" fmla="*/ 2147483647 h 15"/>
                <a:gd name="T44" fmla="*/ 2147483647 w 14"/>
                <a:gd name="T45" fmla="*/ 2147483647 h 15"/>
                <a:gd name="T46" fmla="*/ 2147483647 w 14"/>
                <a:gd name="T47" fmla="*/ 2147483647 h 15"/>
                <a:gd name="T48" fmla="*/ 2147483647 w 14"/>
                <a:gd name="T49" fmla="*/ 2147483647 h 15"/>
                <a:gd name="T50" fmla="*/ 2147483647 w 14"/>
                <a:gd name="T51" fmla="*/ 2147483647 h 15"/>
                <a:gd name="T52" fmla="*/ 2147483647 w 14"/>
                <a:gd name="T53" fmla="*/ 2147483647 h 15"/>
                <a:gd name="T54" fmla="*/ 2147483647 w 14"/>
                <a:gd name="T55" fmla="*/ 2147483647 h 15"/>
                <a:gd name="T56" fmla="*/ 2147483647 w 14"/>
                <a:gd name="T57" fmla="*/ 2147483647 h 15"/>
                <a:gd name="T58" fmla="*/ 2147483647 w 14"/>
                <a:gd name="T59" fmla="*/ 2147483647 h 15"/>
                <a:gd name="T60" fmla="*/ 2147483647 w 14"/>
                <a:gd name="T61" fmla="*/ 2147483647 h 15"/>
                <a:gd name="T62" fmla="*/ 2147483647 w 14"/>
                <a:gd name="T63" fmla="*/ 2147483647 h 15"/>
                <a:gd name="T64" fmla="*/ 2147483647 w 14"/>
                <a:gd name="T65" fmla="*/ 2147483647 h 15"/>
                <a:gd name="T66" fmla="*/ 2147483647 w 14"/>
                <a:gd name="T67" fmla="*/ 2147483647 h 15"/>
                <a:gd name="T68" fmla="*/ 2147483647 w 14"/>
                <a:gd name="T69" fmla="*/ 2147483647 h 15"/>
                <a:gd name="T70" fmla="*/ 2147483647 w 14"/>
                <a:gd name="T71" fmla="*/ 2147483647 h 15"/>
                <a:gd name="T72" fmla="*/ 2147483647 w 14"/>
                <a:gd name="T73" fmla="*/ 2147483647 h 15"/>
                <a:gd name="T74" fmla="*/ 2147483647 w 14"/>
                <a:gd name="T75" fmla="*/ 2147483647 h 15"/>
                <a:gd name="T76" fmla="*/ 2147483647 w 14"/>
                <a:gd name="T77" fmla="*/ 2147483647 h 15"/>
                <a:gd name="T78" fmla="*/ 2147483647 w 14"/>
                <a:gd name="T79" fmla="*/ 2147483647 h 15"/>
                <a:gd name="T80" fmla="*/ 2147483647 w 14"/>
                <a:gd name="T81" fmla="*/ 2147483647 h 15"/>
                <a:gd name="T82" fmla="*/ 2147483647 w 14"/>
                <a:gd name="T83" fmla="*/ 2147483647 h 15"/>
                <a:gd name="T84" fmla="*/ 2147483647 w 14"/>
                <a:gd name="T85" fmla="*/ 2147483647 h 15"/>
                <a:gd name="T86" fmla="*/ 2147483647 w 14"/>
                <a:gd name="T87" fmla="*/ 2147483647 h 15"/>
                <a:gd name="T88" fmla="*/ 2147483647 w 14"/>
                <a:gd name="T89" fmla="*/ 2147483647 h 15"/>
                <a:gd name="T90" fmla="*/ 0 w 14"/>
                <a:gd name="T91" fmla="*/ 2147483647 h 15"/>
                <a:gd name="T92" fmla="*/ 0 w 14"/>
                <a:gd name="T93" fmla="*/ 2147483647 h 15"/>
                <a:gd name="T94" fmla="*/ 0 w 14"/>
                <a:gd name="T95" fmla="*/ 2147483647 h 15"/>
                <a:gd name="T96" fmla="*/ 2147483647 w 14"/>
                <a:gd name="T97" fmla="*/ 2147483647 h 15"/>
                <a:gd name="T98" fmla="*/ 2147483647 w 14"/>
                <a:gd name="T99" fmla="*/ 2147483647 h 15"/>
                <a:gd name="T100" fmla="*/ 2147483647 w 14"/>
                <a:gd name="T101" fmla="*/ 2147483647 h 15"/>
                <a:gd name="T102" fmla="*/ 2147483647 w 14"/>
                <a:gd name="T103" fmla="*/ 2147483647 h 15"/>
                <a:gd name="T104" fmla="*/ 2147483647 w 14"/>
                <a:gd name="T105" fmla="*/ 2147483647 h 15"/>
                <a:gd name="T106" fmla="*/ 2147483647 w 14"/>
                <a:gd name="T107" fmla="*/ 2147483647 h 15"/>
                <a:gd name="T108" fmla="*/ 0 w 14"/>
                <a:gd name="T109" fmla="*/ 0 h 15"/>
                <a:gd name="T110" fmla="*/ 0 w 14"/>
                <a:gd name="T111" fmla="*/ 0 h 15"/>
                <a:gd name="T112" fmla="*/ 0 w 14"/>
                <a:gd name="T113" fmla="*/ 0 h 15"/>
                <a:gd name="T114" fmla="*/ 2147483647 w 14"/>
                <a:gd name="T115" fmla="*/ 0 h 15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"/>
                <a:gd name="T175" fmla="*/ 0 h 15"/>
                <a:gd name="T176" fmla="*/ 14 w 14"/>
                <a:gd name="T177" fmla="*/ 15 h 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" h="15">
                  <a:moveTo>
                    <a:pt x="4" y="0"/>
                  </a:move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5" name="Freeform 348"/>
            <p:cNvSpPr>
              <a:spLocks noChangeArrowheads="1"/>
            </p:cNvSpPr>
            <p:nvPr/>
          </p:nvSpPr>
          <p:spPr bwMode="auto">
            <a:xfrm>
              <a:off x="4728609" y="1693660"/>
              <a:ext cx="10241" cy="12371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w 11"/>
                <a:gd name="T7" fmla="*/ 2147483647 h 11"/>
                <a:gd name="T8" fmla="*/ 2147483647 w 11"/>
                <a:gd name="T9" fmla="*/ 0 h 11"/>
                <a:gd name="T10" fmla="*/ 2147483647 w 11"/>
                <a:gd name="T11" fmla="*/ 0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0 w 11"/>
                <a:gd name="T35" fmla="*/ 2147483647 h 11"/>
                <a:gd name="T36" fmla="*/ 0 w 11"/>
                <a:gd name="T37" fmla="*/ 2147483647 h 11"/>
                <a:gd name="T38" fmla="*/ 0 w 11"/>
                <a:gd name="T39" fmla="*/ 2147483647 h 11"/>
                <a:gd name="T40" fmla="*/ 2147483647 w 11"/>
                <a:gd name="T41" fmla="*/ 2147483647 h 11"/>
                <a:gd name="T42" fmla="*/ 2147483647 w 11"/>
                <a:gd name="T43" fmla="*/ 0 h 11"/>
                <a:gd name="T44" fmla="*/ 2147483647 w 11"/>
                <a:gd name="T45" fmla="*/ 0 h 11"/>
                <a:gd name="T46" fmla="*/ 2147483647 w 11"/>
                <a:gd name="T47" fmla="*/ 2147483647 h 11"/>
                <a:gd name="T48" fmla="*/ 2147483647 w 11"/>
                <a:gd name="T49" fmla="*/ 2147483647 h 11"/>
                <a:gd name="T50" fmla="*/ 2147483647 w 11"/>
                <a:gd name="T51" fmla="*/ 2147483647 h 11"/>
                <a:gd name="T52" fmla="*/ 2147483647 w 11"/>
                <a:gd name="T53" fmla="*/ 2147483647 h 11"/>
                <a:gd name="T54" fmla="*/ 2147483647 w 11"/>
                <a:gd name="T55" fmla="*/ 2147483647 h 11"/>
                <a:gd name="T56" fmla="*/ 2147483647 w 11"/>
                <a:gd name="T57" fmla="*/ 2147483647 h 11"/>
                <a:gd name="T58" fmla="*/ 2147483647 w 11"/>
                <a:gd name="T59" fmla="*/ 2147483647 h 11"/>
                <a:gd name="T60" fmla="*/ 2147483647 w 11"/>
                <a:gd name="T61" fmla="*/ 2147483647 h 11"/>
                <a:gd name="T62" fmla="*/ 2147483647 w 11"/>
                <a:gd name="T63" fmla="*/ 2147483647 h 11"/>
                <a:gd name="T64" fmla="*/ 2147483647 w 11"/>
                <a:gd name="T65" fmla="*/ 2147483647 h 11"/>
                <a:gd name="T66" fmla="*/ 2147483647 w 11"/>
                <a:gd name="T67" fmla="*/ 2147483647 h 11"/>
                <a:gd name="T68" fmla="*/ 2147483647 w 11"/>
                <a:gd name="T69" fmla="*/ 2147483647 h 11"/>
                <a:gd name="T70" fmla="*/ 2147483647 w 11"/>
                <a:gd name="T71" fmla="*/ 2147483647 h 11"/>
                <a:gd name="T72" fmla="*/ 2147483647 w 11"/>
                <a:gd name="T73" fmla="*/ 2147483647 h 11"/>
                <a:gd name="T74" fmla="*/ 2147483647 w 11"/>
                <a:gd name="T75" fmla="*/ 2147483647 h 11"/>
                <a:gd name="T76" fmla="*/ 2147483647 w 11"/>
                <a:gd name="T77" fmla="*/ 2147483647 h 11"/>
                <a:gd name="T78" fmla="*/ 2147483647 w 11"/>
                <a:gd name="T79" fmla="*/ 2147483647 h 11"/>
                <a:gd name="T80" fmla="*/ 2147483647 w 11"/>
                <a:gd name="T81" fmla="*/ 2147483647 h 11"/>
                <a:gd name="T82" fmla="*/ 2147483647 w 11"/>
                <a:gd name="T83" fmla="*/ 2147483647 h 11"/>
                <a:gd name="T84" fmla="*/ 2147483647 w 11"/>
                <a:gd name="T85" fmla="*/ 2147483647 h 11"/>
                <a:gd name="T86" fmla="*/ 2147483647 w 11"/>
                <a:gd name="T87" fmla="*/ 2147483647 h 11"/>
                <a:gd name="T88" fmla="*/ 2147483647 w 11"/>
                <a:gd name="T89" fmla="*/ 2147483647 h 11"/>
                <a:gd name="T90" fmla="*/ 2147483647 w 11"/>
                <a:gd name="T91" fmla="*/ 2147483647 h 11"/>
                <a:gd name="T92" fmla="*/ 2147483647 w 11"/>
                <a:gd name="T93" fmla="*/ 2147483647 h 11"/>
                <a:gd name="T94" fmla="*/ 2147483647 w 11"/>
                <a:gd name="T95" fmla="*/ 2147483647 h 11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"/>
                <a:gd name="T145" fmla="*/ 0 h 11"/>
                <a:gd name="T146" fmla="*/ 11 w 11"/>
                <a:gd name="T147" fmla="*/ 11 h 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" h="11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7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6" name="Freeform 349"/>
            <p:cNvSpPr>
              <a:spLocks noChangeArrowheads="1"/>
            </p:cNvSpPr>
            <p:nvPr/>
          </p:nvSpPr>
          <p:spPr bwMode="auto">
            <a:xfrm>
              <a:off x="4570582" y="1690122"/>
              <a:ext cx="13167" cy="15910"/>
            </a:xfrm>
            <a:custGeom>
              <a:avLst/>
              <a:gdLst>
                <a:gd name="T0" fmla="*/ 0 w 16"/>
                <a:gd name="T1" fmla="*/ 0 h 15"/>
                <a:gd name="T2" fmla="*/ 5761 w 16"/>
                <a:gd name="T3" fmla="*/ 0 h 15"/>
                <a:gd name="T4" fmla="*/ 5761 w 16"/>
                <a:gd name="T5" fmla="*/ 2121 h 15"/>
                <a:gd name="T6" fmla="*/ 3292 w 16"/>
                <a:gd name="T7" fmla="*/ 2121 h 15"/>
                <a:gd name="T8" fmla="*/ 3292 w 16"/>
                <a:gd name="T9" fmla="*/ 10607 h 15"/>
                <a:gd name="T10" fmla="*/ 3292 w 16"/>
                <a:gd name="T11" fmla="*/ 13789 h 15"/>
                <a:gd name="T12" fmla="*/ 5761 w 16"/>
                <a:gd name="T13" fmla="*/ 13789 h 15"/>
                <a:gd name="T14" fmla="*/ 5761 w 16"/>
                <a:gd name="T15" fmla="*/ 15910 h 15"/>
                <a:gd name="T16" fmla="*/ 7406 w 16"/>
                <a:gd name="T17" fmla="*/ 15910 h 15"/>
                <a:gd name="T18" fmla="*/ 9052 w 16"/>
                <a:gd name="T19" fmla="*/ 15910 h 15"/>
                <a:gd name="T20" fmla="*/ 9052 w 16"/>
                <a:gd name="T21" fmla="*/ 13789 h 15"/>
                <a:gd name="T22" fmla="*/ 11521 w 16"/>
                <a:gd name="T23" fmla="*/ 10607 h 15"/>
                <a:gd name="T24" fmla="*/ 11521 w 16"/>
                <a:gd name="T25" fmla="*/ 8485 h 15"/>
                <a:gd name="T26" fmla="*/ 11521 w 16"/>
                <a:gd name="T27" fmla="*/ 2121 h 15"/>
                <a:gd name="T28" fmla="*/ 9052 w 16"/>
                <a:gd name="T29" fmla="*/ 2121 h 15"/>
                <a:gd name="T30" fmla="*/ 9052 w 16"/>
                <a:gd name="T31" fmla="*/ 0 h 15"/>
                <a:gd name="T32" fmla="*/ 13167 w 16"/>
                <a:gd name="T33" fmla="*/ 0 h 15"/>
                <a:gd name="T34" fmla="*/ 11521 w 16"/>
                <a:gd name="T35" fmla="*/ 0 h 15"/>
                <a:gd name="T36" fmla="*/ 11521 w 16"/>
                <a:gd name="T37" fmla="*/ 2121 h 15"/>
                <a:gd name="T38" fmla="*/ 11521 w 16"/>
                <a:gd name="T39" fmla="*/ 8485 h 15"/>
                <a:gd name="T40" fmla="*/ 11521 w 16"/>
                <a:gd name="T41" fmla="*/ 10607 h 15"/>
                <a:gd name="T42" fmla="*/ 11521 w 16"/>
                <a:gd name="T43" fmla="*/ 13789 h 15"/>
                <a:gd name="T44" fmla="*/ 9052 w 16"/>
                <a:gd name="T45" fmla="*/ 15910 h 15"/>
                <a:gd name="T46" fmla="*/ 7406 w 16"/>
                <a:gd name="T47" fmla="*/ 15910 h 15"/>
                <a:gd name="T48" fmla="*/ 5761 w 16"/>
                <a:gd name="T49" fmla="*/ 15910 h 15"/>
                <a:gd name="T50" fmla="*/ 3292 w 16"/>
                <a:gd name="T51" fmla="*/ 15910 h 15"/>
                <a:gd name="T52" fmla="*/ 1646 w 16"/>
                <a:gd name="T53" fmla="*/ 15910 h 15"/>
                <a:gd name="T54" fmla="*/ 1646 w 16"/>
                <a:gd name="T55" fmla="*/ 13789 h 15"/>
                <a:gd name="T56" fmla="*/ 1646 w 16"/>
                <a:gd name="T57" fmla="*/ 10607 h 15"/>
                <a:gd name="T58" fmla="*/ 1646 w 16"/>
                <a:gd name="T59" fmla="*/ 2121 h 15"/>
                <a:gd name="T60" fmla="*/ 0 w 16"/>
                <a:gd name="T61" fmla="*/ 2121 h 15"/>
                <a:gd name="T62" fmla="*/ 0 w 16"/>
                <a:gd name="T63" fmla="*/ 0 h 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5"/>
                <a:gd name="T98" fmla="*/ 16 w 16"/>
                <a:gd name="T99" fmla="*/ 15 h 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5">
                  <a:moveTo>
                    <a:pt x="0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7" name="Freeform 350"/>
            <p:cNvSpPr>
              <a:spLocks noChangeArrowheads="1"/>
            </p:cNvSpPr>
            <p:nvPr/>
          </p:nvSpPr>
          <p:spPr bwMode="auto">
            <a:xfrm>
              <a:off x="4585213" y="1693660"/>
              <a:ext cx="19019" cy="12371"/>
            </a:xfrm>
            <a:custGeom>
              <a:avLst/>
              <a:gdLst>
                <a:gd name="T0" fmla="*/ 2147483647 w 19"/>
                <a:gd name="T1" fmla="*/ 0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0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0 h 11"/>
                <a:gd name="T12" fmla="*/ 2147483647 w 19"/>
                <a:gd name="T13" fmla="*/ 0 h 11"/>
                <a:gd name="T14" fmla="*/ 2147483647 w 19"/>
                <a:gd name="T15" fmla="*/ 0 h 11"/>
                <a:gd name="T16" fmla="*/ 2147483647 w 19"/>
                <a:gd name="T17" fmla="*/ 2147483647 h 11"/>
                <a:gd name="T18" fmla="*/ 2147483647 w 19"/>
                <a:gd name="T19" fmla="*/ 0 h 11"/>
                <a:gd name="T20" fmla="*/ 2147483647 w 19"/>
                <a:gd name="T21" fmla="*/ 0 h 11"/>
                <a:gd name="T22" fmla="*/ 2147483647 w 19"/>
                <a:gd name="T23" fmla="*/ 0 h 11"/>
                <a:gd name="T24" fmla="*/ 2147483647 w 19"/>
                <a:gd name="T25" fmla="*/ 2147483647 h 11"/>
                <a:gd name="T26" fmla="*/ 2147483647 w 19"/>
                <a:gd name="T27" fmla="*/ 2147483647 h 11"/>
                <a:gd name="T28" fmla="*/ 2147483647 w 19"/>
                <a:gd name="T29" fmla="*/ 2147483647 h 11"/>
                <a:gd name="T30" fmla="*/ 2147483647 w 19"/>
                <a:gd name="T31" fmla="*/ 2147483647 h 11"/>
                <a:gd name="T32" fmla="*/ 2147483647 w 19"/>
                <a:gd name="T33" fmla="*/ 2147483647 h 11"/>
                <a:gd name="T34" fmla="*/ 2147483647 w 19"/>
                <a:gd name="T35" fmla="*/ 2147483647 h 11"/>
                <a:gd name="T36" fmla="*/ 2147483647 w 19"/>
                <a:gd name="T37" fmla="*/ 2147483647 h 11"/>
                <a:gd name="T38" fmla="*/ 2147483647 w 19"/>
                <a:gd name="T39" fmla="*/ 2147483647 h 11"/>
                <a:gd name="T40" fmla="*/ 2147483647 w 19"/>
                <a:gd name="T41" fmla="*/ 2147483647 h 11"/>
                <a:gd name="T42" fmla="*/ 2147483647 w 19"/>
                <a:gd name="T43" fmla="*/ 2147483647 h 11"/>
                <a:gd name="T44" fmla="*/ 2147483647 w 19"/>
                <a:gd name="T45" fmla="*/ 2147483647 h 11"/>
                <a:gd name="T46" fmla="*/ 2147483647 w 19"/>
                <a:gd name="T47" fmla="*/ 2147483647 h 11"/>
                <a:gd name="T48" fmla="*/ 2147483647 w 19"/>
                <a:gd name="T49" fmla="*/ 2147483647 h 11"/>
                <a:gd name="T50" fmla="*/ 2147483647 w 19"/>
                <a:gd name="T51" fmla="*/ 2147483647 h 11"/>
                <a:gd name="T52" fmla="*/ 2147483647 w 19"/>
                <a:gd name="T53" fmla="*/ 2147483647 h 11"/>
                <a:gd name="T54" fmla="*/ 2147483647 w 19"/>
                <a:gd name="T55" fmla="*/ 2147483647 h 11"/>
                <a:gd name="T56" fmla="*/ 2147483647 w 19"/>
                <a:gd name="T57" fmla="*/ 2147483647 h 11"/>
                <a:gd name="T58" fmla="*/ 2147483647 w 19"/>
                <a:gd name="T59" fmla="*/ 2147483647 h 11"/>
                <a:gd name="T60" fmla="*/ 2147483647 w 19"/>
                <a:gd name="T61" fmla="*/ 2147483647 h 11"/>
                <a:gd name="T62" fmla="*/ 2147483647 w 19"/>
                <a:gd name="T63" fmla="*/ 2147483647 h 11"/>
                <a:gd name="T64" fmla="*/ 2147483647 w 19"/>
                <a:gd name="T65" fmla="*/ 2147483647 h 11"/>
                <a:gd name="T66" fmla="*/ 2147483647 w 19"/>
                <a:gd name="T67" fmla="*/ 2147483647 h 11"/>
                <a:gd name="T68" fmla="*/ 2147483647 w 19"/>
                <a:gd name="T69" fmla="*/ 2147483647 h 11"/>
                <a:gd name="T70" fmla="*/ 2147483647 w 19"/>
                <a:gd name="T71" fmla="*/ 2147483647 h 11"/>
                <a:gd name="T72" fmla="*/ 2147483647 w 19"/>
                <a:gd name="T73" fmla="*/ 2147483647 h 11"/>
                <a:gd name="T74" fmla="*/ 2147483647 w 19"/>
                <a:gd name="T75" fmla="*/ 2147483647 h 11"/>
                <a:gd name="T76" fmla="*/ 2147483647 w 19"/>
                <a:gd name="T77" fmla="*/ 2147483647 h 11"/>
                <a:gd name="T78" fmla="*/ 2147483647 w 19"/>
                <a:gd name="T79" fmla="*/ 2147483647 h 11"/>
                <a:gd name="T80" fmla="*/ 2147483647 w 19"/>
                <a:gd name="T81" fmla="*/ 2147483647 h 11"/>
                <a:gd name="T82" fmla="*/ 0 w 19"/>
                <a:gd name="T83" fmla="*/ 2147483647 h 11"/>
                <a:gd name="T84" fmla="*/ 0 w 19"/>
                <a:gd name="T85" fmla="*/ 2147483647 h 11"/>
                <a:gd name="T86" fmla="*/ 0 w 19"/>
                <a:gd name="T87" fmla="*/ 2147483647 h 11"/>
                <a:gd name="T88" fmla="*/ 0 w 19"/>
                <a:gd name="T89" fmla="*/ 2147483647 h 11"/>
                <a:gd name="T90" fmla="*/ 0 w 19"/>
                <a:gd name="T91" fmla="*/ 2147483647 h 11"/>
                <a:gd name="T92" fmla="*/ 0 w 19"/>
                <a:gd name="T93" fmla="*/ 0 h 11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1"/>
                <a:gd name="T143" fmla="*/ 19 w 19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1">
                  <a:moveTo>
                    <a:pt x="5" y="0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8" name="Freeform 351"/>
            <p:cNvSpPr>
              <a:spLocks noChangeArrowheads="1"/>
            </p:cNvSpPr>
            <p:nvPr/>
          </p:nvSpPr>
          <p:spPr bwMode="auto">
            <a:xfrm>
              <a:off x="4608621" y="1690122"/>
              <a:ext cx="11704" cy="15910"/>
            </a:xfrm>
            <a:custGeom>
              <a:avLst/>
              <a:gdLst>
                <a:gd name="T0" fmla="*/ 2147483647 w 12"/>
                <a:gd name="T1" fmla="*/ 0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0 w 12"/>
                <a:gd name="T7" fmla="*/ 2147483647 h 15"/>
                <a:gd name="T8" fmla="*/ 2147483647 w 12"/>
                <a:gd name="T9" fmla="*/ 0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2147483647 w 12"/>
                <a:gd name="T27" fmla="*/ 2147483647 h 15"/>
                <a:gd name="T28" fmla="*/ 2147483647 w 12"/>
                <a:gd name="T29" fmla="*/ 2147483647 h 15"/>
                <a:gd name="T30" fmla="*/ 2147483647 w 12"/>
                <a:gd name="T31" fmla="*/ 2147483647 h 15"/>
                <a:gd name="T32" fmla="*/ 2147483647 w 12"/>
                <a:gd name="T33" fmla="*/ 2147483647 h 15"/>
                <a:gd name="T34" fmla="*/ 2147483647 w 12"/>
                <a:gd name="T35" fmla="*/ 2147483647 h 15"/>
                <a:gd name="T36" fmla="*/ 2147483647 w 12"/>
                <a:gd name="T37" fmla="*/ 2147483647 h 15"/>
                <a:gd name="T38" fmla="*/ 2147483647 w 12"/>
                <a:gd name="T39" fmla="*/ 2147483647 h 15"/>
                <a:gd name="T40" fmla="*/ 2147483647 w 12"/>
                <a:gd name="T41" fmla="*/ 2147483647 h 15"/>
                <a:gd name="T42" fmla="*/ 2147483647 w 12"/>
                <a:gd name="T43" fmla="*/ 2147483647 h 15"/>
                <a:gd name="T44" fmla="*/ 2147483647 w 12"/>
                <a:gd name="T45" fmla="*/ 2147483647 h 15"/>
                <a:gd name="T46" fmla="*/ 2147483647 w 12"/>
                <a:gd name="T47" fmla="*/ 2147483647 h 15"/>
                <a:gd name="T48" fmla="*/ 2147483647 w 12"/>
                <a:gd name="T49" fmla="*/ 2147483647 h 15"/>
                <a:gd name="T50" fmla="*/ 2147483647 w 12"/>
                <a:gd name="T51" fmla="*/ 2147483647 h 15"/>
                <a:gd name="T52" fmla="*/ 2147483647 w 12"/>
                <a:gd name="T53" fmla="*/ 2147483647 h 15"/>
                <a:gd name="T54" fmla="*/ 2147483647 w 12"/>
                <a:gd name="T55" fmla="*/ 2147483647 h 15"/>
                <a:gd name="T56" fmla="*/ 2147483647 w 12"/>
                <a:gd name="T57" fmla="*/ 2147483647 h 15"/>
                <a:gd name="T58" fmla="*/ 2147483647 w 12"/>
                <a:gd name="T59" fmla="*/ 2147483647 h 15"/>
                <a:gd name="T60" fmla="*/ 0 w 12"/>
                <a:gd name="T61" fmla="*/ 0 h 15"/>
                <a:gd name="T62" fmla="*/ 0 w 12"/>
                <a:gd name="T63" fmla="*/ 0 h 15"/>
                <a:gd name="T64" fmla="*/ 0 w 12"/>
                <a:gd name="T65" fmla="*/ 0 h 15"/>
                <a:gd name="T66" fmla="*/ 0 w 12"/>
                <a:gd name="T67" fmla="*/ 0 h 15"/>
                <a:gd name="T68" fmla="*/ 2147483647 w 12"/>
                <a:gd name="T69" fmla="*/ 0 h 15"/>
                <a:gd name="T70" fmla="*/ 17694720 60000 65536"/>
                <a:gd name="T71" fmla="*/ 0 60000 65536"/>
                <a:gd name="T72" fmla="*/ 5898240 60000 65536"/>
                <a:gd name="T73" fmla="*/ 1179648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5"/>
                <a:gd name="T107" fmla="*/ 12 w 12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5">
                  <a:moveTo>
                    <a:pt x="5" y="0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39" name="Freeform 352"/>
            <p:cNvSpPr>
              <a:spLocks noChangeArrowheads="1"/>
            </p:cNvSpPr>
            <p:nvPr/>
          </p:nvSpPr>
          <p:spPr bwMode="auto">
            <a:xfrm>
              <a:off x="4614483" y="1695425"/>
              <a:ext cx="2926" cy="10607"/>
            </a:xfrm>
            <a:custGeom>
              <a:avLst/>
              <a:gdLst>
                <a:gd name="T0" fmla="*/ 2147483647 w 4"/>
                <a:gd name="T1" fmla="*/ 0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0 w 4"/>
                <a:gd name="T7" fmla="*/ 2147483647 h 9"/>
                <a:gd name="T8" fmla="*/ 0 w 4"/>
                <a:gd name="T9" fmla="*/ 0 h 9"/>
                <a:gd name="T10" fmla="*/ 0 w 4"/>
                <a:gd name="T11" fmla="*/ 2147483647 h 9"/>
                <a:gd name="T12" fmla="*/ 0 w 4"/>
                <a:gd name="T13" fmla="*/ 2147483647 h 9"/>
                <a:gd name="T14" fmla="*/ 0 w 4"/>
                <a:gd name="T15" fmla="*/ 2147483647 h 9"/>
                <a:gd name="T16" fmla="*/ 0 w 4"/>
                <a:gd name="T17" fmla="*/ 2147483647 h 9"/>
                <a:gd name="T18" fmla="*/ 0 w 4"/>
                <a:gd name="T19" fmla="*/ 2147483647 h 9"/>
                <a:gd name="T20" fmla="*/ 2147483647 w 4"/>
                <a:gd name="T21" fmla="*/ 2147483647 h 9"/>
                <a:gd name="T22" fmla="*/ 2147483647 w 4"/>
                <a:gd name="T23" fmla="*/ 2147483647 h 9"/>
                <a:gd name="T24" fmla="*/ 2147483647 w 4"/>
                <a:gd name="T25" fmla="*/ 2147483647 h 9"/>
                <a:gd name="T26" fmla="*/ 2147483647 w 4"/>
                <a:gd name="T27" fmla="*/ 2147483647 h 9"/>
                <a:gd name="T28" fmla="*/ 2147483647 w 4"/>
                <a:gd name="T29" fmla="*/ 2147483647 h 9"/>
                <a:gd name="T30" fmla="*/ 2147483647 w 4"/>
                <a:gd name="T31" fmla="*/ 2147483647 h 9"/>
                <a:gd name="T32" fmla="*/ 2147483647 w 4"/>
                <a:gd name="T33" fmla="*/ 2147483647 h 9"/>
                <a:gd name="T34" fmla="*/ 2147483647 w 4"/>
                <a:gd name="T35" fmla="*/ 2147483647 h 9"/>
                <a:gd name="T36" fmla="*/ 2147483647 w 4"/>
                <a:gd name="T37" fmla="*/ 2147483647 h 9"/>
                <a:gd name="T38" fmla="*/ 2147483647 w 4"/>
                <a:gd name="T39" fmla="*/ 0 h 9"/>
                <a:gd name="T40" fmla="*/ 2147483647 w 4"/>
                <a:gd name="T41" fmla="*/ 0 h 9"/>
                <a:gd name="T42" fmla="*/ 2147483647 w 4"/>
                <a:gd name="T43" fmla="*/ 0 h 9"/>
                <a:gd name="T44" fmla="*/ 2147483647 w 4"/>
                <a:gd name="T45" fmla="*/ 0 h 9"/>
                <a:gd name="T46" fmla="*/ 0 w 4"/>
                <a:gd name="T47" fmla="*/ 0 h 9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"/>
                <a:gd name="T73" fmla="*/ 0 h 9"/>
                <a:gd name="T74" fmla="*/ 4 w 4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" h="9">
                  <a:moveTo>
                    <a:pt x="0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0" name="Freeform 353"/>
            <p:cNvSpPr>
              <a:spLocks noChangeArrowheads="1"/>
            </p:cNvSpPr>
            <p:nvPr/>
          </p:nvSpPr>
          <p:spPr bwMode="auto">
            <a:xfrm>
              <a:off x="4621798" y="1693660"/>
              <a:ext cx="10241" cy="12371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0 w 12"/>
                <a:gd name="T7" fmla="*/ 2147483647 h 11"/>
                <a:gd name="T8" fmla="*/ 2147483647 w 12"/>
                <a:gd name="T9" fmla="*/ 0 h 11"/>
                <a:gd name="T10" fmla="*/ 2147483647 w 12"/>
                <a:gd name="T11" fmla="*/ 0 h 11"/>
                <a:gd name="T12" fmla="*/ 2147483647 w 12"/>
                <a:gd name="T13" fmla="*/ 2147483647 h 11"/>
                <a:gd name="T14" fmla="*/ 2147483647 w 12"/>
                <a:gd name="T15" fmla="*/ 2147483647 h 11"/>
                <a:gd name="T16" fmla="*/ 2147483647 w 12"/>
                <a:gd name="T17" fmla="*/ 2147483647 h 11"/>
                <a:gd name="T18" fmla="*/ 2147483647 w 12"/>
                <a:gd name="T19" fmla="*/ 2147483647 h 11"/>
                <a:gd name="T20" fmla="*/ 2147483647 w 12"/>
                <a:gd name="T21" fmla="*/ 2147483647 h 11"/>
                <a:gd name="T22" fmla="*/ 2147483647 w 12"/>
                <a:gd name="T23" fmla="*/ 2147483647 h 11"/>
                <a:gd name="T24" fmla="*/ 2147483647 w 12"/>
                <a:gd name="T25" fmla="*/ 2147483647 h 11"/>
                <a:gd name="T26" fmla="*/ 2147483647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0 w 12"/>
                <a:gd name="T35" fmla="*/ 2147483647 h 11"/>
                <a:gd name="T36" fmla="*/ 0 w 12"/>
                <a:gd name="T37" fmla="*/ 2147483647 h 11"/>
                <a:gd name="T38" fmla="*/ 0 w 12"/>
                <a:gd name="T39" fmla="*/ 2147483647 h 11"/>
                <a:gd name="T40" fmla="*/ 2147483647 w 12"/>
                <a:gd name="T41" fmla="*/ 2147483647 h 11"/>
                <a:gd name="T42" fmla="*/ 2147483647 w 12"/>
                <a:gd name="T43" fmla="*/ 0 h 11"/>
                <a:gd name="T44" fmla="*/ 2147483647 w 12"/>
                <a:gd name="T45" fmla="*/ 0 h 11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11"/>
                <a:gd name="T71" fmla="*/ 12 w 12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11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1" name="Freeform 354"/>
            <p:cNvSpPr>
              <a:spLocks noChangeArrowheads="1"/>
            </p:cNvSpPr>
            <p:nvPr/>
          </p:nvSpPr>
          <p:spPr bwMode="auto">
            <a:xfrm>
              <a:off x="4626187" y="1695425"/>
              <a:ext cx="2926" cy="10607"/>
            </a:xfrm>
            <a:custGeom>
              <a:avLst/>
              <a:gdLst>
                <a:gd name="T0" fmla="*/ 2147483647 w 2"/>
                <a:gd name="T1" fmla="*/ 0 h 9"/>
                <a:gd name="T2" fmla="*/ 2147483647 w 2"/>
                <a:gd name="T3" fmla="*/ 2147483647 h 9"/>
                <a:gd name="T4" fmla="*/ 2147483647 w 2"/>
                <a:gd name="T5" fmla="*/ 2147483647 h 9"/>
                <a:gd name="T6" fmla="*/ 0 w 2"/>
                <a:gd name="T7" fmla="*/ 2147483647 h 9"/>
                <a:gd name="T8" fmla="*/ 2147483647 w 2"/>
                <a:gd name="T9" fmla="*/ 0 h 9"/>
                <a:gd name="T10" fmla="*/ 0 w 2"/>
                <a:gd name="T11" fmla="*/ 0 h 9"/>
                <a:gd name="T12" fmla="*/ 0 w 2"/>
                <a:gd name="T13" fmla="*/ 0 h 9"/>
                <a:gd name="T14" fmla="*/ 0 w 2"/>
                <a:gd name="T15" fmla="*/ 0 h 9"/>
                <a:gd name="T16" fmla="*/ 0 w 2"/>
                <a:gd name="T17" fmla="*/ 2147483647 h 9"/>
                <a:gd name="T18" fmla="*/ 0 w 2"/>
                <a:gd name="T19" fmla="*/ 2147483647 h 9"/>
                <a:gd name="T20" fmla="*/ 0 w 2"/>
                <a:gd name="T21" fmla="*/ 2147483647 h 9"/>
                <a:gd name="T22" fmla="*/ 0 w 2"/>
                <a:gd name="T23" fmla="*/ 2147483647 h 9"/>
                <a:gd name="T24" fmla="*/ 0 w 2"/>
                <a:gd name="T25" fmla="*/ 2147483647 h 9"/>
                <a:gd name="T26" fmla="*/ 0 w 2"/>
                <a:gd name="T27" fmla="*/ 2147483647 h 9"/>
                <a:gd name="T28" fmla="*/ 0 w 2"/>
                <a:gd name="T29" fmla="*/ 2147483647 h 9"/>
                <a:gd name="T30" fmla="*/ 0 w 2"/>
                <a:gd name="T31" fmla="*/ 2147483647 h 9"/>
                <a:gd name="T32" fmla="*/ 0 w 2"/>
                <a:gd name="T33" fmla="*/ 2147483647 h 9"/>
                <a:gd name="T34" fmla="*/ 2147483647 w 2"/>
                <a:gd name="T35" fmla="*/ 2147483647 h 9"/>
                <a:gd name="T36" fmla="*/ 2147483647 w 2"/>
                <a:gd name="T37" fmla="*/ 2147483647 h 9"/>
                <a:gd name="T38" fmla="*/ 2147483647 w 2"/>
                <a:gd name="T39" fmla="*/ 2147483647 h 9"/>
                <a:gd name="T40" fmla="*/ 2147483647 w 2"/>
                <a:gd name="T41" fmla="*/ 2147483647 h 9"/>
                <a:gd name="T42" fmla="*/ 2147483647 w 2"/>
                <a:gd name="T43" fmla="*/ 2147483647 h 9"/>
                <a:gd name="T44" fmla="*/ 2147483647 w 2"/>
                <a:gd name="T45" fmla="*/ 2147483647 h 9"/>
                <a:gd name="T46" fmla="*/ 2147483647 w 2"/>
                <a:gd name="T47" fmla="*/ 2147483647 h 9"/>
                <a:gd name="T48" fmla="*/ 2147483647 w 2"/>
                <a:gd name="T49" fmla="*/ 0 h 9"/>
                <a:gd name="T50" fmla="*/ 2147483647 w 2"/>
                <a:gd name="T51" fmla="*/ 0 h 9"/>
                <a:gd name="T52" fmla="*/ 2147483647 w 2"/>
                <a:gd name="T53" fmla="*/ 0 h 9"/>
                <a:gd name="T54" fmla="*/ 2147483647 w 2"/>
                <a:gd name="T55" fmla="*/ 0 h 9"/>
                <a:gd name="T56" fmla="*/ 2147483647 w 2"/>
                <a:gd name="T57" fmla="*/ 0 h 9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"/>
                <a:gd name="T88" fmla="*/ 0 h 9"/>
                <a:gd name="T89" fmla="*/ 2 w 2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2" name="Freeform 355"/>
            <p:cNvSpPr>
              <a:spLocks noChangeArrowheads="1"/>
            </p:cNvSpPr>
            <p:nvPr/>
          </p:nvSpPr>
          <p:spPr bwMode="auto">
            <a:xfrm>
              <a:off x="4633502" y="1693660"/>
              <a:ext cx="17556" cy="12371"/>
            </a:xfrm>
            <a:custGeom>
              <a:avLst/>
              <a:gdLst>
                <a:gd name="T0" fmla="*/ 2147483647 w 19"/>
                <a:gd name="T1" fmla="*/ 0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0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0 h 11"/>
                <a:gd name="T12" fmla="*/ 2147483647 w 19"/>
                <a:gd name="T13" fmla="*/ 0 h 11"/>
                <a:gd name="T14" fmla="*/ 2147483647 w 19"/>
                <a:gd name="T15" fmla="*/ 0 h 11"/>
                <a:gd name="T16" fmla="*/ 2147483647 w 19"/>
                <a:gd name="T17" fmla="*/ 2147483647 h 11"/>
                <a:gd name="T18" fmla="*/ 2147483647 w 19"/>
                <a:gd name="T19" fmla="*/ 0 h 11"/>
                <a:gd name="T20" fmla="*/ 2147483647 w 19"/>
                <a:gd name="T21" fmla="*/ 0 h 11"/>
                <a:gd name="T22" fmla="*/ 2147483647 w 19"/>
                <a:gd name="T23" fmla="*/ 0 h 11"/>
                <a:gd name="T24" fmla="*/ 2147483647 w 19"/>
                <a:gd name="T25" fmla="*/ 2147483647 h 11"/>
                <a:gd name="T26" fmla="*/ 2147483647 w 19"/>
                <a:gd name="T27" fmla="*/ 2147483647 h 11"/>
                <a:gd name="T28" fmla="*/ 2147483647 w 19"/>
                <a:gd name="T29" fmla="*/ 2147483647 h 11"/>
                <a:gd name="T30" fmla="*/ 2147483647 w 19"/>
                <a:gd name="T31" fmla="*/ 2147483647 h 11"/>
                <a:gd name="T32" fmla="*/ 2147483647 w 19"/>
                <a:gd name="T33" fmla="*/ 2147483647 h 11"/>
                <a:gd name="T34" fmla="*/ 2147483647 w 19"/>
                <a:gd name="T35" fmla="*/ 2147483647 h 11"/>
                <a:gd name="T36" fmla="*/ 2147483647 w 19"/>
                <a:gd name="T37" fmla="*/ 2147483647 h 11"/>
                <a:gd name="T38" fmla="*/ 2147483647 w 19"/>
                <a:gd name="T39" fmla="*/ 2147483647 h 11"/>
                <a:gd name="T40" fmla="*/ 2147483647 w 19"/>
                <a:gd name="T41" fmla="*/ 2147483647 h 11"/>
                <a:gd name="T42" fmla="*/ 2147483647 w 19"/>
                <a:gd name="T43" fmla="*/ 2147483647 h 11"/>
                <a:gd name="T44" fmla="*/ 2147483647 w 19"/>
                <a:gd name="T45" fmla="*/ 2147483647 h 11"/>
                <a:gd name="T46" fmla="*/ 2147483647 w 19"/>
                <a:gd name="T47" fmla="*/ 2147483647 h 11"/>
                <a:gd name="T48" fmla="*/ 2147483647 w 19"/>
                <a:gd name="T49" fmla="*/ 2147483647 h 11"/>
                <a:gd name="T50" fmla="*/ 2147483647 w 19"/>
                <a:gd name="T51" fmla="*/ 2147483647 h 11"/>
                <a:gd name="T52" fmla="*/ 2147483647 w 19"/>
                <a:gd name="T53" fmla="*/ 2147483647 h 11"/>
                <a:gd name="T54" fmla="*/ 2147483647 w 19"/>
                <a:gd name="T55" fmla="*/ 2147483647 h 11"/>
                <a:gd name="T56" fmla="*/ 2147483647 w 19"/>
                <a:gd name="T57" fmla="*/ 2147483647 h 11"/>
                <a:gd name="T58" fmla="*/ 2147483647 w 19"/>
                <a:gd name="T59" fmla="*/ 2147483647 h 11"/>
                <a:gd name="T60" fmla="*/ 2147483647 w 19"/>
                <a:gd name="T61" fmla="*/ 2147483647 h 11"/>
                <a:gd name="T62" fmla="*/ 2147483647 w 19"/>
                <a:gd name="T63" fmla="*/ 2147483647 h 11"/>
                <a:gd name="T64" fmla="*/ 2147483647 w 19"/>
                <a:gd name="T65" fmla="*/ 2147483647 h 11"/>
                <a:gd name="T66" fmla="*/ 2147483647 w 19"/>
                <a:gd name="T67" fmla="*/ 2147483647 h 11"/>
                <a:gd name="T68" fmla="*/ 2147483647 w 19"/>
                <a:gd name="T69" fmla="*/ 2147483647 h 11"/>
                <a:gd name="T70" fmla="*/ 2147483647 w 19"/>
                <a:gd name="T71" fmla="*/ 2147483647 h 11"/>
                <a:gd name="T72" fmla="*/ 2147483647 w 19"/>
                <a:gd name="T73" fmla="*/ 2147483647 h 11"/>
                <a:gd name="T74" fmla="*/ 2147483647 w 19"/>
                <a:gd name="T75" fmla="*/ 2147483647 h 11"/>
                <a:gd name="T76" fmla="*/ 2147483647 w 19"/>
                <a:gd name="T77" fmla="*/ 2147483647 h 11"/>
                <a:gd name="T78" fmla="*/ 2147483647 w 19"/>
                <a:gd name="T79" fmla="*/ 2147483647 h 11"/>
                <a:gd name="T80" fmla="*/ 2147483647 w 19"/>
                <a:gd name="T81" fmla="*/ 2147483647 h 11"/>
                <a:gd name="T82" fmla="*/ 0 w 19"/>
                <a:gd name="T83" fmla="*/ 2147483647 h 11"/>
                <a:gd name="T84" fmla="*/ 0 w 19"/>
                <a:gd name="T85" fmla="*/ 2147483647 h 11"/>
                <a:gd name="T86" fmla="*/ 0 w 19"/>
                <a:gd name="T87" fmla="*/ 2147483647 h 11"/>
                <a:gd name="T88" fmla="*/ 0 w 19"/>
                <a:gd name="T89" fmla="*/ 2147483647 h 11"/>
                <a:gd name="T90" fmla="*/ 0 w 19"/>
                <a:gd name="T91" fmla="*/ 2147483647 h 11"/>
                <a:gd name="T92" fmla="*/ 0 w 19"/>
                <a:gd name="T93" fmla="*/ 0 h 11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1"/>
                <a:gd name="T143" fmla="*/ 19 w 19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1">
                  <a:moveTo>
                    <a:pt x="5" y="0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3" name="Freeform 356"/>
            <p:cNvSpPr>
              <a:spLocks noChangeArrowheads="1"/>
            </p:cNvSpPr>
            <p:nvPr/>
          </p:nvSpPr>
          <p:spPr bwMode="auto">
            <a:xfrm>
              <a:off x="4656911" y="1693660"/>
              <a:ext cx="8778" cy="12371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2147483647 h 11"/>
                <a:gd name="T18" fmla="*/ 2147483647 w 9"/>
                <a:gd name="T19" fmla="*/ 2147483647 h 11"/>
                <a:gd name="T20" fmla="*/ 2147483647 w 9"/>
                <a:gd name="T21" fmla="*/ 2147483647 h 11"/>
                <a:gd name="T22" fmla="*/ 2147483647 w 9"/>
                <a:gd name="T23" fmla="*/ 2147483647 h 11"/>
                <a:gd name="T24" fmla="*/ 0 w 9"/>
                <a:gd name="T25" fmla="*/ 2147483647 h 11"/>
                <a:gd name="T26" fmla="*/ 0 w 9"/>
                <a:gd name="T27" fmla="*/ 2147483647 h 11"/>
                <a:gd name="T28" fmla="*/ 0 w 9"/>
                <a:gd name="T29" fmla="*/ 2147483647 h 11"/>
                <a:gd name="T30" fmla="*/ 2147483647 w 9"/>
                <a:gd name="T31" fmla="*/ 2147483647 h 11"/>
                <a:gd name="T32" fmla="*/ 2147483647 w 9"/>
                <a:gd name="T33" fmla="*/ 0 h 11"/>
                <a:gd name="T34" fmla="*/ 2147483647 w 9"/>
                <a:gd name="T35" fmla="*/ 0 h 11"/>
                <a:gd name="T36" fmla="*/ 2147483647 w 9"/>
                <a:gd name="T37" fmla="*/ 0 h 11"/>
                <a:gd name="T38" fmla="*/ 2147483647 w 9"/>
                <a:gd name="T39" fmla="*/ 2147483647 h 11"/>
                <a:gd name="T40" fmla="*/ 2147483647 w 9"/>
                <a:gd name="T41" fmla="*/ 2147483647 h 11"/>
                <a:gd name="T42" fmla="*/ 2147483647 w 9"/>
                <a:gd name="T43" fmla="*/ 2147483647 h 11"/>
                <a:gd name="T44" fmla="*/ 2147483647 w 9"/>
                <a:gd name="T45" fmla="*/ 2147483647 h 11"/>
                <a:gd name="T46" fmla="*/ 2147483647 w 9"/>
                <a:gd name="T47" fmla="*/ 2147483647 h 11"/>
                <a:gd name="T48" fmla="*/ 2147483647 w 9"/>
                <a:gd name="T49" fmla="*/ 2147483647 h 11"/>
                <a:gd name="T50" fmla="*/ 2147483647 w 9"/>
                <a:gd name="T51" fmla="*/ 2147483647 h 11"/>
                <a:gd name="T52" fmla="*/ 2147483647 w 9"/>
                <a:gd name="T53" fmla="*/ 2147483647 h 11"/>
                <a:gd name="T54" fmla="*/ 2147483647 w 9"/>
                <a:gd name="T55" fmla="*/ 2147483647 h 11"/>
                <a:gd name="T56" fmla="*/ 2147483647 w 9"/>
                <a:gd name="T57" fmla="*/ 2147483647 h 11"/>
                <a:gd name="T58" fmla="*/ 2147483647 w 9"/>
                <a:gd name="T59" fmla="*/ 2147483647 h 11"/>
                <a:gd name="T60" fmla="*/ 2147483647 w 9"/>
                <a:gd name="T61" fmla="*/ 2147483647 h 11"/>
                <a:gd name="T62" fmla="*/ 2147483647 w 9"/>
                <a:gd name="T63" fmla="*/ 2147483647 h 11"/>
                <a:gd name="T64" fmla="*/ 2147483647 w 9"/>
                <a:gd name="T65" fmla="*/ 2147483647 h 11"/>
                <a:gd name="T66" fmla="*/ 2147483647 w 9"/>
                <a:gd name="T67" fmla="*/ 2147483647 h 11"/>
                <a:gd name="T68" fmla="*/ 2147483647 w 9"/>
                <a:gd name="T69" fmla="*/ 2147483647 h 11"/>
                <a:gd name="T70" fmla="*/ 2147483647 w 9"/>
                <a:gd name="T71" fmla="*/ 2147483647 h 11"/>
                <a:gd name="T72" fmla="*/ 2147483647 w 9"/>
                <a:gd name="T73" fmla="*/ 2147483647 h 11"/>
                <a:gd name="T74" fmla="*/ 2147483647 w 9"/>
                <a:gd name="T75" fmla="*/ 2147483647 h 11"/>
                <a:gd name="T76" fmla="*/ 2147483647 w 9"/>
                <a:gd name="T77" fmla="*/ 2147483647 h 11"/>
                <a:gd name="T78" fmla="*/ 2147483647 w 9"/>
                <a:gd name="T79" fmla="*/ 2147483647 h 11"/>
                <a:gd name="T80" fmla="*/ 2147483647 w 9"/>
                <a:gd name="T81" fmla="*/ 2147483647 h 11"/>
                <a:gd name="T82" fmla="*/ 2147483647 w 9"/>
                <a:gd name="T83" fmla="*/ 2147483647 h 11"/>
                <a:gd name="T84" fmla="*/ 2147483647 w 9"/>
                <a:gd name="T85" fmla="*/ 2147483647 h 11"/>
                <a:gd name="T86" fmla="*/ 2147483647 w 9"/>
                <a:gd name="T87" fmla="*/ 2147483647 h 11"/>
                <a:gd name="T88" fmla="*/ 2147483647 w 9"/>
                <a:gd name="T89" fmla="*/ 2147483647 h 11"/>
                <a:gd name="T90" fmla="*/ 2147483647 w 9"/>
                <a:gd name="T91" fmla="*/ 2147483647 h 11"/>
                <a:gd name="T92" fmla="*/ 2147483647 w 9"/>
                <a:gd name="T93" fmla="*/ 2147483647 h 11"/>
                <a:gd name="T94" fmla="*/ 2147483647 w 9"/>
                <a:gd name="T95" fmla="*/ 2147483647 h 11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1"/>
                <a:gd name="T146" fmla="*/ 9 w 9"/>
                <a:gd name="T147" fmla="*/ 11 h 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1">
                  <a:moveTo>
                    <a:pt x="9" y="9"/>
                  </a:moveTo>
                  <a:lnTo>
                    <a:pt x="9" y="9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9" y="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4" name="Freeform 357"/>
            <p:cNvSpPr>
              <a:spLocks noChangeArrowheads="1"/>
            </p:cNvSpPr>
            <p:nvPr/>
          </p:nvSpPr>
          <p:spPr bwMode="auto">
            <a:xfrm>
              <a:off x="4667152" y="1693660"/>
              <a:ext cx="11704" cy="12371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0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0 w 12"/>
                <a:gd name="T13" fmla="*/ 2147483647 h 11"/>
                <a:gd name="T14" fmla="*/ 0 w 12"/>
                <a:gd name="T15" fmla="*/ 2147483647 h 11"/>
                <a:gd name="T16" fmla="*/ 2147483647 w 12"/>
                <a:gd name="T17" fmla="*/ 2147483647 h 11"/>
                <a:gd name="T18" fmla="*/ 2147483647 w 12"/>
                <a:gd name="T19" fmla="*/ 2147483647 h 11"/>
                <a:gd name="T20" fmla="*/ 2147483647 w 12"/>
                <a:gd name="T21" fmla="*/ 2147483647 h 11"/>
                <a:gd name="T22" fmla="*/ 2147483647 w 12"/>
                <a:gd name="T23" fmla="*/ 2147483647 h 11"/>
                <a:gd name="T24" fmla="*/ 2147483647 w 12"/>
                <a:gd name="T25" fmla="*/ 2147483647 h 11"/>
                <a:gd name="T26" fmla="*/ 2147483647 w 12"/>
                <a:gd name="T27" fmla="*/ 2147483647 h 11"/>
                <a:gd name="T28" fmla="*/ 2147483647 w 12"/>
                <a:gd name="T29" fmla="*/ 2147483647 h 11"/>
                <a:gd name="T30" fmla="*/ 2147483647 w 12"/>
                <a:gd name="T31" fmla="*/ 2147483647 h 11"/>
                <a:gd name="T32" fmla="*/ 2147483647 w 12"/>
                <a:gd name="T33" fmla="*/ 2147483647 h 11"/>
                <a:gd name="T34" fmla="*/ 2147483647 w 12"/>
                <a:gd name="T35" fmla="*/ 2147483647 h 11"/>
                <a:gd name="T36" fmla="*/ 2147483647 w 12"/>
                <a:gd name="T37" fmla="*/ 2147483647 h 11"/>
                <a:gd name="T38" fmla="*/ 0 w 12"/>
                <a:gd name="T39" fmla="*/ 2147483647 h 11"/>
                <a:gd name="T40" fmla="*/ 0 w 12"/>
                <a:gd name="T41" fmla="*/ 2147483647 h 11"/>
                <a:gd name="T42" fmla="*/ 0 w 12"/>
                <a:gd name="T43" fmla="*/ 2147483647 h 11"/>
                <a:gd name="T44" fmla="*/ 2147483647 w 12"/>
                <a:gd name="T45" fmla="*/ 0 h 11"/>
                <a:gd name="T46" fmla="*/ 2147483647 w 12"/>
                <a:gd name="T47" fmla="*/ 0 h 11"/>
                <a:gd name="T48" fmla="*/ 2147483647 w 12"/>
                <a:gd name="T49" fmla="*/ 0 h 11"/>
                <a:gd name="T50" fmla="*/ 2147483647 w 12"/>
                <a:gd name="T51" fmla="*/ 2147483647 h 11"/>
                <a:gd name="T52" fmla="*/ 2147483647 w 12"/>
                <a:gd name="T53" fmla="*/ 2147483647 h 11"/>
                <a:gd name="T54" fmla="*/ 2147483647 w 12"/>
                <a:gd name="T55" fmla="*/ 2147483647 h 11"/>
                <a:gd name="T56" fmla="*/ 2147483647 w 12"/>
                <a:gd name="T57" fmla="*/ 2147483647 h 11"/>
                <a:gd name="T58" fmla="*/ 2147483647 w 12"/>
                <a:gd name="T59" fmla="*/ 2147483647 h 11"/>
                <a:gd name="T60" fmla="*/ 2147483647 w 12"/>
                <a:gd name="T61" fmla="*/ 2147483647 h 11"/>
                <a:gd name="T62" fmla="*/ 2147483647 w 12"/>
                <a:gd name="T63" fmla="*/ 2147483647 h 11"/>
                <a:gd name="T64" fmla="*/ 2147483647 w 12"/>
                <a:gd name="T65" fmla="*/ 2147483647 h 11"/>
                <a:gd name="T66" fmla="*/ 2147483647 w 12"/>
                <a:gd name="T67" fmla="*/ 2147483647 h 11"/>
                <a:gd name="T68" fmla="*/ 2147483647 w 12"/>
                <a:gd name="T69" fmla="*/ 2147483647 h 11"/>
                <a:gd name="T70" fmla="*/ 2147483647 w 12"/>
                <a:gd name="T71" fmla="*/ 2147483647 h 11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"/>
                <a:gd name="T109" fmla="*/ 0 h 11"/>
                <a:gd name="T110" fmla="*/ 12 w 12"/>
                <a:gd name="T111" fmla="*/ 11 h 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" h="11">
                  <a:moveTo>
                    <a:pt x="7" y="11"/>
                  </a:moveTo>
                  <a:lnTo>
                    <a:pt x="5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7" y="1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5" name="Freeform 358"/>
            <p:cNvSpPr>
              <a:spLocks noChangeArrowheads="1"/>
            </p:cNvSpPr>
            <p:nvPr/>
          </p:nvSpPr>
          <p:spPr bwMode="auto">
            <a:xfrm>
              <a:off x="4668615" y="1700729"/>
              <a:ext cx="4389" cy="3538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0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0 h 3"/>
                <a:gd name="T12" fmla="*/ 2147483647 w 5"/>
                <a:gd name="T13" fmla="*/ 0 h 3"/>
                <a:gd name="T14" fmla="*/ 2147483647 w 5"/>
                <a:gd name="T15" fmla="*/ 0 h 3"/>
                <a:gd name="T16" fmla="*/ 2147483647 w 5"/>
                <a:gd name="T17" fmla="*/ 2147483647 h 3"/>
                <a:gd name="T18" fmla="*/ 0 w 5"/>
                <a:gd name="T19" fmla="*/ 2147483647 h 3"/>
                <a:gd name="T20" fmla="*/ 2147483647 w 5"/>
                <a:gd name="T21" fmla="*/ 2147483647 h 3"/>
                <a:gd name="T22" fmla="*/ 2147483647 w 5"/>
                <a:gd name="T23" fmla="*/ 2147483647 h 3"/>
                <a:gd name="T24" fmla="*/ 2147483647 w 5"/>
                <a:gd name="T25" fmla="*/ 2147483647 h 3"/>
                <a:gd name="T26" fmla="*/ 2147483647 w 5"/>
                <a:gd name="T27" fmla="*/ 2147483647 h 3"/>
                <a:gd name="T28" fmla="*/ 2147483647 w 5"/>
                <a:gd name="T29" fmla="*/ 2147483647 h 3"/>
                <a:gd name="T30" fmla="*/ 2147483647 w 5"/>
                <a:gd name="T31" fmla="*/ 2147483647 h 3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3"/>
                <a:gd name="T50" fmla="*/ 5 w 5"/>
                <a:gd name="T51" fmla="*/ 3 h 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6" name="Freeform 359"/>
            <p:cNvSpPr>
              <a:spLocks noChangeArrowheads="1"/>
            </p:cNvSpPr>
            <p:nvPr/>
          </p:nvSpPr>
          <p:spPr bwMode="auto">
            <a:xfrm>
              <a:off x="4678865" y="1693660"/>
              <a:ext cx="17556" cy="12371"/>
            </a:xfrm>
            <a:custGeom>
              <a:avLst/>
              <a:gdLst>
                <a:gd name="T0" fmla="*/ 2147483647 w 21"/>
                <a:gd name="T1" fmla="*/ 0 h 11"/>
                <a:gd name="T2" fmla="*/ 2147483647 w 21"/>
                <a:gd name="T3" fmla="*/ 2147483647 h 11"/>
                <a:gd name="T4" fmla="*/ 2147483647 w 21"/>
                <a:gd name="T5" fmla="*/ 2147483647 h 11"/>
                <a:gd name="T6" fmla="*/ 0 w 21"/>
                <a:gd name="T7" fmla="*/ 2147483647 h 11"/>
                <a:gd name="T8" fmla="*/ 2147483647 w 21"/>
                <a:gd name="T9" fmla="*/ 2147483647 h 11"/>
                <a:gd name="T10" fmla="*/ 2147483647 w 21"/>
                <a:gd name="T11" fmla="*/ 0 h 11"/>
                <a:gd name="T12" fmla="*/ 2147483647 w 21"/>
                <a:gd name="T13" fmla="*/ 0 h 11"/>
                <a:gd name="T14" fmla="*/ 2147483647 w 21"/>
                <a:gd name="T15" fmla="*/ 0 h 11"/>
                <a:gd name="T16" fmla="*/ 2147483647 w 21"/>
                <a:gd name="T17" fmla="*/ 2147483647 h 11"/>
                <a:gd name="T18" fmla="*/ 2147483647 w 21"/>
                <a:gd name="T19" fmla="*/ 0 h 11"/>
                <a:gd name="T20" fmla="*/ 2147483647 w 21"/>
                <a:gd name="T21" fmla="*/ 0 h 11"/>
                <a:gd name="T22" fmla="*/ 2147483647 w 21"/>
                <a:gd name="T23" fmla="*/ 0 h 11"/>
                <a:gd name="T24" fmla="*/ 2147483647 w 21"/>
                <a:gd name="T25" fmla="*/ 2147483647 h 11"/>
                <a:gd name="T26" fmla="*/ 2147483647 w 21"/>
                <a:gd name="T27" fmla="*/ 2147483647 h 11"/>
                <a:gd name="T28" fmla="*/ 2147483647 w 21"/>
                <a:gd name="T29" fmla="*/ 2147483647 h 11"/>
                <a:gd name="T30" fmla="*/ 2147483647 w 21"/>
                <a:gd name="T31" fmla="*/ 2147483647 h 11"/>
                <a:gd name="T32" fmla="*/ 2147483647 w 21"/>
                <a:gd name="T33" fmla="*/ 2147483647 h 11"/>
                <a:gd name="T34" fmla="*/ 2147483647 w 21"/>
                <a:gd name="T35" fmla="*/ 2147483647 h 11"/>
                <a:gd name="T36" fmla="*/ 2147483647 w 21"/>
                <a:gd name="T37" fmla="*/ 2147483647 h 11"/>
                <a:gd name="T38" fmla="*/ 2147483647 w 21"/>
                <a:gd name="T39" fmla="*/ 2147483647 h 11"/>
                <a:gd name="T40" fmla="*/ 2147483647 w 21"/>
                <a:gd name="T41" fmla="*/ 2147483647 h 11"/>
                <a:gd name="T42" fmla="*/ 2147483647 w 21"/>
                <a:gd name="T43" fmla="*/ 2147483647 h 11"/>
                <a:gd name="T44" fmla="*/ 2147483647 w 21"/>
                <a:gd name="T45" fmla="*/ 2147483647 h 11"/>
                <a:gd name="T46" fmla="*/ 2147483647 w 21"/>
                <a:gd name="T47" fmla="*/ 2147483647 h 11"/>
                <a:gd name="T48" fmla="*/ 2147483647 w 21"/>
                <a:gd name="T49" fmla="*/ 2147483647 h 11"/>
                <a:gd name="T50" fmla="*/ 2147483647 w 21"/>
                <a:gd name="T51" fmla="*/ 2147483647 h 11"/>
                <a:gd name="T52" fmla="*/ 2147483647 w 21"/>
                <a:gd name="T53" fmla="*/ 2147483647 h 11"/>
                <a:gd name="T54" fmla="*/ 2147483647 w 21"/>
                <a:gd name="T55" fmla="*/ 2147483647 h 11"/>
                <a:gd name="T56" fmla="*/ 2147483647 w 21"/>
                <a:gd name="T57" fmla="*/ 2147483647 h 11"/>
                <a:gd name="T58" fmla="*/ 2147483647 w 21"/>
                <a:gd name="T59" fmla="*/ 2147483647 h 11"/>
                <a:gd name="T60" fmla="*/ 2147483647 w 21"/>
                <a:gd name="T61" fmla="*/ 2147483647 h 11"/>
                <a:gd name="T62" fmla="*/ 2147483647 w 21"/>
                <a:gd name="T63" fmla="*/ 2147483647 h 11"/>
                <a:gd name="T64" fmla="*/ 2147483647 w 21"/>
                <a:gd name="T65" fmla="*/ 2147483647 h 11"/>
                <a:gd name="T66" fmla="*/ 2147483647 w 21"/>
                <a:gd name="T67" fmla="*/ 2147483647 h 11"/>
                <a:gd name="T68" fmla="*/ 2147483647 w 21"/>
                <a:gd name="T69" fmla="*/ 2147483647 h 11"/>
                <a:gd name="T70" fmla="*/ 2147483647 w 21"/>
                <a:gd name="T71" fmla="*/ 2147483647 h 11"/>
                <a:gd name="T72" fmla="*/ 2147483647 w 21"/>
                <a:gd name="T73" fmla="*/ 2147483647 h 11"/>
                <a:gd name="T74" fmla="*/ 2147483647 w 21"/>
                <a:gd name="T75" fmla="*/ 2147483647 h 11"/>
                <a:gd name="T76" fmla="*/ 2147483647 w 21"/>
                <a:gd name="T77" fmla="*/ 2147483647 h 11"/>
                <a:gd name="T78" fmla="*/ 2147483647 w 21"/>
                <a:gd name="T79" fmla="*/ 2147483647 h 11"/>
                <a:gd name="T80" fmla="*/ 2147483647 w 21"/>
                <a:gd name="T81" fmla="*/ 2147483647 h 11"/>
                <a:gd name="T82" fmla="*/ 0 w 21"/>
                <a:gd name="T83" fmla="*/ 2147483647 h 11"/>
                <a:gd name="T84" fmla="*/ 2147483647 w 21"/>
                <a:gd name="T85" fmla="*/ 2147483647 h 11"/>
                <a:gd name="T86" fmla="*/ 2147483647 w 21"/>
                <a:gd name="T87" fmla="*/ 2147483647 h 11"/>
                <a:gd name="T88" fmla="*/ 2147483647 w 21"/>
                <a:gd name="T89" fmla="*/ 2147483647 h 11"/>
                <a:gd name="T90" fmla="*/ 2147483647 w 21"/>
                <a:gd name="T91" fmla="*/ 2147483647 h 11"/>
                <a:gd name="T92" fmla="*/ 0 w 21"/>
                <a:gd name="T93" fmla="*/ 0 h 11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1"/>
                <a:gd name="T143" fmla="*/ 21 w 21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1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7" name="Freeform 360"/>
            <p:cNvSpPr>
              <a:spLocks noChangeArrowheads="1"/>
            </p:cNvSpPr>
            <p:nvPr/>
          </p:nvSpPr>
          <p:spPr bwMode="auto">
            <a:xfrm>
              <a:off x="4697885" y="1690122"/>
              <a:ext cx="1463" cy="3538"/>
            </a:xfrm>
            <a:custGeom>
              <a:avLst/>
              <a:gdLst>
                <a:gd name="T0" fmla="*/ 2147483647 w 2"/>
                <a:gd name="T1" fmla="*/ 0 h 4"/>
                <a:gd name="T2" fmla="*/ 2147483647 w 2"/>
                <a:gd name="T3" fmla="*/ 2147483647 h 4"/>
                <a:gd name="T4" fmla="*/ 2147483647 w 2"/>
                <a:gd name="T5" fmla="*/ 2147483647 h 4"/>
                <a:gd name="T6" fmla="*/ 0 w 2"/>
                <a:gd name="T7" fmla="*/ 2147483647 h 4"/>
                <a:gd name="T8" fmla="*/ 0 w 2"/>
                <a:gd name="T9" fmla="*/ 0 h 4"/>
                <a:gd name="T10" fmla="*/ 2147483647 w 2"/>
                <a:gd name="T11" fmla="*/ 0 h 4"/>
                <a:gd name="T12" fmla="*/ 2147483647 w 2"/>
                <a:gd name="T13" fmla="*/ 0 h 4"/>
                <a:gd name="T14" fmla="*/ 2147483647 w 2"/>
                <a:gd name="T15" fmla="*/ 0 h 4"/>
                <a:gd name="T16" fmla="*/ 2147483647 w 2"/>
                <a:gd name="T17" fmla="*/ 2147483647 h 4"/>
                <a:gd name="T18" fmla="*/ 2147483647 w 2"/>
                <a:gd name="T19" fmla="*/ 2147483647 h 4"/>
                <a:gd name="T20" fmla="*/ 2147483647 w 2"/>
                <a:gd name="T21" fmla="*/ 2147483647 h 4"/>
                <a:gd name="T22" fmla="*/ 2147483647 w 2"/>
                <a:gd name="T23" fmla="*/ 2147483647 h 4"/>
                <a:gd name="T24" fmla="*/ 0 w 2"/>
                <a:gd name="T25" fmla="*/ 2147483647 h 4"/>
                <a:gd name="T26" fmla="*/ 0 w 2"/>
                <a:gd name="T27" fmla="*/ 2147483647 h 4"/>
                <a:gd name="T28" fmla="*/ 0 w 2"/>
                <a:gd name="T29" fmla="*/ 2147483647 h 4"/>
                <a:gd name="T30" fmla="*/ 0 w 2"/>
                <a:gd name="T31" fmla="*/ 2147483647 h 4"/>
                <a:gd name="T32" fmla="*/ 0 w 2"/>
                <a:gd name="T33" fmla="*/ 2147483647 h 4"/>
                <a:gd name="T34" fmla="*/ 0 w 2"/>
                <a:gd name="T35" fmla="*/ 0 h 4"/>
                <a:gd name="T36" fmla="*/ 0 w 2"/>
                <a:gd name="T37" fmla="*/ 0 h 4"/>
                <a:gd name="T38" fmla="*/ 0 w 2"/>
                <a:gd name="T39" fmla="*/ 0 h 4"/>
                <a:gd name="T40" fmla="*/ 0 w 2"/>
                <a:gd name="T41" fmla="*/ 0 h 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"/>
                <a:gd name="T64" fmla="*/ 0 h 4"/>
                <a:gd name="T65" fmla="*/ 2 w 2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8" name="Freeform 361"/>
            <p:cNvSpPr>
              <a:spLocks noChangeArrowheads="1"/>
            </p:cNvSpPr>
            <p:nvPr/>
          </p:nvSpPr>
          <p:spPr bwMode="auto">
            <a:xfrm>
              <a:off x="4696422" y="1693660"/>
              <a:ext cx="7315" cy="12371"/>
            </a:xfrm>
            <a:custGeom>
              <a:avLst/>
              <a:gdLst>
                <a:gd name="T0" fmla="*/ 2147483647 w 7"/>
                <a:gd name="T1" fmla="*/ 0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0 w 7"/>
                <a:gd name="T7" fmla="*/ 2147483647 h 11"/>
                <a:gd name="T8" fmla="*/ 2147483647 w 7"/>
                <a:gd name="T9" fmla="*/ 0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2147483647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0 w 7"/>
                <a:gd name="T23" fmla="*/ 2147483647 h 11"/>
                <a:gd name="T24" fmla="*/ 0 w 7"/>
                <a:gd name="T25" fmla="*/ 2147483647 h 11"/>
                <a:gd name="T26" fmla="*/ 0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0 w 7"/>
                <a:gd name="T41" fmla="*/ 2147483647 h 11"/>
                <a:gd name="T42" fmla="*/ 0 w 7"/>
                <a:gd name="T43" fmla="*/ 2147483647 h 11"/>
                <a:gd name="T44" fmla="*/ 0 w 7"/>
                <a:gd name="T45" fmla="*/ 0 h 11"/>
                <a:gd name="T46" fmla="*/ 2147483647 w 7"/>
                <a:gd name="T47" fmla="*/ 0 h 11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1"/>
                <a:gd name="T74" fmla="*/ 7 w 7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1">
                  <a:moveTo>
                    <a:pt x="4" y="0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49" name="Freeform 362"/>
            <p:cNvSpPr>
              <a:spLocks noChangeArrowheads="1"/>
            </p:cNvSpPr>
            <p:nvPr/>
          </p:nvSpPr>
          <p:spPr bwMode="auto">
            <a:xfrm>
              <a:off x="4703737" y="1693660"/>
              <a:ext cx="11704" cy="12371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0 w 14"/>
                <a:gd name="T7" fmla="*/ 2147483647 h 11"/>
                <a:gd name="T8" fmla="*/ 2147483647 w 14"/>
                <a:gd name="T9" fmla="*/ 0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0 h 11"/>
                <a:gd name="T16" fmla="*/ 2147483647 w 14"/>
                <a:gd name="T17" fmla="*/ 0 h 11"/>
                <a:gd name="T18" fmla="*/ 2147483647 w 14"/>
                <a:gd name="T19" fmla="*/ 0 h 11"/>
                <a:gd name="T20" fmla="*/ 2147483647 w 14"/>
                <a:gd name="T21" fmla="*/ 0 h 11"/>
                <a:gd name="T22" fmla="*/ 2147483647 w 14"/>
                <a:gd name="T23" fmla="*/ 0 h 11"/>
                <a:gd name="T24" fmla="*/ 2147483647 w 14"/>
                <a:gd name="T25" fmla="*/ 2147483647 h 11"/>
                <a:gd name="T26" fmla="*/ 2147483647 w 14"/>
                <a:gd name="T27" fmla="*/ 2147483647 h 11"/>
                <a:gd name="T28" fmla="*/ 2147483647 w 14"/>
                <a:gd name="T29" fmla="*/ 2147483647 h 11"/>
                <a:gd name="T30" fmla="*/ 2147483647 w 14"/>
                <a:gd name="T31" fmla="*/ 2147483647 h 11"/>
                <a:gd name="T32" fmla="*/ 2147483647 w 14"/>
                <a:gd name="T33" fmla="*/ 2147483647 h 11"/>
                <a:gd name="T34" fmla="*/ 2147483647 w 14"/>
                <a:gd name="T35" fmla="*/ 2147483647 h 11"/>
                <a:gd name="T36" fmla="*/ 2147483647 w 14"/>
                <a:gd name="T37" fmla="*/ 2147483647 h 11"/>
                <a:gd name="T38" fmla="*/ 2147483647 w 14"/>
                <a:gd name="T39" fmla="*/ 2147483647 h 11"/>
                <a:gd name="T40" fmla="*/ 2147483647 w 14"/>
                <a:gd name="T41" fmla="*/ 2147483647 h 11"/>
                <a:gd name="T42" fmla="*/ 2147483647 w 14"/>
                <a:gd name="T43" fmla="*/ 2147483647 h 11"/>
                <a:gd name="T44" fmla="*/ 2147483647 w 14"/>
                <a:gd name="T45" fmla="*/ 2147483647 h 11"/>
                <a:gd name="T46" fmla="*/ 2147483647 w 14"/>
                <a:gd name="T47" fmla="*/ 2147483647 h 11"/>
                <a:gd name="T48" fmla="*/ 2147483647 w 14"/>
                <a:gd name="T49" fmla="*/ 2147483647 h 11"/>
                <a:gd name="T50" fmla="*/ 2147483647 w 14"/>
                <a:gd name="T51" fmla="*/ 2147483647 h 11"/>
                <a:gd name="T52" fmla="*/ 2147483647 w 14"/>
                <a:gd name="T53" fmla="*/ 2147483647 h 11"/>
                <a:gd name="T54" fmla="*/ 2147483647 w 14"/>
                <a:gd name="T55" fmla="*/ 2147483647 h 11"/>
                <a:gd name="T56" fmla="*/ 2147483647 w 14"/>
                <a:gd name="T57" fmla="*/ 2147483647 h 11"/>
                <a:gd name="T58" fmla="*/ 2147483647 w 14"/>
                <a:gd name="T59" fmla="*/ 2147483647 h 11"/>
                <a:gd name="T60" fmla="*/ 2147483647 w 14"/>
                <a:gd name="T61" fmla="*/ 2147483647 h 11"/>
                <a:gd name="T62" fmla="*/ 2147483647 w 14"/>
                <a:gd name="T63" fmla="*/ 2147483647 h 11"/>
                <a:gd name="T64" fmla="*/ 2147483647 w 14"/>
                <a:gd name="T65" fmla="*/ 2147483647 h 11"/>
                <a:gd name="T66" fmla="*/ 2147483647 w 14"/>
                <a:gd name="T67" fmla="*/ 2147483647 h 11"/>
                <a:gd name="T68" fmla="*/ 2147483647 w 14"/>
                <a:gd name="T69" fmla="*/ 2147483647 h 11"/>
                <a:gd name="T70" fmla="*/ 2147483647 w 14"/>
                <a:gd name="T71" fmla="*/ 2147483647 h 11"/>
                <a:gd name="T72" fmla="*/ 2147483647 w 14"/>
                <a:gd name="T73" fmla="*/ 2147483647 h 11"/>
                <a:gd name="T74" fmla="*/ 2147483647 w 14"/>
                <a:gd name="T75" fmla="*/ 2147483647 h 11"/>
                <a:gd name="T76" fmla="*/ 2147483647 w 14"/>
                <a:gd name="T77" fmla="*/ 2147483647 h 11"/>
                <a:gd name="T78" fmla="*/ 2147483647 w 14"/>
                <a:gd name="T79" fmla="*/ 2147483647 h 11"/>
                <a:gd name="T80" fmla="*/ 2147483647 w 14"/>
                <a:gd name="T81" fmla="*/ 2147483647 h 11"/>
                <a:gd name="T82" fmla="*/ 2147483647 w 14"/>
                <a:gd name="T83" fmla="*/ 2147483647 h 11"/>
                <a:gd name="T84" fmla="*/ 2147483647 w 14"/>
                <a:gd name="T85" fmla="*/ 2147483647 h 11"/>
                <a:gd name="T86" fmla="*/ 0 w 14"/>
                <a:gd name="T87" fmla="*/ 2147483647 h 11"/>
                <a:gd name="T88" fmla="*/ 0 w 14"/>
                <a:gd name="T89" fmla="*/ 2147483647 h 11"/>
                <a:gd name="T90" fmla="*/ 2147483647 w 14"/>
                <a:gd name="T91" fmla="*/ 2147483647 h 11"/>
                <a:gd name="T92" fmla="*/ 2147483647 w 14"/>
                <a:gd name="T93" fmla="*/ 2147483647 h 11"/>
                <a:gd name="T94" fmla="*/ 2147483647 w 14"/>
                <a:gd name="T95" fmla="*/ 2147483647 h 11"/>
                <a:gd name="T96" fmla="*/ 2147483647 w 14"/>
                <a:gd name="T97" fmla="*/ 2147483647 h 11"/>
                <a:gd name="T98" fmla="*/ 2147483647 w 14"/>
                <a:gd name="T99" fmla="*/ 2147483647 h 11"/>
                <a:gd name="T100" fmla="*/ 2147483647 w 14"/>
                <a:gd name="T101" fmla="*/ 2147483647 h 11"/>
                <a:gd name="T102" fmla="*/ 2147483647 w 14"/>
                <a:gd name="T103" fmla="*/ 2147483647 h 11"/>
                <a:gd name="T104" fmla="*/ 2147483647 w 14"/>
                <a:gd name="T105" fmla="*/ 2147483647 h 11"/>
                <a:gd name="T106" fmla="*/ 0 w 14"/>
                <a:gd name="T107" fmla="*/ 2147483647 h 11"/>
                <a:gd name="T108" fmla="*/ 0 w 14"/>
                <a:gd name="T109" fmla="*/ 0 h 11"/>
                <a:gd name="T110" fmla="*/ 2147483647 w 14"/>
                <a:gd name="T111" fmla="*/ 0 h 11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"/>
                <a:gd name="T169" fmla="*/ 0 h 11"/>
                <a:gd name="T170" fmla="*/ 14 w 14"/>
                <a:gd name="T171" fmla="*/ 11 h 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" h="11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51" name="Freeform 364"/>
            <p:cNvSpPr>
              <a:spLocks noChangeArrowheads="1"/>
            </p:cNvSpPr>
            <p:nvPr/>
          </p:nvSpPr>
          <p:spPr bwMode="auto">
            <a:xfrm>
              <a:off x="4728609" y="1693660"/>
              <a:ext cx="10241" cy="12371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0 w 11"/>
                <a:gd name="T7" fmla="*/ 2147483647 h 11"/>
                <a:gd name="T8" fmla="*/ 2147483647 w 11"/>
                <a:gd name="T9" fmla="*/ 0 h 11"/>
                <a:gd name="T10" fmla="*/ 2147483647 w 11"/>
                <a:gd name="T11" fmla="*/ 0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0 w 11"/>
                <a:gd name="T35" fmla="*/ 2147483647 h 11"/>
                <a:gd name="T36" fmla="*/ 0 w 11"/>
                <a:gd name="T37" fmla="*/ 2147483647 h 11"/>
                <a:gd name="T38" fmla="*/ 0 w 11"/>
                <a:gd name="T39" fmla="*/ 2147483647 h 11"/>
                <a:gd name="T40" fmla="*/ 2147483647 w 11"/>
                <a:gd name="T41" fmla="*/ 2147483647 h 11"/>
                <a:gd name="T42" fmla="*/ 2147483647 w 11"/>
                <a:gd name="T43" fmla="*/ 0 h 11"/>
                <a:gd name="T44" fmla="*/ 2147483647 w 11"/>
                <a:gd name="T45" fmla="*/ 0 h 11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1"/>
                <a:gd name="T71" fmla="*/ 11 w 1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1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52" name="Freeform 365"/>
            <p:cNvSpPr>
              <a:spLocks noChangeArrowheads="1"/>
            </p:cNvSpPr>
            <p:nvPr/>
          </p:nvSpPr>
          <p:spPr bwMode="auto">
            <a:xfrm>
              <a:off x="4731535" y="1695425"/>
              <a:ext cx="1463" cy="10607"/>
            </a:xfrm>
            <a:custGeom>
              <a:avLst/>
              <a:gdLst>
                <a:gd name="T0" fmla="*/ 2147483647 w 3"/>
                <a:gd name="T1" fmla="*/ 0 h 9"/>
                <a:gd name="T2" fmla="*/ 2147483647 w 3"/>
                <a:gd name="T3" fmla="*/ 2147483647 h 9"/>
                <a:gd name="T4" fmla="*/ 2147483647 w 3"/>
                <a:gd name="T5" fmla="*/ 2147483647 h 9"/>
                <a:gd name="T6" fmla="*/ 0 w 3"/>
                <a:gd name="T7" fmla="*/ 2147483647 h 9"/>
                <a:gd name="T8" fmla="*/ 0 w 3"/>
                <a:gd name="T9" fmla="*/ 0 h 9"/>
                <a:gd name="T10" fmla="*/ 0 w 3"/>
                <a:gd name="T11" fmla="*/ 0 h 9"/>
                <a:gd name="T12" fmla="*/ 0 w 3"/>
                <a:gd name="T13" fmla="*/ 0 h 9"/>
                <a:gd name="T14" fmla="*/ 0 w 3"/>
                <a:gd name="T15" fmla="*/ 0 h 9"/>
                <a:gd name="T16" fmla="*/ 0 w 3"/>
                <a:gd name="T17" fmla="*/ 2147483647 h 9"/>
                <a:gd name="T18" fmla="*/ 0 w 3"/>
                <a:gd name="T19" fmla="*/ 2147483647 h 9"/>
                <a:gd name="T20" fmla="*/ 0 w 3"/>
                <a:gd name="T21" fmla="*/ 2147483647 h 9"/>
                <a:gd name="T22" fmla="*/ 0 w 3"/>
                <a:gd name="T23" fmla="*/ 2147483647 h 9"/>
                <a:gd name="T24" fmla="*/ 0 w 3"/>
                <a:gd name="T25" fmla="*/ 2147483647 h 9"/>
                <a:gd name="T26" fmla="*/ 0 w 3"/>
                <a:gd name="T27" fmla="*/ 2147483647 h 9"/>
                <a:gd name="T28" fmla="*/ 0 w 3"/>
                <a:gd name="T29" fmla="*/ 2147483647 h 9"/>
                <a:gd name="T30" fmla="*/ 0 w 3"/>
                <a:gd name="T31" fmla="*/ 2147483647 h 9"/>
                <a:gd name="T32" fmla="*/ 0 w 3"/>
                <a:gd name="T33" fmla="*/ 2147483647 h 9"/>
                <a:gd name="T34" fmla="*/ 0 w 3"/>
                <a:gd name="T35" fmla="*/ 2147483647 h 9"/>
                <a:gd name="T36" fmla="*/ 0 w 3"/>
                <a:gd name="T37" fmla="*/ 2147483647 h 9"/>
                <a:gd name="T38" fmla="*/ 0 w 3"/>
                <a:gd name="T39" fmla="*/ 2147483647 h 9"/>
                <a:gd name="T40" fmla="*/ 0 w 3"/>
                <a:gd name="T41" fmla="*/ 2147483647 h 9"/>
                <a:gd name="T42" fmla="*/ 0 w 3"/>
                <a:gd name="T43" fmla="*/ 2147483647 h 9"/>
                <a:gd name="T44" fmla="*/ 0 w 3"/>
                <a:gd name="T45" fmla="*/ 2147483647 h 9"/>
                <a:gd name="T46" fmla="*/ 0 w 3"/>
                <a:gd name="T47" fmla="*/ 2147483647 h 9"/>
                <a:gd name="T48" fmla="*/ 0 w 3"/>
                <a:gd name="T49" fmla="*/ 0 h 9"/>
                <a:gd name="T50" fmla="*/ 0 w 3"/>
                <a:gd name="T51" fmla="*/ 0 h 9"/>
                <a:gd name="T52" fmla="*/ 0 w 3"/>
                <a:gd name="T53" fmla="*/ 0 h 9"/>
                <a:gd name="T54" fmla="*/ 0 w 3"/>
                <a:gd name="T55" fmla="*/ 0 h 9"/>
                <a:gd name="T56" fmla="*/ 0 w 3"/>
                <a:gd name="T57" fmla="*/ 0 h 9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"/>
                <a:gd name="T88" fmla="*/ 0 h 9"/>
                <a:gd name="T89" fmla="*/ 3 w 3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" h="9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56" name="Freeform 369"/>
            <p:cNvSpPr>
              <a:spLocks noChangeArrowheads="1"/>
            </p:cNvSpPr>
            <p:nvPr/>
          </p:nvSpPr>
          <p:spPr bwMode="auto">
            <a:xfrm>
              <a:off x="2901007" y="2186933"/>
              <a:ext cx="330692" cy="107844"/>
            </a:xfrm>
            <a:custGeom>
              <a:avLst/>
              <a:gdLst>
                <a:gd name="T0" fmla="*/ 2147483647 w 370"/>
                <a:gd name="T1" fmla="*/ 0 h 113"/>
                <a:gd name="T2" fmla="*/ 2147483647 w 370"/>
                <a:gd name="T3" fmla="*/ 2147483647 h 113"/>
                <a:gd name="T4" fmla="*/ 2147483647 w 370"/>
                <a:gd name="T5" fmla="*/ 2147483647 h 113"/>
                <a:gd name="T6" fmla="*/ 0 w 370"/>
                <a:gd name="T7" fmla="*/ 2147483647 h 113"/>
                <a:gd name="T8" fmla="*/ 0 w 370"/>
                <a:gd name="T9" fmla="*/ 2147483647 h 113"/>
                <a:gd name="T10" fmla="*/ 2147483647 w 370"/>
                <a:gd name="T11" fmla="*/ 2147483647 h 113"/>
                <a:gd name="T12" fmla="*/ 2147483647 w 370"/>
                <a:gd name="T13" fmla="*/ 2147483647 h 113"/>
                <a:gd name="T14" fmla="*/ 2147483647 w 370"/>
                <a:gd name="T15" fmla="*/ 2147483647 h 113"/>
                <a:gd name="T16" fmla="*/ 2147483647 w 370"/>
                <a:gd name="T17" fmla="*/ 2147483647 h 113"/>
                <a:gd name="T18" fmla="*/ 2147483647 w 370"/>
                <a:gd name="T19" fmla="*/ 2147483647 h 113"/>
                <a:gd name="T20" fmla="*/ 2147483647 w 370"/>
                <a:gd name="T21" fmla="*/ 2147483647 h 113"/>
                <a:gd name="T22" fmla="*/ 2147483647 w 370"/>
                <a:gd name="T23" fmla="*/ 2147483647 h 113"/>
                <a:gd name="T24" fmla="*/ 2147483647 w 370"/>
                <a:gd name="T25" fmla="*/ 0 h 113"/>
                <a:gd name="T26" fmla="*/ 2147483647 w 370"/>
                <a:gd name="T27" fmla="*/ 2147483647 h 113"/>
                <a:gd name="T28" fmla="*/ 2147483647 w 370"/>
                <a:gd name="T29" fmla="*/ 2147483647 h 113"/>
                <a:gd name="T30" fmla="*/ 2147483647 w 370"/>
                <a:gd name="T31" fmla="*/ 2147483647 h 113"/>
                <a:gd name="T32" fmla="*/ 2147483647 w 370"/>
                <a:gd name="T33" fmla="*/ 2147483647 h 113"/>
                <a:gd name="T34" fmla="*/ 2147483647 w 370"/>
                <a:gd name="T35" fmla="*/ 2147483647 h 113"/>
                <a:gd name="T36" fmla="*/ 2147483647 w 370"/>
                <a:gd name="T37" fmla="*/ 2147483647 h 113"/>
                <a:gd name="T38" fmla="*/ 2147483647 w 370"/>
                <a:gd name="T39" fmla="*/ 2147483647 h 113"/>
                <a:gd name="T40" fmla="*/ 2147483647 w 370"/>
                <a:gd name="T41" fmla="*/ 2147483647 h 113"/>
                <a:gd name="T42" fmla="*/ 2147483647 w 370"/>
                <a:gd name="T43" fmla="*/ 2147483647 h 113"/>
                <a:gd name="T44" fmla="*/ 2147483647 w 370"/>
                <a:gd name="T45" fmla="*/ 2147483647 h 113"/>
                <a:gd name="T46" fmla="*/ 2147483647 w 370"/>
                <a:gd name="T47" fmla="*/ 2147483647 h 113"/>
                <a:gd name="T48" fmla="*/ 2147483647 w 370"/>
                <a:gd name="T49" fmla="*/ 2147483647 h 113"/>
                <a:gd name="T50" fmla="*/ 2147483647 w 370"/>
                <a:gd name="T51" fmla="*/ 2147483647 h 113"/>
                <a:gd name="T52" fmla="*/ 2147483647 w 370"/>
                <a:gd name="T53" fmla="*/ 2147483647 h 113"/>
                <a:gd name="T54" fmla="*/ 2147483647 w 370"/>
                <a:gd name="T55" fmla="*/ 2147483647 h 113"/>
                <a:gd name="T56" fmla="*/ 2147483647 w 370"/>
                <a:gd name="T57" fmla="*/ 2147483647 h 113"/>
                <a:gd name="T58" fmla="*/ 2147483647 w 370"/>
                <a:gd name="T59" fmla="*/ 2147483647 h 113"/>
                <a:gd name="T60" fmla="*/ 2147483647 w 370"/>
                <a:gd name="T61" fmla="*/ 2147483647 h 113"/>
                <a:gd name="T62" fmla="*/ 2147483647 w 370"/>
                <a:gd name="T63" fmla="*/ 2147483647 h 113"/>
                <a:gd name="T64" fmla="*/ 2147483647 w 370"/>
                <a:gd name="T65" fmla="*/ 2147483647 h 113"/>
                <a:gd name="T66" fmla="*/ 2147483647 w 370"/>
                <a:gd name="T67" fmla="*/ 2147483647 h 113"/>
                <a:gd name="T68" fmla="*/ 2147483647 w 370"/>
                <a:gd name="T69" fmla="*/ 2147483647 h 113"/>
                <a:gd name="T70" fmla="*/ 2147483647 w 370"/>
                <a:gd name="T71" fmla="*/ 2147483647 h 113"/>
                <a:gd name="T72" fmla="*/ 2147483647 w 370"/>
                <a:gd name="T73" fmla="*/ 2147483647 h 113"/>
                <a:gd name="T74" fmla="*/ 2147483647 w 370"/>
                <a:gd name="T75" fmla="*/ 2147483647 h 113"/>
                <a:gd name="T76" fmla="*/ 2147483647 w 370"/>
                <a:gd name="T77" fmla="*/ 2147483647 h 113"/>
                <a:gd name="T78" fmla="*/ 2147483647 w 370"/>
                <a:gd name="T79" fmla="*/ 2147483647 h 113"/>
                <a:gd name="T80" fmla="*/ 2147483647 w 370"/>
                <a:gd name="T81" fmla="*/ 2147483647 h 113"/>
                <a:gd name="T82" fmla="*/ 2147483647 w 370"/>
                <a:gd name="T83" fmla="*/ 2147483647 h 113"/>
                <a:gd name="T84" fmla="*/ 0 w 370"/>
                <a:gd name="T85" fmla="*/ 2147483647 h 113"/>
                <a:gd name="T86" fmla="*/ 0 w 370"/>
                <a:gd name="T87" fmla="*/ 2147483647 h 113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0"/>
                <a:gd name="T133" fmla="*/ 0 h 113"/>
                <a:gd name="T134" fmla="*/ 370 w 370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0" h="113">
                  <a:moveTo>
                    <a:pt x="0" y="57"/>
                  </a:moveTo>
                  <a:lnTo>
                    <a:pt x="19" y="45"/>
                  </a:lnTo>
                  <a:lnTo>
                    <a:pt x="37" y="34"/>
                  </a:lnTo>
                  <a:lnTo>
                    <a:pt x="58" y="24"/>
                  </a:lnTo>
                  <a:lnTo>
                    <a:pt x="82" y="16"/>
                  </a:lnTo>
                  <a:lnTo>
                    <a:pt x="105" y="10"/>
                  </a:lnTo>
                  <a:lnTo>
                    <a:pt x="131" y="6"/>
                  </a:lnTo>
                  <a:lnTo>
                    <a:pt x="156" y="2"/>
                  </a:lnTo>
                  <a:lnTo>
                    <a:pt x="182" y="0"/>
                  </a:lnTo>
                  <a:lnTo>
                    <a:pt x="207" y="2"/>
                  </a:lnTo>
                  <a:lnTo>
                    <a:pt x="233" y="4"/>
                  </a:lnTo>
                  <a:lnTo>
                    <a:pt x="259" y="8"/>
                  </a:lnTo>
                  <a:lnTo>
                    <a:pt x="282" y="14"/>
                  </a:lnTo>
                  <a:lnTo>
                    <a:pt x="305" y="22"/>
                  </a:lnTo>
                  <a:lnTo>
                    <a:pt x="328" y="30"/>
                  </a:lnTo>
                  <a:lnTo>
                    <a:pt x="349" y="43"/>
                  </a:lnTo>
                  <a:lnTo>
                    <a:pt x="370" y="57"/>
                  </a:lnTo>
                  <a:lnTo>
                    <a:pt x="349" y="71"/>
                  </a:lnTo>
                  <a:lnTo>
                    <a:pt x="328" y="83"/>
                  </a:lnTo>
                  <a:lnTo>
                    <a:pt x="305" y="93"/>
                  </a:lnTo>
                  <a:lnTo>
                    <a:pt x="282" y="101"/>
                  </a:lnTo>
                  <a:lnTo>
                    <a:pt x="259" y="105"/>
                  </a:lnTo>
                  <a:lnTo>
                    <a:pt x="233" y="109"/>
                  </a:lnTo>
                  <a:lnTo>
                    <a:pt x="207" y="113"/>
                  </a:lnTo>
                  <a:lnTo>
                    <a:pt x="182" y="113"/>
                  </a:lnTo>
                  <a:lnTo>
                    <a:pt x="156" y="111"/>
                  </a:lnTo>
                  <a:lnTo>
                    <a:pt x="131" y="109"/>
                  </a:lnTo>
                  <a:lnTo>
                    <a:pt x="105" y="103"/>
                  </a:lnTo>
                  <a:lnTo>
                    <a:pt x="82" y="97"/>
                  </a:lnTo>
                  <a:lnTo>
                    <a:pt x="58" y="89"/>
                  </a:lnTo>
                  <a:lnTo>
                    <a:pt x="37" y="81"/>
                  </a:lnTo>
                  <a:lnTo>
                    <a:pt x="19" y="6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57" name="Freeform 370"/>
            <p:cNvSpPr>
              <a:spLocks noChangeArrowheads="1"/>
            </p:cNvSpPr>
            <p:nvPr/>
          </p:nvSpPr>
          <p:spPr bwMode="auto">
            <a:xfrm>
              <a:off x="2901007" y="2186933"/>
              <a:ext cx="330692" cy="107844"/>
            </a:xfrm>
            <a:custGeom>
              <a:avLst/>
              <a:gdLst>
                <a:gd name="T0" fmla="*/ 2147483647 w 370"/>
                <a:gd name="T1" fmla="*/ 0 h 113"/>
                <a:gd name="T2" fmla="*/ 2147483647 w 370"/>
                <a:gd name="T3" fmla="*/ 2147483647 h 113"/>
                <a:gd name="T4" fmla="*/ 2147483647 w 370"/>
                <a:gd name="T5" fmla="*/ 2147483647 h 113"/>
                <a:gd name="T6" fmla="*/ 0 w 370"/>
                <a:gd name="T7" fmla="*/ 2147483647 h 113"/>
                <a:gd name="T8" fmla="*/ 0 w 370"/>
                <a:gd name="T9" fmla="*/ 2147483647 h 113"/>
                <a:gd name="T10" fmla="*/ 2147483647 w 370"/>
                <a:gd name="T11" fmla="*/ 2147483647 h 113"/>
                <a:gd name="T12" fmla="*/ 2147483647 w 370"/>
                <a:gd name="T13" fmla="*/ 2147483647 h 113"/>
                <a:gd name="T14" fmla="*/ 2147483647 w 370"/>
                <a:gd name="T15" fmla="*/ 2147483647 h 113"/>
                <a:gd name="T16" fmla="*/ 2147483647 w 370"/>
                <a:gd name="T17" fmla="*/ 2147483647 h 113"/>
                <a:gd name="T18" fmla="*/ 2147483647 w 370"/>
                <a:gd name="T19" fmla="*/ 2147483647 h 113"/>
                <a:gd name="T20" fmla="*/ 2147483647 w 370"/>
                <a:gd name="T21" fmla="*/ 2147483647 h 113"/>
                <a:gd name="T22" fmla="*/ 2147483647 w 370"/>
                <a:gd name="T23" fmla="*/ 2147483647 h 113"/>
                <a:gd name="T24" fmla="*/ 2147483647 w 370"/>
                <a:gd name="T25" fmla="*/ 0 h 113"/>
                <a:gd name="T26" fmla="*/ 2147483647 w 370"/>
                <a:gd name="T27" fmla="*/ 2147483647 h 113"/>
                <a:gd name="T28" fmla="*/ 2147483647 w 370"/>
                <a:gd name="T29" fmla="*/ 2147483647 h 113"/>
                <a:gd name="T30" fmla="*/ 2147483647 w 370"/>
                <a:gd name="T31" fmla="*/ 2147483647 h 113"/>
                <a:gd name="T32" fmla="*/ 2147483647 w 370"/>
                <a:gd name="T33" fmla="*/ 2147483647 h 113"/>
                <a:gd name="T34" fmla="*/ 2147483647 w 370"/>
                <a:gd name="T35" fmla="*/ 2147483647 h 113"/>
                <a:gd name="T36" fmla="*/ 2147483647 w 370"/>
                <a:gd name="T37" fmla="*/ 2147483647 h 113"/>
                <a:gd name="T38" fmla="*/ 2147483647 w 370"/>
                <a:gd name="T39" fmla="*/ 2147483647 h 113"/>
                <a:gd name="T40" fmla="*/ 2147483647 w 370"/>
                <a:gd name="T41" fmla="*/ 2147483647 h 113"/>
                <a:gd name="T42" fmla="*/ 2147483647 w 370"/>
                <a:gd name="T43" fmla="*/ 2147483647 h 113"/>
                <a:gd name="T44" fmla="*/ 2147483647 w 370"/>
                <a:gd name="T45" fmla="*/ 2147483647 h 113"/>
                <a:gd name="T46" fmla="*/ 2147483647 w 370"/>
                <a:gd name="T47" fmla="*/ 2147483647 h 113"/>
                <a:gd name="T48" fmla="*/ 2147483647 w 370"/>
                <a:gd name="T49" fmla="*/ 2147483647 h 113"/>
                <a:gd name="T50" fmla="*/ 2147483647 w 370"/>
                <a:gd name="T51" fmla="*/ 2147483647 h 113"/>
                <a:gd name="T52" fmla="*/ 2147483647 w 370"/>
                <a:gd name="T53" fmla="*/ 2147483647 h 113"/>
                <a:gd name="T54" fmla="*/ 2147483647 w 370"/>
                <a:gd name="T55" fmla="*/ 2147483647 h 113"/>
                <a:gd name="T56" fmla="*/ 2147483647 w 370"/>
                <a:gd name="T57" fmla="*/ 2147483647 h 113"/>
                <a:gd name="T58" fmla="*/ 2147483647 w 370"/>
                <a:gd name="T59" fmla="*/ 2147483647 h 113"/>
                <a:gd name="T60" fmla="*/ 2147483647 w 370"/>
                <a:gd name="T61" fmla="*/ 2147483647 h 113"/>
                <a:gd name="T62" fmla="*/ 2147483647 w 370"/>
                <a:gd name="T63" fmla="*/ 2147483647 h 113"/>
                <a:gd name="T64" fmla="*/ 2147483647 w 370"/>
                <a:gd name="T65" fmla="*/ 2147483647 h 113"/>
                <a:gd name="T66" fmla="*/ 2147483647 w 370"/>
                <a:gd name="T67" fmla="*/ 2147483647 h 113"/>
                <a:gd name="T68" fmla="*/ 2147483647 w 370"/>
                <a:gd name="T69" fmla="*/ 2147483647 h 113"/>
                <a:gd name="T70" fmla="*/ 2147483647 w 370"/>
                <a:gd name="T71" fmla="*/ 2147483647 h 113"/>
                <a:gd name="T72" fmla="*/ 2147483647 w 370"/>
                <a:gd name="T73" fmla="*/ 2147483647 h 113"/>
                <a:gd name="T74" fmla="*/ 2147483647 w 370"/>
                <a:gd name="T75" fmla="*/ 2147483647 h 113"/>
                <a:gd name="T76" fmla="*/ 2147483647 w 370"/>
                <a:gd name="T77" fmla="*/ 2147483647 h 113"/>
                <a:gd name="T78" fmla="*/ 2147483647 w 370"/>
                <a:gd name="T79" fmla="*/ 2147483647 h 113"/>
                <a:gd name="T80" fmla="*/ 2147483647 w 370"/>
                <a:gd name="T81" fmla="*/ 2147483647 h 113"/>
                <a:gd name="T82" fmla="*/ 2147483647 w 370"/>
                <a:gd name="T83" fmla="*/ 2147483647 h 113"/>
                <a:gd name="T84" fmla="*/ 0 w 370"/>
                <a:gd name="T85" fmla="*/ 2147483647 h 113"/>
                <a:gd name="T86" fmla="*/ 0 w 370"/>
                <a:gd name="T87" fmla="*/ 2147483647 h 113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0"/>
                <a:gd name="T133" fmla="*/ 0 h 113"/>
                <a:gd name="T134" fmla="*/ 370 w 370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0" h="113">
                  <a:moveTo>
                    <a:pt x="0" y="57"/>
                  </a:moveTo>
                  <a:lnTo>
                    <a:pt x="19" y="45"/>
                  </a:lnTo>
                  <a:lnTo>
                    <a:pt x="37" y="34"/>
                  </a:lnTo>
                  <a:lnTo>
                    <a:pt x="58" y="24"/>
                  </a:lnTo>
                  <a:lnTo>
                    <a:pt x="82" y="16"/>
                  </a:lnTo>
                  <a:lnTo>
                    <a:pt x="105" y="10"/>
                  </a:lnTo>
                  <a:lnTo>
                    <a:pt x="131" y="6"/>
                  </a:lnTo>
                  <a:lnTo>
                    <a:pt x="156" y="2"/>
                  </a:lnTo>
                  <a:lnTo>
                    <a:pt x="182" y="0"/>
                  </a:lnTo>
                  <a:lnTo>
                    <a:pt x="207" y="2"/>
                  </a:lnTo>
                  <a:lnTo>
                    <a:pt x="233" y="4"/>
                  </a:lnTo>
                  <a:lnTo>
                    <a:pt x="259" y="8"/>
                  </a:lnTo>
                  <a:lnTo>
                    <a:pt x="282" y="14"/>
                  </a:lnTo>
                  <a:lnTo>
                    <a:pt x="305" y="22"/>
                  </a:lnTo>
                  <a:lnTo>
                    <a:pt x="328" y="30"/>
                  </a:lnTo>
                  <a:lnTo>
                    <a:pt x="349" y="43"/>
                  </a:lnTo>
                  <a:lnTo>
                    <a:pt x="370" y="57"/>
                  </a:lnTo>
                  <a:lnTo>
                    <a:pt x="349" y="71"/>
                  </a:lnTo>
                  <a:lnTo>
                    <a:pt x="328" y="83"/>
                  </a:lnTo>
                  <a:lnTo>
                    <a:pt x="305" y="93"/>
                  </a:lnTo>
                  <a:lnTo>
                    <a:pt x="282" y="101"/>
                  </a:lnTo>
                  <a:lnTo>
                    <a:pt x="259" y="105"/>
                  </a:lnTo>
                  <a:lnTo>
                    <a:pt x="233" y="109"/>
                  </a:lnTo>
                  <a:lnTo>
                    <a:pt x="207" y="113"/>
                  </a:lnTo>
                  <a:lnTo>
                    <a:pt x="182" y="113"/>
                  </a:lnTo>
                  <a:lnTo>
                    <a:pt x="156" y="111"/>
                  </a:lnTo>
                  <a:lnTo>
                    <a:pt x="131" y="109"/>
                  </a:lnTo>
                  <a:lnTo>
                    <a:pt x="105" y="103"/>
                  </a:lnTo>
                  <a:lnTo>
                    <a:pt x="82" y="97"/>
                  </a:lnTo>
                  <a:lnTo>
                    <a:pt x="58" y="89"/>
                  </a:lnTo>
                  <a:lnTo>
                    <a:pt x="37" y="81"/>
                  </a:lnTo>
                  <a:lnTo>
                    <a:pt x="19" y="69"/>
                  </a:lnTo>
                  <a:lnTo>
                    <a:pt x="0" y="5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58" name="Freeform 371"/>
            <p:cNvSpPr>
              <a:spLocks noChangeArrowheads="1"/>
            </p:cNvSpPr>
            <p:nvPr/>
          </p:nvSpPr>
          <p:spPr bwMode="auto">
            <a:xfrm>
              <a:off x="3176104" y="2241743"/>
              <a:ext cx="57067" cy="86630"/>
            </a:xfrm>
            <a:custGeom>
              <a:avLst/>
              <a:gdLst>
                <a:gd name="T0" fmla="*/ 2147483647 w 63"/>
                <a:gd name="T1" fmla="*/ 0 h 91"/>
                <a:gd name="T2" fmla="*/ 2147483647 w 63"/>
                <a:gd name="T3" fmla="*/ 2147483647 h 91"/>
                <a:gd name="T4" fmla="*/ 2147483647 w 63"/>
                <a:gd name="T5" fmla="*/ 2147483647 h 91"/>
                <a:gd name="T6" fmla="*/ 0 w 63"/>
                <a:gd name="T7" fmla="*/ 2147483647 h 91"/>
                <a:gd name="T8" fmla="*/ 2147483647 w 63"/>
                <a:gd name="T9" fmla="*/ 2147483647 h 91"/>
                <a:gd name="T10" fmla="*/ 2147483647 w 63"/>
                <a:gd name="T11" fmla="*/ 2147483647 h 91"/>
                <a:gd name="T12" fmla="*/ 2147483647 w 63"/>
                <a:gd name="T13" fmla="*/ 2147483647 h 91"/>
                <a:gd name="T14" fmla="*/ 2147483647 w 63"/>
                <a:gd name="T15" fmla="*/ 2147483647 h 91"/>
                <a:gd name="T16" fmla="*/ 0 w 63"/>
                <a:gd name="T17" fmla="*/ 2147483647 h 91"/>
                <a:gd name="T18" fmla="*/ 2147483647 w 63"/>
                <a:gd name="T19" fmla="*/ 2147483647 h 91"/>
                <a:gd name="T20" fmla="*/ 2147483647 w 63"/>
                <a:gd name="T21" fmla="*/ 2147483647 h 91"/>
                <a:gd name="T22" fmla="*/ 2147483647 w 63"/>
                <a:gd name="T23" fmla="*/ 2147483647 h 91"/>
                <a:gd name="T24" fmla="*/ 2147483647 w 63"/>
                <a:gd name="T25" fmla="*/ 0 h 91"/>
                <a:gd name="T26" fmla="*/ 2147483647 w 63"/>
                <a:gd name="T27" fmla="*/ 0 h 91"/>
                <a:gd name="T28" fmla="*/ 2147483647 w 63"/>
                <a:gd name="T29" fmla="*/ 0 h 91"/>
                <a:gd name="T30" fmla="*/ 2147483647 w 63"/>
                <a:gd name="T31" fmla="*/ 0 h 91"/>
                <a:gd name="T32" fmla="*/ 2147483647 w 63"/>
                <a:gd name="T33" fmla="*/ 0 h 91"/>
                <a:gd name="T34" fmla="*/ 2147483647 w 63"/>
                <a:gd name="T35" fmla="*/ 0 h 91"/>
                <a:gd name="T36" fmla="*/ 2147483647 w 63"/>
                <a:gd name="T37" fmla="*/ 0 h 91"/>
                <a:gd name="T38" fmla="*/ 2147483647 w 63"/>
                <a:gd name="T39" fmla="*/ 2147483647 h 91"/>
                <a:gd name="T40" fmla="*/ 2147483647 w 63"/>
                <a:gd name="T41" fmla="*/ 2147483647 h 91"/>
                <a:gd name="T42" fmla="*/ 2147483647 w 63"/>
                <a:gd name="T43" fmla="*/ 2147483647 h 91"/>
                <a:gd name="T44" fmla="*/ 2147483647 w 63"/>
                <a:gd name="T45" fmla="*/ 2147483647 h 91"/>
                <a:gd name="T46" fmla="*/ 2147483647 w 63"/>
                <a:gd name="T47" fmla="*/ 2147483647 h 91"/>
                <a:gd name="T48" fmla="*/ 2147483647 w 63"/>
                <a:gd name="T49" fmla="*/ 2147483647 h 91"/>
                <a:gd name="T50" fmla="*/ 2147483647 w 63"/>
                <a:gd name="T51" fmla="*/ 2147483647 h 91"/>
                <a:gd name="T52" fmla="*/ 2147483647 w 63"/>
                <a:gd name="T53" fmla="*/ 2147483647 h 91"/>
                <a:gd name="T54" fmla="*/ 2147483647 w 63"/>
                <a:gd name="T55" fmla="*/ 2147483647 h 91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91"/>
                <a:gd name="T86" fmla="*/ 63 w 6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91">
                  <a:moveTo>
                    <a:pt x="30" y="91"/>
                  </a:moveTo>
                  <a:lnTo>
                    <a:pt x="18" y="80"/>
                  </a:lnTo>
                  <a:lnTo>
                    <a:pt x="9" y="70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4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30" y="0"/>
                  </a:lnTo>
                  <a:lnTo>
                    <a:pt x="44" y="10"/>
                  </a:lnTo>
                  <a:lnTo>
                    <a:pt x="56" y="22"/>
                  </a:lnTo>
                  <a:lnTo>
                    <a:pt x="60" y="34"/>
                  </a:lnTo>
                  <a:lnTo>
                    <a:pt x="63" y="46"/>
                  </a:lnTo>
                  <a:lnTo>
                    <a:pt x="60" y="58"/>
                  </a:lnTo>
                  <a:lnTo>
                    <a:pt x="53" y="70"/>
                  </a:lnTo>
                  <a:lnTo>
                    <a:pt x="44" y="80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59" name="Freeform 372"/>
            <p:cNvSpPr>
              <a:spLocks noChangeArrowheads="1"/>
            </p:cNvSpPr>
            <p:nvPr/>
          </p:nvSpPr>
          <p:spPr bwMode="auto">
            <a:xfrm>
              <a:off x="3176104" y="2241743"/>
              <a:ext cx="57067" cy="86630"/>
            </a:xfrm>
            <a:custGeom>
              <a:avLst/>
              <a:gdLst>
                <a:gd name="T0" fmla="*/ 2147483647 w 63"/>
                <a:gd name="T1" fmla="*/ 0 h 91"/>
                <a:gd name="T2" fmla="*/ 2147483647 w 63"/>
                <a:gd name="T3" fmla="*/ 2147483647 h 91"/>
                <a:gd name="T4" fmla="*/ 2147483647 w 63"/>
                <a:gd name="T5" fmla="*/ 2147483647 h 91"/>
                <a:gd name="T6" fmla="*/ 0 w 63"/>
                <a:gd name="T7" fmla="*/ 2147483647 h 91"/>
                <a:gd name="T8" fmla="*/ 2147483647 w 63"/>
                <a:gd name="T9" fmla="*/ 2147483647 h 91"/>
                <a:gd name="T10" fmla="*/ 2147483647 w 63"/>
                <a:gd name="T11" fmla="*/ 2147483647 h 91"/>
                <a:gd name="T12" fmla="*/ 2147483647 w 63"/>
                <a:gd name="T13" fmla="*/ 2147483647 h 91"/>
                <a:gd name="T14" fmla="*/ 2147483647 w 63"/>
                <a:gd name="T15" fmla="*/ 2147483647 h 91"/>
                <a:gd name="T16" fmla="*/ 0 w 63"/>
                <a:gd name="T17" fmla="*/ 2147483647 h 91"/>
                <a:gd name="T18" fmla="*/ 2147483647 w 63"/>
                <a:gd name="T19" fmla="*/ 2147483647 h 91"/>
                <a:gd name="T20" fmla="*/ 2147483647 w 63"/>
                <a:gd name="T21" fmla="*/ 2147483647 h 91"/>
                <a:gd name="T22" fmla="*/ 2147483647 w 63"/>
                <a:gd name="T23" fmla="*/ 2147483647 h 91"/>
                <a:gd name="T24" fmla="*/ 2147483647 w 63"/>
                <a:gd name="T25" fmla="*/ 0 h 91"/>
                <a:gd name="T26" fmla="*/ 2147483647 w 63"/>
                <a:gd name="T27" fmla="*/ 0 h 91"/>
                <a:gd name="T28" fmla="*/ 2147483647 w 63"/>
                <a:gd name="T29" fmla="*/ 0 h 91"/>
                <a:gd name="T30" fmla="*/ 2147483647 w 63"/>
                <a:gd name="T31" fmla="*/ 0 h 91"/>
                <a:gd name="T32" fmla="*/ 2147483647 w 63"/>
                <a:gd name="T33" fmla="*/ 0 h 91"/>
                <a:gd name="T34" fmla="*/ 2147483647 w 63"/>
                <a:gd name="T35" fmla="*/ 0 h 91"/>
                <a:gd name="T36" fmla="*/ 2147483647 w 63"/>
                <a:gd name="T37" fmla="*/ 0 h 91"/>
                <a:gd name="T38" fmla="*/ 2147483647 w 63"/>
                <a:gd name="T39" fmla="*/ 2147483647 h 91"/>
                <a:gd name="T40" fmla="*/ 2147483647 w 63"/>
                <a:gd name="T41" fmla="*/ 2147483647 h 91"/>
                <a:gd name="T42" fmla="*/ 2147483647 w 63"/>
                <a:gd name="T43" fmla="*/ 2147483647 h 91"/>
                <a:gd name="T44" fmla="*/ 2147483647 w 63"/>
                <a:gd name="T45" fmla="*/ 2147483647 h 91"/>
                <a:gd name="T46" fmla="*/ 2147483647 w 63"/>
                <a:gd name="T47" fmla="*/ 2147483647 h 91"/>
                <a:gd name="T48" fmla="*/ 2147483647 w 63"/>
                <a:gd name="T49" fmla="*/ 2147483647 h 91"/>
                <a:gd name="T50" fmla="*/ 2147483647 w 63"/>
                <a:gd name="T51" fmla="*/ 2147483647 h 91"/>
                <a:gd name="T52" fmla="*/ 2147483647 w 63"/>
                <a:gd name="T53" fmla="*/ 2147483647 h 91"/>
                <a:gd name="T54" fmla="*/ 2147483647 w 63"/>
                <a:gd name="T55" fmla="*/ 2147483647 h 91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91"/>
                <a:gd name="T86" fmla="*/ 63 w 6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91">
                  <a:moveTo>
                    <a:pt x="30" y="91"/>
                  </a:moveTo>
                  <a:lnTo>
                    <a:pt x="18" y="80"/>
                  </a:lnTo>
                  <a:lnTo>
                    <a:pt x="9" y="70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4"/>
                  </a:lnTo>
                  <a:lnTo>
                    <a:pt x="7" y="22"/>
                  </a:lnTo>
                  <a:lnTo>
                    <a:pt x="16" y="10"/>
                  </a:lnTo>
                  <a:lnTo>
                    <a:pt x="30" y="0"/>
                  </a:lnTo>
                  <a:lnTo>
                    <a:pt x="44" y="10"/>
                  </a:lnTo>
                  <a:lnTo>
                    <a:pt x="56" y="22"/>
                  </a:lnTo>
                  <a:lnTo>
                    <a:pt x="60" y="34"/>
                  </a:lnTo>
                  <a:lnTo>
                    <a:pt x="63" y="46"/>
                  </a:lnTo>
                  <a:lnTo>
                    <a:pt x="60" y="58"/>
                  </a:lnTo>
                  <a:lnTo>
                    <a:pt x="53" y="70"/>
                  </a:lnTo>
                  <a:lnTo>
                    <a:pt x="44" y="80"/>
                  </a:lnTo>
                  <a:lnTo>
                    <a:pt x="30" y="9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0" name="Freeform 373"/>
            <p:cNvSpPr>
              <a:spLocks noChangeArrowheads="1"/>
            </p:cNvSpPr>
            <p:nvPr/>
          </p:nvSpPr>
          <p:spPr bwMode="auto">
            <a:xfrm>
              <a:off x="3186345" y="2255888"/>
              <a:ext cx="36585" cy="58347"/>
            </a:xfrm>
            <a:custGeom>
              <a:avLst/>
              <a:gdLst>
                <a:gd name="T0" fmla="*/ 2147483647 w 40"/>
                <a:gd name="T1" fmla="*/ 0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0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0 w 40"/>
                <a:gd name="T15" fmla="*/ 2147483647 h 62"/>
                <a:gd name="T16" fmla="*/ 0 w 40"/>
                <a:gd name="T17" fmla="*/ 2147483647 h 62"/>
                <a:gd name="T18" fmla="*/ 0 w 40"/>
                <a:gd name="T19" fmla="*/ 2147483647 h 62"/>
                <a:gd name="T20" fmla="*/ 2147483647 w 40"/>
                <a:gd name="T21" fmla="*/ 2147483647 h 62"/>
                <a:gd name="T22" fmla="*/ 2147483647 w 40"/>
                <a:gd name="T23" fmla="*/ 2147483647 h 62"/>
                <a:gd name="T24" fmla="*/ 2147483647 w 40"/>
                <a:gd name="T25" fmla="*/ 0 h 62"/>
                <a:gd name="T26" fmla="*/ 2147483647 w 40"/>
                <a:gd name="T27" fmla="*/ 0 h 62"/>
                <a:gd name="T28" fmla="*/ 2147483647 w 40"/>
                <a:gd name="T29" fmla="*/ 0 h 62"/>
                <a:gd name="T30" fmla="*/ 2147483647 w 40"/>
                <a:gd name="T31" fmla="*/ 0 h 62"/>
                <a:gd name="T32" fmla="*/ 2147483647 w 40"/>
                <a:gd name="T33" fmla="*/ 0 h 62"/>
                <a:gd name="T34" fmla="*/ 2147483647 w 40"/>
                <a:gd name="T35" fmla="*/ 0 h 62"/>
                <a:gd name="T36" fmla="*/ 2147483647 w 40"/>
                <a:gd name="T37" fmla="*/ 0 h 62"/>
                <a:gd name="T38" fmla="*/ 2147483647 w 40"/>
                <a:gd name="T39" fmla="*/ 2147483647 h 62"/>
                <a:gd name="T40" fmla="*/ 2147483647 w 40"/>
                <a:gd name="T41" fmla="*/ 2147483647 h 62"/>
                <a:gd name="T42" fmla="*/ 2147483647 w 40"/>
                <a:gd name="T43" fmla="*/ 2147483647 h 62"/>
                <a:gd name="T44" fmla="*/ 2147483647 w 40"/>
                <a:gd name="T45" fmla="*/ 2147483647 h 62"/>
                <a:gd name="T46" fmla="*/ 2147483647 w 40"/>
                <a:gd name="T47" fmla="*/ 2147483647 h 62"/>
                <a:gd name="T48" fmla="*/ 2147483647 w 40"/>
                <a:gd name="T49" fmla="*/ 2147483647 h 62"/>
                <a:gd name="T50" fmla="*/ 2147483647 w 40"/>
                <a:gd name="T51" fmla="*/ 2147483647 h 62"/>
                <a:gd name="T52" fmla="*/ 2147483647 w 40"/>
                <a:gd name="T53" fmla="*/ 2147483647 h 62"/>
                <a:gd name="T54" fmla="*/ 2147483647 w 40"/>
                <a:gd name="T55" fmla="*/ 2147483647 h 62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62"/>
                <a:gd name="T86" fmla="*/ 40 w 40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62">
                  <a:moveTo>
                    <a:pt x="19" y="62"/>
                  </a:moveTo>
                  <a:lnTo>
                    <a:pt x="12" y="56"/>
                  </a:lnTo>
                  <a:lnTo>
                    <a:pt x="5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5" y="14"/>
                  </a:lnTo>
                  <a:lnTo>
                    <a:pt x="10" y="6"/>
                  </a:lnTo>
                  <a:lnTo>
                    <a:pt x="19" y="0"/>
                  </a:lnTo>
                  <a:lnTo>
                    <a:pt x="28" y="6"/>
                  </a:lnTo>
                  <a:lnTo>
                    <a:pt x="35" y="14"/>
                  </a:lnTo>
                  <a:lnTo>
                    <a:pt x="40" y="2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35" y="48"/>
                  </a:lnTo>
                  <a:lnTo>
                    <a:pt x="28" y="56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1" name="Freeform 374"/>
            <p:cNvSpPr>
              <a:spLocks noChangeArrowheads="1"/>
            </p:cNvSpPr>
            <p:nvPr/>
          </p:nvSpPr>
          <p:spPr bwMode="auto">
            <a:xfrm>
              <a:off x="3186345" y="2255888"/>
              <a:ext cx="36585" cy="58347"/>
            </a:xfrm>
            <a:custGeom>
              <a:avLst/>
              <a:gdLst>
                <a:gd name="T0" fmla="*/ 2147483647 w 40"/>
                <a:gd name="T1" fmla="*/ 0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0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0 w 40"/>
                <a:gd name="T15" fmla="*/ 2147483647 h 62"/>
                <a:gd name="T16" fmla="*/ 0 w 40"/>
                <a:gd name="T17" fmla="*/ 2147483647 h 62"/>
                <a:gd name="T18" fmla="*/ 0 w 40"/>
                <a:gd name="T19" fmla="*/ 2147483647 h 62"/>
                <a:gd name="T20" fmla="*/ 2147483647 w 40"/>
                <a:gd name="T21" fmla="*/ 2147483647 h 62"/>
                <a:gd name="T22" fmla="*/ 2147483647 w 40"/>
                <a:gd name="T23" fmla="*/ 2147483647 h 62"/>
                <a:gd name="T24" fmla="*/ 2147483647 w 40"/>
                <a:gd name="T25" fmla="*/ 0 h 62"/>
                <a:gd name="T26" fmla="*/ 2147483647 w 40"/>
                <a:gd name="T27" fmla="*/ 0 h 62"/>
                <a:gd name="T28" fmla="*/ 2147483647 w 40"/>
                <a:gd name="T29" fmla="*/ 0 h 62"/>
                <a:gd name="T30" fmla="*/ 2147483647 w 40"/>
                <a:gd name="T31" fmla="*/ 0 h 62"/>
                <a:gd name="T32" fmla="*/ 2147483647 w 40"/>
                <a:gd name="T33" fmla="*/ 0 h 62"/>
                <a:gd name="T34" fmla="*/ 2147483647 w 40"/>
                <a:gd name="T35" fmla="*/ 0 h 62"/>
                <a:gd name="T36" fmla="*/ 2147483647 w 40"/>
                <a:gd name="T37" fmla="*/ 0 h 62"/>
                <a:gd name="T38" fmla="*/ 2147483647 w 40"/>
                <a:gd name="T39" fmla="*/ 2147483647 h 62"/>
                <a:gd name="T40" fmla="*/ 2147483647 w 40"/>
                <a:gd name="T41" fmla="*/ 2147483647 h 62"/>
                <a:gd name="T42" fmla="*/ 2147483647 w 40"/>
                <a:gd name="T43" fmla="*/ 2147483647 h 62"/>
                <a:gd name="T44" fmla="*/ 2147483647 w 40"/>
                <a:gd name="T45" fmla="*/ 2147483647 h 62"/>
                <a:gd name="T46" fmla="*/ 2147483647 w 40"/>
                <a:gd name="T47" fmla="*/ 2147483647 h 62"/>
                <a:gd name="T48" fmla="*/ 2147483647 w 40"/>
                <a:gd name="T49" fmla="*/ 2147483647 h 62"/>
                <a:gd name="T50" fmla="*/ 2147483647 w 40"/>
                <a:gd name="T51" fmla="*/ 2147483647 h 62"/>
                <a:gd name="T52" fmla="*/ 2147483647 w 40"/>
                <a:gd name="T53" fmla="*/ 2147483647 h 62"/>
                <a:gd name="T54" fmla="*/ 2147483647 w 40"/>
                <a:gd name="T55" fmla="*/ 2147483647 h 62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62"/>
                <a:gd name="T86" fmla="*/ 40 w 40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62">
                  <a:moveTo>
                    <a:pt x="19" y="62"/>
                  </a:moveTo>
                  <a:lnTo>
                    <a:pt x="12" y="56"/>
                  </a:lnTo>
                  <a:lnTo>
                    <a:pt x="5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5" y="14"/>
                  </a:lnTo>
                  <a:lnTo>
                    <a:pt x="10" y="6"/>
                  </a:lnTo>
                  <a:lnTo>
                    <a:pt x="19" y="0"/>
                  </a:lnTo>
                  <a:lnTo>
                    <a:pt x="28" y="6"/>
                  </a:lnTo>
                  <a:lnTo>
                    <a:pt x="35" y="14"/>
                  </a:lnTo>
                  <a:lnTo>
                    <a:pt x="40" y="2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35" y="48"/>
                  </a:lnTo>
                  <a:lnTo>
                    <a:pt x="28" y="56"/>
                  </a:lnTo>
                  <a:lnTo>
                    <a:pt x="19" y="6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2" name="Line 375"/>
            <p:cNvSpPr>
              <a:spLocks noChangeArrowheads="1"/>
            </p:cNvSpPr>
            <p:nvPr/>
          </p:nvSpPr>
          <p:spPr bwMode="auto">
            <a:xfrm>
              <a:off x="3211217" y="2278867"/>
              <a:ext cx="11704" cy="1764"/>
            </a:xfrm>
            <a:custGeom>
              <a:avLst/>
              <a:gdLst>
                <a:gd name="T0" fmla="*/ 5852 w 11704"/>
                <a:gd name="T1" fmla="*/ 0 h 1764"/>
                <a:gd name="T2" fmla="*/ 11704 w 11704"/>
                <a:gd name="T3" fmla="*/ 882 h 1764"/>
                <a:gd name="T4" fmla="*/ 5852 w 11704"/>
                <a:gd name="T5" fmla="*/ 1764 h 1764"/>
                <a:gd name="T6" fmla="*/ 0 w 11704"/>
                <a:gd name="T7" fmla="*/ 882 h 1764"/>
                <a:gd name="T8" fmla="*/ 0 w 11704"/>
                <a:gd name="T9" fmla="*/ 0 h 1764"/>
                <a:gd name="T10" fmla="*/ 11704 w 11704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1704"/>
                <a:gd name="T19" fmla="*/ 0 h 1764"/>
                <a:gd name="T20" fmla="*/ 11704 w 11704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04" h="1764">
                  <a:moveTo>
                    <a:pt x="0" y="0"/>
                  </a:moveTo>
                  <a:lnTo>
                    <a:pt x="11704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3" name="Line 376"/>
            <p:cNvSpPr>
              <a:spLocks noChangeArrowheads="1"/>
            </p:cNvSpPr>
            <p:nvPr/>
          </p:nvSpPr>
          <p:spPr bwMode="auto">
            <a:xfrm>
              <a:off x="3211217" y="2289474"/>
              <a:ext cx="11704" cy="1764"/>
            </a:xfrm>
            <a:custGeom>
              <a:avLst/>
              <a:gdLst>
                <a:gd name="T0" fmla="*/ 5852 w 11704"/>
                <a:gd name="T1" fmla="*/ 0 h 1764"/>
                <a:gd name="T2" fmla="*/ 11704 w 11704"/>
                <a:gd name="T3" fmla="*/ 882 h 1764"/>
                <a:gd name="T4" fmla="*/ 5852 w 11704"/>
                <a:gd name="T5" fmla="*/ 1764 h 1764"/>
                <a:gd name="T6" fmla="*/ 0 w 11704"/>
                <a:gd name="T7" fmla="*/ 882 h 1764"/>
                <a:gd name="T8" fmla="*/ 0 w 11704"/>
                <a:gd name="T9" fmla="*/ 0 h 1764"/>
                <a:gd name="T10" fmla="*/ 11704 w 11704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1704"/>
                <a:gd name="T19" fmla="*/ 0 h 1764"/>
                <a:gd name="T20" fmla="*/ 11704 w 11704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04" h="1764">
                  <a:moveTo>
                    <a:pt x="0" y="0"/>
                  </a:moveTo>
                  <a:lnTo>
                    <a:pt x="11704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4" name="Line 377"/>
            <p:cNvSpPr>
              <a:spLocks noChangeArrowheads="1"/>
            </p:cNvSpPr>
            <p:nvPr/>
          </p:nvSpPr>
          <p:spPr bwMode="auto">
            <a:xfrm>
              <a:off x="3211217" y="2296552"/>
              <a:ext cx="11704" cy="0"/>
            </a:xfrm>
            <a:custGeom>
              <a:avLst/>
              <a:gdLst>
                <a:gd name="T0" fmla="*/ 5852 w 11704"/>
                <a:gd name="T1" fmla="*/ 11704 w 11704"/>
                <a:gd name="T2" fmla="*/ 5852 w 11704"/>
                <a:gd name="T3" fmla="*/ 0 w 11704"/>
                <a:gd name="T4" fmla="*/ 0 w 11704"/>
                <a:gd name="T5" fmla="*/ 11704 w 1170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1704"/>
                <a:gd name="T13" fmla="*/ 11704 w 1170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704">
                  <a:moveTo>
                    <a:pt x="0" y="0"/>
                  </a:moveTo>
                  <a:lnTo>
                    <a:pt x="11704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5" name="Freeform 378"/>
            <p:cNvSpPr>
              <a:spLocks noChangeArrowheads="1"/>
            </p:cNvSpPr>
            <p:nvPr/>
          </p:nvSpPr>
          <p:spPr bwMode="auto">
            <a:xfrm>
              <a:off x="2931740" y="2201079"/>
              <a:ext cx="270698" cy="79561"/>
            </a:xfrm>
            <a:custGeom>
              <a:avLst/>
              <a:gdLst>
                <a:gd name="T0" fmla="*/ 2147483647 w 307"/>
                <a:gd name="T1" fmla="*/ 0 h 85"/>
                <a:gd name="T2" fmla="*/ 2147483647 w 307"/>
                <a:gd name="T3" fmla="*/ 2147483647 h 85"/>
                <a:gd name="T4" fmla="*/ 2147483647 w 307"/>
                <a:gd name="T5" fmla="*/ 2147483647 h 85"/>
                <a:gd name="T6" fmla="*/ 0 w 307"/>
                <a:gd name="T7" fmla="*/ 2147483647 h 85"/>
                <a:gd name="T8" fmla="*/ 0 w 307"/>
                <a:gd name="T9" fmla="*/ 2147483647 h 85"/>
                <a:gd name="T10" fmla="*/ 2147483647 w 307"/>
                <a:gd name="T11" fmla="*/ 2147483647 h 85"/>
                <a:gd name="T12" fmla="*/ 2147483647 w 307"/>
                <a:gd name="T13" fmla="*/ 2147483647 h 85"/>
                <a:gd name="T14" fmla="*/ 2147483647 w 307"/>
                <a:gd name="T15" fmla="*/ 2147483647 h 85"/>
                <a:gd name="T16" fmla="*/ 2147483647 w 307"/>
                <a:gd name="T17" fmla="*/ 2147483647 h 85"/>
                <a:gd name="T18" fmla="*/ 2147483647 w 307"/>
                <a:gd name="T19" fmla="*/ 2147483647 h 85"/>
                <a:gd name="T20" fmla="*/ 2147483647 w 307"/>
                <a:gd name="T21" fmla="*/ 2147483647 h 85"/>
                <a:gd name="T22" fmla="*/ 2147483647 w 307"/>
                <a:gd name="T23" fmla="*/ 0 h 85"/>
                <a:gd name="T24" fmla="*/ 2147483647 w 307"/>
                <a:gd name="T25" fmla="*/ 0 h 85"/>
                <a:gd name="T26" fmla="*/ 2147483647 w 307"/>
                <a:gd name="T27" fmla="*/ 0 h 85"/>
                <a:gd name="T28" fmla="*/ 2147483647 w 307"/>
                <a:gd name="T29" fmla="*/ 2147483647 h 85"/>
                <a:gd name="T30" fmla="*/ 2147483647 w 307"/>
                <a:gd name="T31" fmla="*/ 2147483647 h 85"/>
                <a:gd name="T32" fmla="*/ 2147483647 w 307"/>
                <a:gd name="T33" fmla="*/ 2147483647 h 85"/>
                <a:gd name="T34" fmla="*/ 2147483647 w 307"/>
                <a:gd name="T35" fmla="*/ 2147483647 h 85"/>
                <a:gd name="T36" fmla="*/ 2147483647 w 307"/>
                <a:gd name="T37" fmla="*/ 2147483647 h 85"/>
                <a:gd name="T38" fmla="*/ 2147483647 w 307"/>
                <a:gd name="T39" fmla="*/ 2147483647 h 85"/>
                <a:gd name="T40" fmla="*/ 2147483647 w 307"/>
                <a:gd name="T41" fmla="*/ 2147483647 h 85"/>
                <a:gd name="T42" fmla="*/ 2147483647 w 307"/>
                <a:gd name="T43" fmla="*/ 2147483647 h 85"/>
                <a:gd name="T44" fmla="*/ 2147483647 w 307"/>
                <a:gd name="T45" fmla="*/ 2147483647 h 85"/>
                <a:gd name="T46" fmla="*/ 2147483647 w 307"/>
                <a:gd name="T47" fmla="*/ 2147483647 h 85"/>
                <a:gd name="T48" fmla="*/ 2147483647 w 307"/>
                <a:gd name="T49" fmla="*/ 2147483647 h 85"/>
                <a:gd name="T50" fmla="*/ 2147483647 w 307"/>
                <a:gd name="T51" fmla="*/ 2147483647 h 85"/>
                <a:gd name="T52" fmla="*/ 2147483647 w 307"/>
                <a:gd name="T53" fmla="*/ 2147483647 h 85"/>
                <a:gd name="T54" fmla="*/ 2147483647 w 307"/>
                <a:gd name="T55" fmla="*/ 2147483647 h 85"/>
                <a:gd name="T56" fmla="*/ 2147483647 w 307"/>
                <a:gd name="T57" fmla="*/ 2147483647 h 85"/>
                <a:gd name="T58" fmla="*/ 2147483647 w 307"/>
                <a:gd name="T59" fmla="*/ 2147483647 h 85"/>
                <a:gd name="T60" fmla="*/ 2147483647 w 307"/>
                <a:gd name="T61" fmla="*/ 2147483647 h 85"/>
                <a:gd name="T62" fmla="*/ 2147483647 w 307"/>
                <a:gd name="T63" fmla="*/ 2147483647 h 85"/>
                <a:gd name="T64" fmla="*/ 2147483647 w 307"/>
                <a:gd name="T65" fmla="*/ 2147483647 h 85"/>
                <a:gd name="T66" fmla="*/ 2147483647 w 307"/>
                <a:gd name="T67" fmla="*/ 2147483647 h 85"/>
                <a:gd name="T68" fmla="*/ 2147483647 w 307"/>
                <a:gd name="T69" fmla="*/ 2147483647 h 85"/>
                <a:gd name="T70" fmla="*/ 2147483647 w 307"/>
                <a:gd name="T71" fmla="*/ 2147483647 h 85"/>
                <a:gd name="T72" fmla="*/ 2147483647 w 307"/>
                <a:gd name="T73" fmla="*/ 2147483647 h 85"/>
                <a:gd name="T74" fmla="*/ 2147483647 w 307"/>
                <a:gd name="T75" fmla="*/ 2147483647 h 85"/>
                <a:gd name="T76" fmla="*/ 2147483647 w 307"/>
                <a:gd name="T77" fmla="*/ 2147483647 h 85"/>
                <a:gd name="T78" fmla="*/ 2147483647 w 307"/>
                <a:gd name="T79" fmla="*/ 2147483647 h 85"/>
                <a:gd name="T80" fmla="*/ 2147483647 w 307"/>
                <a:gd name="T81" fmla="*/ 2147483647 h 85"/>
                <a:gd name="T82" fmla="*/ 2147483647 w 307"/>
                <a:gd name="T83" fmla="*/ 2147483647 h 85"/>
                <a:gd name="T84" fmla="*/ 0 w 307"/>
                <a:gd name="T85" fmla="*/ 2147483647 h 85"/>
                <a:gd name="T86" fmla="*/ 0 w 307"/>
                <a:gd name="T87" fmla="*/ 2147483647 h 85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7"/>
                <a:gd name="T133" fmla="*/ 0 h 85"/>
                <a:gd name="T134" fmla="*/ 307 w 30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7" h="85">
                  <a:moveTo>
                    <a:pt x="0" y="43"/>
                  </a:moveTo>
                  <a:lnTo>
                    <a:pt x="14" y="33"/>
                  </a:lnTo>
                  <a:lnTo>
                    <a:pt x="30" y="25"/>
                  </a:lnTo>
                  <a:lnTo>
                    <a:pt x="49" y="18"/>
                  </a:lnTo>
                  <a:lnTo>
                    <a:pt x="67" y="12"/>
                  </a:lnTo>
                  <a:lnTo>
                    <a:pt x="86" y="6"/>
                  </a:lnTo>
                  <a:lnTo>
                    <a:pt x="107" y="4"/>
                  </a:lnTo>
                  <a:lnTo>
                    <a:pt x="128" y="0"/>
                  </a:lnTo>
                  <a:lnTo>
                    <a:pt x="149" y="0"/>
                  </a:lnTo>
                  <a:lnTo>
                    <a:pt x="170" y="0"/>
                  </a:lnTo>
                  <a:lnTo>
                    <a:pt x="191" y="2"/>
                  </a:lnTo>
                  <a:lnTo>
                    <a:pt x="212" y="6"/>
                  </a:lnTo>
                  <a:lnTo>
                    <a:pt x="233" y="10"/>
                  </a:lnTo>
                  <a:lnTo>
                    <a:pt x="254" y="16"/>
                  </a:lnTo>
                  <a:lnTo>
                    <a:pt x="272" y="23"/>
                  </a:lnTo>
                  <a:lnTo>
                    <a:pt x="288" y="33"/>
                  </a:lnTo>
                  <a:lnTo>
                    <a:pt x="305" y="43"/>
                  </a:lnTo>
                  <a:lnTo>
                    <a:pt x="307" y="43"/>
                  </a:lnTo>
                  <a:lnTo>
                    <a:pt x="305" y="43"/>
                  </a:lnTo>
                  <a:lnTo>
                    <a:pt x="307" y="43"/>
                  </a:lnTo>
                  <a:lnTo>
                    <a:pt x="305" y="43"/>
                  </a:lnTo>
                  <a:lnTo>
                    <a:pt x="288" y="53"/>
                  </a:lnTo>
                  <a:lnTo>
                    <a:pt x="272" y="63"/>
                  </a:lnTo>
                  <a:lnTo>
                    <a:pt x="254" y="69"/>
                  </a:lnTo>
                  <a:lnTo>
                    <a:pt x="233" y="75"/>
                  </a:lnTo>
                  <a:lnTo>
                    <a:pt x="212" y="81"/>
                  </a:lnTo>
                  <a:lnTo>
                    <a:pt x="191" y="83"/>
                  </a:lnTo>
                  <a:lnTo>
                    <a:pt x="170" y="85"/>
                  </a:lnTo>
                  <a:lnTo>
                    <a:pt x="149" y="85"/>
                  </a:lnTo>
                  <a:lnTo>
                    <a:pt x="128" y="85"/>
                  </a:lnTo>
                  <a:lnTo>
                    <a:pt x="107" y="83"/>
                  </a:lnTo>
                  <a:lnTo>
                    <a:pt x="86" y="79"/>
                  </a:lnTo>
                  <a:lnTo>
                    <a:pt x="67" y="73"/>
                  </a:lnTo>
                  <a:lnTo>
                    <a:pt x="49" y="67"/>
                  </a:lnTo>
                  <a:lnTo>
                    <a:pt x="30" y="61"/>
                  </a:lnTo>
                  <a:lnTo>
                    <a:pt x="14" y="5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6" name="Freeform 379"/>
            <p:cNvSpPr>
              <a:spLocks noChangeArrowheads="1"/>
            </p:cNvSpPr>
            <p:nvPr/>
          </p:nvSpPr>
          <p:spPr bwMode="auto">
            <a:xfrm>
              <a:off x="2931740" y="2201079"/>
              <a:ext cx="270698" cy="79561"/>
            </a:xfrm>
            <a:custGeom>
              <a:avLst/>
              <a:gdLst>
                <a:gd name="T0" fmla="*/ 2147483647 w 307"/>
                <a:gd name="T1" fmla="*/ 0 h 85"/>
                <a:gd name="T2" fmla="*/ 2147483647 w 307"/>
                <a:gd name="T3" fmla="*/ 2147483647 h 85"/>
                <a:gd name="T4" fmla="*/ 2147483647 w 307"/>
                <a:gd name="T5" fmla="*/ 2147483647 h 85"/>
                <a:gd name="T6" fmla="*/ 0 w 307"/>
                <a:gd name="T7" fmla="*/ 2147483647 h 85"/>
                <a:gd name="T8" fmla="*/ 0 w 307"/>
                <a:gd name="T9" fmla="*/ 2147483647 h 85"/>
                <a:gd name="T10" fmla="*/ 2147483647 w 307"/>
                <a:gd name="T11" fmla="*/ 2147483647 h 85"/>
                <a:gd name="T12" fmla="*/ 2147483647 w 307"/>
                <a:gd name="T13" fmla="*/ 2147483647 h 85"/>
                <a:gd name="T14" fmla="*/ 2147483647 w 307"/>
                <a:gd name="T15" fmla="*/ 2147483647 h 85"/>
                <a:gd name="T16" fmla="*/ 2147483647 w 307"/>
                <a:gd name="T17" fmla="*/ 2147483647 h 85"/>
                <a:gd name="T18" fmla="*/ 2147483647 w 307"/>
                <a:gd name="T19" fmla="*/ 2147483647 h 85"/>
                <a:gd name="T20" fmla="*/ 2147483647 w 307"/>
                <a:gd name="T21" fmla="*/ 2147483647 h 85"/>
                <a:gd name="T22" fmla="*/ 2147483647 w 307"/>
                <a:gd name="T23" fmla="*/ 0 h 85"/>
                <a:gd name="T24" fmla="*/ 2147483647 w 307"/>
                <a:gd name="T25" fmla="*/ 0 h 85"/>
                <a:gd name="T26" fmla="*/ 2147483647 w 307"/>
                <a:gd name="T27" fmla="*/ 0 h 85"/>
                <a:gd name="T28" fmla="*/ 2147483647 w 307"/>
                <a:gd name="T29" fmla="*/ 2147483647 h 85"/>
                <a:gd name="T30" fmla="*/ 2147483647 w 307"/>
                <a:gd name="T31" fmla="*/ 2147483647 h 85"/>
                <a:gd name="T32" fmla="*/ 2147483647 w 307"/>
                <a:gd name="T33" fmla="*/ 2147483647 h 85"/>
                <a:gd name="T34" fmla="*/ 2147483647 w 307"/>
                <a:gd name="T35" fmla="*/ 2147483647 h 85"/>
                <a:gd name="T36" fmla="*/ 2147483647 w 307"/>
                <a:gd name="T37" fmla="*/ 2147483647 h 85"/>
                <a:gd name="T38" fmla="*/ 2147483647 w 307"/>
                <a:gd name="T39" fmla="*/ 2147483647 h 85"/>
                <a:gd name="T40" fmla="*/ 2147483647 w 307"/>
                <a:gd name="T41" fmla="*/ 2147483647 h 85"/>
                <a:gd name="T42" fmla="*/ 2147483647 w 307"/>
                <a:gd name="T43" fmla="*/ 2147483647 h 85"/>
                <a:gd name="T44" fmla="*/ 2147483647 w 307"/>
                <a:gd name="T45" fmla="*/ 2147483647 h 85"/>
                <a:gd name="T46" fmla="*/ 2147483647 w 307"/>
                <a:gd name="T47" fmla="*/ 2147483647 h 85"/>
                <a:gd name="T48" fmla="*/ 2147483647 w 307"/>
                <a:gd name="T49" fmla="*/ 2147483647 h 85"/>
                <a:gd name="T50" fmla="*/ 2147483647 w 307"/>
                <a:gd name="T51" fmla="*/ 2147483647 h 85"/>
                <a:gd name="T52" fmla="*/ 2147483647 w 307"/>
                <a:gd name="T53" fmla="*/ 2147483647 h 85"/>
                <a:gd name="T54" fmla="*/ 2147483647 w 307"/>
                <a:gd name="T55" fmla="*/ 2147483647 h 85"/>
                <a:gd name="T56" fmla="*/ 2147483647 w 307"/>
                <a:gd name="T57" fmla="*/ 2147483647 h 85"/>
                <a:gd name="T58" fmla="*/ 2147483647 w 307"/>
                <a:gd name="T59" fmla="*/ 2147483647 h 85"/>
                <a:gd name="T60" fmla="*/ 2147483647 w 307"/>
                <a:gd name="T61" fmla="*/ 2147483647 h 85"/>
                <a:gd name="T62" fmla="*/ 2147483647 w 307"/>
                <a:gd name="T63" fmla="*/ 2147483647 h 85"/>
                <a:gd name="T64" fmla="*/ 2147483647 w 307"/>
                <a:gd name="T65" fmla="*/ 2147483647 h 85"/>
                <a:gd name="T66" fmla="*/ 2147483647 w 307"/>
                <a:gd name="T67" fmla="*/ 2147483647 h 85"/>
                <a:gd name="T68" fmla="*/ 2147483647 w 307"/>
                <a:gd name="T69" fmla="*/ 2147483647 h 85"/>
                <a:gd name="T70" fmla="*/ 2147483647 w 307"/>
                <a:gd name="T71" fmla="*/ 2147483647 h 85"/>
                <a:gd name="T72" fmla="*/ 2147483647 w 307"/>
                <a:gd name="T73" fmla="*/ 2147483647 h 85"/>
                <a:gd name="T74" fmla="*/ 2147483647 w 307"/>
                <a:gd name="T75" fmla="*/ 2147483647 h 85"/>
                <a:gd name="T76" fmla="*/ 2147483647 w 307"/>
                <a:gd name="T77" fmla="*/ 2147483647 h 85"/>
                <a:gd name="T78" fmla="*/ 2147483647 w 307"/>
                <a:gd name="T79" fmla="*/ 2147483647 h 85"/>
                <a:gd name="T80" fmla="*/ 2147483647 w 307"/>
                <a:gd name="T81" fmla="*/ 2147483647 h 85"/>
                <a:gd name="T82" fmla="*/ 2147483647 w 307"/>
                <a:gd name="T83" fmla="*/ 2147483647 h 85"/>
                <a:gd name="T84" fmla="*/ 0 w 307"/>
                <a:gd name="T85" fmla="*/ 2147483647 h 85"/>
                <a:gd name="T86" fmla="*/ 0 w 307"/>
                <a:gd name="T87" fmla="*/ 2147483647 h 85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7"/>
                <a:gd name="T133" fmla="*/ 0 h 85"/>
                <a:gd name="T134" fmla="*/ 307 w 30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7" h="85">
                  <a:moveTo>
                    <a:pt x="0" y="43"/>
                  </a:moveTo>
                  <a:lnTo>
                    <a:pt x="14" y="33"/>
                  </a:lnTo>
                  <a:lnTo>
                    <a:pt x="30" y="25"/>
                  </a:lnTo>
                  <a:lnTo>
                    <a:pt x="49" y="18"/>
                  </a:lnTo>
                  <a:lnTo>
                    <a:pt x="67" y="12"/>
                  </a:lnTo>
                  <a:lnTo>
                    <a:pt x="86" y="6"/>
                  </a:lnTo>
                  <a:lnTo>
                    <a:pt x="107" y="4"/>
                  </a:lnTo>
                  <a:lnTo>
                    <a:pt x="128" y="0"/>
                  </a:lnTo>
                  <a:lnTo>
                    <a:pt x="149" y="0"/>
                  </a:lnTo>
                  <a:lnTo>
                    <a:pt x="170" y="0"/>
                  </a:lnTo>
                  <a:lnTo>
                    <a:pt x="191" y="2"/>
                  </a:lnTo>
                  <a:lnTo>
                    <a:pt x="212" y="6"/>
                  </a:lnTo>
                  <a:lnTo>
                    <a:pt x="233" y="10"/>
                  </a:lnTo>
                  <a:lnTo>
                    <a:pt x="254" y="16"/>
                  </a:lnTo>
                  <a:lnTo>
                    <a:pt x="272" y="23"/>
                  </a:lnTo>
                  <a:lnTo>
                    <a:pt x="288" y="33"/>
                  </a:lnTo>
                  <a:lnTo>
                    <a:pt x="305" y="43"/>
                  </a:lnTo>
                  <a:lnTo>
                    <a:pt x="307" y="43"/>
                  </a:lnTo>
                  <a:lnTo>
                    <a:pt x="305" y="43"/>
                  </a:lnTo>
                  <a:lnTo>
                    <a:pt x="307" y="43"/>
                  </a:lnTo>
                  <a:lnTo>
                    <a:pt x="305" y="43"/>
                  </a:lnTo>
                  <a:lnTo>
                    <a:pt x="288" y="53"/>
                  </a:lnTo>
                  <a:lnTo>
                    <a:pt x="272" y="63"/>
                  </a:lnTo>
                  <a:lnTo>
                    <a:pt x="254" y="69"/>
                  </a:lnTo>
                  <a:lnTo>
                    <a:pt x="233" y="75"/>
                  </a:lnTo>
                  <a:lnTo>
                    <a:pt x="212" y="81"/>
                  </a:lnTo>
                  <a:lnTo>
                    <a:pt x="191" y="83"/>
                  </a:lnTo>
                  <a:lnTo>
                    <a:pt x="170" y="85"/>
                  </a:lnTo>
                  <a:lnTo>
                    <a:pt x="149" y="85"/>
                  </a:lnTo>
                  <a:lnTo>
                    <a:pt x="128" y="85"/>
                  </a:lnTo>
                  <a:lnTo>
                    <a:pt x="107" y="83"/>
                  </a:lnTo>
                  <a:lnTo>
                    <a:pt x="86" y="79"/>
                  </a:lnTo>
                  <a:lnTo>
                    <a:pt x="67" y="73"/>
                  </a:lnTo>
                  <a:lnTo>
                    <a:pt x="49" y="67"/>
                  </a:lnTo>
                  <a:lnTo>
                    <a:pt x="30" y="61"/>
                  </a:lnTo>
                  <a:lnTo>
                    <a:pt x="14" y="53"/>
                  </a:lnTo>
                  <a:lnTo>
                    <a:pt x="0" y="43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7" name="Freeform 380"/>
            <p:cNvSpPr>
              <a:spLocks noChangeArrowheads="1"/>
            </p:cNvSpPr>
            <p:nvPr/>
          </p:nvSpPr>
          <p:spPr bwMode="auto">
            <a:xfrm>
              <a:off x="2958074" y="2224058"/>
              <a:ext cx="218020" cy="33595"/>
            </a:xfrm>
            <a:custGeom>
              <a:avLst/>
              <a:gdLst>
                <a:gd name="T0" fmla="*/ 2147483647 w 247"/>
                <a:gd name="T1" fmla="*/ 0 h 34"/>
                <a:gd name="T2" fmla="*/ 2147483647 w 247"/>
                <a:gd name="T3" fmla="*/ 2147483647 h 34"/>
                <a:gd name="T4" fmla="*/ 2147483647 w 247"/>
                <a:gd name="T5" fmla="*/ 2147483647 h 34"/>
                <a:gd name="T6" fmla="*/ 0 w 247"/>
                <a:gd name="T7" fmla="*/ 2147483647 h 34"/>
                <a:gd name="T8" fmla="*/ 2147483647 w 247"/>
                <a:gd name="T9" fmla="*/ 2147483647 h 34"/>
                <a:gd name="T10" fmla="*/ 2147483647 w 247"/>
                <a:gd name="T11" fmla="*/ 2147483647 h 34"/>
                <a:gd name="T12" fmla="*/ 2147483647 w 247"/>
                <a:gd name="T13" fmla="*/ 2147483647 h 34"/>
                <a:gd name="T14" fmla="*/ 2147483647 w 247"/>
                <a:gd name="T15" fmla="*/ 2147483647 h 34"/>
                <a:gd name="T16" fmla="*/ 0 w 247"/>
                <a:gd name="T17" fmla="*/ 2147483647 h 34"/>
                <a:gd name="T18" fmla="*/ 2147483647 w 247"/>
                <a:gd name="T19" fmla="*/ 0 h 34"/>
                <a:gd name="T20" fmla="*/ 2147483647 w 247"/>
                <a:gd name="T21" fmla="*/ 2147483647 h 34"/>
                <a:gd name="T22" fmla="*/ 2147483647 w 247"/>
                <a:gd name="T23" fmla="*/ 2147483647 h 34"/>
                <a:gd name="T24" fmla="*/ 2147483647 w 247"/>
                <a:gd name="T25" fmla="*/ 2147483647 h 34"/>
                <a:gd name="T26" fmla="*/ 2147483647 w 247"/>
                <a:gd name="T27" fmla="*/ 2147483647 h 34"/>
                <a:gd name="T28" fmla="*/ 2147483647 w 247"/>
                <a:gd name="T29" fmla="*/ 2147483647 h 34"/>
                <a:gd name="T30" fmla="*/ 2147483647 w 247"/>
                <a:gd name="T31" fmla="*/ 2147483647 h 34"/>
                <a:gd name="T32" fmla="*/ 2147483647 w 247"/>
                <a:gd name="T33" fmla="*/ 2147483647 h 34"/>
                <a:gd name="T34" fmla="*/ 2147483647 w 247"/>
                <a:gd name="T35" fmla="*/ 0 h 34"/>
                <a:gd name="T36" fmla="*/ 2147483647 w 247"/>
                <a:gd name="T37" fmla="*/ 2147483647 h 34"/>
                <a:gd name="T38" fmla="*/ 2147483647 w 247"/>
                <a:gd name="T39" fmla="*/ 2147483647 h 34"/>
                <a:gd name="T40" fmla="*/ 2147483647 w 247"/>
                <a:gd name="T41" fmla="*/ 2147483647 h 34"/>
                <a:gd name="T42" fmla="*/ 2147483647 w 247"/>
                <a:gd name="T43" fmla="*/ 0 h 34"/>
                <a:gd name="T44" fmla="*/ 2147483647 w 247"/>
                <a:gd name="T45" fmla="*/ 2147483647 h 34"/>
                <a:gd name="T46" fmla="*/ 2147483647 w 247"/>
                <a:gd name="T47" fmla="*/ 2147483647 h 34"/>
                <a:gd name="T48" fmla="*/ 2147483647 w 247"/>
                <a:gd name="T49" fmla="*/ 2147483647 h 34"/>
                <a:gd name="T50" fmla="*/ 2147483647 w 247"/>
                <a:gd name="T51" fmla="*/ 2147483647 h 34"/>
                <a:gd name="T52" fmla="*/ 2147483647 w 247"/>
                <a:gd name="T53" fmla="*/ 2147483647 h 34"/>
                <a:gd name="T54" fmla="*/ 2147483647 w 247"/>
                <a:gd name="T55" fmla="*/ 2147483647 h 34"/>
                <a:gd name="T56" fmla="*/ 2147483647 w 247"/>
                <a:gd name="T57" fmla="*/ 2147483647 h 34"/>
                <a:gd name="T58" fmla="*/ 2147483647 w 247"/>
                <a:gd name="T59" fmla="*/ 2147483647 h 34"/>
                <a:gd name="T60" fmla="*/ 2147483647 w 247"/>
                <a:gd name="T61" fmla="*/ 0 h 34"/>
                <a:gd name="T62" fmla="*/ 2147483647 w 247"/>
                <a:gd name="T63" fmla="*/ 2147483647 h 34"/>
                <a:gd name="T64" fmla="*/ 2147483647 w 247"/>
                <a:gd name="T65" fmla="*/ 0 h 34"/>
                <a:gd name="T66" fmla="*/ 2147483647 w 247"/>
                <a:gd name="T67" fmla="*/ 2147483647 h 34"/>
                <a:gd name="T68" fmla="*/ 2147483647 w 247"/>
                <a:gd name="T69" fmla="*/ 0 h 34"/>
                <a:gd name="T70" fmla="*/ 2147483647 w 247"/>
                <a:gd name="T71" fmla="*/ 2147483647 h 34"/>
                <a:gd name="T72" fmla="*/ 2147483647 w 247"/>
                <a:gd name="T73" fmla="*/ 2147483647 h 34"/>
                <a:gd name="T74" fmla="*/ 2147483647 w 247"/>
                <a:gd name="T75" fmla="*/ 2147483647 h 34"/>
                <a:gd name="T76" fmla="*/ 2147483647 w 247"/>
                <a:gd name="T77" fmla="*/ 2147483647 h 34"/>
                <a:gd name="T78" fmla="*/ 2147483647 w 247"/>
                <a:gd name="T79" fmla="*/ 2147483647 h 34"/>
                <a:gd name="T80" fmla="*/ 2147483647 w 247"/>
                <a:gd name="T81" fmla="*/ 2147483647 h 34"/>
                <a:gd name="T82" fmla="*/ 2147483647 w 247"/>
                <a:gd name="T83" fmla="*/ 2147483647 h 34"/>
                <a:gd name="T84" fmla="*/ 2147483647 w 247"/>
                <a:gd name="T85" fmla="*/ 2147483647 h 34"/>
                <a:gd name="T86" fmla="*/ 2147483647 w 247"/>
                <a:gd name="T87" fmla="*/ 2147483647 h 34"/>
                <a:gd name="T88" fmla="*/ 2147483647 w 247"/>
                <a:gd name="T89" fmla="*/ 2147483647 h 34"/>
                <a:gd name="T90" fmla="*/ 2147483647 w 247"/>
                <a:gd name="T91" fmla="*/ 2147483647 h 34"/>
                <a:gd name="T92" fmla="*/ 2147483647 w 247"/>
                <a:gd name="T93" fmla="*/ 2147483647 h 34"/>
                <a:gd name="T94" fmla="*/ 2147483647 w 247"/>
                <a:gd name="T95" fmla="*/ 2147483647 h 34"/>
                <a:gd name="T96" fmla="*/ 2147483647 w 247"/>
                <a:gd name="T97" fmla="*/ 2147483647 h 34"/>
                <a:gd name="T98" fmla="*/ 2147483647 w 247"/>
                <a:gd name="T99" fmla="*/ 2147483647 h 34"/>
                <a:gd name="T100" fmla="*/ 2147483647 w 247"/>
                <a:gd name="T101" fmla="*/ 2147483647 h 34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7"/>
                <a:gd name="T154" fmla="*/ 0 h 34"/>
                <a:gd name="T155" fmla="*/ 247 w 247"/>
                <a:gd name="T156" fmla="*/ 34 h 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7" h="34">
                  <a:moveTo>
                    <a:pt x="28" y="20"/>
                  </a:moveTo>
                  <a:lnTo>
                    <a:pt x="40" y="24"/>
                  </a:lnTo>
                  <a:lnTo>
                    <a:pt x="37" y="26"/>
                  </a:lnTo>
                  <a:lnTo>
                    <a:pt x="35" y="30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1" y="34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5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40" y="10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1" y="28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0"/>
                  </a:lnTo>
                  <a:close/>
                  <a:moveTo>
                    <a:pt x="44" y="0"/>
                  </a:moveTo>
                  <a:lnTo>
                    <a:pt x="79" y="0"/>
                  </a:lnTo>
                  <a:lnTo>
                    <a:pt x="79" y="8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77" y="14"/>
                  </a:lnTo>
                  <a:lnTo>
                    <a:pt x="77" y="20"/>
                  </a:lnTo>
                  <a:lnTo>
                    <a:pt x="58" y="20"/>
                  </a:lnTo>
                  <a:lnTo>
                    <a:pt x="58" y="26"/>
                  </a:lnTo>
                  <a:lnTo>
                    <a:pt x="79" y="26"/>
                  </a:lnTo>
                  <a:lnTo>
                    <a:pt x="79" y="34"/>
                  </a:lnTo>
                  <a:lnTo>
                    <a:pt x="44" y="34"/>
                  </a:lnTo>
                  <a:lnTo>
                    <a:pt x="44" y="0"/>
                  </a:lnTo>
                  <a:close/>
                  <a:moveTo>
                    <a:pt x="86" y="0"/>
                  </a:moveTo>
                  <a:lnTo>
                    <a:pt x="107" y="0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19" y="6"/>
                  </a:lnTo>
                  <a:lnTo>
                    <a:pt x="121" y="12"/>
                  </a:lnTo>
                  <a:lnTo>
                    <a:pt x="119" y="16"/>
                  </a:lnTo>
                  <a:lnTo>
                    <a:pt x="116" y="20"/>
                  </a:lnTo>
                  <a:lnTo>
                    <a:pt x="112" y="22"/>
                  </a:lnTo>
                  <a:lnTo>
                    <a:pt x="105" y="22"/>
                  </a:lnTo>
                  <a:lnTo>
                    <a:pt x="98" y="22"/>
                  </a:lnTo>
                  <a:lnTo>
                    <a:pt x="98" y="34"/>
                  </a:lnTo>
                  <a:lnTo>
                    <a:pt x="86" y="34"/>
                  </a:lnTo>
                  <a:lnTo>
                    <a:pt x="86" y="0"/>
                  </a:lnTo>
                  <a:close/>
                  <a:moveTo>
                    <a:pt x="98" y="16"/>
                  </a:moveTo>
                  <a:lnTo>
                    <a:pt x="102" y="16"/>
                  </a:lnTo>
                  <a:lnTo>
                    <a:pt x="105" y="14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5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8" y="16"/>
                  </a:lnTo>
                  <a:close/>
                  <a:moveTo>
                    <a:pt x="128" y="0"/>
                  </a:moveTo>
                  <a:lnTo>
                    <a:pt x="140" y="0"/>
                  </a:lnTo>
                  <a:lnTo>
                    <a:pt x="140" y="26"/>
                  </a:lnTo>
                  <a:lnTo>
                    <a:pt x="158" y="26"/>
                  </a:lnTo>
                  <a:lnTo>
                    <a:pt x="158" y="34"/>
                  </a:lnTo>
                  <a:lnTo>
                    <a:pt x="128" y="34"/>
                  </a:lnTo>
                  <a:lnTo>
                    <a:pt x="128" y="0"/>
                  </a:lnTo>
                  <a:close/>
                  <a:moveTo>
                    <a:pt x="189" y="28"/>
                  </a:moveTo>
                  <a:lnTo>
                    <a:pt x="175" y="28"/>
                  </a:lnTo>
                  <a:lnTo>
                    <a:pt x="175" y="34"/>
                  </a:lnTo>
                  <a:lnTo>
                    <a:pt x="161" y="34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205" y="34"/>
                  </a:lnTo>
                  <a:lnTo>
                    <a:pt x="191" y="34"/>
                  </a:lnTo>
                  <a:lnTo>
                    <a:pt x="189" y="28"/>
                  </a:lnTo>
                  <a:close/>
                  <a:moveTo>
                    <a:pt x="186" y="22"/>
                  </a:moveTo>
                  <a:lnTo>
                    <a:pt x="182" y="10"/>
                  </a:lnTo>
                  <a:lnTo>
                    <a:pt x="179" y="22"/>
                  </a:lnTo>
                  <a:lnTo>
                    <a:pt x="186" y="22"/>
                  </a:lnTo>
                  <a:close/>
                  <a:moveTo>
                    <a:pt x="235" y="20"/>
                  </a:moveTo>
                  <a:lnTo>
                    <a:pt x="247" y="24"/>
                  </a:lnTo>
                  <a:lnTo>
                    <a:pt x="244" y="26"/>
                  </a:lnTo>
                  <a:lnTo>
                    <a:pt x="242" y="30"/>
                  </a:lnTo>
                  <a:lnTo>
                    <a:pt x="240" y="32"/>
                  </a:lnTo>
                  <a:lnTo>
                    <a:pt x="237" y="34"/>
                  </a:lnTo>
                  <a:lnTo>
                    <a:pt x="233" y="34"/>
                  </a:lnTo>
                  <a:lnTo>
                    <a:pt x="228" y="34"/>
                  </a:lnTo>
                  <a:lnTo>
                    <a:pt x="221" y="34"/>
                  </a:lnTo>
                  <a:lnTo>
                    <a:pt x="217" y="34"/>
                  </a:lnTo>
                  <a:lnTo>
                    <a:pt x="212" y="32"/>
                  </a:lnTo>
                  <a:lnTo>
                    <a:pt x="210" y="28"/>
                  </a:lnTo>
                  <a:lnTo>
                    <a:pt x="207" y="24"/>
                  </a:lnTo>
                  <a:lnTo>
                    <a:pt x="207" y="18"/>
                  </a:lnTo>
                  <a:lnTo>
                    <a:pt x="207" y="10"/>
                  </a:lnTo>
                  <a:lnTo>
                    <a:pt x="212" y="4"/>
                  </a:lnTo>
                  <a:lnTo>
                    <a:pt x="219" y="2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4" y="10"/>
                  </a:lnTo>
                  <a:lnTo>
                    <a:pt x="235" y="12"/>
                  </a:lnTo>
                  <a:lnTo>
                    <a:pt x="233" y="12"/>
                  </a:lnTo>
                  <a:lnTo>
                    <a:pt x="233" y="10"/>
                  </a:lnTo>
                  <a:lnTo>
                    <a:pt x="230" y="8"/>
                  </a:lnTo>
                  <a:lnTo>
                    <a:pt x="228" y="8"/>
                  </a:lnTo>
                  <a:lnTo>
                    <a:pt x="224" y="8"/>
                  </a:lnTo>
                  <a:lnTo>
                    <a:pt x="221" y="10"/>
                  </a:lnTo>
                  <a:lnTo>
                    <a:pt x="219" y="14"/>
                  </a:lnTo>
                  <a:lnTo>
                    <a:pt x="219" y="18"/>
                  </a:lnTo>
                  <a:lnTo>
                    <a:pt x="219" y="22"/>
                  </a:lnTo>
                  <a:lnTo>
                    <a:pt x="221" y="26"/>
                  </a:lnTo>
                  <a:lnTo>
                    <a:pt x="224" y="26"/>
                  </a:lnTo>
                  <a:lnTo>
                    <a:pt x="226" y="28"/>
                  </a:lnTo>
                  <a:lnTo>
                    <a:pt x="230" y="26"/>
                  </a:lnTo>
                  <a:lnTo>
                    <a:pt x="233" y="26"/>
                  </a:lnTo>
                  <a:lnTo>
                    <a:pt x="233" y="24"/>
                  </a:lnTo>
                  <a:lnTo>
                    <a:pt x="235" y="2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8" name="Freeform 381"/>
            <p:cNvSpPr>
              <a:spLocks noChangeArrowheads="1"/>
            </p:cNvSpPr>
            <p:nvPr/>
          </p:nvSpPr>
          <p:spPr bwMode="auto">
            <a:xfrm>
              <a:off x="2958074" y="2224058"/>
              <a:ext cx="35122" cy="33595"/>
            </a:xfrm>
            <a:custGeom>
              <a:avLst/>
              <a:gdLst>
                <a:gd name="T0" fmla="*/ 2147483647 w 40"/>
                <a:gd name="T1" fmla="*/ 0 h 34"/>
                <a:gd name="T2" fmla="*/ 2147483647 w 40"/>
                <a:gd name="T3" fmla="*/ 2147483647 h 34"/>
                <a:gd name="T4" fmla="*/ 2147483647 w 40"/>
                <a:gd name="T5" fmla="*/ 2147483647 h 34"/>
                <a:gd name="T6" fmla="*/ 0 w 40"/>
                <a:gd name="T7" fmla="*/ 2147483647 h 34"/>
                <a:gd name="T8" fmla="*/ 2147483647 w 40"/>
                <a:gd name="T9" fmla="*/ 2147483647 h 34"/>
                <a:gd name="T10" fmla="*/ 2147483647 w 40"/>
                <a:gd name="T11" fmla="*/ 2147483647 h 34"/>
                <a:gd name="T12" fmla="*/ 2147483647 w 40"/>
                <a:gd name="T13" fmla="*/ 2147483647 h 34"/>
                <a:gd name="T14" fmla="*/ 2147483647 w 40"/>
                <a:gd name="T15" fmla="*/ 2147483647 h 34"/>
                <a:gd name="T16" fmla="*/ 2147483647 w 40"/>
                <a:gd name="T17" fmla="*/ 2147483647 h 34"/>
                <a:gd name="T18" fmla="*/ 2147483647 w 40"/>
                <a:gd name="T19" fmla="*/ 2147483647 h 34"/>
                <a:gd name="T20" fmla="*/ 2147483647 w 40"/>
                <a:gd name="T21" fmla="*/ 2147483647 h 34"/>
                <a:gd name="T22" fmla="*/ 2147483647 w 40"/>
                <a:gd name="T23" fmla="*/ 2147483647 h 34"/>
                <a:gd name="T24" fmla="*/ 2147483647 w 40"/>
                <a:gd name="T25" fmla="*/ 2147483647 h 34"/>
                <a:gd name="T26" fmla="*/ 2147483647 w 40"/>
                <a:gd name="T27" fmla="*/ 2147483647 h 34"/>
                <a:gd name="T28" fmla="*/ 2147483647 w 40"/>
                <a:gd name="T29" fmla="*/ 2147483647 h 34"/>
                <a:gd name="T30" fmla="*/ 2147483647 w 40"/>
                <a:gd name="T31" fmla="*/ 2147483647 h 34"/>
                <a:gd name="T32" fmla="*/ 0 w 40"/>
                <a:gd name="T33" fmla="*/ 2147483647 h 34"/>
                <a:gd name="T34" fmla="*/ 0 w 40"/>
                <a:gd name="T35" fmla="*/ 2147483647 h 34"/>
                <a:gd name="T36" fmla="*/ 0 w 40"/>
                <a:gd name="T37" fmla="*/ 2147483647 h 34"/>
                <a:gd name="T38" fmla="*/ 2147483647 w 40"/>
                <a:gd name="T39" fmla="*/ 2147483647 h 34"/>
                <a:gd name="T40" fmla="*/ 2147483647 w 40"/>
                <a:gd name="T41" fmla="*/ 2147483647 h 34"/>
                <a:gd name="T42" fmla="*/ 2147483647 w 40"/>
                <a:gd name="T43" fmla="*/ 0 h 34"/>
                <a:gd name="T44" fmla="*/ 2147483647 w 40"/>
                <a:gd name="T45" fmla="*/ 0 h 34"/>
                <a:gd name="T46" fmla="*/ 2147483647 w 40"/>
                <a:gd name="T47" fmla="*/ 2147483647 h 34"/>
                <a:gd name="T48" fmla="*/ 2147483647 w 40"/>
                <a:gd name="T49" fmla="*/ 2147483647 h 34"/>
                <a:gd name="T50" fmla="*/ 2147483647 w 40"/>
                <a:gd name="T51" fmla="*/ 2147483647 h 34"/>
                <a:gd name="T52" fmla="*/ 2147483647 w 40"/>
                <a:gd name="T53" fmla="*/ 2147483647 h 34"/>
                <a:gd name="T54" fmla="*/ 2147483647 w 40"/>
                <a:gd name="T55" fmla="*/ 2147483647 h 34"/>
                <a:gd name="T56" fmla="*/ 2147483647 w 40"/>
                <a:gd name="T57" fmla="*/ 2147483647 h 34"/>
                <a:gd name="T58" fmla="*/ 2147483647 w 40"/>
                <a:gd name="T59" fmla="*/ 2147483647 h 34"/>
                <a:gd name="T60" fmla="*/ 2147483647 w 40"/>
                <a:gd name="T61" fmla="*/ 2147483647 h 34"/>
                <a:gd name="T62" fmla="*/ 2147483647 w 40"/>
                <a:gd name="T63" fmla="*/ 2147483647 h 34"/>
                <a:gd name="T64" fmla="*/ 2147483647 w 40"/>
                <a:gd name="T65" fmla="*/ 2147483647 h 34"/>
                <a:gd name="T66" fmla="*/ 2147483647 w 40"/>
                <a:gd name="T67" fmla="*/ 2147483647 h 34"/>
                <a:gd name="T68" fmla="*/ 2147483647 w 40"/>
                <a:gd name="T69" fmla="*/ 2147483647 h 34"/>
                <a:gd name="T70" fmla="*/ 2147483647 w 40"/>
                <a:gd name="T71" fmla="*/ 2147483647 h 34"/>
                <a:gd name="T72" fmla="*/ 2147483647 w 40"/>
                <a:gd name="T73" fmla="*/ 2147483647 h 34"/>
                <a:gd name="T74" fmla="*/ 2147483647 w 40"/>
                <a:gd name="T75" fmla="*/ 2147483647 h 34"/>
                <a:gd name="T76" fmla="*/ 2147483647 w 40"/>
                <a:gd name="T77" fmla="*/ 2147483647 h 34"/>
                <a:gd name="T78" fmla="*/ 2147483647 w 40"/>
                <a:gd name="T79" fmla="*/ 2147483647 h 34"/>
                <a:gd name="T80" fmla="*/ 2147483647 w 40"/>
                <a:gd name="T81" fmla="*/ 2147483647 h 34"/>
                <a:gd name="T82" fmla="*/ 2147483647 w 40"/>
                <a:gd name="T83" fmla="*/ 2147483647 h 34"/>
                <a:gd name="T84" fmla="*/ 2147483647 w 40"/>
                <a:gd name="T85" fmla="*/ 2147483647 h 34"/>
                <a:gd name="T86" fmla="*/ 2147483647 w 40"/>
                <a:gd name="T87" fmla="*/ 2147483647 h 34"/>
                <a:gd name="T88" fmla="*/ 2147483647 w 40"/>
                <a:gd name="T89" fmla="*/ 2147483647 h 34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34"/>
                <a:gd name="T137" fmla="*/ 40 w 40"/>
                <a:gd name="T138" fmla="*/ 34 h 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34">
                  <a:moveTo>
                    <a:pt x="28" y="20"/>
                  </a:moveTo>
                  <a:lnTo>
                    <a:pt x="40" y="24"/>
                  </a:lnTo>
                  <a:lnTo>
                    <a:pt x="37" y="26"/>
                  </a:lnTo>
                  <a:lnTo>
                    <a:pt x="35" y="30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1" y="34"/>
                  </a:lnTo>
                  <a:lnTo>
                    <a:pt x="14" y="34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5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40" y="10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1" y="28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69" name="Freeform 382"/>
            <p:cNvSpPr>
              <a:spLocks noChangeArrowheads="1"/>
            </p:cNvSpPr>
            <p:nvPr/>
          </p:nvSpPr>
          <p:spPr bwMode="auto">
            <a:xfrm>
              <a:off x="2997586" y="2224058"/>
              <a:ext cx="29260" cy="33595"/>
            </a:xfrm>
            <a:custGeom>
              <a:avLst/>
              <a:gdLst>
                <a:gd name="T0" fmla="*/ 2147483647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0 w 35"/>
                <a:gd name="T7" fmla="*/ 2147483647 h 34"/>
                <a:gd name="T8" fmla="*/ 0 w 35"/>
                <a:gd name="T9" fmla="*/ 0 h 34"/>
                <a:gd name="T10" fmla="*/ 2147483647 w 35"/>
                <a:gd name="T11" fmla="*/ 0 h 34"/>
                <a:gd name="T12" fmla="*/ 2147483647 w 35"/>
                <a:gd name="T13" fmla="*/ 2147483647 h 34"/>
                <a:gd name="T14" fmla="*/ 2147483647 w 35"/>
                <a:gd name="T15" fmla="*/ 2147483647 h 34"/>
                <a:gd name="T16" fmla="*/ 2147483647 w 35"/>
                <a:gd name="T17" fmla="*/ 2147483647 h 34"/>
                <a:gd name="T18" fmla="*/ 2147483647 w 35"/>
                <a:gd name="T19" fmla="*/ 2147483647 h 34"/>
                <a:gd name="T20" fmla="*/ 2147483647 w 35"/>
                <a:gd name="T21" fmla="*/ 2147483647 h 34"/>
                <a:gd name="T22" fmla="*/ 2147483647 w 35"/>
                <a:gd name="T23" fmla="*/ 2147483647 h 34"/>
                <a:gd name="T24" fmla="*/ 2147483647 w 35"/>
                <a:gd name="T25" fmla="*/ 2147483647 h 34"/>
                <a:gd name="T26" fmla="*/ 2147483647 w 35"/>
                <a:gd name="T27" fmla="*/ 2147483647 h 34"/>
                <a:gd name="T28" fmla="*/ 2147483647 w 35"/>
                <a:gd name="T29" fmla="*/ 2147483647 h 34"/>
                <a:gd name="T30" fmla="*/ 0 w 35"/>
                <a:gd name="T31" fmla="*/ 2147483647 h 34"/>
                <a:gd name="T32" fmla="*/ 0 w 35"/>
                <a:gd name="T33" fmla="*/ 0 h 34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0" y="0"/>
                  </a:moveTo>
                  <a:lnTo>
                    <a:pt x="35" y="0"/>
                  </a:lnTo>
                  <a:lnTo>
                    <a:pt x="35" y="8"/>
                  </a:lnTo>
                  <a:lnTo>
                    <a:pt x="14" y="8"/>
                  </a:lnTo>
                  <a:lnTo>
                    <a:pt x="14" y="14"/>
                  </a:lnTo>
                  <a:lnTo>
                    <a:pt x="33" y="14"/>
                  </a:lnTo>
                  <a:lnTo>
                    <a:pt x="33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35" y="26"/>
                  </a:lnTo>
                  <a:lnTo>
                    <a:pt x="35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0" name="Freeform 383"/>
            <p:cNvSpPr>
              <a:spLocks noChangeArrowheads="1"/>
            </p:cNvSpPr>
            <p:nvPr/>
          </p:nvSpPr>
          <p:spPr bwMode="auto">
            <a:xfrm>
              <a:off x="3034171" y="2224058"/>
              <a:ext cx="29260" cy="33595"/>
            </a:xfrm>
            <a:custGeom>
              <a:avLst/>
              <a:gdLst>
                <a:gd name="T0" fmla="*/ 2147483647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0 w 35"/>
                <a:gd name="T7" fmla="*/ 2147483647 h 34"/>
                <a:gd name="T8" fmla="*/ 0 w 35"/>
                <a:gd name="T9" fmla="*/ 0 h 34"/>
                <a:gd name="T10" fmla="*/ 2147483647 w 35"/>
                <a:gd name="T11" fmla="*/ 0 h 34"/>
                <a:gd name="T12" fmla="*/ 2147483647 w 35"/>
                <a:gd name="T13" fmla="*/ 2147483647 h 34"/>
                <a:gd name="T14" fmla="*/ 2147483647 w 35"/>
                <a:gd name="T15" fmla="*/ 2147483647 h 34"/>
                <a:gd name="T16" fmla="*/ 2147483647 w 35"/>
                <a:gd name="T17" fmla="*/ 2147483647 h 34"/>
                <a:gd name="T18" fmla="*/ 2147483647 w 35"/>
                <a:gd name="T19" fmla="*/ 2147483647 h 34"/>
                <a:gd name="T20" fmla="*/ 2147483647 w 35"/>
                <a:gd name="T21" fmla="*/ 2147483647 h 34"/>
                <a:gd name="T22" fmla="*/ 2147483647 w 35"/>
                <a:gd name="T23" fmla="*/ 2147483647 h 34"/>
                <a:gd name="T24" fmla="*/ 2147483647 w 35"/>
                <a:gd name="T25" fmla="*/ 2147483647 h 34"/>
                <a:gd name="T26" fmla="*/ 2147483647 w 35"/>
                <a:gd name="T27" fmla="*/ 2147483647 h 34"/>
                <a:gd name="T28" fmla="*/ 2147483647 w 35"/>
                <a:gd name="T29" fmla="*/ 2147483647 h 34"/>
                <a:gd name="T30" fmla="*/ 2147483647 w 35"/>
                <a:gd name="T31" fmla="*/ 2147483647 h 34"/>
                <a:gd name="T32" fmla="*/ 0 w 35"/>
                <a:gd name="T33" fmla="*/ 2147483647 h 34"/>
                <a:gd name="T34" fmla="*/ 0 w 35"/>
                <a:gd name="T35" fmla="*/ 0 h 34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34"/>
                <a:gd name="T56" fmla="*/ 35 w 35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34">
                  <a:moveTo>
                    <a:pt x="0" y="0"/>
                  </a:moveTo>
                  <a:lnTo>
                    <a:pt x="21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19" y="22"/>
                  </a:lnTo>
                  <a:lnTo>
                    <a:pt x="12" y="22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1" name="Freeform 384"/>
            <p:cNvSpPr>
              <a:spLocks noChangeArrowheads="1"/>
            </p:cNvSpPr>
            <p:nvPr/>
          </p:nvSpPr>
          <p:spPr bwMode="auto">
            <a:xfrm>
              <a:off x="3045875" y="2232900"/>
              <a:ext cx="5852" cy="7068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w 9"/>
                <a:gd name="T7" fmla="*/ 2147483647 h 8"/>
                <a:gd name="T8" fmla="*/ 0 w 9"/>
                <a:gd name="T9" fmla="*/ 2147483647 h 8"/>
                <a:gd name="T10" fmla="*/ 0 w 9"/>
                <a:gd name="T11" fmla="*/ 2147483647 h 8"/>
                <a:gd name="T12" fmla="*/ 0 w 9"/>
                <a:gd name="T13" fmla="*/ 2147483647 h 8"/>
                <a:gd name="T14" fmla="*/ 0 w 9"/>
                <a:gd name="T15" fmla="*/ 2147483647 h 8"/>
                <a:gd name="T16" fmla="*/ 0 w 9"/>
                <a:gd name="T17" fmla="*/ 2147483647 h 8"/>
                <a:gd name="T18" fmla="*/ 0 w 9"/>
                <a:gd name="T19" fmla="*/ 2147483647 h 8"/>
                <a:gd name="T20" fmla="*/ 0 w 9"/>
                <a:gd name="T21" fmla="*/ 2147483647 h 8"/>
                <a:gd name="T22" fmla="*/ 0 w 9"/>
                <a:gd name="T23" fmla="*/ 0 h 8"/>
                <a:gd name="T24" fmla="*/ 0 w 9"/>
                <a:gd name="T25" fmla="*/ 0 h 8"/>
                <a:gd name="T26" fmla="*/ 0 w 9"/>
                <a:gd name="T27" fmla="*/ 0 h 8"/>
                <a:gd name="T28" fmla="*/ 0 w 9"/>
                <a:gd name="T29" fmla="*/ 0 h 8"/>
                <a:gd name="T30" fmla="*/ 0 w 9"/>
                <a:gd name="T31" fmla="*/ 2147483647 h 8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8"/>
                <a:gd name="T50" fmla="*/ 9 w 9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8">
                  <a:moveTo>
                    <a:pt x="0" y="8"/>
                  </a:moveTo>
                  <a:lnTo>
                    <a:pt x="4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2" name="Freeform 385"/>
            <p:cNvSpPr>
              <a:spLocks noChangeArrowheads="1"/>
            </p:cNvSpPr>
            <p:nvPr/>
          </p:nvSpPr>
          <p:spPr bwMode="auto">
            <a:xfrm>
              <a:off x="3072210" y="2224058"/>
              <a:ext cx="26334" cy="33595"/>
            </a:xfrm>
            <a:custGeom>
              <a:avLst/>
              <a:gdLst>
                <a:gd name="T0" fmla="*/ 2147483647 w 30"/>
                <a:gd name="T1" fmla="*/ 0 h 34"/>
                <a:gd name="T2" fmla="*/ 2147483647 w 30"/>
                <a:gd name="T3" fmla="*/ 2147483647 h 34"/>
                <a:gd name="T4" fmla="*/ 2147483647 w 30"/>
                <a:gd name="T5" fmla="*/ 2147483647 h 34"/>
                <a:gd name="T6" fmla="*/ 0 w 30"/>
                <a:gd name="T7" fmla="*/ 2147483647 h 34"/>
                <a:gd name="T8" fmla="*/ 0 w 30"/>
                <a:gd name="T9" fmla="*/ 0 h 34"/>
                <a:gd name="T10" fmla="*/ 2147483647 w 30"/>
                <a:gd name="T11" fmla="*/ 0 h 34"/>
                <a:gd name="T12" fmla="*/ 2147483647 w 30"/>
                <a:gd name="T13" fmla="*/ 2147483647 h 34"/>
                <a:gd name="T14" fmla="*/ 2147483647 w 30"/>
                <a:gd name="T15" fmla="*/ 2147483647 h 34"/>
                <a:gd name="T16" fmla="*/ 2147483647 w 30"/>
                <a:gd name="T17" fmla="*/ 2147483647 h 34"/>
                <a:gd name="T18" fmla="*/ 0 w 30"/>
                <a:gd name="T19" fmla="*/ 2147483647 h 34"/>
                <a:gd name="T20" fmla="*/ 0 w 30"/>
                <a:gd name="T21" fmla="*/ 0 h 34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4"/>
                <a:gd name="T35" fmla="*/ 30 w 3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4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0" y="26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3" name="Freeform 386"/>
            <p:cNvSpPr>
              <a:spLocks noChangeArrowheads="1"/>
            </p:cNvSpPr>
            <p:nvPr/>
          </p:nvSpPr>
          <p:spPr bwMode="auto">
            <a:xfrm>
              <a:off x="3100017" y="2224058"/>
              <a:ext cx="38048" cy="33595"/>
            </a:xfrm>
            <a:custGeom>
              <a:avLst/>
              <a:gdLst>
                <a:gd name="T0" fmla="*/ 2147483647 w 44"/>
                <a:gd name="T1" fmla="*/ 0 h 34"/>
                <a:gd name="T2" fmla="*/ 2147483647 w 44"/>
                <a:gd name="T3" fmla="*/ 2147483647 h 34"/>
                <a:gd name="T4" fmla="*/ 2147483647 w 44"/>
                <a:gd name="T5" fmla="*/ 2147483647 h 34"/>
                <a:gd name="T6" fmla="*/ 0 w 44"/>
                <a:gd name="T7" fmla="*/ 2147483647 h 34"/>
                <a:gd name="T8" fmla="*/ 2147483647 w 44"/>
                <a:gd name="T9" fmla="*/ 2147483647 h 34"/>
                <a:gd name="T10" fmla="*/ 2147483647 w 44"/>
                <a:gd name="T11" fmla="*/ 2147483647 h 34"/>
                <a:gd name="T12" fmla="*/ 2147483647 w 44"/>
                <a:gd name="T13" fmla="*/ 2147483647 h 34"/>
                <a:gd name="T14" fmla="*/ 0 w 44"/>
                <a:gd name="T15" fmla="*/ 2147483647 h 34"/>
                <a:gd name="T16" fmla="*/ 2147483647 w 44"/>
                <a:gd name="T17" fmla="*/ 0 h 34"/>
                <a:gd name="T18" fmla="*/ 2147483647 w 44"/>
                <a:gd name="T19" fmla="*/ 0 h 34"/>
                <a:gd name="T20" fmla="*/ 2147483647 w 44"/>
                <a:gd name="T21" fmla="*/ 2147483647 h 34"/>
                <a:gd name="T22" fmla="*/ 2147483647 w 44"/>
                <a:gd name="T23" fmla="*/ 2147483647 h 34"/>
                <a:gd name="T24" fmla="*/ 2147483647 w 44"/>
                <a:gd name="T25" fmla="*/ 2147483647 h 34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4"/>
                <a:gd name="T41" fmla="*/ 44 w 4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4">
                  <a:moveTo>
                    <a:pt x="28" y="28"/>
                  </a:moveTo>
                  <a:lnTo>
                    <a:pt x="14" y="28"/>
                  </a:lnTo>
                  <a:lnTo>
                    <a:pt x="14" y="34"/>
                  </a:lnTo>
                  <a:lnTo>
                    <a:pt x="0" y="34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44" y="34"/>
                  </a:lnTo>
                  <a:lnTo>
                    <a:pt x="30" y="34"/>
                  </a:lnTo>
                  <a:lnTo>
                    <a:pt x="28" y="2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4" name="Freeform 387"/>
            <p:cNvSpPr>
              <a:spLocks noChangeArrowheads="1"/>
            </p:cNvSpPr>
            <p:nvPr/>
          </p:nvSpPr>
          <p:spPr bwMode="auto">
            <a:xfrm>
              <a:off x="3117573" y="2234665"/>
              <a:ext cx="5852" cy="10607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2147483647 h 12"/>
                <a:gd name="T4" fmla="*/ 2147483647 w 7"/>
                <a:gd name="T5" fmla="*/ 2147483647 h 12"/>
                <a:gd name="T6" fmla="*/ 0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0 h 12"/>
                <a:gd name="T12" fmla="*/ 0 w 7"/>
                <a:gd name="T13" fmla="*/ 2147483647 h 12"/>
                <a:gd name="T14" fmla="*/ 2147483647 w 7"/>
                <a:gd name="T15" fmla="*/ 2147483647 h 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2"/>
                <a:gd name="T26" fmla="*/ 7 w 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2">
                  <a:moveTo>
                    <a:pt x="7" y="12"/>
                  </a:moveTo>
                  <a:lnTo>
                    <a:pt x="3" y="0"/>
                  </a:lnTo>
                  <a:lnTo>
                    <a:pt x="0" y="12"/>
                  </a:lnTo>
                  <a:lnTo>
                    <a:pt x="7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5" name="Freeform 388"/>
            <p:cNvSpPr>
              <a:spLocks noChangeArrowheads="1"/>
            </p:cNvSpPr>
            <p:nvPr/>
          </p:nvSpPr>
          <p:spPr bwMode="auto">
            <a:xfrm>
              <a:off x="3142445" y="2224058"/>
              <a:ext cx="33659" cy="33595"/>
            </a:xfrm>
            <a:custGeom>
              <a:avLst/>
              <a:gdLst>
                <a:gd name="T0" fmla="*/ 2147483647 w 40"/>
                <a:gd name="T1" fmla="*/ 0 h 34"/>
                <a:gd name="T2" fmla="*/ 2147483647 w 40"/>
                <a:gd name="T3" fmla="*/ 2147483647 h 34"/>
                <a:gd name="T4" fmla="*/ 2147483647 w 40"/>
                <a:gd name="T5" fmla="*/ 2147483647 h 34"/>
                <a:gd name="T6" fmla="*/ 0 w 40"/>
                <a:gd name="T7" fmla="*/ 2147483647 h 34"/>
                <a:gd name="T8" fmla="*/ 2147483647 w 40"/>
                <a:gd name="T9" fmla="*/ 2147483647 h 34"/>
                <a:gd name="T10" fmla="*/ 2147483647 w 40"/>
                <a:gd name="T11" fmla="*/ 2147483647 h 34"/>
                <a:gd name="T12" fmla="*/ 2147483647 w 40"/>
                <a:gd name="T13" fmla="*/ 2147483647 h 34"/>
                <a:gd name="T14" fmla="*/ 2147483647 w 40"/>
                <a:gd name="T15" fmla="*/ 2147483647 h 34"/>
                <a:gd name="T16" fmla="*/ 2147483647 w 40"/>
                <a:gd name="T17" fmla="*/ 2147483647 h 34"/>
                <a:gd name="T18" fmla="*/ 2147483647 w 40"/>
                <a:gd name="T19" fmla="*/ 2147483647 h 34"/>
                <a:gd name="T20" fmla="*/ 2147483647 w 40"/>
                <a:gd name="T21" fmla="*/ 2147483647 h 34"/>
                <a:gd name="T22" fmla="*/ 2147483647 w 40"/>
                <a:gd name="T23" fmla="*/ 2147483647 h 34"/>
                <a:gd name="T24" fmla="*/ 2147483647 w 40"/>
                <a:gd name="T25" fmla="*/ 2147483647 h 34"/>
                <a:gd name="T26" fmla="*/ 2147483647 w 40"/>
                <a:gd name="T27" fmla="*/ 2147483647 h 34"/>
                <a:gd name="T28" fmla="*/ 2147483647 w 40"/>
                <a:gd name="T29" fmla="*/ 2147483647 h 34"/>
                <a:gd name="T30" fmla="*/ 2147483647 w 40"/>
                <a:gd name="T31" fmla="*/ 2147483647 h 34"/>
                <a:gd name="T32" fmla="*/ 0 w 40"/>
                <a:gd name="T33" fmla="*/ 2147483647 h 34"/>
                <a:gd name="T34" fmla="*/ 0 w 40"/>
                <a:gd name="T35" fmla="*/ 2147483647 h 34"/>
                <a:gd name="T36" fmla="*/ 0 w 40"/>
                <a:gd name="T37" fmla="*/ 2147483647 h 34"/>
                <a:gd name="T38" fmla="*/ 2147483647 w 40"/>
                <a:gd name="T39" fmla="*/ 2147483647 h 34"/>
                <a:gd name="T40" fmla="*/ 2147483647 w 40"/>
                <a:gd name="T41" fmla="*/ 2147483647 h 34"/>
                <a:gd name="T42" fmla="*/ 2147483647 w 40"/>
                <a:gd name="T43" fmla="*/ 0 h 34"/>
                <a:gd name="T44" fmla="*/ 2147483647 w 40"/>
                <a:gd name="T45" fmla="*/ 0 h 34"/>
                <a:gd name="T46" fmla="*/ 2147483647 w 40"/>
                <a:gd name="T47" fmla="*/ 2147483647 h 34"/>
                <a:gd name="T48" fmla="*/ 2147483647 w 40"/>
                <a:gd name="T49" fmla="*/ 2147483647 h 34"/>
                <a:gd name="T50" fmla="*/ 2147483647 w 40"/>
                <a:gd name="T51" fmla="*/ 2147483647 h 34"/>
                <a:gd name="T52" fmla="*/ 2147483647 w 40"/>
                <a:gd name="T53" fmla="*/ 2147483647 h 34"/>
                <a:gd name="T54" fmla="*/ 2147483647 w 40"/>
                <a:gd name="T55" fmla="*/ 2147483647 h 34"/>
                <a:gd name="T56" fmla="*/ 2147483647 w 40"/>
                <a:gd name="T57" fmla="*/ 2147483647 h 34"/>
                <a:gd name="T58" fmla="*/ 2147483647 w 40"/>
                <a:gd name="T59" fmla="*/ 2147483647 h 34"/>
                <a:gd name="T60" fmla="*/ 2147483647 w 40"/>
                <a:gd name="T61" fmla="*/ 2147483647 h 34"/>
                <a:gd name="T62" fmla="*/ 2147483647 w 40"/>
                <a:gd name="T63" fmla="*/ 2147483647 h 34"/>
                <a:gd name="T64" fmla="*/ 2147483647 w 40"/>
                <a:gd name="T65" fmla="*/ 2147483647 h 34"/>
                <a:gd name="T66" fmla="*/ 2147483647 w 40"/>
                <a:gd name="T67" fmla="*/ 2147483647 h 34"/>
                <a:gd name="T68" fmla="*/ 2147483647 w 40"/>
                <a:gd name="T69" fmla="*/ 2147483647 h 34"/>
                <a:gd name="T70" fmla="*/ 2147483647 w 40"/>
                <a:gd name="T71" fmla="*/ 2147483647 h 34"/>
                <a:gd name="T72" fmla="*/ 2147483647 w 40"/>
                <a:gd name="T73" fmla="*/ 2147483647 h 34"/>
                <a:gd name="T74" fmla="*/ 2147483647 w 40"/>
                <a:gd name="T75" fmla="*/ 2147483647 h 34"/>
                <a:gd name="T76" fmla="*/ 2147483647 w 40"/>
                <a:gd name="T77" fmla="*/ 2147483647 h 34"/>
                <a:gd name="T78" fmla="*/ 2147483647 w 40"/>
                <a:gd name="T79" fmla="*/ 2147483647 h 34"/>
                <a:gd name="T80" fmla="*/ 2147483647 w 40"/>
                <a:gd name="T81" fmla="*/ 2147483647 h 34"/>
                <a:gd name="T82" fmla="*/ 2147483647 w 40"/>
                <a:gd name="T83" fmla="*/ 2147483647 h 34"/>
                <a:gd name="T84" fmla="*/ 2147483647 w 40"/>
                <a:gd name="T85" fmla="*/ 2147483647 h 34"/>
                <a:gd name="T86" fmla="*/ 2147483647 w 40"/>
                <a:gd name="T87" fmla="*/ 2147483647 h 34"/>
                <a:gd name="T88" fmla="*/ 2147483647 w 40"/>
                <a:gd name="T89" fmla="*/ 2147483647 h 34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34"/>
                <a:gd name="T137" fmla="*/ 40 w 40"/>
                <a:gd name="T138" fmla="*/ 34 h 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34">
                  <a:moveTo>
                    <a:pt x="28" y="20"/>
                  </a:moveTo>
                  <a:lnTo>
                    <a:pt x="40" y="24"/>
                  </a:lnTo>
                  <a:lnTo>
                    <a:pt x="37" y="26"/>
                  </a:lnTo>
                  <a:lnTo>
                    <a:pt x="35" y="30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1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5" y="32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5" y="4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7" y="10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8" y="2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6" name="Line 389"/>
            <p:cNvSpPr>
              <a:spLocks noChangeArrowheads="1"/>
            </p:cNvSpPr>
            <p:nvPr/>
          </p:nvSpPr>
          <p:spPr bwMode="auto">
            <a:xfrm>
              <a:off x="2931740" y="2241743"/>
              <a:ext cx="269235" cy="0"/>
            </a:xfrm>
            <a:custGeom>
              <a:avLst/>
              <a:gdLst>
                <a:gd name="T0" fmla="*/ 134618 w 269235"/>
                <a:gd name="T1" fmla="*/ 269235 w 269235"/>
                <a:gd name="T2" fmla="*/ 134618 w 269235"/>
                <a:gd name="T3" fmla="*/ 0 w 269235"/>
                <a:gd name="T4" fmla="*/ 0 w 269235"/>
                <a:gd name="T5" fmla="*/ 269235 w 269235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269235"/>
                <a:gd name="T13" fmla="*/ 269235 w 26923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69235">
                  <a:moveTo>
                    <a:pt x="0" y="0"/>
                  </a:moveTo>
                  <a:lnTo>
                    <a:pt x="269235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7" name="Freeform 390"/>
            <p:cNvSpPr>
              <a:spLocks noChangeArrowheads="1"/>
            </p:cNvSpPr>
            <p:nvPr/>
          </p:nvSpPr>
          <p:spPr bwMode="auto">
            <a:xfrm>
              <a:off x="2946370" y="2232900"/>
              <a:ext cx="17556" cy="8842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2147483647 h 10"/>
                <a:gd name="T12" fmla="*/ 0 w 21"/>
                <a:gd name="T13" fmla="*/ 0 h 10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21" y="10"/>
                  </a:move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8" name="Freeform 391"/>
            <p:cNvSpPr>
              <a:spLocks noChangeArrowheads="1"/>
            </p:cNvSpPr>
            <p:nvPr/>
          </p:nvSpPr>
          <p:spPr bwMode="auto">
            <a:xfrm>
              <a:off x="2961000" y="2241743"/>
              <a:ext cx="35122" cy="17684"/>
            </a:xfrm>
            <a:custGeom>
              <a:avLst/>
              <a:gdLst>
                <a:gd name="T0" fmla="*/ 2147483647 w 37"/>
                <a:gd name="T1" fmla="*/ 0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0 w 37"/>
                <a:gd name="T7" fmla="*/ 2147483647 h 18"/>
                <a:gd name="T8" fmla="*/ 2147483647 w 37"/>
                <a:gd name="T9" fmla="*/ 0 h 18"/>
                <a:gd name="T10" fmla="*/ 2147483647 w 37"/>
                <a:gd name="T11" fmla="*/ 2147483647 h 18"/>
                <a:gd name="T12" fmla="*/ 0 w 37"/>
                <a:gd name="T13" fmla="*/ 2147483647 h 18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8"/>
                <a:gd name="T23" fmla="*/ 37 w 3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8">
                  <a:moveTo>
                    <a:pt x="37" y="0"/>
                  </a:moveTo>
                  <a:lnTo>
                    <a:pt x="18" y="10"/>
                  </a:lnTo>
                  <a:lnTo>
                    <a:pt x="0" y="1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79" name="Freeform 392"/>
            <p:cNvSpPr>
              <a:spLocks noChangeArrowheads="1"/>
            </p:cNvSpPr>
            <p:nvPr/>
          </p:nvSpPr>
          <p:spPr bwMode="auto">
            <a:xfrm>
              <a:off x="2978566" y="2216990"/>
              <a:ext cx="35122" cy="24752"/>
            </a:xfrm>
            <a:custGeom>
              <a:avLst/>
              <a:gdLst>
                <a:gd name="T0" fmla="*/ 2147483647 w 40"/>
                <a:gd name="T1" fmla="*/ 0 h 27"/>
                <a:gd name="T2" fmla="*/ 2147483647 w 40"/>
                <a:gd name="T3" fmla="*/ 2147483647 h 27"/>
                <a:gd name="T4" fmla="*/ 2147483647 w 40"/>
                <a:gd name="T5" fmla="*/ 2147483647 h 27"/>
                <a:gd name="T6" fmla="*/ 0 w 40"/>
                <a:gd name="T7" fmla="*/ 2147483647 h 27"/>
                <a:gd name="T8" fmla="*/ 0 w 40"/>
                <a:gd name="T9" fmla="*/ 0 h 27"/>
                <a:gd name="T10" fmla="*/ 2147483647 w 40"/>
                <a:gd name="T11" fmla="*/ 2147483647 h 27"/>
                <a:gd name="T12" fmla="*/ 2147483647 w 40"/>
                <a:gd name="T13" fmla="*/ 2147483647 h 27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0" y="0"/>
                  </a:moveTo>
                  <a:lnTo>
                    <a:pt x="21" y="15"/>
                  </a:lnTo>
                  <a:lnTo>
                    <a:pt x="40" y="27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0" name="Freeform 393"/>
            <p:cNvSpPr>
              <a:spLocks noChangeArrowheads="1"/>
            </p:cNvSpPr>
            <p:nvPr/>
          </p:nvSpPr>
          <p:spPr bwMode="auto">
            <a:xfrm>
              <a:off x="3009290" y="2241743"/>
              <a:ext cx="42437" cy="31821"/>
            </a:xfrm>
            <a:custGeom>
              <a:avLst/>
              <a:gdLst>
                <a:gd name="T0" fmla="*/ 2147483647 w 49"/>
                <a:gd name="T1" fmla="*/ 0 h 34"/>
                <a:gd name="T2" fmla="*/ 2147483647 w 49"/>
                <a:gd name="T3" fmla="*/ 2147483647 h 34"/>
                <a:gd name="T4" fmla="*/ 2147483647 w 49"/>
                <a:gd name="T5" fmla="*/ 2147483647 h 34"/>
                <a:gd name="T6" fmla="*/ 0 w 49"/>
                <a:gd name="T7" fmla="*/ 2147483647 h 34"/>
                <a:gd name="T8" fmla="*/ 2147483647 w 49"/>
                <a:gd name="T9" fmla="*/ 0 h 34"/>
                <a:gd name="T10" fmla="*/ 2147483647 w 49"/>
                <a:gd name="T11" fmla="*/ 2147483647 h 34"/>
                <a:gd name="T12" fmla="*/ 2147483647 w 49"/>
                <a:gd name="T13" fmla="*/ 2147483647 h 34"/>
                <a:gd name="T14" fmla="*/ 2147483647 w 49"/>
                <a:gd name="T15" fmla="*/ 2147483647 h 34"/>
                <a:gd name="T16" fmla="*/ 0 w 49"/>
                <a:gd name="T17" fmla="*/ 2147483647 h 3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4"/>
                <a:gd name="T29" fmla="*/ 49 w 4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4">
                  <a:moveTo>
                    <a:pt x="49" y="0"/>
                  </a:moveTo>
                  <a:lnTo>
                    <a:pt x="35" y="8"/>
                  </a:lnTo>
                  <a:lnTo>
                    <a:pt x="21" y="16"/>
                  </a:lnTo>
                  <a:lnTo>
                    <a:pt x="10" y="26"/>
                  </a:lnTo>
                  <a:lnTo>
                    <a:pt x="0" y="3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1" name="Freeform 394"/>
            <p:cNvSpPr>
              <a:spLocks noChangeArrowheads="1"/>
            </p:cNvSpPr>
            <p:nvPr/>
          </p:nvSpPr>
          <p:spPr bwMode="auto">
            <a:xfrm>
              <a:off x="3023920" y="2204609"/>
              <a:ext cx="33659" cy="38898"/>
            </a:xfrm>
            <a:custGeom>
              <a:avLst/>
              <a:gdLst>
                <a:gd name="T0" fmla="*/ 2147483647 w 37"/>
                <a:gd name="T1" fmla="*/ 0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0 w 37"/>
                <a:gd name="T7" fmla="*/ 2147483647 h 41"/>
                <a:gd name="T8" fmla="*/ 0 w 37"/>
                <a:gd name="T9" fmla="*/ 0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1"/>
                <a:gd name="T23" fmla="*/ 37 w 3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1">
                  <a:moveTo>
                    <a:pt x="0" y="0"/>
                  </a:moveTo>
                  <a:lnTo>
                    <a:pt x="16" y="21"/>
                  </a:lnTo>
                  <a:lnTo>
                    <a:pt x="37" y="4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2" name="Freeform 395"/>
            <p:cNvSpPr>
              <a:spLocks noChangeArrowheads="1"/>
            </p:cNvSpPr>
            <p:nvPr/>
          </p:nvSpPr>
          <p:spPr bwMode="auto">
            <a:xfrm>
              <a:off x="3060505" y="2243507"/>
              <a:ext cx="49752" cy="37124"/>
            </a:xfrm>
            <a:custGeom>
              <a:avLst/>
              <a:gdLst>
                <a:gd name="T0" fmla="*/ 2147483647 w 56"/>
                <a:gd name="T1" fmla="*/ 0 h 40"/>
                <a:gd name="T2" fmla="*/ 2147483647 w 56"/>
                <a:gd name="T3" fmla="*/ 2147483647 h 40"/>
                <a:gd name="T4" fmla="*/ 2147483647 w 56"/>
                <a:gd name="T5" fmla="*/ 2147483647 h 40"/>
                <a:gd name="T6" fmla="*/ 0 w 56"/>
                <a:gd name="T7" fmla="*/ 2147483647 h 40"/>
                <a:gd name="T8" fmla="*/ 2147483647 w 56"/>
                <a:gd name="T9" fmla="*/ 0 h 40"/>
                <a:gd name="T10" fmla="*/ 2147483647 w 56"/>
                <a:gd name="T11" fmla="*/ 2147483647 h 40"/>
                <a:gd name="T12" fmla="*/ 2147483647 w 56"/>
                <a:gd name="T13" fmla="*/ 2147483647 h 40"/>
                <a:gd name="T14" fmla="*/ 2147483647 w 56"/>
                <a:gd name="T15" fmla="*/ 2147483647 h 40"/>
                <a:gd name="T16" fmla="*/ 0 w 56"/>
                <a:gd name="T17" fmla="*/ 2147483647 h 4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0"/>
                <a:gd name="T29" fmla="*/ 56 w 5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0">
                  <a:moveTo>
                    <a:pt x="56" y="0"/>
                  </a:moveTo>
                  <a:lnTo>
                    <a:pt x="40" y="10"/>
                  </a:lnTo>
                  <a:lnTo>
                    <a:pt x="26" y="20"/>
                  </a:lnTo>
                  <a:lnTo>
                    <a:pt x="12" y="30"/>
                  </a:lnTo>
                  <a:lnTo>
                    <a:pt x="0" y="4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3" name="Freeform 396"/>
            <p:cNvSpPr>
              <a:spLocks noChangeArrowheads="1"/>
            </p:cNvSpPr>
            <p:nvPr/>
          </p:nvSpPr>
          <p:spPr bwMode="auto">
            <a:xfrm>
              <a:off x="3072210" y="2201079"/>
              <a:ext cx="45363" cy="42428"/>
            </a:xfrm>
            <a:custGeom>
              <a:avLst/>
              <a:gdLst>
                <a:gd name="T0" fmla="*/ 2147483647 w 51"/>
                <a:gd name="T1" fmla="*/ 0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0 w 51"/>
                <a:gd name="T7" fmla="*/ 2147483647 h 45"/>
                <a:gd name="T8" fmla="*/ 0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5"/>
                <a:gd name="T29" fmla="*/ 51 w 51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5">
                  <a:moveTo>
                    <a:pt x="0" y="0"/>
                  </a:moveTo>
                  <a:lnTo>
                    <a:pt x="9" y="10"/>
                  </a:lnTo>
                  <a:lnTo>
                    <a:pt x="23" y="23"/>
                  </a:lnTo>
                  <a:lnTo>
                    <a:pt x="35" y="35"/>
                  </a:lnTo>
                  <a:lnTo>
                    <a:pt x="51" y="45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4" name="Freeform 397"/>
            <p:cNvSpPr>
              <a:spLocks noChangeArrowheads="1"/>
            </p:cNvSpPr>
            <p:nvPr/>
          </p:nvSpPr>
          <p:spPr bwMode="auto">
            <a:xfrm>
              <a:off x="3133667" y="2209912"/>
              <a:ext cx="23408" cy="30056"/>
            </a:xfrm>
            <a:custGeom>
              <a:avLst/>
              <a:gdLst>
                <a:gd name="T0" fmla="*/ 2147483647 w 26"/>
                <a:gd name="T1" fmla="*/ 0 h 31"/>
                <a:gd name="T2" fmla="*/ 2147483647 w 26"/>
                <a:gd name="T3" fmla="*/ 2147483647 h 31"/>
                <a:gd name="T4" fmla="*/ 2147483647 w 26"/>
                <a:gd name="T5" fmla="*/ 2147483647 h 31"/>
                <a:gd name="T6" fmla="*/ 0 w 26"/>
                <a:gd name="T7" fmla="*/ 2147483647 h 31"/>
                <a:gd name="T8" fmla="*/ 0 w 26"/>
                <a:gd name="T9" fmla="*/ 0 h 31"/>
                <a:gd name="T10" fmla="*/ 2147483647 w 26"/>
                <a:gd name="T11" fmla="*/ 2147483647 h 31"/>
                <a:gd name="T12" fmla="*/ 2147483647 w 26"/>
                <a:gd name="T13" fmla="*/ 2147483647 h 31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1"/>
                <a:gd name="T23" fmla="*/ 26 w 2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1">
                  <a:moveTo>
                    <a:pt x="0" y="0"/>
                  </a:moveTo>
                  <a:lnTo>
                    <a:pt x="12" y="15"/>
                  </a:lnTo>
                  <a:lnTo>
                    <a:pt x="26" y="3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5" name="Freeform 398"/>
            <p:cNvSpPr>
              <a:spLocks noChangeArrowheads="1"/>
            </p:cNvSpPr>
            <p:nvPr/>
          </p:nvSpPr>
          <p:spPr bwMode="auto">
            <a:xfrm>
              <a:off x="3126351" y="2241743"/>
              <a:ext cx="40974" cy="31821"/>
            </a:xfrm>
            <a:custGeom>
              <a:avLst/>
              <a:gdLst>
                <a:gd name="T0" fmla="*/ 2147483647 w 44"/>
                <a:gd name="T1" fmla="*/ 0 h 34"/>
                <a:gd name="T2" fmla="*/ 2147483647 w 44"/>
                <a:gd name="T3" fmla="*/ 2147483647 h 34"/>
                <a:gd name="T4" fmla="*/ 2147483647 w 44"/>
                <a:gd name="T5" fmla="*/ 2147483647 h 34"/>
                <a:gd name="T6" fmla="*/ 0 w 44"/>
                <a:gd name="T7" fmla="*/ 2147483647 h 34"/>
                <a:gd name="T8" fmla="*/ 2147483647 w 44"/>
                <a:gd name="T9" fmla="*/ 0 h 34"/>
                <a:gd name="T10" fmla="*/ 2147483647 w 44"/>
                <a:gd name="T11" fmla="*/ 2147483647 h 34"/>
                <a:gd name="T12" fmla="*/ 2147483647 w 44"/>
                <a:gd name="T13" fmla="*/ 2147483647 h 34"/>
                <a:gd name="T14" fmla="*/ 2147483647 w 44"/>
                <a:gd name="T15" fmla="*/ 2147483647 h 34"/>
                <a:gd name="T16" fmla="*/ 0 w 44"/>
                <a:gd name="T17" fmla="*/ 2147483647 h 3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4"/>
                <a:gd name="T29" fmla="*/ 44 w 44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4">
                  <a:moveTo>
                    <a:pt x="44" y="0"/>
                  </a:moveTo>
                  <a:lnTo>
                    <a:pt x="33" y="6"/>
                  </a:lnTo>
                  <a:lnTo>
                    <a:pt x="21" y="16"/>
                  </a:lnTo>
                  <a:lnTo>
                    <a:pt x="12" y="24"/>
                  </a:lnTo>
                  <a:lnTo>
                    <a:pt x="0" y="3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6" name="Freeform 399"/>
            <p:cNvSpPr>
              <a:spLocks noChangeArrowheads="1"/>
            </p:cNvSpPr>
            <p:nvPr/>
          </p:nvSpPr>
          <p:spPr bwMode="auto">
            <a:xfrm>
              <a:off x="3196586" y="2285945"/>
              <a:ext cx="14630" cy="7068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0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0 h 8"/>
                <a:gd name="T12" fmla="*/ 2147483647 w 18"/>
                <a:gd name="T13" fmla="*/ 0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0 w 18"/>
                <a:gd name="T21" fmla="*/ 2147483647 h 8"/>
                <a:gd name="T22" fmla="*/ 2147483647 w 18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8"/>
                <a:gd name="T38" fmla="*/ 18 w 1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8">
                  <a:moveTo>
                    <a:pt x="4" y="0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7" name="Freeform 400"/>
            <p:cNvSpPr>
              <a:spLocks noChangeArrowheads="1"/>
            </p:cNvSpPr>
            <p:nvPr/>
          </p:nvSpPr>
          <p:spPr bwMode="auto">
            <a:xfrm>
              <a:off x="3196586" y="2268260"/>
              <a:ext cx="14630" cy="7068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0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0 h 8"/>
                <a:gd name="T12" fmla="*/ 2147483647 w 18"/>
                <a:gd name="T13" fmla="*/ 0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0 w 18"/>
                <a:gd name="T21" fmla="*/ 2147483647 h 8"/>
                <a:gd name="T22" fmla="*/ 2147483647 w 18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8"/>
                <a:gd name="T38" fmla="*/ 18 w 1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8">
                  <a:moveTo>
                    <a:pt x="4" y="0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8" name="Freeform 401"/>
            <p:cNvSpPr>
              <a:spLocks noChangeArrowheads="1"/>
            </p:cNvSpPr>
            <p:nvPr/>
          </p:nvSpPr>
          <p:spPr bwMode="auto">
            <a:xfrm>
              <a:off x="3196586" y="2303620"/>
              <a:ext cx="14630" cy="7068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0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0 h 8"/>
                <a:gd name="T12" fmla="*/ 2147483647 w 18"/>
                <a:gd name="T13" fmla="*/ 0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0 w 18"/>
                <a:gd name="T21" fmla="*/ 2147483647 h 8"/>
                <a:gd name="T22" fmla="*/ 2147483647 w 18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8"/>
                <a:gd name="T38" fmla="*/ 18 w 1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8">
                  <a:moveTo>
                    <a:pt x="4" y="0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89" name="Freeform 402"/>
            <p:cNvSpPr>
              <a:spLocks noChangeArrowheads="1"/>
            </p:cNvSpPr>
            <p:nvPr/>
          </p:nvSpPr>
          <p:spPr bwMode="auto">
            <a:xfrm>
              <a:off x="3196586" y="2275328"/>
              <a:ext cx="14630" cy="10607"/>
            </a:xfrm>
            <a:custGeom>
              <a:avLst/>
              <a:gdLst>
                <a:gd name="T0" fmla="*/ 2147483647 w 18"/>
                <a:gd name="T1" fmla="*/ 0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w 18"/>
                <a:gd name="T7" fmla="*/ 2147483647 h 10"/>
                <a:gd name="T8" fmla="*/ 2147483647 w 18"/>
                <a:gd name="T9" fmla="*/ 0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2147483647 h 10"/>
                <a:gd name="T16" fmla="*/ 2147483647 w 18"/>
                <a:gd name="T17" fmla="*/ 2147483647 h 10"/>
                <a:gd name="T18" fmla="*/ 2147483647 w 18"/>
                <a:gd name="T19" fmla="*/ 2147483647 h 10"/>
                <a:gd name="T20" fmla="*/ 0 w 18"/>
                <a:gd name="T21" fmla="*/ 2147483647 h 10"/>
                <a:gd name="T22" fmla="*/ 2147483647 w 18"/>
                <a:gd name="T23" fmla="*/ 0 h 10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10"/>
                <a:gd name="T38" fmla="*/ 18 w 18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10">
                  <a:moveTo>
                    <a:pt x="4" y="0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0" name="Freeform 403"/>
            <p:cNvSpPr>
              <a:spLocks noChangeArrowheads="1"/>
            </p:cNvSpPr>
            <p:nvPr/>
          </p:nvSpPr>
          <p:spPr bwMode="auto">
            <a:xfrm>
              <a:off x="3196586" y="2259418"/>
              <a:ext cx="14630" cy="8842"/>
            </a:xfrm>
            <a:custGeom>
              <a:avLst/>
              <a:gdLst>
                <a:gd name="T0" fmla="*/ 2147483647 w 18"/>
                <a:gd name="T1" fmla="*/ 0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w 18"/>
                <a:gd name="T7" fmla="*/ 2147483647 h 10"/>
                <a:gd name="T8" fmla="*/ 2147483647 w 18"/>
                <a:gd name="T9" fmla="*/ 0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2147483647 h 10"/>
                <a:gd name="T16" fmla="*/ 2147483647 w 18"/>
                <a:gd name="T17" fmla="*/ 2147483647 h 10"/>
                <a:gd name="T18" fmla="*/ 2147483647 w 18"/>
                <a:gd name="T19" fmla="*/ 2147483647 h 10"/>
                <a:gd name="T20" fmla="*/ 0 w 18"/>
                <a:gd name="T21" fmla="*/ 2147483647 h 10"/>
                <a:gd name="T22" fmla="*/ 2147483647 w 18"/>
                <a:gd name="T23" fmla="*/ 0 h 10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10"/>
                <a:gd name="T38" fmla="*/ 18 w 18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10">
                  <a:moveTo>
                    <a:pt x="4" y="0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1" name="Line 404"/>
            <p:cNvSpPr>
              <a:spLocks noChangeArrowheads="1"/>
            </p:cNvSpPr>
            <p:nvPr/>
          </p:nvSpPr>
          <p:spPr bwMode="auto">
            <a:xfrm>
              <a:off x="3211217" y="2271799"/>
              <a:ext cx="10241" cy="1764"/>
            </a:xfrm>
            <a:custGeom>
              <a:avLst/>
              <a:gdLst>
                <a:gd name="T0" fmla="*/ 5121 w 10241"/>
                <a:gd name="T1" fmla="*/ 0 h 1764"/>
                <a:gd name="T2" fmla="*/ 10241 w 10241"/>
                <a:gd name="T3" fmla="*/ 882 h 1764"/>
                <a:gd name="T4" fmla="*/ 5121 w 10241"/>
                <a:gd name="T5" fmla="*/ 1764 h 1764"/>
                <a:gd name="T6" fmla="*/ 0 w 10241"/>
                <a:gd name="T7" fmla="*/ 882 h 1764"/>
                <a:gd name="T8" fmla="*/ 0 w 10241"/>
                <a:gd name="T9" fmla="*/ 0 h 1764"/>
                <a:gd name="T10" fmla="*/ 10241 w 10241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0241"/>
                <a:gd name="T19" fmla="*/ 0 h 1764"/>
                <a:gd name="T20" fmla="*/ 10241 w 10241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41" h="1764">
                  <a:moveTo>
                    <a:pt x="0" y="0"/>
                  </a:moveTo>
                  <a:lnTo>
                    <a:pt x="10241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2" name="Line 405"/>
            <p:cNvSpPr>
              <a:spLocks noChangeArrowheads="1"/>
            </p:cNvSpPr>
            <p:nvPr/>
          </p:nvSpPr>
          <p:spPr bwMode="auto">
            <a:xfrm>
              <a:off x="3187808" y="2271799"/>
              <a:ext cx="8778" cy="1764"/>
            </a:xfrm>
            <a:custGeom>
              <a:avLst/>
              <a:gdLst>
                <a:gd name="T0" fmla="*/ 4389 w 8778"/>
                <a:gd name="T1" fmla="*/ 0 h 1764"/>
                <a:gd name="T2" fmla="*/ 8778 w 8778"/>
                <a:gd name="T3" fmla="*/ 882 h 1764"/>
                <a:gd name="T4" fmla="*/ 4389 w 8778"/>
                <a:gd name="T5" fmla="*/ 1764 h 1764"/>
                <a:gd name="T6" fmla="*/ 0 w 8778"/>
                <a:gd name="T7" fmla="*/ 882 h 1764"/>
                <a:gd name="T8" fmla="*/ 0 w 8778"/>
                <a:gd name="T9" fmla="*/ 0 h 1764"/>
                <a:gd name="T10" fmla="*/ 8778 w 8778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8778"/>
                <a:gd name="T19" fmla="*/ 0 h 1764"/>
                <a:gd name="T20" fmla="*/ 8778 w 8778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78" h="1764">
                  <a:moveTo>
                    <a:pt x="0" y="0"/>
                  </a:moveTo>
                  <a:lnTo>
                    <a:pt x="8778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3" name="Line 406"/>
            <p:cNvSpPr>
              <a:spLocks noChangeArrowheads="1"/>
            </p:cNvSpPr>
            <p:nvPr/>
          </p:nvSpPr>
          <p:spPr bwMode="auto">
            <a:xfrm>
              <a:off x="3186345" y="2278867"/>
              <a:ext cx="10241" cy="1764"/>
            </a:xfrm>
            <a:custGeom>
              <a:avLst/>
              <a:gdLst>
                <a:gd name="T0" fmla="*/ 5121 w 10241"/>
                <a:gd name="T1" fmla="*/ 0 h 1764"/>
                <a:gd name="T2" fmla="*/ 10241 w 10241"/>
                <a:gd name="T3" fmla="*/ 882 h 1764"/>
                <a:gd name="T4" fmla="*/ 5121 w 10241"/>
                <a:gd name="T5" fmla="*/ 1764 h 1764"/>
                <a:gd name="T6" fmla="*/ 0 w 10241"/>
                <a:gd name="T7" fmla="*/ 882 h 1764"/>
                <a:gd name="T8" fmla="*/ 0 w 10241"/>
                <a:gd name="T9" fmla="*/ 0 h 1764"/>
                <a:gd name="T10" fmla="*/ 10241 w 10241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0241"/>
                <a:gd name="T19" fmla="*/ 0 h 1764"/>
                <a:gd name="T20" fmla="*/ 10241 w 10241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41" h="1764">
                  <a:moveTo>
                    <a:pt x="0" y="0"/>
                  </a:moveTo>
                  <a:lnTo>
                    <a:pt x="10241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4" name="Line 407"/>
            <p:cNvSpPr>
              <a:spLocks noChangeArrowheads="1"/>
            </p:cNvSpPr>
            <p:nvPr/>
          </p:nvSpPr>
          <p:spPr bwMode="auto">
            <a:xfrm>
              <a:off x="3186345" y="2296552"/>
              <a:ext cx="10241" cy="0"/>
            </a:xfrm>
            <a:custGeom>
              <a:avLst/>
              <a:gdLst>
                <a:gd name="T0" fmla="*/ 5121 w 10241"/>
                <a:gd name="T1" fmla="*/ 10241 w 10241"/>
                <a:gd name="T2" fmla="*/ 5121 w 10241"/>
                <a:gd name="T3" fmla="*/ 0 w 10241"/>
                <a:gd name="T4" fmla="*/ 0 w 10241"/>
                <a:gd name="T5" fmla="*/ 10241 w 1024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10241"/>
                <a:gd name="T13" fmla="*/ 10241 w 1024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0241">
                  <a:moveTo>
                    <a:pt x="0" y="0"/>
                  </a:moveTo>
                  <a:lnTo>
                    <a:pt x="10241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5" name="Line 408"/>
            <p:cNvSpPr>
              <a:spLocks noChangeArrowheads="1"/>
            </p:cNvSpPr>
            <p:nvPr/>
          </p:nvSpPr>
          <p:spPr bwMode="auto">
            <a:xfrm>
              <a:off x="3186345" y="2289474"/>
              <a:ext cx="10241" cy="1764"/>
            </a:xfrm>
            <a:custGeom>
              <a:avLst/>
              <a:gdLst>
                <a:gd name="T0" fmla="*/ 5121 w 10241"/>
                <a:gd name="T1" fmla="*/ 0 h 1764"/>
                <a:gd name="T2" fmla="*/ 10241 w 10241"/>
                <a:gd name="T3" fmla="*/ 882 h 1764"/>
                <a:gd name="T4" fmla="*/ 5121 w 10241"/>
                <a:gd name="T5" fmla="*/ 1764 h 1764"/>
                <a:gd name="T6" fmla="*/ 0 w 10241"/>
                <a:gd name="T7" fmla="*/ 882 h 1764"/>
                <a:gd name="T8" fmla="*/ 0 w 10241"/>
                <a:gd name="T9" fmla="*/ 0 h 1764"/>
                <a:gd name="T10" fmla="*/ 10241 w 10241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0241"/>
                <a:gd name="T19" fmla="*/ 0 h 1764"/>
                <a:gd name="T20" fmla="*/ 10241 w 10241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41" h="1764">
                  <a:moveTo>
                    <a:pt x="0" y="0"/>
                  </a:moveTo>
                  <a:lnTo>
                    <a:pt x="10241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6" name="Freeform 409"/>
            <p:cNvSpPr>
              <a:spLocks noChangeArrowheads="1"/>
            </p:cNvSpPr>
            <p:nvPr/>
          </p:nvSpPr>
          <p:spPr bwMode="auto">
            <a:xfrm>
              <a:off x="2971251" y="2326608"/>
              <a:ext cx="14630" cy="14145"/>
            </a:xfrm>
            <a:custGeom>
              <a:avLst/>
              <a:gdLst>
                <a:gd name="T0" fmla="*/ 0 w 19"/>
                <a:gd name="T1" fmla="*/ 0 h 14"/>
                <a:gd name="T2" fmla="*/ 6930 w 19"/>
                <a:gd name="T3" fmla="*/ 0 h 14"/>
                <a:gd name="T4" fmla="*/ 5390 w 19"/>
                <a:gd name="T5" fmla="*/ 0 h 14"/>
                <a:gd name="T6" fmla="*/ 5390 w 19"/>
                <a:gd name="T7" fmla="*/ 2021 h 14"/>
                <a:gd name="T8" fmla="*/ 5390 w 19"/>
                <a:gd name="T9" fmla="*/ 10104 h 14"/>
                <a:gd name="T10" fmla="*/ 5390 w 19"/>
                <a:gd name="T11" fmla="*/ 12124 h 14"/>
                <a:gd name="T12" fmla="*/ 6930 w 19"/>
                <a:gd name="T13" fmla="*/ 14145 h 14"/>
                <a:gd name="T14" fmla="*/ 9240 w 19"/>
                <a:gd name="T15" fmla="*/ 14145 h 14"/>
                <a:gd name="T16" fmla="*/ 10780 w 19"/>
                <a:gd name="T17" fmla="*/ 14145 h 14"/>
                <a:gd name="T18" fmla="*/ 10780 w 19"/>
                <a:gd name="T19" fmla="*/ 12124 h 14"/>
                <a:gd name="T20" fmla="*/ 10780 w 19"/>
                <a:gd name="T21" fmla="*/ 10104 h 14"/>
                <a:gd name="T22" fmla="*/ 10780 w 19"/>
                <a:gd name="T23" fmla="*/ 8083 h 14"/>
                <a:gd name="T24" fmla="*/ 10780 w 19"/>
                <a:gd name="T25" fmla="*/ 2021 h 14"/>
                <a:gd name="T26" fmla="*/ 10780 w 19"/>
                <a:gd name="T27" fmla="*/ 0 h 14"/>
                <a:gd name="T28" fmla="*/ 9240 w 19"/>
                <a:gd name="T29" fmla="*/ 0 h 14"/>
                <a:gd name="T30" fmla="*/ 14630 w 19"/>
                <a:gd name="T31" fmla="*/ 0 h 14"/>
                <a:gd name="T32" fmla="*/ 12320 w 19"/>
                <a:gd name="T33" fmla="*/ 0 h 14"/>
                <a:gd name="T34" fmla="*/ 12320 w 19"/>
                <a:gd name="T35" fmla="*/ 2021 h 14"/>
                <a:gd name="T36" fmla="*/ 12320 w 19"/>
                <a:gd name="T37" fmla="*/ 8083 h 14"/>
                <a:gd name="T38" fmla="*/ 12320 w 19"/>
                <a:gd name="T39" fmla="*/ 10104 h 14"/>
                <a:gd name="T40" fmla="*/ 12320 w 19"/>
                <a:gd name="T41" fmla="*/ 12124 h 14"/>
                <a:gd name="T42" fmla="*/ 10780 w 19"/>
                <a:gd name="T43" fmla="*/ 14145 h 14"/>
                <a:gd name="T44" fmla="*/ 9240 w 19"/>
                <a:gd name="T45" fmla="*/ 14145 h 14"/>
                <a:gd name="T46" fmla="*/ 6930 w 19"/>
                <a:gd name="T47" fmla="*/ 14145 h 14"/>
                <a:gd name="T48" fmla="*/ 5390 w 19"/>
                <a:gd name="T49" fmla="*/ 14145 h 14"/>
                <a:gd name="T50" fmla="*/ 3850 w 19"/>
                <a:gd name="T51" fmla="*/ 14145 h 14"/>
                <a:gd name="T52" fmla="*/ 3850 w 19"/>
                <a:gd name="T53" fmla="*/ 12124 h 14"/>
                <a:gd name="T54" fmla="*/ 1540 w 19"/>
                <a:gd name="T55" fmla="*/ 12124 h 14"/>
                <a:gd name="T56" fmla="*/ 1540 w 19"/>
                <a:gd name="T57" fmla="*/ 10104 h 14"/>
                <a:gd name="T58" fmla="*/ 1540 w 19"/>
                <a:gd name="T59" fmla="*/ 2021 h 14"/>
                <a:gd name="T60" fmla="*/ 1540 w 19"/>
                <a:gd name="T61" fmla="*/ 0 h 14"/>
                <a:gd name="T62" fmla="*/ 0 w 19"/>
                <a:gd name="T63" fmla="*/ 0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"/>
                <a:gd name="T97" fmla="*/ 0 h 14"/>
                <a:gd name="T98" fmla="*/ 19 w 19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" h="14">
                  <a:moveTo>
                    <a:pt x="0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7" name="Freeform 410"/>
            <p:cNvSpPr>
              <a:spLocks noChangeArrowheads="1"/>
            </p:cNvSpPr>
            <p:nvPr/>
          </p:nvSpPr>
          <p:spPr bwMode="auto">
            <a:xfrm>
              <a:off x="2985881" y="2330138"/>
              <a:ext cx="20482" cy="10607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0 h 10"/>
                <a:gd name="T14" fmla="*/ 2147483647 w 21"/>
                <a:gd name="T15" fmla="*/ 0 h 10"/>
                <a:gd name="T16" fmla="*/ 2147483647 w 21"/>
                <a:gd name="T17" fmla="*/ 2147483647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2147483647 w 21"/>
                <a:gd name="T31" fmla="*/ 2147483647 h 10"/>
                <a:gd name="T32" fmla="*/ 2147483647 w 21"/>
                <a:gd name="T33" fmla="*/ 2147483647 h 10"/>
                <a:gd name="T34" fmla="*/ 2147483647 w 21"/>
                <a:gd name="T35" fmla="*/ 2147483647 h 10"/>
                <a:gd name="T36" fmla="*/ 2147483647 w 21"/>
                <a:gd name="T37" fmla="*/ 2147483647 h 10"/>
                <a:gd name="T38" fmla="*/ 2147483647 w 21"/>
                <a:gd name="T39" fmla="*/ 2147483647 h 10"/>
                <a:gd name="T40" fmla="*/ 2147483647 w 21"/>
                <a:gd name="T41" fmla="*/ 2147483647 h 10"/>
                <a:gd name="T42" fmla="*/ 2147483647 w 21"/>
                <a:gd name="T43" fmla="*/ 2147483647 h 10"/>
                <a:gd name="T44" fmla="*/ 2147483647 w 21"/>
                <a:gd name="T45" fmla="*/ 2147483647 h 10"/>
                <a:gd name="T46" fmla="*/ 2147483647 w 21"/>
                <a:gd name="T47" fmla="*/ 2147483647 h 10"/>
                <a:gd name="T48" fmla="*/ 2147483647 w 21"/>
                <a:gd name="T49" fmla="*/ 2147483647 h 10"/>
                <a:gd name="T50" fmla="*/ 2147483647 w 21"/>
                <a:gd name="T51" fmla="*/ 2147483647 h 10"/>
                <a:gd name="T52" fmla="*/ 2147483647 w 21"/>
                <a:gd name="T53" fmla="*/ 2147483647 h 10"/>
                <a:gd name="T54" fmla="*/ 2147483647 w 21"/>
                <a:gd name="T55" fmla="*/ 2147483647 h 10"/>
                <a:gd name="T56" fmla="*/ 2147483647 w 21"/>
                <a:gd name="T57" fmla="*/ 2147483647 h 10"/>
                <a:gd name="T58" fmla="*/ 2147483647 w 21"/>
                <a:gd name="T59" fmla="*/ 2147483647 h 10"/>
                <a:gd name="T60" fmla="*/ 2147483647 w 21"/>
                <a:gd name="T61" fmla="*/ 2147483647 h 10"/>
                <a:gd name="T62" fmla="*/ 2147483647 w 21"/>
                <a:gd name="T63" fmla="*/ 2147483647 h 10"/>
                <a:gd name="T64" fmla="*/ 2147483647 w 21"/>
                <a:gd name="T65" fmla="*/ 2147483647 h 10"/>
                <a:gd name="T66" fmla="*/ 2147483647 w 21"/>
                <a:gd name="T67" fmla="*/ 2147483647 h 10"/>
                <a:gd name="T68" fmla="*/ 2147483647 w 21"/>
                <a:gd name="T69" fmla="*/ 2147483647 h 10"/>
                <a:gd name="T70" fmla="*/ 2147483647 w 21"/>
                <a:gd name="T71" fmla="*/ 2147483647 h 10"/>
                <a:gd name="T72" fmla="*/ 2147483647 w 21"/>
                <a:gd name="T73" fmla="*/ 2147483647 h 10"/>
                <a:gd name="T74" fmla="*/ 2147483647 w 21"/>
                <a:gd name="T75" fmla="*/ 2147483647 h 10"/>
                <a:gd name="T76" fmla="*/ 2147483647 w 21"/>
                <a:gd name="T77" fmla="*/ 2147483647 h 10"/>
                <a:gd name="T78" fmla="*/ 2147483647 w 21"/>
                <a:gd name="T79" fmla="*/ 2147483647 h 10"/>
                <a:gd name="T80" fmla="*/ 2147483647 w 21"/>
                <a:gd name="T81" fmla="*/ 2147483647 h 10"/>
                <a:gd name="T82" fmla="*/ 0 w 21"/>
                <a:gd name="T83" fmla="*/ 2147483647 h 10"/>
                <a:gd name="T84" fmla="*/ 2147483647 w 21"/>
                <a:gd name="T85" fmla="*/ 2147483647 h 10"/>
                <a:gd name="T86" fmla="*/ 2147483647 w 21"/>
                <a:gd name="T87" fmla="*/ 2147483647 h 10"/>
                <a:gd name="T88" fmla="*/ 2147483647 w 21"/>
                <a:gd name="T89" fmla="*/ 2147483647 h 10"/>
                <a:gd name="T90" fmla="*/ 2147483647 w 21"/>
                <a:gd name="T91" fmla="*/ 2147483647 h 10"/>
                <a:gd name="T92" fmla="*/ 0 w 21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0"/>
                <a:gd name="T143" fmla="*/ 21 w 21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0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8" name="Freeform 411"/>
            <p:cNvSpPr>
              <a:spLocks noChangeArrowheads="1"/>
            </p:cNvSpPr>
            <p:nvPr/>
          </p:nvSpPr>
          <p:spPr bwMode="auto">
            <a:xfrm>
              <a:off x="3010753" y="2326608"/>
              <a:ext cx="11704" cy="14145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0 w 11"/>
                <a:gd name="T7" fmla="*/ 2147483647 h 14"/>
                <a:gd name="T8" fmla="*/ 2147483647 w 11"/>
                <a:gd name="T9" fmla="*/ 0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0 w 11"/>
                <a:gd name="T51" fmla="*/ 2147483647 h 14"/>
                <a:gd name="T52" fmla="*/ 0 w 11"/>
                <a:gd name="T53" fmla="*/ 2147483647 h 14"/>
                <a:gd name="T54" fmla="*/ 0 w 11"/>
                <a:gd name="T55" fmla="*/ 2147483647 h 14"/>
                <a:gd name="T56" fmla="*/ 0 w 11"/>
                <a:gd name="T57" fmla="*/ 2147483647 h 14"/>
                <a:gd name="T58" fmla="*/ 0 w 11"/>
                <a:gd name="T59" fmla="*/ 2147483647 h 14"/>
                <a:gd name="T60" fmla="*/ 0 w 11"/>
                <a:gd name="T61" fmla="*/ 0 h 14"/>
                <a:gd name="T62" fmla="*/ 0 w 11"/>
                <a:gd name="T63" fmla="*/ 0 h 14"/>
                <a:gd name="T64" fmla="*/ 0 w 11"/>
                <a:gd name="T65" fmla="*/ 0 h 14"/>
                <a:gd name="T66" fmla="*/ 0 w 11"/>
                <a:gd name="T67" fmla="*/ 0 h 14"/>
                <a:gd name="T68" fmla="*/ 2147483647 w 11"/>
                <a:gd name="T69" fmla="*/ 0 h 14"/>
                <a:gd name="T70" fmla="*/ 2147483647 w 11"/>
                <a:gd name="T71" fmla="*/ 2147483647 h 14"/>
                <a:gd name="T72" fmla="*/ 2147483647 w 11"/>
                <a:gd name="T73" fmla="*/ 2147483647 h 14"/>
                <a:gd name="T74" fmla="*/ 2147483647 w 11"/>
                <a:gd name="T75" fmla="*/ 2147483647 h 14"/>
                <a:gd name="T76" fmla="*/ 2147483647 w 11"/>
                <a:gd name="T77" fmla="*/ 2147483647 h 14"/>
                <a:gd name="T78" fmla="*/ 2147483647 w 11"/>
                <a:gd name="T79" fmla="*/ 2147483647 h 14"/>
                <a:gd name="T80" fmla="*/ 2147483647 w 11"/>
                <a:gd name="T81" fmla="*/ 2147483647 h 14"/>
                <a:gd name="T82" fmla="*/ 2147483647 w 11"/>
                <a:gd name="T83" fmla="*/ 2147483647 h 14"/>
                <a:gd name="T84" fmla="*/ 2147483647 w 11"/>
                <a:gd name="T85" fmla="*/ 2147483647 h 14"/>
                <a:gd name="T86" fmla="*/ 2147483647 w 11"/>
                <a:gd name="T87" fmla="*/ 2147483647 h 14"/>
                <a:gd name="T88" fmla="*/ 2147483647 w 11"/>
                <a:gd name="T89" fmla="*/ 2147483647 h 14"/>
                <a:gd name="T90" fmla="*/ 2147483647 w 11"/>
                <a:gd name="T91" fmla="*/ 2147483647 h 14"/>
                <a:gd name="T92" fmla="*/ 2147483647 w 11"/>
                <a:gd name="T93" fmla="*/ 2147483647 h 14"/>
                <a:gd name="T94" fmla="*/ 2147483647 w 11"/>
                <a:gd name="T95" fmla="*/ 2147483647 h 14"/>
                <a:gd name="T96" fmla="*/ 2147483647 w 11"/>
                <a:gd name="T97" fmla="*/ 2147483647 h 14"/>
                <a:gd name="T98" fmla="*/ 2147483647 w 11"/>
                <a:gd name="T99" fmla="*/ 2147483647 h 14"/>
                <a:gd name="T100" fmla="*/ 2147483647 w 11"/>
                <a:gd name="T101" fmla="*/ 2147483647 h 14"/>
                <a:gd name="T102" fmla="*/ 2147483647 w 11"/>
                <a:gd name="T103" fmla="*/ 2147483647 h 14"/>
                <a:gd name="T104" fmla="*/ 2147483647 w 11"/>
                <a:gd name="T105" fmla="*/ 2147483647 h 14"/>
                <a:gd name="T106" fmla="*/ 2147483647 w 11"/>
                <a:gd name="T107" fmla="*/ 2147483647 h 14"/>
                <a:gd name="T108" fmla="*/ 2147483647 w 11"/>
                <a:gd name="T109" fmla="*/ 2147483647 h 14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"/>
                <a:gd name="T166" fmla="*/ 0 h 14"/>
                <a:gd name="T167" fmla="*/ 11 w 11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" h="14">
                  <a:moveTo>
                    <a:pt x="4" y="0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6"/>
                  </a:moveTo>
                  <a:lnTo>
                    <a:pt x="4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799" name="Freeform 412"/>
            <p:cNvSpPr>
              <a:spLocks noChangeArrowheads="1"/>
            </p:cNvSpPr>
            <p:nvPr/>
          </p:nvSpPr>
          <p:spPr bwMode="auto">
            <a:xfrm>
              <a:off x="3023920" y="2330138"/>
              <a:ext cx="10241" cy="10607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2147483647 w 11"/>
                <a:gd name="T9" fmla="*/ 0 h 10"/>
                <a:gd name="T10" fmla="*/ 2147483647 w 11"/>
                <a:gd name="T11" fmla="*/ 0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0 w 11"/>
                <a:gd name="T35" fmla="*/ 2147483647 h 10"/>
                <a:gd name="T36" fmla="*/ 0 w 11"/>
                <a:gd name="T37" fmla="*/ 2147483647 h 10"/>
                <a:gd name="T38" fmla="*/ 0 w 11"/>
                <a:gd name="T39" fmla="*/ 2147483647 h 10"/>
                <a:gd name="T40" fmla="*/ 2147483647 w 11"/>
                <a:gd name="T41" fmla="*/ 2147483647 h 10"/>
                <a:gd name="T42" fmla="*/ 2147483647 w 11"/>
                <a:gd name="T43" fmla="*/ 0 h 10"/>
                <a:gd name="T44" fmla="*/ 2147483647 w 11"/>
                <a:gd name="T45" fmla="*/ 0 h 10"/>
                <a:gd name="T46" fmla="*/ 2147483647 w 11"/>
                <a:gd name="T47" fmla="*/ 2147483647 h 10"/>
                <a:gd name="T48" fmla="*/ 2147483647 w 11"/>
                <a:gd name="T49" fmla="*/ 2147483647 h 10"/>
                <a:gd name="T50" fmla="*/ 2147483647 w 11"/>
                <a:gd name="T51" fmla="*/ 2147483647 h 10"/>
                <a:gd name="T52" fmla="*/ 2147483647 w 11"/>
                <a:gd name="T53" fmla="*/ 2147483647 h 10"/>
                <a:gd name="T54" fmla="*/ 2147483647 w 11"/>
                <a:gd name="T55" fmla="*/ 2147483647 h 10"/>
                <a:gd name="T56" fmla="*/ 2147483647 w 11"/>
                <a:gd name="T57" fmla="*/ 2147483647 h 10"/>
                <a:gd name="T58" fmla="*/ 2147483647 w 11"/>
                <a:gd name="T59" fmla="*/ 2147483647 h 10"/>
                <a:gd name="T60" fmla="*/ 2147483647 w 11"/>
                <a:gd name="T61" fmla="*/ 2147483647 h 10"/>
                <a:gd name="T62" fmla="*/ 2147483647 w 11"/>
                <a:gd name="T63" fmla="*/ 2147483647 h 10"/>
                <a:gd name="T64" fmla="*/ 2147483647 w 11"/>
                <a:gd name="T65" fmla="*/ 2147483647 h 10"/>
                <a:gd name="T66" fmla="*/ 2147483647 w 11"/>
                <a:gd name="T67" fmla="*/ 2147483647 h 10"/>
                <a:gd name="T68" fmla="*/ 2147483647 w 11"/>
                <a:gd name="T69" fmla="*/ 2147483647 h 10"/>
                <a:gd name="T70" fmla="*/ 2147483647 w 11"/>
                <a:gd name="T71" fmla="*/ 2147483647 h 10"/>
                <a:gd name="T72" fmla="*/ 2147483647 w 11"/>
                <a:gd name="T73" fmla="*/ 2147483647 h 10"/>
                <a:gd name="T74" fmla="*/ 2147483647 w 11"/>
                <a:gd name="T75" fmla="*/ 2147483647 h 10"/>
                <a:gd name="T76" fmla="*/ 2147483647 w 11"/>
                <a:gd name="T77" fmla="*/ 2147483647 h 10"/>
                <a:gd name="T78" fmla="*/ 2147483647 w 11"/>
                <a:gd name="T79" fmla="*/ 2147483647 h 10"/>
                <a:gd name="T80" fmla="*/ 2147483647 w 11"/>
                <a:gd name="T81" fmla="*/ 2147483647 h 10"/>
                <a:gd name="T82" fmla="*/ 2147483647 w 11"/>
                <a:gd name="T83" fmla="*/ 2147483647 h 10"/>
                <a:gd name="T84" fmla="*/ 2147483647 w 11"/>
                <a:gd name="T85" fmla="*/ 2147483647 h 10"/>
                <a:gd name="T86" fmla="*/ 2147483647 w 11"/>
                <a:gd name="T87" fmla="*/ 2147483647 h 10"/>
                <a:gd name="T88" fmla="*/ 2147483647 w 11"/>
                <a:gd name="T89" fmla="*/ 2147483647 h 10"/>
                <a:gd name="T90" fmla="*/ 2147483647 w 11"/>
                <a:gd name="T91" fmla="*/ 2147483647 h 10"/>
                <a:gd name="T92" fmla="*/ 2147483647 w 11"/>
                <a:gd name="T93" fmla="*/ 2147483647 h 10"/>
                <a:gd name="T94" fmla="*/ 2147483647 w 11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"/>
                <a:gd name="T145" fmla="*/ 0 h 10"/>
                <a:gd name="T146" fmla="*/ 11 w 11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" h="10">
                  <a:moveTo>
                    <a:pt x="4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0" name="Freeform 413"/>
            <p:cNvSpPr>
              <a:spLocks noChangeArrowheads="1"/>
            </p:cNvSpPr>
            <p:nvPr/>
          </p:nvSpPr>
          <p:spPr bwMode="auto">
            <a:xfrm>
              <a:off x="3034171" y="2330138"/>
              <a:ext cx="17556" cy="10607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0 h 10"/>
                <a:gd name="T14" fmla="*/ 2147483647 w 21"/>
                <a:gd name="T15" fmla="*/ 0 h 10"/>
                <a:gd name="T16" fmla="*/ 2147483647 w 21"/>
                <a:gd name="T17" fmla="*/ 2147483647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2147483647 w 21"/>
                <a:gd name="T31" fmla="*/ 2147483647 h 10"/>
                <a:gd name="T32" fmla="*/ 2147483647 w 21"/>
                <a:gd name="T33" fmla="*/ 2147483647 h 10"/>
                <a:gd name="T34" fmla="*/ 2147483647 w 21"/>
                <a:gd name="T35" fmla="*/ 2147483647 h 10"/>
                <a:gd name="T36" fmla="*/ 2147483647 w 21"/>
                <a:gd name="T37" fmla="*/ 2147483647 h 10"/>
                <a:gd name="T38" fmla="*/ 2147483647 w 21"/>
                <a:gd name="T39" fmla="*/ 2147483647 h 10"/>
                <a:gd name="T40" fmla="*/ 2147483647 w 21"/>
                <a:gd name="T41" fmla="*/ 2147483647 h 10"/>
                <a:gd name="T42" fmla="*/ 2147483647 w 21"/>
                <a:gd name="T43" fmla="*/ 2147483647 h 10"/>
                <a:gd name="T44" fmla="*/ 2147483647 w 21"/>
                <a:gd name="T45" fmla="*/ 2147483647 h 10"/>
                <a:gd name="T46" fmla="*/ 2147483647 w 21"/>
                <a:gd name="T47" fmla="*/ 2147483647 h 10"/>
                <a:gd name="T48" fmla="*/ 2147483647 w 21"/>
                <a:gd name="T49" fmla="*/ 2147483647 h 10"/>
                <a:gd name="T50" fmla="*/ 2147483647 w 21"/>
                <a:gd name="T51" fmla="*/ 2147483647 h 10"/>
                <a:gd name="T52" fmla="*/ 2147483647 w 21"/>
                <a:gd name="T53" fmla="*/ 2147483647 h 10"/>
                <a:gd name="T54" fmla="*/ 2147483647 w 21"/>
                <a:gd name="T55" fmla="*/ 2147483647 h 10"/>
                <a:gd name="T56" fmla="*/ 2147483647 w 21"/>
                <a:gd name="T57" fmla="*/ 2147483647 h 10"/>
                <a:gd name="T58" fmla="*/ 2147483647 w 21"/>
                <a:gd name="T59" fmla="*/ 2147483647 h 10"/>
                <a:gd name="T60" fmla="*/ 2147483647 w 21"/>
                <a:gd name="T61" fmla="*/ 2147483647 h 10"/>
                <a:gd name="T62" fmla="*/ 2147483647 w 21"/>
                <a:gd name="T63" fmla="*/ 2147483647 h 10"/>
                <a:gd name="T64" fmla="*/ 2147483647 w 21"/>
                <a:gd name="T65" fmla="*/ 2147483647 h 10"/>
                <a:gd name="T66" fmla="*/ 2147483647 w 21"/>
                <a:gd name="T67" fmla="*/ 2147483647 h 10"/>
                <a:gd name="T68" fmla="*/ 2147483647 w 21"/>
                <a:gd name="T69" fmla="*/ 2147483647 h 10"/>
                <a:gd name="T70" fmla="*/ 2147483647 w 21"/>
                <a:gd name="T71" fmla="*/ 2147483647 h 10"/>
                <a:gd name="T72" fmla="*/ 2147483647 w 21"/>
                <a:gd name="T73" fmla="*/ 2147483647 h 10"/>
                <a:gd name="T74" fmla="*/ 2147483647 w 21"/>
                <a:gd name="T75" fmla="*/ 2147483647 h 10"/>
                <a:gd name="T76" fmla="*/ 2147483647 w 21"/>
                <a:gd name="T77" fmla="*/ 2147483647 h 10"/>
                <a:gd name="T78" fmla="*/ 2147483647 w 21"/>
                <a:gd name="T79" fmla="*/ 2147483647 h 10"/>
                <a:gd name="T80" fmla="*/ 2147483647 w 21"/>
                <a:gd name="T81" fmla="*/ 2147483647 h 10"/>
                <a:gd name="T82" fmla="*/ 0 w 21"/>
                <a:gd name="T83" fmla="*/ 2147483647 h 10"/>
                <a:gd name="T84" fmla="*/ 2147483647 w 21"/>
                <a:gd name="T85" fmla="*/ 2147483647 h 10"/>
                <a:gd name="T86" fmla="*/ 2147483647 w 21"/>
                <a:gd name="T87" fmla="*/ 2147483647 h 10"/>
                <a:gd name="T88" fmla="*/ 2147483647 w 21"/>
                <a:gd name="T89" fmla="*/ 2147483647 h 10"/>
                <a:gd name="T90" fmla="*/ 2147483647 w 21"/>
                <a:gd name="T91" fmla="*/ 2147483647 h 10"/>
                <a:gd name="T92" fmla="*/ 0 w 21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0"/>
                <a:gd name="T143" fmla="*/ 21 w 21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0">
                  <a:moveTo>
                    <a:pt x="5" y="0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1" name="Freeform 414"/>
            <p:cNvSpPr>
              <a:spLocks noChangeArrowheads="1"/>
            </p:cNvSpPr>
            <p:nvPr/>
          </p:nvSpPr>
          <p:spPr bwMode="auto">
            <a:xfrm>
              <a:off x="3059042" y="2330138"/>
              <a:ext cx="8778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2147483647 h 10"/>
                <a:gd name="T10" fmla="*/ 2147483647 w 9"/>
                <a:gd name="T11" fmla="*/ 2147483647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2147483647 w 9"/>
                <a:gd name="T23" fmla="*/ 2147483647 h 10"/>
                <a:gd name="T24" fmla="*/ 0 w 9"/>
                <a:gd name="T25" fmla="*/ 2147483647 h 10"/>
                <a:gd name="T26" fmla="*/ 0 w 9"/>
                <a:gd name="T27" fmla="*/ 2147483647 h 10"/>
                <a:gd name="T28" fmla="*/ 0 w 9"/>
                <a:gd name="T29" fmla="*/ 2147483647 h 10"/>
                <a:gd name="T30" fmla="*/ 2147483647 w 9"/>
                <a:gd name="T31" fmla="*/ 2147483647 h 10"/>
                <a:gd name="T32" fmla="*/ 2147483647 w 9"/>
                <a:gd name="T33" fmla="*/ 0 h 10"/>
                <a:gd name="T34" fmla="*/ 2147483647 w 9"/>
                <a:gd name="T35" fmla="*/ 0 h 10"/>
                <a:gd name="T36" fmla="*/ 2147483647 w 9"/>
                <a:gd name="T37" fmla="*/ 0 h 10"/>
                <a:gd name="T38" fmla="*/ 2147483647 w 9"/>
                <a:gd name="T39" fmla="*/ 2147483647 h 10"/>
                <a:gd name="T40" fmla="*/ 2147483647 w 9"/>
                <a:gd name="T41" fmla="*/ 2147483647 h 10"/>
                <a:gd name="T42" fmla="*/ 2147483647 w 9"/>
                <a:gd name="T43" fmla="*/ 2147483647 h 10"/>
                <a:gd name="T44" fmla="*/ 2147483647 w 9"/>
                <a:gd name="T45" fmla="*/ 2147483647 h 10"/>
                <a:gd name="T46" fmla="*/ 2147483647 w 9"/>
                <a:gd name="T47" fmla="*/ 2147483647 h 10"/>
                <a:gd name="T48" fmla="*/ 2147483647 w 9"/>
                <a:gd name="T49" fmla="*/ 2147483647 h 10"/>
                <a:gd name="T50" fmla="*/ 2147483647 w 9"/>
                <a:gd name="T51" fmla="*/ 2147483647 h 10"/>
                <a:gd name="T52" fmla="*/ 2147483647 w 9"/>
                <a:gd name="T53" fmla="*/ 2147483647 h 10"/>
                <a:gd name="T54" fmla="*/ 2147483647 w 9"/>
                <a:gd name="T55" fmla="*/ 2147483647 h 10"/>
                <a:gd name="T56" fmla="*/ 2147483647 w 9"/>
                <a:gd name="T57" fmla="*/ 2147483647 h 10"/>
                <a:gd name="T58" fmla="*/ 2147483647 w 9"/>
                <a:gd name="T59" fmla="*/ 2147483647 h 10"/>
                <a:gd name="T60" fmla="*/ 2147483647 w 9"/>
                <a:gd name="T61" fmla="*/ 2147483647 h 10"/>
                <a:gd name="T62" fmla="*/ 2147483647 w 9"/>
                <a:gd name="T63" fmla="*/ 2147483647 h 10"/>
                <a:gd name="T64" fmla="*/ 2147483647 w 9"/>
                <a:gd name="T65" fmla="*/ 2147483647 h 10"/>
                <a:gd name="T66" fmla="*/ 2147483647 w 9"/>
                <a:gd name="T67" fmla="*/ 2147483647 h 10"/>
                <a:gd name="T68" fmla="*/ 2147483647 w 9"/>
                <a:gd name="T69" fmla="*/ 2147483647 h 10"/>
                <a:gd name="T70" fmla="*/ 2147483647 w 9"/>
                <a:gd name="T71" fmla="*/ 2147483647 h 10"/>
                <a:gd name="T72" fmla="*/ 2147483647 w 9"/>
                <a:gd name="T73" fmla="*/ 2147483647 h 10"/>
                <a:gd name="T74" fmla="*/ 2147483647 w 9"/>
                <a:gd name="T75" fmla="*/ 2147483647 h 10"/>
                <a:gd name="T76" fmla="*/ 2147483647 w 9"/>
                <a:gd name="T77" fmla="*/ 2147483647 h 10"/>
                <a:gd name="T78" fmla="*/ 2147483647 w 9"/>
                <a:gd name="T79" fmla="*/ 2147483647 h 10"/>
                <a:gd name="T80" fmla="*/ 2147483647 w 9"/>
                <a:gd name="T81" fmla="*/ 2147483647 h 10"/>
                <a:gd name="T82" fmla="*/ 2147483647 w 9"/>
                <a:gd name="T83" fmla="*/ 2147483647 h 10"/>
                <a:gd name="T84" fmla="*/ 2147483647 w 9"/>
                <a:gd name="T85" fmla="*/ 2147483647 h 10"/>
                <a:gd name="T86" fmla="*/ 2147483647 w 9"/>
                <a:gd name="T87" fmla="*/ 2147483647 h 10"/>
                <a:gd name="T88" fmla="*/ 2147483647 w 9"/>
                <a:gd name="T89" fmla="*/ 2147483647 h 10"/>
                <a:gd name="T90" fmla="*/ 2147483647 w 9"/>
                <a:gd name="T91" fmla="*/ 2147483647 h 10"/>
                <a:gd name="T92" fmla="*/ 2147483647 w 9"/>
                <a:gd name="T93" fmla="*/ 2147483647 h 10"/>
                <a:gd name="T94" fmla="*/ 2147483647 w 9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0"/>
                <a:gd name="T146" fmla="*/ 9 w 9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0">
                  <a:moveTo>
                    <a:pt x="9" y="8"/>
                  </a:move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7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2" name="Freeform 415"/>
            <p:cNvSpPr>
              <a:spLocks noChangeArrowheads="1"/>
            </p:cNvSpPr>
            <p:nvPr/>
          </p:nvSpPr>
          <p:spPr bwMode="auto">
            <a:xfrm>
              <a:off x="3070747" y="2330138"/>
              <a:ext cx="8778" cy="10607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2147483647 w 11"/>
                <a:gd name="T9" fmla="*/ 2147483647 h 10"/>
                <a:gd name="T10" fmla="*/ 0 w 11"/>
                <a:gd name="T11" fmla="*/ 2147483647 h 10"/>
                <a:gd name="T12" fmla="*/ 0 w 11"/>
                <a:gd name="T13" fmla="*/ 2147483647 h 10"/>
                <a:gd name="T14" fmla="*/ 0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2147483647 w 11"/>
                <a:gd name="T35" fmla="*/ 2147483647 h 10"/>
                <a:gd name="T36" fmla="*/ 2147483647 w 11"/>
                <a:gd name="T37" fmla="*/ 2147483647 h 10"/>
                <a:gd name="T38" fmla="*/ 0 w 11"/>
                <a:gd name="T39" fmla="*/ 2147483647 h 10"/>
                <a:gd name="T40" fmla="*/ 0 w 11"/>
                <a:gd name="T41" fmla="*/ 2147483647 h 10"/>
                <a:gd name="T42" fmla="*/ 0 w 11"/>
                <a:gd name="T43" fmla="*/ 2147483647 h 10"/>
                <a:gd name="T44" fmla="*/ 2147483647 w 11"/>
                <a:gd name="T45" fmla="*/ 0 h 10"/>
                <a:gd name="T46" fmla="*/ 2147483647 w 11"/>
                <a:gd name="T47" fmla="*/ 0 h 10"/>
                <a:gd name="T48" fmla="*/ 2147483647 w 11"/>
                <a:gd name="T49" fmla="*/ 2147483647 h 10"/>
                <a:gd name="T50" fmla="*/ 2147483647 w 11"/>
                <a:gd name="T51" fmla="*/ 2147483647 h 10"/>
                <a:gd name="T52" fmla="*/ 2147483647 w 11"/>
                <a:gd name="T53" fmla="*/ 2147483647 h 10"/>
                <a:gd name="T54" fmla="*/ 2147483647 w 11"/>
                <a:gd name="T55" fmla="*/ 2147483647 h 10"/>
                <a:gd name="T56" fmla="*/ 2147483647 w 11"/>
                <a:gd name="T57" fmla="*/ 2147483647 h 10"/>
                <a:gd name="T58" fmla="*/ 2147483647 w 11"/>
                <a:gd name="T59" fmla="*/ 2147483647 h 10"/>
                <a:gd name="T60" fmla="*/ 2147483647 w 11"/>
                <a:gd name="T61" fmla="*/ 2147483647 h 10"/>
                <a:gd name="T62" fmla="*/ 2147483647 w 11"/>
                <a:gd name="T63" fmla="*/ 2147483647 h 10"/>
                <a:gd name="T64" fmla="*/ 2147483647 w 11"/>
                <a:gd name="T65" fmla="*/ 2147483647 h 10"/>
                <a:gd name="T66" fmla="*/ 2147483647 w 11"/>
                <a:gd name="T67" fmla="*/ 2147483647 h 10"/>
                <a:gd name="T68" fmla="*/ 2147483647 w 11"/>
                <a:gd name="T69" fmla="*/ 2147483647 h 10"/>
                <a:gd name="T70" fmla="*/ 2147483647 w 11"/>
                <a:gd name="T71" fmla="*/ 2147483647 h 10"/>
                <a:gd name="T72" fmla="*/ 2147483647 w 11"/>
                <a:gd name="T73" fmla="*/ 2147483647 h 10"/>
                <a:gd name="T74" fmla="*/ 2147483647 w 11"/>
                <a:gd name="T75" fmla="*/ 2147483647 h 10"/>
                <a:gd name="T76" fmla="*/ 2147483647 w 11"/>
                <a:gd name="T77" fmla="*/ 2147483647 h 10"/>
                <a:gd name="T78" fmla="*/ 2147483647 w 11"/>
                <a:gd name="T79" fmla="*/ 2147483647 h 10"/>
                <a:gd name="T80" fmla="*/ 2147483647 w 11"/>
                <a:gd name="T81" fmla="*/ 2147483647 h 10"/>
                <a:gd name="T82" fmla="*/ 2147483647 w 11"/>
                <a:gd name="T83" fmla="*/ 2147483647 h 10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"/>
                <a:gd name="T127" fmla="*/ 0 h 10"/>
                <a:gd name="T128" fmla="*/ 11 w 11"/>
                <a:gd name="T129" fmla="*/ 10 h 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" h="10">
                  <a:moveTo>
                    <a:pt x="4" y="10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close/>
                  <a:moveTo>
                    <a:pt x="4" y="8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3" name="Freeform 416"/>
            <p:cNvSpPr>
              <a:spLocks noChangeArrowheads="1"/>
            </p:cNvSpPr>
            <p:nvPr/>
          </p:nvSpPr>
          <p:spPr bwMode="auto">
            <a:xfrm>
              <a:off x="3079525" y="2330138"/>
              <a:ext cx="17556" cy="10607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0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0 h 10"/>
                <a:gd name="T12" fmla="*/ 2147483647 w 19"/>
                <a:gd name="T13" fmla="*/ 0 h 10"/>
                <a:gd name="T14" fmla="*/ 2147483647 w 19"/>
                <a:gd name="T15" fmla="*/ 0 h 10"/>
                <a:gd name="T16" fmla="*/ 2147483647 w 19"/>
                <a:gd name="T17" fmla="*/ 2147483647 h 10"/>
                <a:gd name="T18" fmla="*/ 2147483647 w 19"/>
                <a:gd name="T19" fmla="*/ 0 h 10"/>
                <a:gd name="T20" fmla="*/ 2147483647 w 19"/>
                <a:gd name="T21" fmla="*/ 0 h 10"/>
                <a:gd name="T22" fmla="*/ 2147483647 w 19"/>
                <a:gd name="T23" fmla="*/ 0 h 10"/>
                <a:gd name="T24" fmla="*/ 2147483647 w 19"/>
                <a:gd name="T25" fmla="*/ 2147483647 h 10"/>
                <a:gd name="T26" fmla="*/ 2147483647 w 19"/>
                <a:gd name="T27" fmla="*/ 2147483647 h 10"/>
                <a:gd name="T28" fmla="*/ 2147483647 w 19"/>
                <a:gd name="T29" fmla="*/ 2147483647 h 10"/>
                <a:gd name="T30" fmla="*/ 2147483647 w 19"/>
                <a:gd name="T31" fmla="*/ 2147483647 h 10"/>
                <a:gd name="T32" fmla="*/ 2147483647 w 19"/>
                <a:gd name="T33" fmla="*/ 2147483647 h 10"/>
                <a:gd name="T34" fmla="*/ 2147483647 w 19"/>
                <a:gd name="T35" fmla="*/ 2147483647 h 10"/>
                <a:gd name="T36" fmla="*/ 2147483647 w 19"/>
                <a:gd name="T37" fmla="*/ 2147483647 h 10"/>
                <a:gd name="T38" fmla="*/ 2147483647 w 19"/>
                <a:gd name="T39" fmla="*/ 2147483647 h 10"/>
                <a:gd name="T40" fmla="*/ 2147483647 w 19"/>
                <a:gd name="T41" fmla="*/ 2147483647 h 10"/>
                <a:gd name="T42" fmla="*/ 2147483647 w 19"/>
                <a:gd name="T43" fmla="*/ 2147483647 h 10"/>
                <a:gd name="T44" fmla="*/ 2147483647 w 19"/>
                <a:gd name="T45" fmla="*/ 2147483647 h 10"/>
                <a:gd name="T46" fmla="*/ 2147483647 w 19"/>
                <a:gd name="T47" fmla="*/ 2147483647 h 10"/>
                <a:gd name="T48" fmla="*/ 2147483647 w 19"/>
                <a:gd name="T49" fmla="*/ 2147483647 h 10"/>
                <a:gd name="T50" fmla="*/ 2147483647 w 19"/>
                <a:gd name="T51" fmla="*/ 2147483647 h 10"/>
                <a:gd name="T52" fmla="*/ 2147483647 w 19"/>
                <a:gd name="T53" fmla="*/ 2147483647 h 10"/>
                <a:gd name="T54" fmla="*/ 2147483647 w 19"/>
                <a:gd name="T55" fmla="*/ 2147483647 h 10"/>
                <a:gd name="T56" fmla="*/ 2147483647 w 19"/>
                <a:gd name="T57" fmla="*/ 2147483647 h 10"/>
                <a:gd name="T58" fmla="*/ 2147483647 w 19"/>
                <a:gd name="T59" fmla="*/ 2147483647 h 10"/>
                <a:gd name="T60" fmla="*/ 2147483647 w 19"/>
                <a:gd name="T61" fmla="*/ 2147483647 h 10"/>
                <a:gd name="T62" fmla="*/ 2147483647 w 19"/>
                <a:gd name="T63" fmla="*/ 2147483647 h 10"/>
                <a:gd name="T64" fmla="*/ 2147483647 w 19"/>
                <a:gd name="T65" fmla="*/ 2147483647 h 10"/>
                <a:gd name="T66" fmla="*/ 2147483647 w 19"/>
                <a:gd name="T67" fmla="*/ 2147483647 h 10"/>
                <a:gd name="T68" fmla="*/ 2147483647 w 19"/>
                <a:gd name="T69" fmla="*/ 2147483647 h 10"/>
                <a:gd name="T70" fmla="*/ 2147483647 w 19"/>
                <a:gd name="T71" fmla="*/ 2147483647 h 10"/>
                <a:gd name="T72" fmla="*/ 2147483647 w 19"/>
                <a:gd name="T73" fmla="*/ 2147483647 h 10"/>
                <a:gd name="T74" fmla="*/ 2147483647 w 19"/>
                <a:gd name="T75" fmla="*/ 2147483647 h 10"/>
                <a:gd name="T76" fmla="*/ 2147483647 w 19"/>
                <a:gd name="T77" fmla="*/ 2147483647 h 10"/>
                <a:gd name="T78" fmla="*/ 2147483647 w 19"/>
                <a:gd name="T79" fmla="*/ 2147483647 h 10"/>
                <a:gd name="T80" fmla="*/ 2147483647 w 19"/>
                <a:gd name="T81" fmla="*/ 2147483647 h 10"/>
                <a:gd name="T82" fmla="*/ 0 w 19"/>
                <a:gd name="T83" fmla="*/ 2147483647 h 10"/>
                <a:gd name="T84" fmla="*/ 2147483647 w 19"/>
                <a:gd name="T85" fmla="*/ 2147483647 h 10"/>
                <a:gd name="T86" fmla="*/ 2147483647 w 19"/>
                <a:gd name="T87" fmla="*/ 2147483647 h 10"/>
                <a:gd name="T88" fmla="*/ 2147483647 w 19"/>
                <a:gd name="T89" fmla="*/ 2147483647 h 10"/>
                <a:gd name="T90" fmla="*/ 0 w 19"/>
                <a:gd name="T91" fmla="*/ 2147483647 h 10"/>
                <a:gd name="T92" fmla="*/ 0 w 19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0"/>
                <a:gd name="T143" fmla="*/ 19 w 19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4" name="Freeform 417"/>
            <p:cNvSpPr>
              <a:spLocks noChangeArrowheads="1"/>
            </p:cNvSpPr>
            <p:nvPr/>
          </p:nvSpPr>
          <p:spPr bwMode="auto">
            <a:xfrm>
              <a:off x="3098554" y="2326608"/>
              <a:ext cx="5852" cy="14145"/>
            </a:xfrm>
            <a:custGeom>
              <a:avLst/>
              <a:gdLst>
                <a:gd name="T0" fmla="*/ 2147483647 w 7"/>
                <a:gd name="T1" fmla="*/ 0 h 14"/>
                <a:gd name="T2" fmla="*/ 2147483647 w 7"/>
                <a:gd name="T3" fmla="*/ 2147483647 h 14"/>
                <a:gd name="T4" fmla="*/ 2147483647 w 7"/>
                <a:gd name="T5" fmla="*/ 2147483647 h 14"/>
                <a:gd name="T6" fmla="*/ 0 w 7"/>
                <a:gd name="T7" fmla="*/ 2147483647 h 14"/>
                <a:gd name="T8" fmla="*/ 2147483647 w 7"/>
                <a:gd name="T9" fmla="*/ 0 h 14"/>
                <a:gd name="T10" fmla="*/ 2147483647 w 7"/>
                <a:gd name="T11" fmla="*/ 0 h 14"/>
                <a:gd name="T12" fmla="*/ 2147483647 w 7"/>
                <a:gd name="T13" fmla="*/ 0 h 14"/>
                <a:gd name="T14" fmla="*/ 2147483647 w 7"/>
                <a:gd name="T15" fmla="*/ 2147483647 h 14"/>
                <a:gd name="T16" fmla="*/ 2147483647 w 7"/>
                <a:gd name="T17" fmla="*/ 2147483647 h 14"/>
                <a:gd name="T18" fmla="*/ 2147483647 w 7"/>
                <a:gd name="T19" fmla="*/ 2147483647 h 14"/>
                <a:gd name="T20" fmla="*/ 2147483647 w 7"/>
                <a:gd name="T21" fmla="*/ 2147483647 h 14"/>
                <a:gd name="T22" fmla="*/ 2147483647 w 7"/>
                <a:gd name="T23" fmla="*/ 2147483647 h 14"/>
                <a:gd name="T24" fmla="*/ 2147483647 w 7"/>
                <a:gd name="T25" fmla="*/ 2147483647 h 14"/>
                <a:gd name="T26" fmla="*/ 2147483647 w 7"/>
                <a:gd name="T27" fmla="*/ 2147483647 h 14"/>
                <a:gd name="T28" fmla="*/ 2147483647 w 7"/>
                <a:gd name="T29" fmla="*/ 2147483647 h 14"/>
                <a:gd name="T30" fmla="*/ 0 w 7"/>
                <a:gd name="T31" fmla="*/ 2147483647 h 14"/>
                <a:gd name="T32" fmla="*/ 0 w 7"/>
                <a:gd name="T33" fmla="*/ 2147483647 h 14"/>
                <a:gd name="T34" fmla="*/ 0 w 7"/>
                <a:gd name="T35" fmla="*/ 2147483647 h 14"/>
                <a:gd name="T36" fmla="*/ 2147483647 w 7"/>
                <a:gd name="T37" fmla="*/ 0 h 14"/>
                <a:gd name="T38" fmla="*/ 2147483647 w 7"/>
                <a:gd name="T39" fmla="*/ 0 h 14"/>
                <a:gd name="T40" fmla="*/ 2147483647 w 7"/>
                <a:gd name="T41" fmla="*/ 0 h 14"/>
                <a:gd name="T42" fmla="*/ 2147483647 w 7"/>
                <a:gd name="T43" fmla="*/ 2147483647 h 14"/>
                <a:gd name="T44" fmla="*/ 2147483647 w 7"/>
                <a:gd name="T45" fmla="*/ 2147483647 h 14"/>
                <a:gd name="T46" fmla="*/ 2147483647 w 7"/>
                <a:gd name="T47" fmla="*/ 2147483647 h 14"/>
                <a:gd name="T48" fmla="*/ 2147483647 w 7"/>
                <a:gd name="T49" fmla="*/ 2147483647 h 14"/>
                <a:gd name="T50" fmla="*/ 2147483647 w 7"/>
                <a:gd name="T51" fmla="*/ 2147483647 h 14"/>
                <a:gd name="T52" fmla="*/ 2147483647 w 7"/>
                <a:gd name="T53" fmla="*/ 2147483647 h 14"/>
                <a:gd name="T54" fmla="*/ 2147483647 w 7"/>
                <a:gd name="T55" fmla="*/ 2147483647 h 14"/>
                <a:gd name="T56" fmla="*/ 0 w 7"/>
                <a:gd name="T57" fmla="*/ 2147483647 h 14"/>
                <a:gd name="T58" fmla="*/ 0 w 7"/>
                <a:gd name="T59" fmla="*/ 2147483647 h 14"/>
                <a:gd name="T60" fmla="*/ 0 w 7"/>
                <a:gd name="T61" fmla="*/ 2147483647 h 14"/>
                <a:gd name="T62" fmla="*/ 0 w 7"/>
                <a:gd name="T63" fmla="*/ 2147483647 h 14"/>
                <a:gd name="T64" fmla="*/ 0 w 7"/>
                <a:gd name="T65" fmla="*/ 2147483647 h 14"/>
                <a:gd name="T66" fmla="*/ 0 w 7"/>
                <a:gd name="T67" fmla="*/ 2147483647 h 14"/>
                <a:gd name="T68" fmla="*/ 0 w 7"/>
                <a:gd name="T69" fmla="*/ 2147483647 h 14"/>
                <a:gd name="T70" fmla="*/ 0 w 7"/>
                <a:gd name="T71" fmla="*/ 2147483647 h 14"/>
                <a:gd name="T72" fmla="*/ 0 w 7"/>
                <a:gd name="T73" fmla="*/ 2147483647 h 14"/>
                <a:gd name="T74" fmla="*/ 0 w 7"/>
                <a:gd name="T75" fmla="*/ 2147483647 h 14"/>
                <a:gd name="T76" fmla="*/ 0 w 7"/>
                <a:gd name="T77" fmla="*/ 2147483647 h 14"/>
                <a:gd name="T78" fmla="*/ 0 w 7"/>
                <a:gd name="T79" fmla="*/ 2147483647 h 14"/>
                <a:gd name="T80" fmla="*/ 2147483647 w 7"/>
                <a:gd name="T81" fmla="*/ 2147483647 h 14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"/>
                <a:gd name="T124" fmla="*/ 0 h 14"/>
                <a:gd name="T125" fmla="*/ 7 w 7"/>
                <a:gd name="T126" fmla="*/ 14 h 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" h="14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  <a:close/>
                  <a:moveTo>
                    <a:pt x="5" y="4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5" name="Freeform 418"/>
            <p:cNvSpPr>
              <a:spLocks noChangeArrowheads="1"/>
            </p:cNvSpPr>
            <p:nvPr/>
          </p:nvSpPr>
          <p:spPr bwMode="auto">
            <a:xfrm>
              <a:off x="3104406" y="2330138"/>
              <a:ext cx="8778" cy="10607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2147483647 w 12"/>
                <a:gd name="T9" fmla="*/ 0 h 10"/>
                <a:gd name="T10" fmla="*/ 2147483647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0 h 10"/>
                <a:gd name="T16" fmla="*/ 2147483647 w 12"/>
                <a:gd name="T17" fmla="*/ 0 h 10"/>
                <a:gd name="T18" fmla="*/ 2147483647 w 12"/>
                <a:gd name="T19" fmla="*/ 0 h 10"/>
                <a:gd name="T20" fmla="*/ 2147483647 w 12"/>
                <a:gd name="T21" fmla="*/ 0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2147483647 h 10"/>
                <a:gd name="T44" fmla="*/ 2147483647 w 12"/>
                <a:gd name="T45" fmla="*/ 2147483647 h 10"/>
                <a:gd name="T46" fmla="*/ 2147483647 w 12"/>
                <a:gd name="T47" fmla="*/ 2147483647 h 10"/>
                <a:gd name="T48" fmla="*/ 2147483647 w 12"/>
                <a:gd name="T49" fmla="*/ 2147483647 h 10"/>
                <a:gd name="T50" fmla="*/ 2147483647 w 12"/>
                <a:gd name="T51" fmla="*/ 2147483647 h 10"/>
                <a:gd name="T52" fmla="*/ 2147483647 w 12"/>
                <a:gd name="T53" fmla="*/ 2147483647 h 10"/>
                <a:gd name="T54" fmla="*/ 2147483647 w 12"/>
                <a:gd name="T55" fmla="*/ 2147483647 h 10"/>
                <a:gd name="T56" fmla="*/ 2147483647 w 12"/>
                <a:gd name="T57" fmla="*/ 2147483647 h 10"/>
                <a:gd name="T58" fmla="*/ 2147483647 w 12"/>
                <a:gd name="T59" fmla="*/ 2147483647 h 10"/>
                <a:gd name="T60" fmla="*/ 2147483647 w 12"/>
                <a:gd name="T61" fmla="*/ 2147483647 h 10"/>
                <a:gd name="T62" fmla="*/ 2147483647 w 12"/>
                <a:gd name="T63" fmla="*/ 2147483647 h 10"/>
                <a:gd name="T64" fmla="*/ 2147483647 w 12"/>
                <a:gd name="T65" fmla="*/ 2147483647 h 10"/>
                <a:gd name="T66" fmla="*/ 2147483647 w 12"/>
                <a:gd name="T67" fmla="*/ 2147483647 h 10"/>
                <a:gd name="T68" fmla="*/ 2147483647 w 12"/>
                <a:gd name="T69" fmla="*/ 2147483647 h 10"/>
                <a:gd name="T70" fmla="*/ 2147483647 w 12"/>
                <a:gd name="T71" fmla="*/ 2147483647 h 10"/>
                <a:gd name="T72" fmla="*/ 2147483647 w 12"/>
                <a:gd name="T73" fmla="*/ 2147483647 h 10"/>
                <a:gd name="T74" fmla="*/ 2147483647 w 12"/>
                <a:gd name="T75" fmla="*/ 2147483647 h 10"/>
                <a:gd name="T76" fmla="*/ 2147483647 w 12"/>
                <a:gd name="T77" fmla="*/ 2147483647 h 10"/>
                <a:gd name="T78" fmla="*/ 2147483647 w 12"/>
                <a:gd name="T79" fmla="*/ 2147483647 h 10"/>
                <a:gd name="T80" fmla="*/ 2147483647 w 12"/>
                <a:gd name="T81" fmla="*/ 2147483647 h 10"/>
                <a:gd name="T82" fmla="*/ 2147483647 w 12"/>
                <a:gd name="T83" fmla="*/ 2147483647 h 10"/>
                <a:gd name="T84" fmla="*/ 2147483647 w 12"/>
                <a:gd name="T85" fmla="*/ 2147483647 h 10"/>
                <a:gd name="T86" fmla="*/ 0 w 12"/>
                <a:gd name="T87" fmla="*/ 2147483647 h 10"/>
                <a:gd name="T88" fmla="*/ 0 w 12"/>
                <a:gd name="T89" fmla="*/ 2147483647 h 10"/>
                <a:gd name="T90" fmla="*/ 0 w 12"/>
                <a:gd name="T91" fmla="*/ 2147483647 h 10"/>
                <a:gd name="T92" fmla="*/ 0 w 12"/>
                <a:gd name="T93" fmla="*/ 2147483647 h 10"/>
                <a:gd name="T94" fmla="*/ 0 w 12"/>
                <a:gd name="T95" fmla="*/ 2147483647 h 10"/>
                <a:gd name="T96" fmla="*/ 2147483647 w 12"/>
                <a:gd name="T97" fmla="*/ 2147483647 h 10"/>
                <a:gd name="T98" fmla="*/ 2147483647 w 12"/>
                <a:gd name="T99" fmla="*/ 2147483647 h 10"/>
                <a:gd name="T100" fmla="*/ 0 w 12"/>
                <a:gd name="T101" fmla="*/ 2147483647 h 10"/>
                <a:gd name="T102" fmla="*/ 0 w 12"/>
                <a:gd name="T103" fmla="*/ 2147483647 h 10"/>
                <a:gd name="T104" fmla="*/ 0 w 12"/>
                <a:gd name="T105" fmla="*/ 2147483647 h 10"/>
                <a:gd name="T106" fmla="*/ 0 w 12"/>
                <a:gd name="T107" fmla="*/ 2147483647 h 10"/>
                <a:gd name="T108" fmla="*/ 0 w 12"/>
                <a:gd name="T109" fmla="*/ 0 h 10"/>
                <a:gd name="T110" fmla="*/ 2147483647 w 12"/>
                <a:gd name="T111" fmla="*/ 0 h 10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"/>
                <a:gd name="T169" fmla="*/ 0 h 10"/>
                <a:gd name="T170" fmla="*/ 12 w 12"/>
                <a:gd name="T171" fmla="*/ 10 h 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6" name="Freeform 419"/>
            <p:cNvSpPr>
              <a:spLocks noChangeArrowheads="1"/>
            </p:cNvSpPr>
            <p:nvPr/>
          </p:nvSpPr>
          <p:spPr bwMode="auto">
            <a:xfrm>
              <a:off x="3117573" y="2326608"/>
              <a:ext cx="8778" cy="14145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2147483647 w 12"/>
                <a:gd name="T65" fmla="*/ 2147483647 h 14"/>
                <a:gd name="T66" fmla="*/ 2147483647 w 12"/>
                <a:gd name="T67" fmla="*/ 2147483647 h 14"/>
                <a:gd name="T68" fmla="*/ 2147483647 w 12"/>
                <a:gd name="T69" fmla="*/ 2147483647 h 14"/>
                <a:gd name="T70" fmla="*/ 2147483647 w 12"/>
                <a:gd name="T71" fmla="*/ 2147483647 h 14"/>
                <a:gd name="T72" fmla="*/ 2147483647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2147483647 h 14"/>
                <a:gd name="T88" fmla="*/ 2147483647 w 12"/>
                <a:gd name="T89" fmla="*/ 2147483647 h 14"/>
                <a:gd name="T90" fmla="*/ 0 w 12"/>
                <a:gd name="T91" fmla="*/ 2147483647 h 14"/>
                <a:gd name="T92" fmla="*/ 0 w 12"/>
                <a:gd name="T93" fmla="*/ 2147483647 h 14"/>
                <a:gd name="T94" fmla="*/ 0 w 12"/>
                <a:gd name="T95" fmla="*/ 2147483647 h 14"/>
                <a:gd name="T96" fmla="*/ 0 w 12"/>
                <a:gd name="T97" fmla="*/ 2147483647 h 14"/>
                <a:gd name="T98" fmla="*/ 0 w 12"/>
                <a:gd name="T99" fmla="*/ 2147483647 h 14"/>
                <a:gd name="T100" fmla="*/ 0 w 12"/>
                <a:gd name="T101" fmla="*/ 2147483647 h 14"/>
                <a:gd name="T102" fmla="*/ 0 w 12"/>
                <a:gd name="T103" fmla="*/ 2147483647 h 14"/>
                <a:gd name="T104" fmla="*/ 0 w 12"/>
                <a:gd name="T105" fmla="*/ 2147483647 h 14"/>
                <a:gd name="T106" fmla="*/ 0 w 12"/>
                <a:gd name="T107" fmla="*/ 2147483647 h 14"/>
                <a:gd name="T108" fmla="*/ 0 w 12"/>
                <a:gd name="T109" fmla="*/ 0 h 14"/>
                <a:gd name="T110" fmla="*/ 0 w 12"/>
                <a:gd name="T111" fmla="*/ 0 h 14"/>
                <a:gd name="T112" fmla="*/ 0 w 12"/>
                <a:gd name="T113" fmla="*/ 0 h 14"/>
                <a:gd name="T114" fmla="*/ 2147483647 w 12"/>
                <a:gd name="T115" fmla="*/ 0 h 14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"/>
                <a:gd name="T175" fmla="*/ 0 h 14"/>
                <a:gd name="T176" fmla="*/ 12 w 12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" h="14">
                  <a:moveTo>
                    <a:pt x="5" y="0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7" name="Freeform 420"/>
            <p:cNvSpPr>
              <a:spLocks noChangeArrowheads="1"/>
            </p:cNvSpPr>
            <p:nvPr/>
          </p:nvSpPr>
          <p:spPr bwMode="auto">
            <a:xfrm>
              <a:off x="3129277" y="2330138"/>
              <a:ext cx="8778" cy="10607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2147483647 w 12"/>
                <a:gd name="T9" fmla="*/ 0 h 10"/>
                <a:gd name="T10" fmla="*/ 2147483647 w 12"/>
                <a:gd name="T11" fmla="*/ 0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0 w 12"/>
                <a:gd name="T35" fmla="*/ 2147483647 h 10"/>
                <a:gd name="T36" fmla="*/ 0 w 12"/>
                <a:gd name="T37" fmla="*/ 2147483647 h 10"/>
                <a:gd name="T38" fmla="*/ 0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2147483647 w 12"/>
                <a:gd name="T45" fmla="*/ 0 h 10"/>
                <a:gd name="T46" fmla="*/ 2147483647 w 12"/>
                <a:gd name="T47" fmla="*/ 2147483647 h 10"/>
                <a:gd name="T48" fmla="*/ 2147483647 w 12"/>
                <a:gd name="T49" fmla="*/ 2147483647 h 10"/>
                <a:gd name="T50" fmla="*/ 2147483647 w 12"/>
                <a:gd name="T51" fmla="*/ 2147483647 h 10"/>
                <a:gd name="T52" fmla="*/ 2147483647 w 12"/>
                <a:gd name="T53" fmla="*/ 2147483647 h 10"/>
                <a:gd name="T54" fmla="*/ 2147483647 w 12"/>
                <a:gd name="T55" fmla="*/ 2147483647 h 10"/>
                <a:gd name="T56" fmla="*/ 2147483647 w 12"/>
                <a:gd name="T57" fmla="*/ 2147483647 h 10"/>
                <a:gd name="T58" fmla="*/ 2147483647 w 12"/>
                <a:gd name="T59" fmla="*/ 2147483647 h 10"/>
                <a:gd name="T60" fmla="*/ 2147483647 w 12"/>
                <a:gd name="T61" fmla="*/ 2147483647 h 10"/>
                <a:gd name="T62" fmla="*/ 2147483647 w 12"/>
                <a:gd name="T63" fmla="*/ 2147483647 h 10"/>
                <a:gd name="T64" fmla="*/ 2147483647 w 12"/>
                <a:gd name="T65" fmla="*/ 2147483647 h 10"/>
                <a:gd name="T66" fmla="*/ 2147483647 w 12"/>
                <a:gd name="T67" fmla="*/ 2147483647 h 10"/>
                <a:gd name="T68" fmla="*/ 2147483647 w 12"/>
                <a:gd name="T69" fmla="*/ 2147483647 h 10"/>
                <a:gd name="T70" fmla="*/ 2147483647 w 12"/>
                <a:gd name="T71" fmla="*/ 2147483647 h 10"/>
                <a:gd name="T72" fmla="*/ 2147483647 w 12"/>
                <a:gd name="T73" fmla="*/ 2147483647 h 10"/>
                <a:gd name="T74" fmla="*/ 2147483647 w 12"/>
                <a:gd name="T75" fmla="*/ 2147483647 h 10"/>
                <a:gd name="T76" fmla="*/ 2147483647 w 12"/>
                <a:gd name="T77" fmla="*/ 2147483647 h 10"/>
                <a:gd name="T78" fmla="*/ 2147483647 w 12"/>
                <a:gd name="T79" fmla="*/ 2147483647 h 10"/>
                <a:gd name="T80" fmla="*/ 2147483647 w 12"/>
                <a:gd name="T81" fmla="*/ 2147483647 h 10"/>
                <a:gd name="T82" fmla="*/ 2147483647 w 12"/>
                <a:gd name="T83" fmla="*/ 2147483647 h 10"/>
                <a:gd name="T84" fmla="*/ 2147483647 w 12"/>
                <a:gd name="T85" fmla="*/ 2147483647 h 10"/>
                <a:gd name="T86" fmla="*/ 2147483647 w 12"/>
                <a:gd name="T87" fmla="*/ 2147483647 h 10"/>
                <a:gd name="T88" fmla="*/ 2147483647 w 12"/>
                <a:gd name="T89" fmla="*/ 2147483647 h 10"/>
                <a:gd name="T90" fmla="*/ 2147483647 w 12"/>
                <a:gd name="T91" fmla="*/ 2147483647 h 10"/>
                <a:gd name="T92" fmla="*/ 2147483647 w 12"/>
                <a:gd name="T93" fmla="*/ 2147483647 h 10"/>
                <a:gd name="T94" fmla="*/ 2147483647 w 12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"/>
                <a:gd name="T145" fmla="*/ 0 h 10"/>
                <a:gd name="T146" fmla="*/ 12 w 12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8" name="Freeform 421"/>
            <p:cNvSpPr>
              <a:spLocks noChangeArrowheads="1"/>
            </p:cNvSpPr>
            <p:nvPr/>
          </p:nvSpPr>
          <p:spPr bwMode="auto">
            <a:xfrm>
              <a:off x="2971251" y="2326608"/>
              <a:ext cx="14630" cy="14145"/>
            </a:xfrm>
            <a:custGeom>
              <a:avLst/>
              <a:gdLst>
                <a:gd name="T0" fmla="*/ 0 w 19"/>
                <a:gd name="T1" fmla="*/ 0 h 14"/>
                <a:gd name="T2" fmla="*/ 6930 w 19"/>
                <a:gd name="T3" fmla="*/ 0 h 14"/>
                <a:gd name="T4" fmla="*/ 5390 w 19"/>
                <a:gd name="T5" fmla="*/ 0 h 14"/>
                <a:gd name="T6" fmla="*/ 5390 w 19"/>
                <a:gd name="T7" fmla="*/ 2021 h 14"/>
                <a:gd name="T8" fmla="*/ 5390 w 19"/>
                <a:gd name="T9" fmla="*/ 10104 h 14"/>
                <a:gd name="T10" fmla="*/ 5390 w 19"/>
                <a:gd name="T11" fmla="*/ 12124 h 14"/>
                <a:gd name="T12" fmla="*/ 6930 w 19"/>
                <a:gd name="T13" fmla="*/ 14145 h 14"/>
                <a:gd name="T14" fmla="*/ 9240 w 19"/>
                <a:gd name="T15" fmla="*/ 14145 h 14"/>
                <a:gd name="T16" fmla="*/ 10780 w 19"/>
                <a:gd name="T17" fmla="*/ 14145 h 14"/>
                <a:gd name="T18" fmla="*/ 10780 w 19"/>
                <a:gd name="T19" fmla="*/ 12124 h 14"/>
                <a:gd name="T20" fmla="*/ 10780 w 19"/>
                <a:gd name="T21" fmla="*/ 10104 h 14"/>
                <a:gd name="T22" fmla="*/ 10780 w 19"/>
                <a:gd name="T23" fmla="*/ 8083 h 14"/>
                <a:gd name="T24" fmla="*/ 10780 w 19"/>
                <a:gd name="T25" fmla="*/ 2021 h 14"/>
                <a:gd name="T26" fmla="*/ 10780 w 19"/>
                <a:gd name="T27" fmla="*/ 0 h 14"/>
                <a:gd name="T28" fmla="*/ 9240 w 19"/>
                <a:gd name="T29" fmla="*/ 0 h 14"/>
                <a:gd name="T30" fmla="*/ 14630 w 19"/>
                <a:gd name="T31" fmla="*/ 0 h 14"/>
                <a:gd name="T32" fmla="*/ 12320 w 19"/>
                <a:gd name="T33" fmla="*/ 0 h 14"/>
                <a:gd name="T34" fmla="*/ 12320 w 19"/>
                <a:gd name="T35" fmla="*/ 2021 h 14"/>
                <a:gd name="T36" fmla="*/ 12320 w 19"/>
                <a:gd name="T37" fmla="*/ 8083 h 14"/>
                <a:gd name="T38" fmla="*/ 12320 w 19"/>
                <a:gd name="T39" fmla="*/ 10104 h 14"/>
                <a:gd name="T40" fmla="*/ 12320 w 19"/>
                <a:gd name="T41" fmla="*/ 12124 h 14"/>
                <a:gd name="T42" fmla="*/ 10780 w 19"/>
                <a:gd name="T43" fmla="*/ 14145 h 14"/>
                <a:gd name="T44" fmla="*/ 9240 w 19"/>
                <a:gd name="T45" fmla="*/ 14145 h 14"/>
                <a:gd name="T46" fmla="*/ 6930 w 19"/>
                <a:gd name="T47" fmla="*/ 14145 h 14"/>
                <a:gd name="T48" fmla="*/ 5390 w 19"/>
                <a:gd name="T49" fmla="*/ 14145 h 14"/>
                <a:gd name="T50" fmla="*/ 3850 w 19"/>
                <a:gd name="T51" fmla="*/ 14145 h 14"/>
                <a:gd name="T52" fmla="*/ 3850 w 19"/>
                <a:gd name="T53" fmla="*/ 12124 h 14"/>
                <a:gd name="T54" fmla="*/ 1540 w 19"/>
                <a:gd name="T55" fmla="*/ 12124 h 14"/>
                <a:gd name="T56" fmla="*/ 1540 w 19"/>
                <a:gd name="T57" fmla="*/ 10104 h 14"/>
                <a:gd name="T58" fmla="*/ 1540 w 19"/>
                <a:gd name="T59" fmla="*/ 2021 h 14"/>
                <a:gd name="T60" fmla="*/ 1540 w 19"/>
                <a:gd name="T61" fmla="*/ 0 h 14"/>
                <a:gd name="T62" fmla="*/ 0 w 19"/>
                <a:gd name="T63" fmla="*/ 0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"/>
                <a:gd name="T97" fmla="*/ 0 h 14"/>
                <a:gd name="T98" fmla="*/ 19 w 19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" h="14">
                  <a:moveTo>
                    <a:pt x="0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09" name="Freeform 422"/>
            <p:cNvSpPr>
              <a:spLocks noChangeArrowheads="1"/>
            </p:cNvSpPr>
            <p:nvPr/>
          </p:nvSpPr>
          <p:spPr bwMode="auto">
            <a:xfrm>
              <a:off x="2985881" y="2330138"/>
              <a:ext cx="20482" cy="10607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0 h 10"/>
                <a:gd name="T14" fmla="*/ 2147483647 w 21"/>
                <a:gd name="T15" fmla="*/ 0 h 10"/>
                <a:gd name="T16" fmla="*/ 2147483647 w 21"/>
                <a:gd name="T17" fmla="*/ 2147483647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2147483647 w 21"/>
                <a:gd name="T31" fmla="*/ 2147483647 h 10"/>
                <a:gd name="T32" fmla="*/ 2147483647 w 21"/>
                <a:gd name="T33" fmla="*/ 2147483647 h 10"/>
                <a:gd name="T34" fmla="*/ 2147483647 w 21"/>
                <a:gd name="T35" fmla="*/ 2147483647 h 10"/>
                <a:gd name="T36" fmla="*/ 2147483647 w 21"/>
                <a:gd name="T37" fmla="*/ 2147483647 h 10"/>
                <a:gd name="T38" fmla="*/ 2147483647 w 21"/>
                <a:gd name="T39" fmla="*/ 2147483647 h 10"/>
                <a:gd name="T40" fmla="*/ 2147483647 w 21"/>
                <a:gd name="T41" fmla="*/ 2147483647 h 10"/>
                <a:gd name="T42" fmla="*/ 2147483647 w 21"/>
                <a:gd name="T43" fmla="*/ 2147483647 h 10"/>
                <a:gd name="T44" fmla="*/ 2147483647 w 21"/>
                <a:gd name="T45" fmla="*/ 2147483647 h 10"/>
                <a:gd name="T46" fmla="*/ 2147483647 w 21"/>
                <a:gd name="T47" fmla="*/ 2147483647 h 10"/>
                <a:gd name="T48" fmla="*/ 2147483647 w 21"/>
                <a:gd name="T49" fmla="*/ 2147483647 h 10"/>
                <a:gd name="T50" fmla="*/ 2147483647 w 21"/>
                <a:gd name="T51" fmla="*/ 2147483647 h 10"/>
                <a:gd name="T52" fmla="*/ 2147483647 w 21"/>
                <a:gd name="T53" fmla="*/ 2147483647 h 10"/>
                <a:gd name="T54" fmla="*/ 2147483647 w 21"/>
                <a:gd name="T55" fmla="*/ 2147483647 h 10"/>
                <a:gd name="T56" fmla="*/ 2147483647 w 21"/>
                <a:gd name="T57" fmla="*/ 2147483647 h 10"/>
                <a:gd name="T58" fmla="*/ 2147483647 w 21"/>
                <a:gd name="T59" fmla="*/ 2147483647 h 10"/>
                <a:gd name="T60" fmla="*/ 2147483647 w 21"/>
                <a:gd name="T61" fmla="*/ 2147483647 h 10"/>
                <a:gd name="T62" fmla="*/ 2147483647 w 21"/>
                <a:gd name="T63" fmla="*/ 2147483647 h 10"/>
                <a:gd name="T64" fmla="*/ 2147483647 w 21"/>
                <a:gd name="T65" fmla="*/ 2147483647 h 10"/>
                <a:gd name="T66" fmla="*/ 2147483647 w 21"/>
                <a:gd name="T67" fmla="*/ 2147483647 h 10"/>
                <a:gd name="T68" fmla="*/ 2147483647 w 21"/>
                <a:gd name="T69" fmla="*/ 2147483647 h 10"/>
                <a:gd name="T70" fmla="*/ 2147483647 w 21"/>
                <a:gd name="T71" fmla="*/ 2147483647 h 10"/>
                <a:gd name="T72" fmla="*/ 2147483647 w 21"/>
                <a:gd name="T73" fmla="*/ 2147483647 h 10"/>
                <a:gd name="T74" fmla="*/ 2147483647 w 21"/>
                <a:gd name="T75" fmla="*/ 2147483647 h 10"/>
                <a:gd name="T76" fmla="*/ 2147483647 w 21"/>
                <a:gd name="T77" fmla="*/ 2147483647 h 10"/>
                <a:gd name="T78" fmla="*/ 2147483647 w 21"/>
                <a:gd name="T79" fmla="*/ 2147483647 h 10"/>
                <a:gd name="T80" fmla="*/ 2147483647 w 21"/>
                <a:gd name="T81" fmla="*/ 2147483647 h 10"/>
                <a:gd name="T82" fmla="*/ 0 w 21"/>
                <a:gd name="T83" fmla="*/ 2147483647 h 10"/>
                <a:gd name="T84" fmla="*/ 2147483647 w 21"/>
                <a:gd name="T85" fmla="*/ 2147483647 h 10"/>
                <a:gd name="T86" fmla="*/ 2147483647 w 21"/>
                <a:gd name="T87" fmla="*/ 2147483647 h 10"/>
                <a:gd name="T88" fmla="*/ 2147483647 w 21"/>
                <a:gd name="T89" fmla="*/ 2147483647 h 10"/>
                <a:gd name="T90" fmla="*/ 2147483647 w 21"/>
                <a:gd name="T91" fmla="*/ 2147483647 h 10"/>
                <a:gd name="T92" fmla="*/ 0 w 21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0"/>
                <a:gd name="T143" fmla="*/ 21 w 21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0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0" name="Freeform 423"/>
            <p:cNvSpPr>
              <a:spLocks noChangeArrowheads="1"/>
            </p:cNvSpPr>
            <p:nvPr/>
          </p:nvSpPr>
          <p:spPr bwMode="auto">
            <a:xfrm>
              <a:off x="3010753" y="2326608"/>
              <a:ext cx="11704" cy="14145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0 w 11"/>
                <a:gd name="T7" fmla="*/ 2147483647 h 14"/>
                <a:gd name="T8" fmla="*/ 2147483647 w 11"/>
                <a:gd name="T9" fmla="*/ 0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0 w 11"/>
                <a:gd name="T51" fmla="*/ 2147483647 h 14"/>
                <a:gd name="T52" fmla="*/ 0 w 11"/>
                <a:gd name="T53" fmla="*/ 2147483647 h 14"/>
                <a:gd name="T54" fmla="*/ 0 w 11"/>
                <a:gd name="T55" fmla="*/ 2147483647 h 14"/>
                <a:gd name="T56" fmla="*/ 0 w 11"/>
                <a:gd name="T57" fmla="*/ 2147483647 h 14"/>
                <a:gd name="T58" fmla="*/ 0 w 11"/>
                <a:gd name="T59" fmla="*/ 2147483647 h 14"/>
                <a:gd name="T60" fmla="*/ 0 w 11"/>
                <a:gd name="T61" fmla="*/ 0 h 14"/>
                <a:gd name="T62" fmla="*/ 0 w 11"/>
                <a:gd name="T63" fmla="*/ 0 h 14"/>
                <a:gd name="T64" fmla="*/ 0 w 11"/>
                <a:gd name="T65" fmla="*/ 0 h 14"/>
                <a:gd name="T66" fmla="*/ 0 w 11"/>
                <a:gd name="T67" fmla="*/ 0 h 14"/>
                <a:gd name="T68" fmla="*/ 2147483647 w 11"/>
                <a:gd name="T69" fmla="*/ 0 h 14"/>
                <a:gd name="T70" fmla="*/ 17694720 60000 65536"/>
                <a:gd name="T71" fmla="*/ 0 60000 65536"/>
                <a:gd name="T72" fmla="*/ 5898240 60000 65536"/>
                <a:gd name="T73" fmla="*/ 1179648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"/>
                <a:gd name="T106" fmla="*/ 0 h 14"/>
                <a:gd name="T107" fmla="*/ 11 w 11"/>
                <a:gd name="T108" fmla="*/ 14 h 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" h="14">
                  <a:moveTo>
                    <a:pt x="4" y="0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1" name="Freeform 424"/>
            <p:cNvSpPr>
              <a:spLocks noChangeArrowheads="1"/>
            </p:cNvSpPr>
            <p:nvPr/>
          </p:nvSpPr>
          <p:spPr bwMode="auto">
            <a:xfrm>
              <a:off x="3013679" y="2331912"/>
              <a:ext cx="7315" cy="8842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0 w 5"/>
                <a:gd name="T7" fmla="*/ 2147483647 h 8"/>
                <a:gd name="T8" fmla="*/ 0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0 w 5"/>
                <a:gd name="T15" fmla="*/ 2147483647 h 8"/>
                <a:gd name="T16" fmla="*/ 0 w 5"/>
                <a:gd name="T17" fmla="*/ 2147483647 h 8"/>
                <a:gd name="T18" fmla="*/ 0 w 5"/>
                <a:gd name="T19" fmla="*/ 2147483647 h 8"/>
                <a:gd name="T20" fmla="*/ 0 w 5"/>
                <a:gd name="T21" fmla="*/ 2147483647 h 8"/>
                <a:gd name="T22" fmla="*/ 2147483647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2147483647 w 5"/>
                <a:gd name="T33" fmla="*/ 2147483647 h 8"/>
                <a:gd name="T34" fmla="*/ 2147483647 w 5"/>
                <a:gd name="T35" fmla="*/ 2147483647 h 8"/>
                <a:gd name="T36" fmla="*/ 2147483647 w 5"/>
                <a:gd name="T37" fmla="*/ 2147483647 h 8"/>
                <a:gd name="T38" fmla="*/ 2147483647 w 5"/>
                <a:gd name="T39" fmla="*/ 0 h 8"/>
                <a:gd name="T40" fmla="*/ 2147483647 w 5"/>
                <a:gd name="T41" fmla="*/ 0 h 8"/>
                <a:gd name="T42" fmla="*/ 2147483647 w 5"/>
                <a:gd name="T43" fmla="*/ 0 h 8"/>
                <a:gd name="T44" fmla="*/ 0 w 5"/>
                <a:gd name="T45" fmla="*/ 0 h 8"/>
                <a:gd name="T46" fmla="*/ 0 w 5"/>
                <a:gd name="T47" fmla="*/ 0 h 8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8"/>
                <a:gd name="T74" fmla="*/ 5 w 5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2" name="Freeform 425"/>
            <p:cNvSpPr>
              <a:spLocks noChangeArrowheads="1"/>
            </p:cNvSpPr>
            <p:nvPr/>
          </p:nvSpPr>
          <p:spPr bwMode="auto">
            <a:xfrm>
              <a:off x="3023920" y="2330138"/>
              <a:ext cx="10241" cy="10607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2147483647 w 11"/>
                <a:gd name="T9" fmla="*/ 0 h 10"/>
                <a:gd name="T10" fmla="*/ 2147483647 w 11"/>
                <a:gd name="T11" fmla="*/ 0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0 w 11"/>
                <a:gd name="T35" fmla="*/ 2147483647 h 10"/>
                <a:gd name="T36" fmla="*/ 0 w 11"/>
                <a:gd name="T37" fmla="*/ 2147483647 h 10"/>
                <a:gd name="T38" fmla="*/ 0 w 11"/>
                <a:gd name="T39" fmla="*/ 2147483647 h 10"/>
                <a:gd name="T40" fmla="*/ 2147483647 w 11"/>
                <a:gd name="T41" fmla="*/ 2147483647 h 10"/>
                <a:gd name="T42" fmla="*/ 2147483647 w 11"/>
                <a:gd name="T43" fmla="*/ 0 h 10"/>
                <a:gd name="T44" fmla="*/ 2147483647 w 11"/>
                <a:gd name="T45" fmla="*/ 0 h 10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0"/>
                <a:gd name="T71" fmla="*/ 11 w 11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0">
                  <a:moveTo>
                    <a:pt x="4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3" name="Freeform 426"/>
            <p:cNvSpPr>
              <a:spLocks noChangeArrowheads="1"/>
            </p:cNvSpPr>
            <p:nvPr/>
          </p:nvSpPr>
          <p:spPr bwMode="auto">
            <a:xfrm>
              <a:off x="3025383" y="2331912"/>
              <a:ext cx="5852" cy="8842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0 w 5"/>
                <a:gd name="T7" fmla="*/ 2147483647 h 8"/>
                <a:gd name="T8" fmla="*/ 2147483647 w 5"/>
                <a:gd name="T9" fmla="*/ 0 h 8"/>
                <a:gd name="T10" fmla="*/ 2147483647 w 5"/>
                <a:gd name="T11" fmla="*/ 0 h 8"/>
                <a:gd name="T12" fmla="*/ 2147483647 w 5"/>
                <a:gd name="T13" fmla="*/ 0 h 8"/>
                <a:gd name="T14" fmla="*/ 2147483647 w 5"/>
                <a:gd name="T15" fmla="*/ 0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0 w 5"/>
                <a:gd name="T21" fmla="*/ 2147483647 h 8"/>
                <a:gd name="T22" fmla="*/ 2147483647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2147483647 w 5"/>
                <a:gd name="T33" fmla="*/ 2147483647 h 8"/>
                <a:gd name="T34" fmla="*/ 2147483647 w 5"/>
                <a:gd name="T35" fmla="*/ 2147483647 h 8"/>
                <a:gd name="T36" fmla="*/ 2147483647 w 5"/>
                <a:gd name="T37" fmla="*/ 2147483647 h 8"/>
                <a:gd name="T38" fmla="*/ 2147483647 w 5"/>
                <a:gd name="T39" fmla="*/ 2147483647 h 8"/>
                <a:gd name="T40" fmla="*/ 2147483647 w 5"/>
                <a:gd name="T41" fmla="*/ 2147483647 h 8"/>
                <a:gd name="T42" fmla="*/ 2147483647 w 5"/>
                <a:gd name="T43" fmla="*/ 2147483647 h 8"/>
                <a:gd name="T44" fmla="*/ 2147483647 w 5"/>
                <a:gd name="T45" fmla="*/ 2147483647 h 8"/>
                <a:gd name="T46" fmla="*/ 2147483647 w 5"/>
                <a:gd name="T47" fmla="*/ 2147483647 h 8"/>
                <a:gd name="T48" fmla="*/ 2147483647 w 5"/>
                <a:gd name="T49" fmla="*/ 0 h 8"/>
                <a:gd name="T50" fmla="*/ 2147483647 w 5"/>
                <a:gd name="T51" fmla="*/ 0 h 8"/>
                <a:gd name="T52" fmla="*/ 2147483647 w 5"/>
                <a:gd name="T53" fmla="*/ 0 h 8"/>
                <a:gd name="T54" fmla="*/ 2147483647 w 5"/>
                <a:gd name="T55" fmla="*/ 0 h 8"/>
                <a:gd name="T56" fmla="*/ 2147483647 w 5"/>
                <a:gd name="T57" fmla="*/ 0 h 8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"/>
                <a:gd name="T88" fmla="*/ 0 h 8"/>
                <a:gd name="T89" fmla="*/ 5 w 5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4" name="Freeform 427"/>
            <p:cNvSpPr>
              <a:spLocks noChangeArrowheads="1"/>
            </p:cNvSpPr>
            <p:nvPr/>
          </p:nvSpPr>
          <p:spPr bwMode="auto">
            <a:xfrm>
              <a:off x="3034171" y="2330138"/>
              <a:ext cx="17556" cy="10607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0 h 10"/>
                <a:gd name="T14" fmla="*/ 2147483647 w 21"/>
                <a:gd name="T15" fmla="*/ 0 h 10"/>
                <a:gd name="T16" fmla="*/ 2147483647 w 21"/>
                <a:gd name="T17" fmla="*/ 2147483647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2147483647 w 21"/>
                <a:gd name="T31" fmla="*/ 2147483647 h 10"/>
                <a:gd name="T32" fmla="*/ 2147483647 w 21"/>
                <a:gd name="T33" fmla="*/ 2147483647 h 10"/>
                <a:gd name="T34" fmla="*/ 2147483647 w 21"/>
                <a:gd name="T35" fmla="*/ 2147483647 h 10"/>
                <a:gd name="T36" fmla="*/ 2147483647 w 21"/>
                <a:gd name="T37" fmla="*/ 2147483647 h 10"/>
                <a:gd name="T38" fmla="*/ 2147483647 w 21"/>
                <a:gd name="T39" fmla="*/ 2147483647 h 10"/>
                <a:gd name="T40" fmla="*/ 2147483647 w 21"/>
                <a:gd name="T41" fmla="*/ 2147483647 h 10"/>
                <a:gd name="T42" fmla="*/ 2147483647 w 21"/>
                <a:gd name="T43" fmla="*/ 2147483647 h 10"/>
                <a:gd name="T44" fmla="*/ 2147483647 w 21"/>
                <a:gd name="T45" fmla="*/ 2147483647 h 10"/>
                <a:gd name="T46" fmla="*/ 2147483647 w 21"/>
                <a:gd name="T47" fmla="*/ 2147483647 h 10"/>
                <a:gd name="T48" fmla="*/ 2147483647 w 21"/>
                <a:gd name="T49" fmla="*/ 2147483647 h 10"/>
                <a:gd name="T50" fmla="*/ 2147483647 w 21"/>
                <a:gd name="T51" fmla="*/ 2147483647 h 10"/>
                <a:gd name="T52" fmla="*/ 2147483647 w 21"/>
                <a:gd name="T53" fmla="*/ 2147483647 h 10"/>
                <a:gd name="T54" fmla="*/ 2147483647 w 21"/>
                <a:gd name="T55" fmla="*/ 2147483647 h 10"/>
                <a:gd name="T56" fmla="*/ 2147483647 w 21"/>
                <a:gd name="T57" fmla="*/ 2147483647 h 10"/>
                <a:gd name="T58" fmla="*/ 2147483647 w 21"/>
                <a:gd name="T59" fmla="*/ 2147483647 h 10"/>
                <a:gd name="T60" fmla="*/ 2147483647 w 21"/>
                <a:gd name="T61" fmla="*/ 2147483647 h 10"/>
                <a:gd name="T62" fmla="*/ 2147483647 w 21"/>
                <a:gd name="T63" fmla="*/ 2147483647 h 10"/>
                <a:gd name="T64" fmla="*/ 2147483647 w 21"/>
                <a:gd name="T65" fmla="*/ 2147483647 h 10"/>
                <a:gd name="T66" fmla="*/ 2147483647 w 21"/>
                <a:gd name="T67" fmla="*/ 2147483647 h 10"/>
                <a:gd name="T68" fmla="*/ 2147483647 w 21"/>
                <a:gd name="T69" fmla="*/ 2147483647 h 10"/>
                <a:gd name="T70" fmla="*/ 2147483647 w 21"/>
                <a:gd name="T71" fmla="*/ 2147483647 h 10"/>
                <a:gd name="T72" fmla="*/ 2147483647 w 21"/>
                <a:gd name="T73" fmla="*/ 2147483647 h 10"/>
                <a:gd name="T74" fmla="*/ 2147483647 w 21"/>
                <a:gd name="T75" fmla="*/ 2147483647 h 10"/>
                <a:gd name="T76" fmla="*/ 2147483647 w 21"/>
                <a:gd name="T77" fmla="*/ 2147483647 h 10"/>
                <a:gd name="T78" fmla="*/ 2147483647 w 21"/>
                <a:gd name="T79" fmla="*/ 2147483647 h 10"/>
                <a:gd name="T80" fmla="*/ 2147483647 w 21"/>
                <a:gd name="T81" fmla="*/ 2147483647 h 10"/>
                <a:gd name="T82" fmla="*/ 0 w 21"/>
                <a:gd name="T83" fmla="*/ 2147483647 h 10"/>
                <a:gd name="T84" fmla="*/ 2147483647 w 21"/>
                <a:gd name="T85" fmla="*/ 2147483647 h 10"/>
                <a:gd name="T86" fmla="*/ 2147483647 w 21"/>
                <a:gd name="T87" fmla="*/ 2147483647 h 10"/>
                <a:gd name="T88" fmla="*/ 2147483647 w 21"/>
                <a:gd name="T89" fmla="*/ 2147483647 h 10"/>
                <a:gd name="T90" fmla="*/ 2147483647 w 21"/>
                <a:gd name="T91" fmla="*/ 2147483647 h 10"/>
                <a:gd name="T92" fmla="*/ 0 w 21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0"/>
                <a:gd name="T143" fmla="*/ 21 w 21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0">
                  <a:moveTo>
                    <a:pt x="5" y="0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5" name="Freeform 428"/>
            <p:cNvSpPr>
              <a:spLocks noChangeArrowheads="1"/>
            </p:cNvSpPr>
            <p:nvPr/>
          </p:nvSpPr>
          <p:spPr bwMode="auto">
            <a:xfrm>
              <a:off x="3059042" y="2330138"/>
              <a:ext cx="8778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2147483647 h 10"/>
                <a:gd name="T10" fmla="*/ 2147483647 w 9"/>
                <a:gd name="T11" fmla="*/ 2147483647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2147483647 w 9"/>
                <a:gd name="T23" fmla="*/ 2147483647 h 10"/>
                <a:gd name="T24" fmla="*/ 0 w 9"/>
                <a:gd name="T25" fmla="*/ 2147483647 h 10"/>
                <a:gd name="T26" fmla="*/ 0 w 9"/>
                <a:gd name="T27" fmla="*/ 2147483647 h 10"/>
                <a:gd name="T28" fmla="*/ 0 w 9"/>
                <a:gd name="T29" fmla="*/ 2147483647 h 10"/>
                <a:gd name="T30" fmla="*/ 2147483647 w 9"/>
                <a:gd name="T31" fmla="*/ 2147483647 h 10"/>
                <a:gd name="T32" fmla="*/ 2147483647 w 9"/>
                <a:gd name="T33" fmla="*/ 0 h 10"/>
                <a:gd name="T34" fmla="*/ 2147483647 w 9"/>
                <a:gd name="T35" fmla="*/ 0 h 10"/>
                <a:gd name="T36" fmla="*/ 2147483647 w 9"/>
                <a:gd name="T37" fmla="*/ 0 h 10"/>
                <a:gd name="T38" fmla="*/ 2147483647 w 9"/>
                <a:gd name="T39" fmla="*/ 2147483647 h 10"/>
                <a:gd name="T40" fmla="*/ 2147483647 w 9"/>
                <a:gd name="T41" fmla="*/ 2147483647 h 10"/>
                <a:gd name="T42" fmla="*/ 2147483647 w 9"/>
                <a:gd name="T43" fmla="*/ 2147483647 h 10"/>
                <a:gd name="T44" fmla="*/ 2147483647 w 9"/>
                <a:gd name="T45" fmla="*/ 2147483647 h 10"/>
                <a:gd name="T46" fmla="*/ 2147483647 w 9"/>
                <a:gd name="T47" fmla="*/ 2147483647 h 10"/>
                <a:gd name="T48" fmla="*/ 2147483647 w 9"/>
                <a:gd name="T49" fmla="*/ 2147483647 h 10"/>
                <a:gd name="T50" fmla="*/ 2147483647 w 9"/>
                <a:gd name="T51" fmla="*/ 2147483647 h 10"/>
                <a:gd name="T52" fmla="*/ 2147483647 w 9"/>
                <a:gd name="T53" fmla="*/ 2147483647 h 10"/>
                <a:gd name="T54" fmla="*/ 2147483647 w 9"/>
                <a:gd name="T55" fmla="*/ 2147483647 h 10"/>
                <a:gd name="T56" fmla="*/ 2147483647 w 9"/>
                <a:gd name="T57" fmla="*/ 2147483647 h 10"/>
                <a:gd name="T58" fmla="*/ 2147483647 w 9"/>
                <a:gd name="T59" fmla="*/ 2147483647 h 10"/>
                <a:gd name="T60" fmla="*/ 2147483647 w 9"/>
                <a:gd name="T61" fmla="*/ 2147483647 h 10"/>
                <a:gd name="T62" fmla="*/ 2147483647 w 9"/>
                <a:gd name="T63" fmla="*/ 2147483647 h 10"/>
                <a:gd name="T64" fmla="*/ 2147483647 w 9"/>
                <a:gd name="T65" fmla="*/ 2147483647 h 10"/>
                <a:gd name="T66" fmla="*/ 2147483647 w 9"/>
                <a:gd name="T67" fmla="*/ 2147483647 h 10"/>
                <a:gd name="T68" fmla="*/ 2147483647 w 9"/>
                <a:gd name="T69" fmla="*/ 2147483647 h 10"/>
                <a:gd name="T70" fmla="*/ 2147483647 w 9"/>
                <a:gd name="T71" fmla="*/ 2147483647 h 10"/>
                <a:gd name="T72" fmla="*/ 2147483647 w 9"/>
                <a:gd name="T73" fmla="*/ 2147483647 h 10"/>
                <a:gd name="T74" fmla="*/ 2147483647 w 9"/>
                <a:gd name="T75" fmla="*/ 2147483647 h 10"/>
                <a:gd name="T76" fmla="*/ 2147483647 w 9"/>
                <a:gd name="T77" fmla="*/ 2147483647 h 10"/>
                <a:gd name="T78" fmla="*/ 2147483647 w 9"/>
                <a:gd name="T79" fmla="*/ 2147483647 h 10"/>
                <a:gd name="T80" fmla="*/ 2147483647 w 9"/>
                <a:gd name="T81" fmla="*/ 2147483647 h 10"/>
                <a:gd name="T82" fmla="*/ 2147483647 w 9"/>
                <a:gd name="T83" fmla="*/ 2147483647 h 10"/>
                <a:gd name="T84" fmla="*/ 2147483647 w 9"/>
                <a:gd name="T85" fmla="*/ 2147483647 h 10"/>
                <a:gd name="T86" fmla="*/ 2147483647 w 9"/>
                <a:gd name="T87" fmla="*/ 2147483647 h 10"/>
                <a:gd name="T88" fmla="*/ 2147483647 w 9"/>
                <a:gd name="T89" fmla="*/ 2147483647 h 10"/>
                <a:gd name="T90" fmla="*/ 2147483647 w 9"/>
                <a:gd name="T91" fmla="*/ 2147483647 h 10"/>
                <a:gd name="T92" fmla="*/ 2147483647 w 9"/>
                <a:gd name="T93" fmla="*/ 2147483647 h 10"/>
                <a:gd name="T94" fmla="*/ 2147483647 w 9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0"/>
                <a:gd name="T146" fmla="*/ 9 w 9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0">
                  <a:moveTo>
                    <a:pt x="9" y="8"/>
                  </a:move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7" y="8"/>
                  </a:lnTo>
                  <a:lnTo>
                    <a:pt x="9" y="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7" name="Freeform 430"/>
            <p:cNvSpPr>
              <a:spLocks noChangeArrowheads="1"/>
            </p:cNvSpPr>
            <p:nvPr/>
          </p:nvSpPr>
          <p:spPr bwMode="auto">
            <a:xfrm>
              <a:off x="3072210" y="2337215"/>
              <a:ext cx="1463" cy="1764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0 h 2"/>
                <a:gd name="T12" fmla="*/ 2147483647 w 2"/>
                <a:gd name="T13" fmla="*/ 0 h 2"/>
                <a:gd name="T14" fmla="*/ 0 w 2"/>
                <a:gd name="T15" fmla="*/ 0 h 2"/>
                <a:gd name="T16" fmla="*/ 0 w 2"/>
                <a:gd name="T17" fmla="*/ 2147483647 h 2"/>
                <a:gd name="T18" fmla="*/ 0 w 2"/>
                <a:gd name="T19" fmla="*/ 2147483647 h 2"/>
                <a:gd name="T20" fmla="*/ 0 w 2"/>
                <a:gd name="T21" fmla="*/ 2147483647 h 2"/>
                <a:gd name="T22" fmla="*/ 0 w 2"/>
                <a:gd name="T23" fmla="*/ 2147483647 h 2"/>
                <a:gd name="T24" fmla="*/ 2147483647 w 2"/>
                <a:gd name="T25" fmla="*/ 2147483647 h 2"/>
                <a:gd name="T26" fmla="*/ 2147483647 w 2"/>
                <a:gd name="T27" fmla="*/ 2147483647 h 2"/>
                <a:gd name="T28" fmla="*/ 2147483647 w 2"/>
                <a:gd name="T29" fmla="*/ 2147483647 h 2"/>
                <a:gd name="T30" fmla="*/ 2147483647 w 2"/>
                <a:gd name="T31" fmla="*/ 2147483647 h 2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"/>
                <a:gd name="T49" fmla="*/ 0 h 2"/>
                <a:gd name="T50" fmla="*/ 2 w 2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8" name="Freeform 431"/>
            <p:cNvSpPr>
              <a:spLocks noChangeArrowheads="1"/>
            </p:cNvSpPr>
            <p:nvPr/>
          </p:nvSpPr>
          <p:spPr bwMode="auto">
            <a:xfrm>
              <a:off x="3079525" y="2330138"/>
              <a:ext cx="17556" cy="10607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0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0 h 10"/>
                <a:gd name="T12" fmla="*/ 2147483647 w 19"/>
                <a:gd name="T13" fmla="*/ 0 h 10"/>
                <a:gd name="T14" fmla="*/ 2147483647 w 19"/>
                <a:gd name="T15" fmla="*/ 0 h 10"/>
                <a:gd name="T16" fmla="*/ 2147483647 w 19"/>
                <a:gd name="T17" fmla="*/ 2147483647 h 10"/>
                <a:gd name="T18" fmla="*/ 2147483647 w 19"/>
                <a:gd name="T19" fmla="*/ 0 h 10"/>
                <a:gd name="T20" fmla="*/ 2147483647 w 19"/>
                <a:gd name="T21" fmla="*/ 0 h 10"/>
                <a:gd name="T22" fmla="*/ 2147483647 w 19"/>
                <a:gd name="T23" fmla="*/ 0 h 10"/>
                <a:gd name="T24" fmla="*/ 2147483647 w 19"/>
                <a:gd name="T25" fmla="*/ 2147483647 h 10"/>
                <a:gd name="T26" fmla="*/ 2147483647 w 19"/>
                <a:gd name="T27" fmla="*/ 2147483647 h 10"/>
                <a:gd name="T28" fmla="*/ 2147483647 w 19"/>
                <a:gd name="T29" fmla="*/ 2147483647 h 10"/>
                <a:gd name="T30" fmla="*/ 2147483647 w 19"/>
                <a:gd name="T31" fmla="*/ 2147483647 h 10"/>
                <a:gd name="T32" fmla="*/ 2147483647 w 19"/>
                <a:gd name="T33" fmla="*/ 2147483647 h 10"/>
                <a:gd name="T34" fmla="*/ 2147483647 w 19"/>
                <a:gd name="T35" fmla="*/ 2147483647 h 10"/>
                <a:gd name="T36" fmla="*/ 2147483647 w 19"/>
                <a:gd name="T37" fmla="*/ 2147483647 h 10"/>
                <a:gd name="T38" fmla="*/ 2147483647 w 19"/>
                <a:gd name="T39" fmla="*/ 2147483647 h 10"/>
                <a:gd name="T40" fmla="*/ 2147483647 w 19"/>
                <a:gd name="T41" fmla="*/ 2147483647 h 10"/>
                <a:gd name="T42" fmla="*/ 2147483647 w 19"/>
                <a:gd name="T43" fmla="*/ 2147483647 h 10"/>
                <a:gd name="T44" fmla="*/ 2147483647 w 19"/>
                <a:gd name="T45" fmla="*/ 2147483647 h 10"/>
                <a:gd name="T46" fmla="*/ 2147483647 w 19"/>
                <a:gd name="T47" fmla="*/ 2147483647 h 10"/>
                <a:gd name="T48" fmla="*/ 2147483647 w 19"/>
                <a:gd name="T49" fmla="*/ 2147483647 h 10"/>
                <a:gd name="T50" fmla="*/ 2147483647 w 19"/>
                <a:gd name="T51" fmla="*/ 2147483647 h 10"/>
                <a:gd name="T52" fmla="*/ 2147483647 w 19"/>
                <a:gd name="T53" fmla="*/ 2147483647 h 10"/>
                <a:gd name="T54" fmla="*/ 2147483647 w 19"/>
                <a:gd name="T55" fmla="*/ 2147483647 h 10"/>
                <a:gd name="T56" fmla="*/ 2147483647 w 19"/>
                <a:gd name="T57" fmla="*/ 2147483647 h 10"/>
                <a:gd name="T58" fmla="*/ 2147483647 w 19"/>
                <a:gd name="T59" fmla="*/ 2147483647 h 10"/>
                <a:gd name="T60" fmla="*/ 2147483647 w 19"/>
                <a:gd name="T61" fmla="*/ 2147483647 h 10"/>
                <a:gd name="T62" fmla="*/ 2147483647 w 19"/>
                <a:gd name="T63" fmla="*/ 2147483647 h 10"/>
                <a:gd name="T64" fmla="*/ 2147483647 w 19"/>
                <a:gd name="T65" fmla="*/ 2147483647 h 10"/>
                <a:gd name="T66" fmla="*/ 2147483647 w 19"/>
                <a:gd name="T67" fmla="*/ 2147483647 h 10"/>
                <a:gd name="T68" fmla="*/ 2147483647 w 19"/>
                <a:gd name="T69" fmla="*/ 2147483647 h 10"/>
                <a:gd name="T70" fmla="*/ 2147483647 w 19"/>
                <a:gd name="T71" fmla="*/ 2147483647 h 10"/>
                <a:gd name="T72" fmla="*/ 2147483647 w 19"/>
                <a:gd name="T73" fmla="*/ 2147483647 h 10"/>
                <a:gd name="T74" fmla="*/ 2147483647 w 19"/>
                <a:gd name="T75" fmla="*/ 2147483647 h 10"/>
                <a:gd name="T76" fmla="*/ 2147483647 w 19"/>
                <a:gd name="T77" fmla="*/ 2147483647 h 10"/>
                <a:gd name="T78" fmla="*/ 2147483647 w 19"/>
                <a:gd name="T79" fmla="*/ 2147483647 h 10"/>
                <a:gd name="T80" fmla="*/ 2147483647 w 19"/>
                <a:gd name="T81" fmla="*/ 2147483647 h 10"/>
                <a:gd name="T82" fmla="*/ 0 w 19"/>
                <a:gd name="T83" fmla="*/ 2147483647 h 10"/>
                <a:gd name="T84" fmla="*/ 2147483647 w 19"/>
                <a:gd name="T85" fmla="*/ 2147483647 h 10"/>
                <a:gd name="T86" fmla="*/ 2147483647 w 19"/>
                <a:gd name="T87" fmla="*/ 2147483647 h 10"/>
                <a:gd name="T88" fmla="*/ 2147483647 w 19"/>
                <a:gd name="T89" fmla="*/ 2147483647 h 10"/>
                <a:gd name="T90" fmla="*/ 0 w 19"/>
                <a:gd name="T91" fmla="*/ 2147483647 h 10"/>
                <a:gd name="T92" fmla="*/ 0 w 19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0"/>
                <a:gd name="T143" fmla="*/ 19 w 19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19" name="Freeform 432"/>
            <p:cNvSpPr>
              <a:spLocks noChangeArrowheads="1"/>
            </p:cNvSpPr>
            <p:nvPr/>
          </p:nvSpPr>
          <p:spPr bwMode="auto">
            <a:xfrm>
              <a:off x="3098554" y="2326608"/>
              <a:ext cx="2926" cy="3538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w 5"/>
                <a:gd name="T7" fmla="*/ 2147483647 h 4"/>
                <a:gd name="T8" fmla="*/ 0 w 5"/>
                <a:gd name="T9" fmla="*/ 0 h 4"/>
                <a:gd name="T10" fmla="*/ 0 w 5"/>
                <a:gd name="T11" fmla="*/ 0 h 4"/>
                <a:gd name="T12" fmla="*/ 0 w 5"/>
                <a:gd name="T13" fmla="*/ 0 h 4"/>
                <a:gd name="T14" fmla="*/ 0 w 5"/>
                <a:gd name="T15" fmla="*/ 2147483647 h 4"/>
                <a:gd name="T16" fmla="*/ 0 w 5"/>
                <a:gd name="T17" fmla="*/ 2147483647 h 4"/>
                <a:gd name="T18" fmla="*/ 0 w 5"/>
                <a:gd name="T19" fmla="*/ 2147483647 h 4"/>
                <a:gd name="T20" fmla="*/ 0 w 5"/>
                <a:gd name="T21" fmla="*/ 2147483647 h 4"/>
                <a:gd name="T22" fmla="*/ 0 w 5"/>
                <a:gd name="T23" fmla="*/ 2147483647 h 4"/>
                <a:gd name="T24" fmla="*/ 0 w 5"/>
                <a:gd name="T25" fmla="*/ 2147483647 h 4"/>
                <a:gd name="T26" fmla="*/ 0 w 5"/>
                <a:gd name="T27" fmla="*/ 2147483647 h 4"/>
                <a:gd name="T28" fmla="*/ 0 w 5"/>
                <a:gd name="T29" fmla="*/ 2147483647 h 4"/>
                <a:gd name="T30" fmla="*/ 0 w 5"/>
                <a:gd name="T31" fmla="*/ 2147483647 h 4"/>
                <a:gd name="T32" fmla="*/ 0 w 5"/>
                <a:gd name="T33" fmla="*/ 2147483647 h 4"/>
                <a:gd name="T34" fmla="*/ 0 w 5"/>
                <a:gd name="T35" fmla="*/ 2147483647 h 4"/>
                <a:gd name="T36" fmla="*/ 0 w 5"/>
                <a:gd name="T37" fmla="*/ 0 h 4"/>
                <a:gd name="T38" fmla="*/ 0 w 5"/>
                <a:gd name="T39" fmla="*/ 0 h 4"/>
                <a:gd name="T40" fmla="*/ 0 w 5"/>
                <a:gd name="T41" fmla="*/ 0 h 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4"/>
                <a:gd name="T65" fmla="*/ 5 w 5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0" name="Freeform 433"/>
            <p:cNvSpPr>
              <a:spLocks noChangeArrowheads="1"/>
            </p:cNvSpPr>
            <p:nvPr/>
          </p:nvSpPr>
          <p:spPr bwMode="auto">
            <a:xfrm>
              <a:off x="3098554" y="2330138"/>
              <a:ext cx="5852" cy="10607"/>
            </a:xfrm>
            <a:custGeom>
              <a:avLst/>
              <a:gdLst>
                <a:gd name="T0" fmla="*/ 2147483647 w 7"/>
                <a:gd name="T1" fmla="*/ 0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0 w 7"/>
                <a:gd name="T7" fmla="*/ 2147483647 h 10"/>
                <a:gd name="T8" fmla="*/ 2147483647 w 7"/>
                <a:gd name="T9" fmla="*/ 0 h 10"/>
                <a:gd name="T10" fmla="*/ 2147483647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2147483647 w 7"/>
                <a:gd name="T21" fmla="*/ 2147483647 h 10"/>
                <a:gd name="T22" fmla="*/ 0 w 7"/>
                <a:gd name="T23" fmla="*/ 2147483647 h 10"/>
                <a:gd name="T24" fmla="*/ 0 w 7"/>
                <a:gd name="T25" fmla="*/ 2147483647 h 10"/>
                <a:gd name="T26" fmla="*/ 0 w 7"/>
                <a:gd name="T27" fmla="*/ 2147483647 h 10"/>
                <a:gd name="T28" fmla="*/ 0 w 7"/>
                <a:gd name="T29" fmla="*/ 2147483647 h 10"/>
                <a:gd name="T30" fmla="*/ 0 w 7"/>
                <a:gd name="T31" fmla="*/ 2147483647 h 10"/>
                <a:gd name="T32" fmla="*/ 0 w 7"/>
                <a:gd name="T33" fmla="*/ 2147483647 h 10"/>
                <a:gd name="T34" fmla="*/ 0 w 7"/>
                <a:gd name="T35" fmla="*/ 2147483647 h 10"/>
                <a:gd name="T36" fmla="*/ 0 w 7"/>
                <a:gd name="T37" fmla="*/ 2147483647 h 10"/>
                <a:gd name="T38" fmla="*/ 0 w 7"/>
                <a:gd name="T39" fmla="*/ 2147483647 h 10"/>
                <a:gd name="T40" fmla="*/ 0 w 7"/>
                <a:gd name="T41" fmla="*/ 2147483647 h 10"/>
                <a:gd name="T42" fmla="*/ 0 w 7"/>
                <a:gd name="T43" fmla="*/ 2147483647 h 10"/>
                <a:gd name="T44" fmla="*/ 0 w 7"/>
                <a:gd name="T45" fmla="*/ 0 h 10"/>
                <a:gd name="T46" fmla="*/ 2147483647 w 7"/>
                <a:gd name="T47" fmla="*/ 0 h 10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0"/>
                <a:gd name="T74" fmla="*/ 7 w 7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0">
                  <a:moveTo>
                    <a:pt x="5" y="0"/>
                  </a:move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1" name="Freeform 434"/>
            <p:cNvSpPr>
              <a:spLocks noChangeArrowheads="1"/>
            </p:cNvSpPr>
            <p:nvPr/>
          </p:nvSpPr>
          <p:spPr bwMode="auto">
            <a:xfrm>
              <a:off x="3104406" y="2330138"/>
              <a:ext cx="8778" cy="10607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2147483647 w 12"/>
                <a:gd name="T9" fmla="*/ 0 h 10"/>
                <a:gd name="T10" fmla="*/ 2147483647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0 h 10"/>
                <a:gd name="T16" fmla="*/ 2147483647 w 12"/>
                <a:gd name="T17" fmla="*/ 0 h 10"/>
                <a:gd name="T18" fmla="*/ 2147483647 w 12"/>
                <a:gd name="T19" fmla="*/ 0 h 10"/>
                <a:gd name="T20" fmla="*/ 2147483647 w 12"/>
                <a:gd name="T21" fmla="*/ 0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2147483647 h 10"/>
                <a:gd name="T44" fmla="*/ 2147483647 w 12"/>
                <a:gd name="T45" fmla="*/ 2147483647 h 10"/>
                <a:gd name="T46" fmla="*/ 2147483647 w 12"/>
                <a:gd name="T47" fmla="*/ 2147483647 h 10"/>
                <a:gd name="T48" fmla="*/ 2147483647 w 12"/>
                <a:gd name="T49" fmla="*/ 2147483647 h 10"/>
                <a:gd name="T50" fmla="*/ 2147483647 w 12"/>
                <a:gd name="T51" fmla="*/ 2147483647 h 10"/>
                <a:gd name="T52" fmla="*/ 2147483647 w 12"/>
                <a:gd name="T53" fmla="*/ 2147483647 h 10"/>
                <a:gd name="T54" fmla="*/ 2147483647 w 12"/>
                <a:gd name="T55" fmla="*/ 2147483647 h 10"/>
                <a:gd name="T56" fmla="*/ 2147483647 w 12"/>
                <a:gd name="T57" fmla="*/ 2147483647 h 10"/>
                <a:gd name="T58" fmla="*/ 2147483647 w 12"/>
                <a:gd name="T59" fmla="*/ 2147483647 h 10"/>
                <a:gd name="T60" fmla="*/ 2147483647 w 12"/>
                <a:gd name="T61" fmla="*/ 2147483647 h 10"/>
                <a:gd name="T62" fmla="*/ 2147483647 w 12"/>
                <a:gd name="T63" fmla="*/ 2147483647 h 10"/>
                <a:gd name="T64" fmla="*/ 2147483647 w 12"/>
                <a:gd name="T65" fmla="*/ 2147483647 h 10"/>
                <a:gd name="T66" fmla="*/ 2147483647 w 12"/>
                <a:gd name="T67" fmla="*/ 2147483647 h 10"/>
                <a:gd name="T68" fmla="*/ 2147483647 w 12"/>
                <a:gd name="T69" fmla="*/ 2147483647 h 10"/>
                <a:gd name="T70" fmla="*/ 2147483647 w 12"/>
                <a:gd name="T71" fmla="*/ 2147483647 h 10"/>
                <a:gd name="T72" fmla="*/ 2147483647 w 12"/>
                <a:gd name="T73" fmla="*/ 2147483647 h 10"/>
                <a:gd name="T74" fmla="*/ 2147483647 w 12"/>
                <a:gd name="T75" fmla="*/ 2147483647 h 10"/>
                <a:gd name="T76" fmla="*/ 2147483647 w 12"/>
                <a:gd name="T77" fmla="*/ 2147483647 h 10"/>
                <a:gd name="T78" fmla="*/ 2147483647 w 12"/>
                <a:gd name="T79" fmla="*/ 2147483647 h 10"/>
                <a:gd name="T80" fmla="*/ 2147483647 w 12"/>
                <a:gd name="T81" fmla="*/ 2147483647 h 10"/>
                <a:gd name="T82" fmla="*/ 2147483647 w 12"/>
                <a:gd name="T83" fmla="*/ 2147483647 h 10"/>
                <a:gd name="T84" fmla="*/ 2147483647 w 12"/>
                <a:gd name="T85" fmla="*/ 2147483647 h 10"/>
                <a:gd name="T86" fmla="*/ 0 w 12"/>
                <a:gd name="T87" fmla="*/ 2147483647 h 10"/>
                <a:gd name="T88" fmla="*/ 0 w 12"/>
                <a:gd name="T89" fmla="*/ 2147483647 h 10"/>
                <a:gd name="T90" fmla="*/ 0 w 12"/>
                <a:gd name="T91" fmla="*/ 2147483647 h 10"/>
                <a:gd name="T92" fmla="*/ 0 w 12"/>
                <a:gd name="T93" fmla="*/ 2147483647 h 10"/>
                <a:gd name="T94" fmla="*/ 0 w 12"/>
                <a:gd name="T95" fmla="*/ 2147483647 h 10"/>
                <a:gd name="T96" fmla="*/ 2147483647 w 12"/>
                <a:gd name="T97" fmla="*/ 2147483647 h 10"/>
                <a:gd name="T98" fmla="*/ 2147483647 w 12"/>
                <a:gd name="T99" fmla="*/ 2147483647 h 10"/>
                <a:gd name="T100" fmla="*/ 0 w 12"/>
                <a:gd name="T101" fmla="*/ 2147483647 h 10"/>
                <a:gd name="T102" fmla="*/ 0 w 12"/>
                <a:gd name="T103" fmla="*/ 2147483647 h 10"/>
                <a:gd name="T104" fmla="*/ 0 w 12"/>
                <a:gd name="T105" fmla="*/ 2147483647 h 10"/>
                <a:gd name="T106" fmla="*/ 0 w 12"/>
                <a:gd name="T107" fmla="*/ 2147483647 h 10"/>
                <a:gd name="T108" fmla="*/ 0 w 12"/>
                <a:gd name="T109" fmla="*/ 0 h 10"/>
                <a:gd name="T110" fmla="*/ 2147483647 w 12"/>
                <a:gd name="T111" fmla="*/ 0 h 10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"/>
                <a:gd name="T169" fmla="*/ 0 h 10"/>
                <a:gd name="T170" fmla="*/ 12 w 12"/>
                <a:gd name="T171" fmla="*/ 10 h 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2" name="Freeform 435"/>
            <p:cNvSpPr>
              <a:spLocks noChangeArrowheads="1"/>
            </p:cNvSpPr>
            <p:nvPr/>
          </p:nvSpPr>
          <p:spPr bwMode="auto">
            <a:xfrm>
              <a:off x="3117573" y="2326608"/>
              <a:ext cx="8778" cy="14145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2147483647 w 12"/>
                <a:gd name="T65" fmla="*/ 2147483647 h 14"/>
                <a:gd name="T66" fmla="*/ 2147483647 w 12"/>
                <a:gd name="T67" fmla="*/ 2147483647 h 14"/>
                <a:gd name="T68" fmla="*/ 2147483647 w 12"/>
                <a:gd name="T69" fmla="*/ 2147483647 h 14"/>
                <a:gd name="T70" fmla="*/ 2147483647 w 12"/>
                <a:gd name="T71" fmla="*/ 2147483647 h 14"/>
                <a:gd name="T72" fmla="*/ 2147483647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2147483647 h 14"/>
                <a:gd name="T88" fmla="*/ 2147483647 w 12"/>
                <a:gd name="T89" fmla="*/ 2147483647 h 14"/>
                <a:gd name="T90" fmla="*/ 0 w 12"/>
                <a:gd name="T91" fmla="*/ 2147483647 h 14"/>
                <a:gd name="T92" fmla="*/ 0 w 12"/>
                <a:gd name="T93" fmla="*/ 2147483647 h 14"/>
                <a:gd name="T94" fmla="*/ 0 w 12"/>
                <a:gd name="T95" fmla="*/ 2147483647 h 14"/>
                <a:gd name="T96" fmla="*/ 0 w 12"/>
                <a:gd name="T97" fmla="*/ 2147483647 h 14"/>
                <a:gd name="T98" fmla="*/ 0 w 12"/>
                <a:gd name="T99" fmla="*/ 2147483647 h 14"/>
                <a:gd name="T100" fmla="*/ 0 w 12"/>
                <a:gd name="T101" fmla="*/ 2147483647 h 14"/>
                <a:gd name="T102" fmla="*/ 0 w 12"/>
                <a:gd name="T103" fmla="*/ 2147483647 h 14"/>
                <a:gd name="T104" fmla="*/ 0 w 12"/>
                <a:gd name="T105" fmla="*/ 2147483647 h 14"/>
                <a:gd name="T106" fmla="*/ 0 w 12"/>
                <a:gd name="T107" fmla="*/ 2147483647 h 14"/>
                <a:gd name="T108" fmla="*/ 0 w 12"/>
                <a:gd name="T109" fmla="*/ 0 h 14"/>
                <a:gd name="T110" fmla="*/ 0 w 12"/>
                <a:gd name="T111" fmla="*/ 0 h 14"/>
                <a:gd name="T112" fmla="*/ 0 w 12"/>
                <a:gd name="T113" fmla="*/ 0 h 14"/>
                <a:gd name="T114" fmla="*/ 2147483647 w 12"/>
                <a:gd name="T115" fmla="*/ 0 h 14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"/>
                <a:gd name="T175" fmla="*/ 0 h 14"/>
                <a:gd name="T176" fmla="*/ 12 w 12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" h="14">
                  <a:moveTo>
                    <a:pt x="5" y="0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3" name="Freeform 436"/>
            <p:cNvSpPr>
              <a:spLocks noChangeArrowheads="1"/>
            </p:cNvSpPr>
            <p:nvPr/>
          </p:nvSpPr>
          <p:spPr bwMode="auto">
            <a:xfrm>
              <a:off x="3129277" y="2330138"/>
              <a:ext cx="8778" cy="10607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2147483647 w 12"/>
                <a:gd name="T9" fmla="*/ 0 h 10"/>
                <a:gd name="T10" fmla="*/ 2147483647 w 12"/>
                <a:gd name="T11" fmla="*/ 0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0 w 12"/>
                <a:gd name="T35" fmla="*/ 2147483647 h 10"/>
                <a:gd name="T36" fmla="*/ 0 w 12"/>
                <a:gd name="T37" fmla="*/ 2147483647 h 10"/>
                <a:gd name="T38" fmla="*/ 0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2147483647 w 12"/>
                <a:gd name="T45" fmla="*/ 0 h 10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"/>
                <a:gd name="T70" fmla="*/ 0 h 10"/>
                <a:gd name="T71" fmla="*/ 12 w 1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4" name="Freeform 437"/>
            <p:cNvSpPr>
              <a:spLocks noChangeArrowheads="1"/>
            </p:cNvSpPr>
            <p:nvPr/>
          </p:nvSpPr>
          <p:spPr bwMode="auto">
            <a:xfrm>
              <a:off x="3132204" y="2331912"/>
              <a:ext cx="2926" cy="8842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w 4"/>
                <a:gd name="T7" fmla="*/ 2147483647 h 8"/>
                <a:gd name="T8" fmla="*/ 2147483647 w 4"/>
                <a:gd name="T9" fmla="*/ 0 h 8"/>
                <a:gd name="T10" fmla="*/ 2147483647 w 4"/>
                <a:gd name="T11" fmla="*/ 0 h 8"/>
                <a:gd name="T12" fmla="*/ 2147483647 w 4"/>
                <a:gd name="T13" fmla="*/ 0 h 8"/>
                <a:gd name="T14" fmla="*/ 2147483647 w 4"/>
                <a:gd name="T15" fmla="*/ 0 h 8"/>
                <a:gd name="T16" fmla="*/ 2147483647 w 4"/>
                <a:gd name="T17" fmla="*/ 2147483647 h 8"/>
                <a:gd name="T18" fmla="*/ 0 w 4"/>
                <a:gd name="T19" fmla="*/ 2147483647 h 8"/>
                <a:gd name="T20" fmla="*/ 0 w 4"/>
                <a:gd name="T21" fmla="*/ 2147483647 h 8"/>
                <a:gd name="T22" fmla="*/ 2147483647 w 4"/>
                <a:gd name="T23" fmla="*/ 2147483647 h 8"/>
                <a:gd name="T24" fmla="*/ 2147483647 w 4"/>
                <a:gd name="T25" fmla="*/ 2147483647 h 8"/>
                <a:gd name="T26" fmla="*/ 2147483647 w 4"/>
                <a:gd name="T27" fmla="*/ 2147483647 h 8"/>
                <a:gd name="T28" fmla="*/ 2147483647 w 4"/>
                <a:gd name="T29" fmla="*/ 2147483647 h 8"/>
                <a:gd name="T30" fmla="*/ 2147483647 w 4"/>
                <a:gd name="T31" fmla="*/ 2147483647 h 8"/>
                <a:gd name="T32" fmla="*/ 2147483647 w 4"/>
                <a:gd name="T33" fmla="*/ 2147483647 h 8"/>
                <a:gd name="T34" fmla="*/ 2147483647 w 4"/>
                <a:gd name="T35" fmla="*/ 2147483647 h 8"/>
                <a:gd name="T36" fmla="*/ 2147483647 w 4"/>
                <a:gd name="T37" fmla="*/ 2147483647 h 8"/>
                <a:gd name="T38" fmla="*/ 2147483647 w 4"/>
                <a:gd name="T39" fmla="*/ 2147483647 h 8"/>
                <a:gd name="T40" fmla="*/ 2147483647 w 4"/>
                <a:gd name="T41" fmla="*/ 2147483647 h 8"/>
                <a:gd name="T42" fmla="*/ 2147483647 w 4"/>
                <a:gd name="T43" fmla="*/ 2147483647 h 8"/>
                <a:gd name="T44" fmla="*/ 2147483647 w 4"/>
                <a:gd name="T45" fmla="*/ 2147483647 h 8"/>
                <a:gd name="T46" fmla="*/ 2147483647 w 4"/>
                <a:gd name="T47" fmla="*/ 2147483647 h 8"/>
                <a:gd name="T48" fmla="*/ 2147483647 w 4"/>
                <a:gd name="T49" fmla="*/ 0 h 8"/>
                <a:gd name="T50" fmla="*/ 2147483647 w 4"/>
                <a:gd name="T51" fmla="*/ 0 h 8"/>
                <a:gd name="T52" fmla="*/ 2147483647 w 4"/>
                <a:gd name="T53" fmla="*/ 0 h 8"/>
                <a:gd name="T54" fmla="*/ 2147483647 w 4"/>
                <a:gd name="T55" fmla="*/ 0 h 8"/>
                <a:gd name="T56" fmla="*/ 2147483647 w 4"/>
                <a:gd name="T57" fmla="*/ 0 h 8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"/>
                <a:gd name="T88" fmla="*/ 0 h 8"/>
                <a:gd name="T89" fmla="*/ 4 w 4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5" name="Freeform 438"/>
            <p:cNvSpPr>
              <a:spLocks noChangeArrowheads="1"/>
            </p:cNvSpPr>
            <p:nvPr/>
          </p:nvSpPr>
          <p:spPr bwMode="auto">
            <a:xfrm>
              <a:off x="3196586" y="2293013"/>
              <a:ext cx="14630" cy="8842"/>
            </a:xfrm>
            <a:custGeom>
              <a:avLst/>
              <a:gdLst>
                <a:gd name="T0" fmla="*/ 2147483647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0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0 h 8"/>
                <a:gd name="T12" fmla="*/ 2147483647 w 18"/>
                <a:gd name="T13" fmla="*/ 0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0 w 18"/>
                <a:gd name="T21" fmla="*/ 2147483647 h 8"/>
                <a:gd name="T22" fmla="*/ 2147483647 w 18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8"/>
                <a:gd name="T38" fmla="*/ 18 w 1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8">
                  <a:moveTo>
                    <a:pt x="4" y="0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B9BD5"/>
            </a:solidFill>
            <a:ln w="3172">
              <a:solidFill>
                <a:srgbClr val="13151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8" name="Freeform 441"/>
            <p:cNvSpPr>
              <a:spLocks noChangeArrowheads="1"/>
            </p:cNvSpPr>
            <p:nvPr/>
          </p:nvSpPr>
          <p:spPr bwMode="auto">
            <a:xfrm>
              <a:off x="5458775" y="2888827"/>
              <a:ext cx="329229" cy="107844"/>
            </a:xfrm>
            <a:custGeom>
              <a:avLst/>
              <a:gdLst>
                <a:gd name="T0" fmla="*/ 2147483647 w 370"/>
                <a:gd name="T1" fmla="*/ 0 h 113"/>
                <a:gd name="T2" fmla="*/ 2147483647 w 370"/>
                <a:gd name="T3" fmla="*/ 2147483647 h 113"/>
                <a:gd name="T4" fmla="*/ 2147483647 w 370"/>
                <a:gd name="T5" fmla="*/ 2147483647 h 113"/>
                <a:gd name="T6" fmla="*/ 0 w 370"/>
                <a:gd name="T7" fmla="*/ 2147483647 h 113"/>
                <a:gd name="T8" fmla="*/ 0 w 370"/>
                <a:gd name="T9" fmla="*/ 2147483647 h 113"/>
                <a:gd name="T10" fmla="*/ 2147483647 w 370"/>
                <a:gd name="T11" fmla="*/ 2147483647 h 113"/>
                <a:gd name="T12" fmla="*/ 2147483647 w 370"/>
                <a:gd name="T13" fmla="*/ 2147483647 h 113"/>
                <a:gd name="T14" fmla="*/ 2147483647 w 370"/>
                <a:gd name="T15" fmla="*/ 2147483647 h 113"/>
                <a:gd name="T16" fmla="*/ 2147483647 w 370"/>
                <a:gd name="T17" fmla="*/ 2147483647 h 113"/>
                <a:gd name="T18" fmla="*/ 2147483647 w 370"/>
                <a:gd name="T19" fmla="*/ 2147483647 h 113"/>
                <a:gd name="T20" fmla="*/ 2147483647 w 370"/>
                <a:gd name="T21" fmla="*/ 2147483647 h 113"/>
                <a:gd name="T22" fmla="*/ 2147483647 w 370"/>
                <a:gd name="T23" fmla="*/ 2147483647 h 113"/>
                <a:gd name="T24" fmla="*/ 2147483647 w 370"/>
                <a:gd name="T25" fmla="*/ 0 h 113"/>
                <a:gd name="T26" fmla="*/ 2147483647 w 370"/>
                <a:gd name="T27" fmla="*/ 2147483647 h 113"/>
                <a:gd name="T28" fmla="*/ 2147483647 w 370"/>
                <a:gd name="T29" fmla="*/ 2147483647 h 113"/>
                <a:gd name="T30" fmla="*/ 2147483647 w 370"/>
                <a:gd name="T31" fmla="*/ 2147483647 h 113"/>
                <a:gd name="T32" fmla="*/ 2147483647 w 370"/>
                <a:gd name="T33" fmla="*/ 2147483647 h 113"/>
                <a:gd name="T34" fmla="*/ 2147483647 w 370"/>
                <a:gd name="T35" fmla="*/ 2147483647 h 113"/>
                <a:gd name="T36" fmla="*/ 2147483647 w 370"/>
                <a:gd name="T37" fmla="*/ 2147483647 h 113"/>
                <a:gd name="T38" fmla="*/ 2147483647 w 370"/>
                <a:gd name="T39" fmla="*/ 2147483647 h 113"/>
                <a:gd name="T40" fmla="*/ 2147483647 w 370"/>
                <a:gd name="T41" fmla="*/ 2147483647 h 113"/>
                <a:gd name="T42" fmla="*/ 2147483647 w 370"/>
                <a:gd name="T43" fmla="*/ 2147483647 h 113"/>
                <a:gd name="T44" fmla="*/ 2147483647 w 370"/>
                <a:gd name="T45" fmla="*/ 2147483647 h 113"/>
                <a:gd name="T46" fmla="*/ 2147483647 w 370"/>
                <a:gd name="T47" fmla="*/ 2147483647 h 113"/>
                <a:gd name="T48" fmla="*/ 2147483647 w 370"/>
                <a:gd name="T49" fmla="*/ 2147483647 h 113"/>
                <a:gd name="T50" fmla="*/ 2147483647 w 370"/>
                <a:gd name="T51" fmla="*/ 2147483647 h 113"/>
                <a:gd name="T52" fmla="*/ 2147483647 w 370"/>
                <a:gd name="T53" fmla="*/ 2147483647 h 113"/>
                <a:gd name="T54" fmla="*/ 2147483647 w 370"/>
                <a:gd name="T55" fmla="*/ 2147483647 h 113"/>
                <a:gd name="T56" fmla="*/ 2147483647 w 370"/>
                <a:gd name="T57" fmla="*/ 2147483647 h 113"/>
                <a:gd name="T58" fmla="*/ 2147483647 w 370"/>
                <a:gd name="T59" fmla="*/ 2147483647 h 113"/>
                <a:gd name="T60" fmla="*/ 2147483647 w 370"/>
                <a:gd name="T61" fmla="*/ 2147483647 h 113"/>
                <a:gd name="T62" fmla="*/ 2147483647 w 370"/>
                <a:gd name="T63" fmla="*/ 2147483647 h 113"/>
                <a:gd name="T64" fmla="*/ 2147483647 w 370"/>
                <a:gd name="T65" fmla="*/ 2147483647 h 113"/>
                <a:gd name="T66" fmla="*/ 2147483647 w 370"/>
                <a:gd name="T67" fmla="*/ 2147483647 h 113"/>
                <a:gd name="T68" fmla="*/ 2147483647 w 370"/>
                <a:gd name="T69" fmla="*/ 2147483647 h 113"/>
                <a:gd name="T70" fmla="*/ 2147483647 w 370"/>
                <a:gd name="T71" fmla="*/ 2147483647 h 113"/>
                <a:gd name="T72" fmla="*/ 2147483647 w 370"/>
                <a:gd name="T73" fmla="*/ 2147483647 h 113"/>
                <a:gd name="T74" fmla="*/ 2147483647 w 370"/>
                <a:gd name="T75" fmla="*/ 2147483647 h 113"/>
                <a:gd name="T76" fmla="*/ 2147483647 w 370"/>
                <a:gd name="T77" fmla="*/ 2147483647 h 113"/>
                <a:gd name="T78" fmla="*/ 2147483647 w 370"/>
                <a:gd name="T79" fmla="*/ 2147483647 h 113"/>
                <a:gd name="T80" fmla="*/ 2147483647 w 370"/>
                <a:gd name="T81" fmla="*/ 2147483647 h 113"/>
                <a:gd name="T82" fmla="*/ 2147483647 w 370"/>
                <a:gd name="T83" fmla="*/ 2147483647 h 113"/>
                <a:gd name="T84" fmla="*/ 0 w 370"/>
                <a:gd name="T85" fmla="*/ 2147483647 h 113"/>
                <a:gd name="T86" fmla="*/ 0 w 370"/>
                <a:gd name="T87" fmla="*/ 2147483647 h 113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0"/>
                <a:gd name="T133" fmla="*/ 0 h 113"/>
                <a:gd name="T134" fmla="*/ 370 w 370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0" h="113">
                  <a:moveTo>
                    <a:pt x="0" y="56"/>
                  </a:moveTo>
                  <a:lnTo>
                    <a:pt x="18" y="44"/>
                  </a:lnTo>
                  <a:lnTo>
                    <a:pt x="37" y="32"/>
                  </a:lnTo>
                  <a:lnTo>
                    <a:pt x="58" y="24"/>
                  </a:lnTo>
                  <a:lnTo>
                    <a:pt x="81" y="16"/>
                  </a:lnTo>
                  <a:lnTo>
                    <a:pt x="105" y="10"/>
                  </a:lnTo>
                  <a:lnTo>
                    <a:pt x="130" y="4"/>
                  </a:lnTo>
                  <a:lnTo>
                    <a:pt x="156" y="2"/>
                  </a:lnTo>
                  <a:lnTo>
                    <a:pt x="181" y="0"/>
                  </a:lnTo>
                  <a:lnTo>
                    <a:pt x="207" y="2"/>
                  </a:lnTo>
                  <a:lnTo>
                    <a:pt x="233" y="4"/>
                  </a:lnTo>
                  <a:lnTo>
                    <a:pt x="256" y="8"/>
                  </a:lnTo>
                  <a:lnTo>
                    <a:pt x="281" y="14"/>
                  </a:lnTo>
                  <a:lnTo>
                    <a:pt x="305" y="22"/>
                  </a:lnTo>
                  <a:lnTo>
                    <a:pt x="328" y="30"/>
                  </a:lnTo>
                  <a:lnTo>
                    <a:pt x="349" y="42"/>
                  </a:lnTo>
                  <a:lnTo>
                    <a:pt x="370" y="56"/>
                  </a:lnTo>
                  <a:lnTo>
                    <a:pt x="349" y="71"/>
                  </a:lnTo>
                  <a:lnTo>
                    <a:pt x="328" y="83"/>
                  </a:lnTo>
                  <a:lnTo>
                    <a:pt x="305" y="93"/>
                  </a:lnTo>
                  <a:lnTo>
                    <a:pt x="281" y="99"/>
                  </a:lnTo>
                  <a:lnTo>
                    <a:pt x="256" y="105"/>
                  </a:lnTo>
                  <a:lnTo>
                    <a:pt x="233" y="109"/>
                  </a:lnTo>
                  <a:lnTo>
                    <a:pt x="207" y="113"/>
                  </a:lnTo>
                  <a:lnTo>
                    <a:pt x="181" y="113"/>
                  </a:lnTo>
                  <a:lnTo>
                    <a:pt x="156" y="111"/>
                  </a:lnTo>
                  <a:lnTo>
                    <a:pt x="130" y="109"/>
                  </a:lnTo>
                  <a:lnTo>
                    <a:pt x="105" y="103"/>
                  </a:lnTo>
                  <a:lnTo>
                    <a:pt x="81" y="97"/>
                  </a:lnTo>
                  <a:lnTo>
                    <a:pt x="58" y="89"/>
                  </a:lnTo>
                  <a:lnTo>
                    <a:pt x="37" y="81"/>
                  </a:lnTo>
                  <a:lnTo>
                    <a:pt x="18" y="69"/>
                  </a:lnTo>
                  <a:lnTo>
                    <a:pt x="0" y="5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29" name="Freeform 442"/>
            <p:cNvSpPr>
              <a:spLocks noChangeArrowheads="1"/>
            </p:cNvSpPr>
            <p:nvPr/>
          </p:nvSpPr>
          <p:spPr bwMode="auto">
            <a:xfrm>
              <a:off x="5735327" y="2941871"/>
              <a:ext cx="54141" cy="86630"/>
            </a:xfrm>
            <a:custGeom>
              <a:avLst/>
              <a:gdLst>
                <a:gd name="T0" fmla="*/ 2147483647 w 63"/>
                <a:gd name="T1" fmla="*/ 0 h 91"/>
                <a:gd name="T2" fmla="*/ 2147483647 w 63"/>
                <a:gd name="T3" fmla="*/ 2147483647 h 91"/>
                <a:gd name="T4" fmla="*/ 2147483647 w 63"/>
                <a:gd name="T5" fmla="*/ 2147483647 h 91"/>
                <a:gd name="T6" fmla="*/ 0 w 63"/>
                <a:gd name="T7" fmla="*/ 2147483647 h 91"/>
                <a:gd name="T8" fmla="*/ 2147483647 w 63"/>
                <a:gd name="T9" fmla="*/ 2147483647 h 91"/>
                <a:gd name="T10" fmla="*/ 2147483647 w 63"/>
                <a:gd name="T11" fmla="*/ 2147483647 h 91"/>
                <a:gd name="T12" fmla="*/ 2147483647 w 63"/>
                <a:gd name="T13" fmla="*/ 2147483647 h 91"/>
                <a:gd name="T14" fmla="*/ 2147483647 w 63"/>
                <a:gd name="T15" fmla="*/ 2147483647 h 91"/>
                <a:gd name="T16" fmla="*/ 0 w 63"/>
                <a:gd name="T17" fmla="*/ 2147483647 h 91"/>
                <a:gd name="T18" fmla="*/ 2147483647 w 63"/>
                <a:gd name="T19" fmla="*/ 2147483647 h 91"/>
                <a:gd name="T20" fmla="*/ 2147483647 w 63"/>
                <a:gd name="T21" fmla="*/ 2147483647 h 91"/>
                <a:gd name="T22" fmla="*/ 2147483647 w 63"/>
                <a:gd name="T23" fmla="*/ 2147483647 h 91"/>
                <a:gd name="T24" fmla="*/ 2147483647 w 63"/>
                <a:gd name="T25" fmla="*/ 0 h 91"/>
                <a:gd name="T26" fmla="*/ 2147483647 w 63"/>
                <a:gd name="T27" fmla="*/ 0 h 91"/>
                <a:gd name="T28" fmla="*/ 2147483647 w 63"/>
                <a:gd name="T29" fmla="*/ 0 h 91"/>
                <a:gd name="T30" fmla="*/ 2147483647 w 63"/>
                <a:gd name="T31" fmla="*/ 0 h 91"/>
                <a:gd name="T32" fmla="*/ 2147483647 w 63"/>
                <a:gd name="T33" fmla="*/ 0 h 91"/>
                <a:gd name="T34" fmla="*/ 2147483647 w 63"/>
                <a:gd name="T35" fmla="*/ 0 h 91"/>
                <a:gd name="T36" fmla="*/ 2147483647 w 63"/>
                <a:gd name="T37" fmla="*/ 0 h 91"/>
                <a:gd name="T38" fmla="*/ 2147483647 w 63"/>
                <a:gd name="T39" fmla="*/ 2147483647 h 91"/>
                <a:gd name="T40" fmla="*/ 2147483647 w 63"/>
                <a:gd name="T41" fmla="*/ 2147483647 h 91"/>
                <a:gd name="T42" fmla="*/ 2147483647 w 63"/>
                <a:gd name="T43" fmla="*/ 2147483647 h 91"/>
                <a:gd name="T44" fmla="*/ 2147483647 w 63"/>
                <a:gd name="T45" fmla="*/ 2147483647 h 91"/>
                <a:gd name="T46" fmla="*/ 2147483647 w 63"/>
                <a:gd name="T47" fmla="*/ 2147483647 h 91"/>
                <a:gd name="T48" fmla="*/ 2147483647 w 63"/>
                <a:gd name="T49" fmla="*/ 2147483647 h 91"/>
                <a:gd name="T50" fmla="*/ 2147483647 w 63"/>
                <a:gd name="T51" fmla="*/ 2147483647 h 91"/>
                <a:gd name="T52" fmla="*/ 2147483647 w 63"/>
                <a:gd name="T53" fmla="*/ 2147483647 h 91"/>
                <a:gd name="T54" fmla="*/ 2147483647 w 63"/>
                <a:gd name="T55" fmla="*/ 2147483647 h 91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91"/>
                <a:gd name="T86" fmla="*/ 63 w 6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91">
                  <a:moveTo>
                    <a:pt x="31" y="91"/>
                  </a:moveTo>
                  <a:lnTo>
                    <a:pt x="19" y="81"/>
                  </a:lnTo>
                  <a:lnTo>
                    <a:pt x="10" y="71"/>
                  </a:lnTo>
                  <a:lnTo>
                    <a:pt x="3" y="59"/>
                  </a:lnTo>
                  <a:lnTo>
                    <a:pt x="0" y="47"/>
                  </a:lnTo>
                  <a:lnTo>
                    <a:pt x="3" y="35"/>
                  </a:lnTo>
                  <a:lnTo>
                    <a:pt x="7" y="23"/>
                  </a:lnTo>
                  <a:lnTo>
                    <a:pt x="17" y="11"/>
                  </a:lnTo>
                  <a:lnTo>
                    <a:pt x="31" y="0"/>
                  </a:lnTo>
                  <a:lnTo>
                    <a:pt x="45" y="11"/>
                  </a:lnTo>
                  <a:lnTo>
                    <a:pt x="56" y="23"/>
                  </a:lnTo>
                  <a:lnTo>
                    <a:pt x="61" y="35"/>
                  </a:lnTo>
                  <a:lnTo>
                    <a:pt x="63" y="47"/>
                  </a:lnTo>
                  <a:lnTo>
                    <a:pt x="61" y="59"/>
                  </a:lnTo>
                  <a:lnTo>
                    <a:pt x="54" y="71"/>
                  </a:lnTo>
                  <a:lnTo>
                    <a:pt x="45" y="81"/>
                  </a:lnTo>
                  <a:lnTo>
                    <a:pt x="31" y="91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0" name="Freeform 443"/>
            <p:cNvSpPr>
              <a:spLocks noChangeArrowheads="1"/>
            </p:cNvSpPr>
            <p:nvPr/>
          </p:nvSpPr>
          <p:spPr bwMode="auto">
            <a:xfrm>
              <a:off x="5735327" y="2941871"/>
              <a:ext cx="54141" cy="86630"/>
            </a:xfrm>
            <a:custGeom>
              <a:avLst/>
              <a:gdLst>
                <a:gd name="T0" fmla="*/ 2147483647 w 63"/>
                <a:gd name="T1" fmla="*/ 0 h 91"/>
                <a:gd name="T2" fmla="*/ 2147483647 w 63"/>
                <a:gd name="T3" fmla="*/ 2147483647 h 91"/>
                <a:gd name="T4" fmla="*/ 2147483647 w 63"/>
                <a:gd name="T5" fmla="*/ 2147483647 h 91"/>
                <a:gd name="T6" fmla="*/ 0 w 63"/>
                <a:gd name="T7" fmla="*/ 2147483647 h 91"/>
                <a:gd name="T8" fmla="*/ 2147483647 w 63"/>
                <a:gd name="T9" fmla="*/ 2147483647 h 91"/>
                <a:gd name="T10" fmla="*/ 2147483647 w 63"/>
                <a:gd name="T11" fmla="*/ 2147483647 h 91"/>
                <a:gd name="T12" fmla="*/ 2147483647 w 63"/>
                <a:gd name="T13" fmla="*/ 2147483647 h 91"/>
                <a:gd name="T14" fmla="*/ 2147483647 w 63"/>
                <a:gd name="T15" fmla="*/ 2147483647 h 91"/>
                <a:gd name="T16" fmla="*/ 0 w 63"/>
                <a:gd name="T17" fmla="*/ 2147483647 h 91"/>
                <a:gd name="T18" fmla="*/ 2147483647 w 63"/>
                <a:gd name="T19" fmla="*/ 2147483647 h 91"/>
                <a:gd name="T20" fmla="*/ 2147483647 w 63"/>
                <a:gd name="T21" fmla="*/ 2147483647 h 91"/>
                <a:gd name="T22" fmla="*/ 2147483647 w 63"/>
                <a:gd name="T23" fmla="*/ 2147483647 h 91"/>
                <a:gd name="T24" fmla="*/ 2147483647 w 63"/>
                <a:gd name="T25" fmla="*/ 0 h 91"/>
                <a:gd name="T26" fmla="*/ 2147483647 w 63"/>
                <a:gd name="T27" fmla="*/ 0 h 91"/>
                <a:gd name="T28" fmla="*/ 2147483647 w 63"/>
                <a:gd name="T29" fmla="*/ 0 h 91"/>
                <a:gd name="T30" fmla="*/ 2147483647 w 63"/>
                <a:gd name="T31" fmla="*/ 0 h 91"/>
                <a:gd name="T32" fmla="*/ 2147483647 w 63"/>
                <a:gd name="T33" fmla="*/ 0 h 91"/>
                <a:gd name="T34" fmla="*/ 2147483647 w 63"/>
                <a:gd name="T35" fmla="*/ 0 h 91"/>
                <a:gd name="T36" fmla="*/ 2147483647 w 63"/>
                <a:gd name="T37" fmla="*/ 0 h 91"/>
                <a:gd name="T38" fmla="*/ 2147483647 w 63"/>
                <a:gd name="T39" fmla="*/ 2147483647 h 91"/>
                <a:gd name="T40" fmla="*/ 2147483647 w 63"/>
                <a:gd name="T41" fmla="*/ 2147483647 h 91"/>
                <a:gd name="T42" fmla="*/ 2147483647 w 63"/>
                <a:gd name="T43" fmla="*/ 2147483647 h 91"/>
                <a:gd name="T44" fmla="*/ 2147483647 w 63"/>
                <a:gd name="T45" fmla="*/ 2147483647 h 91"/>
                <a:gd name="T46" fmla="*/ 2147483647 w 63"/>
                <a:gd name="T47" fmla="*/ 2147483647 h 91"/>
                <a:gd name="T48" fmla="*/ 2147483647 w 63"/>
                <a:gd name="T49" fmla="*/ 2147483647 h 91"/>
                <a:gd name="T50" fmla="*/ 2147483647 w 63"/>
                <a:gd name="T51" fmla="*/ 2147483647 h 91"/>
                <a:gd name="T52" fmla="*/ 2147483647 w 63"/>
                <a:gd name="T53" fmla="*/ 2147483647 h 91"/>
                <a:gd name="T54" fmla="*/ 2147483647 w 63"/>
                <a:gd name="T55" fmla="*/ 2147483647 h 91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91"/>
                <a:gd name="T86" fmla="*/ 63 w 6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91">
                  <a:moveTo>
                    <a:pt x="31" y="91"/>
                  </a:moveTo>
                  <a:lnTo>
                    <a:pt x="19" y="81"/>
                  </a:lnTo>
                  <a:lnTo>
                    <a:pt x="10" y="71"/>
                  </a:lnTo>
                  <a:lnTo>
                    <a:pt x="3" y="59"/>
                  </a:lnTo>
                  <a:lnTo>
                    <a:pt x="0" y="47"/>
                  </a:lnTo>
                  <a:lnTo>
                    <a:pt x="3" y="35"/>
                  </a:lnTo>
                  <a:lnTo>
                    <a:pt x="7" y="23"/>
                  </a:lnTo>
                  <a:lnTo>
                    <a:pt x="17" y="11"/>
                  </a:lnTo>
                  <a:lnTo>
                    <a:pt x="31" y="0"/>
                  </a:lnTo>
                  <a:lnTo>
                    <a:pt x="45" y="11"/>
                  </a:lnTo>
                  <a:lnTo>
                    <a:pt x="56" y="23"/>
                  </a:lnTo>
                  <a:lnTo>
                    <a:pt x="61" y="35"/>
                  </a:lnTo>
                  <a:lnTo>
                    <a:pt x="63" y="47"/>
                  </a:lnTo>
                  <a:lnTo>
                    <a:pt x="61" y="59"/>
                  </a:lnTo>
                  <a:lnTo>
                    <a:pt x="54" y="71"/>
                  </a:lnTo>
                  <a:lnTo>
                    <a:pt x="45" y="81"/>
                  </a:lnTo>
                  <a:lnTo>
                    <a:pt x="31" y="9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1" name="Freeform 444"/>
            <p:cNvSpPr>
              <a:spLocks noChangeArrowheads="1"/>
            </p:cNvSpPr>
            <p:nvPr/>
          </p:nvSpPr>
          <p:spPr bwMode="auto">
            <a:xfrm>
              <a:off x="5742642" y="2954243"/>
              <a:ext cx="36585" cy="61877"/>
            </a:xfrm>
            <a:custGeom>
              <a:avLst/>
              <a:gdLst>
                <a:gd name="T0" fmla="*/ 2147483647 w 42"/>
                <a:gd name="T1" fmla="*/ 0 h 62"/>
                <a:gd name="T2" fmla="*/ 2147483647 w 42"/>
                <a:gd name="T3" fmla="*/ 2147483647 h 62"/>
                <a:gd name="T4" fmla="*/ 2147483647 w 42"/>
                <a:gd name="T5" fmla="*/ 2147483647 h 62"/>
                <a:gd name="T6" fmla="*/ 0 w 42"/>
                <a:gd name="T7" fmla="*/ 2147483647 h 62"/>
                <a:gd name="T8" fmla="*/ 2147483647 w 42"/>
                <a:gd name="T9" fmla="*/ 2147483647 h 62"/>
                <a:gd name="T10" fmla="*/ 2147483647 w 42"/>
                <a:gd name="T11" fmla="*/ 2147483647 h 62"/>
                <a:gd name="T12" fmla="*/ 2147483647 w 42"/>
                <a:gd name="T13" fmla="*/ 2147483647 h 62"/>
                <a:gd name="T14" fmla="*/ 2147483647 w 42"/>
                <a:gd name="T15" fmla="*/ 2147483647 h 62"/>
                <a:gd name="T16" fmla="*/ 0 w 42"/>
                <a:gd name="T17" fmla="*/ 2147483647 h 62"/>
                <a:gd name="T18" fmla="*/ 2147483647 w 42"/>
                <a:gd name="T19" fmla="*/ 2147483647 h 62"/>
                <a:gd name="T20" fmla="*/ 2147483647 w 42"/>
                <a:gd name="T21" fmla="*/ 2147483647 h 62"/>
                <a:gd name="T22" fmla="*/ 2147483647 w 42"/>
                <a:gd name="T23" fmla="*/ 2147483647 h 62"/>
                <a:gd name="T24" fmla="*/ 2147483647 w 42"/>
                <a:gd name="T25" fmla="*/ 0 h 62"/>
                <a:gd name="T26" fmla="*/ 2147483647 w 42"/>
                <a:gd name="T27" fmla="*/ 0 h 62"/>
                <a:gd name="T28" fmla="*/ 2147483647 w 42"/>
                <a:gd name="T29" fmla="*/ 0 h 62"/>
                <a:gd name="T30" fmla="*/ 2147483647 w 42"/>
                <a:gd name="T31" fmla="*/ 0 h 62"/>
                <a:gd name="T32" fmla="*/ 2147483647 w 42"/>
                <a:gd name="T33" fmla="*/ 0 h 62"/>
                <a:gd name="T34" fmla="*/ 2147483647 w 42"/>
                <a:gd name="T35" fmla="*/ 0 h 62"/>
                <a:gd name="T36" fmla="*/ 2147483647 w 42"/>
                <a:gd name="T37" fmla="*/ 0 h 62"/>
                <a:gd name="T38" fmla="*/ 2147483647 w 42"/>
                <a:gd name="T39" fmla="*/ 2147483647 h 62"/>
                <a:gd name="T40" fmla="*/ 2147483647 w 42"/>
                <a:gd name="T41" fmla="*/ 2147483647 h 62"/>
                <a:gd name="T42" fmla="*/ 2147483647 w 42"/>
                <a:gd name="T43" fmla="*/ 2147483647 h 62"/>
                <a:gd name="T44" fmla="*/ 2147483647 w 42"/>
                <a:gd name="T45" fmla="*/ 2147483647 h 62"/>
                <a:gd name="T46" fmla="*/ 2147483647 w 42"/>
                <a:gd name="T47" fmla="*/ 2147483647 h 62"/>
                <a:gd name="T48" fmla="*/ 2147483647 w 42"/>
                <a:gd name="T49" fmla="*/ 2147483647 h 62"/>
                <a:gd name="T50" fmla="*/ 2147483647 w 42"/>
                <a:gd name="T51" fmla="*/ 2147483647 h 62"/>
                <a:gd name="T52" fmla="*/ 2147483647 w 42"/>
                <a:gd name="T53" fmla="*/ 2147483647 h 62"/>
                <a:gd name="T54" fmla="*/ 2147483647 w 42"/>
                <a:gd name="T55" fmla="*/ 2147483647 h 62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62"/>
                <a:gd name="T86" fmla="*/ 42 w 42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62">
                  <a:moveTo>
                    <a:pt x="21" y="62"/>
                  </a:moveTo>
                  <a:lnTo>
                    <a:pt x="14" y="56"/>
                  </a:lnTo>
                  <a:lnTo>
                    <a:pt x="7" y="48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11" y="6"/>
                  </a:lnTo>
                  <a:lnTo>
                    <a:pt x="21" y="0"/>
                  </a:lnTo>
                  <a:lnTo>
                    <a:pt x="30" y="6"/>
                  </a:lnTo>
                  <a:lnTo>
                    <a:pt x="37" y="14"/>
                  </a:lnTo>
                  <a:lnTo>
                    <a:pt x="42" y="22"/>
                  </a:lnTo>
                  <a:lnTo>
                    <a:pt x="42" y="32"/>
                  </a:lnTo>
                  <a:lnTo>
                    <a:pt x="39" y="40"/>
                  </a:lnTo>
                  <a:lnTo>
                    <a:pt x="37" y="48"/>
                  </a:lnTo>
                  <a:lnTo>
                    <a:pt x="30" y="56"/>
                  </a:lnTo>
                  <a:lnTo>
                    <a:pt x="21" y="6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2" name="Freeform 445"/>
            <p:cNvSpPr>
              <a:spLocks noChangeArrowheads="1"/>
            </p:cNvSpPr>
            <p:nvPr/>
          </p:nvSpPr>
          <p:spPr bwMode="auto">
            <a:xfrm>
              <a:off x="5742642" y="2954243"/>
              <a:ext cx="36585" cy="61877"/>
            </a:xfrm>
            <a:custGeom>
              <a:avLst/>
              <a:gdLst>
                <a:gd name="T0" fmla="*/ 2147483647 w 42"/>
                <a:gd name="T1" fmla="*/ 0 h 62"/>
                <a:gd name="T2" fmla="*/ 2147483647 w 42"/>
                <a:gd name="T3" fmla="*/ 2147483647 h 62"/>
                <a:gd name="T4" fmla="*/ 2147483647 w 42"/>
                <a:gd name="T5" fmla="*/ 2147483647 h 62"/>
                <a:gd name="T6" fmla="*/ 0 w 42"/>
                <a:gd name="T7" fmla="*/ 2147483647 h 62"/>
                <a:gd name="T8" fmla="*/ 2147483647 w 42"/>
                <a:gd name="T9" fmla="*/ 2147483647 h 62"/>
                <a:gd name="T10" fmla="*/ 2147483647 w 42"/>
                <a:gd name="T11" fmla="*/ 2147483647 h 62"/>
                <a:gd name="T12" fmla="*/ 2147483647 w 42"/>
                <a:gd name="T13" fmla="*/ 2147483647 h 62"/>
                <a:gd name="T14" fmla="*/ 2147483647 w 42"/>
                <a:gd name="T15" fmla="*/ 2147483647 h 62"/>
                <a:gd name="T16" fmla="*/ 0 w 42"/>
                <a:gd name="T17" fmla="*/ 2147483647 h 62"/>
                <a:gd name="T18" fmla="*/ 2147483647 w 42"/>
                <a:gd name="T19" fmla="*/ 2147483647 h 62"/>
                <a:gd name="T20" fmla="*/ 2147483647 w 42"/>
                <a:gd name="T21" fmla="*/ 2147483647 h 62"/>
                <a:gd name="T22" fmla="*/ 2147483647 w 42"/>
                <a:gd name="T23" fmla="*/ 2147483647 h 62"/>
                <a:gd name="T24" fmla="*/ 2147483647 w 42"/>
                <a:gd name="T25" fmla="*/ 0 h 62"/>
                <a:gd name="T26" fmla="*/ 2147483647 w 42"/>
                <a:gd name="T27" fmla="*/ 0 h 62"/>
                <a:gd name="T28" fmla="*/ 2147483647 w 42"/>
                <a:gd name="T29" fmla="*/ 0 h 62"/>
                <a:gd name="T30" fmla="*/ 2147483647 w 42"/>
                <a:gd name="T31" fmla="*/ 0 h 62"/>
                <a:gd name="T32" fmla="*/ 2147483647 w 42"/>
                <a:gd name="T33" fmla="*/ 0 h 62"/>
                <a:gd name="T34" fmla="*/ 2147483647 w 42"/>
                <a:gd name="T35" fmla="*/ 0 h 62"/>
                <a:gd name="T36" fmla="*/ 2147483647 w 42"/>
                <a:gd name="T37" fmla="*/ 0 h 62"/>
                <a:gd name="T38" fmla="*/ 2147483647 w 42"/>
                <a:gd name="T39" fmla="*/ 2147483647 h 62"/>
                <a:gd name="T40" fmla="*/ 2147483647 w 42"/>
                <a:gd name="T41" fmla="*/ 2147483647 h 62"/>
                <a:gd name="T42" fmla="*/ 2147483647 w 42"/>
                <a:gd name="T43" fmla="*/ 2147483647 h 62"/>
                <a:gd name="T44" fmla="*/ 2147483647 w 42"/>
                <a:gd name="T45" fmla="*/ 2147483647 h 62"/>
                <a:gd name="T46" fmla="*/ 2147483647 w 42"/>
                <a:gd name="T47" fmla="*/ 2147483647 h 62"/>
                <a:gd name="T48" fmla="*/ 2147483647 w 42"/>
                <a:gd name="T49" fmla="*/ 2147483647 h 62"/>
                <a:gd name="T50" fmla="*/ 2147483647 w 42"/>
                <a:gd name="T51" fmla="*/ 2147483647 h 62"/>
                <a:gd name="T52" fmla="*/ 2147483647 w 42"/>
                <a:gd name="T53" fmla="*/ 2147483647 h 62"/>
                <a:gd name="T54" fmla="*/ 2147483647 w 42"/>
                <a:gd name="T55" fmla="*/ 2147483647 h 62"/>
                <a:gd name="T56" fmla="*/ 17694720 60000 65536"/>
                <a:gd name="T57" fmla="*/ 0 60000 65536"/>
                <a:gd name="T58" fmla="*/ 5898240 60000 65536"/>
                <a:gd name="T59" fmla="*/ 1179648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62"/>
                <a:gd name="T86" fmla="*/ 42 w 42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62">
                  <a:moveTo>
                    <a:pt x="21" y="62"/>
                  </a:moveTo>
                  <a:lnTo>
                    <a:pt x="14" y="56"/>
                  </a:lnTo>
                  <a:lnTo>
                    <a:pt x="7" y="48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11" y="6"/>
                  </a:lnTo>
                  <a:lnTo>
                    <a:pt x="21" y="0"/>
                  </a:lnTo>
                  <a:lnTo>
                    <a:pt x="30" y="6"/>
                  </a:lnTo>
                  <a:lnTo>
                    <a:pt x="37" y="14"/>
                  </a:lnTo>
                  <a:lnTo>
                    <a:pt x="42" y="22"/>
                  </a:lnTo>
                  <a:lnTo>
                    <a:pt x="42" y="32"/>
                  </a:lnTo>
                  <a:lnTo>
                    <a:pt x="39" y="40"/>
                  </a:lnTo>
                  <a:lnTo>
                    <a:pt x="37" y="48"/>
                  </a:lnTo>
                  <a:lnTo>
                    <a:pt x="30" y="56"/>
                  </a:lnTo>
                  <a:lnTo>
                    <a:pt x="21" y="6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3" name="Line 446"/>
            <p:cNvSpPr>
              <a:spLocks noChangeArrowheads="1"/>
            </p:cNvSpPr>
            <p:nvPr/>
          </p:nvSpPr>
          <p:spPr bwMode="auto">
            <a:xfrm>
              <a:off x="5770449" y="2980770"/>
              <a:ext cx="7315" cy="1764"/>
            </a:xfrm>
            <a:custGeom>
              <a:avLst/>
              <a:gdLst>
                <a:gd name="T0" fmla="*/ 3658 w 7315"/>
                <a:gd name="T1" fmla="*/ 0 h 1764"/>
                <a:gd name="T2" fmla="*/ 7315 w 7315"/>
                <a:gd name="T3" fmla="*/ 882 h 1764"/>
                <a:gd name="T4" fmla="*/ 3658 w 7315"/>
                <a:gd name="T5" fmla="*/ 1764 h 1764"/>
                <a:gd name="T6" fmla="*/ 0 w 7315"/>
                <a:gd name="T7" fmla="*/ 882 h 1764"/>
                <a:gd name="T8" fmla="*/ 0 w 7315"/>
                <a:gd name="T9" fmla="*/ 0 h 1764"/>
                <a:gd name="T10" fmla="*/ 7315 w 7315"/>
                <a:gd name="T11" fmla="*/ 1764 h 1764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7315"/>
                <a:gd name="T19" fmla="*/ 0 h 1764"/>
                <a:gd name="T20" fmla="*/ 7315 w 7315"/>
                <a:gd name="T21" fmla="*/ 1764 h 1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15" h="1764">
                  <a:moveTo>
                    <a:pt x="0" y="0"/>
                  </a:moveTo>
                  <a:lnTo>
                    <a:pt x="7315" y="176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4" name="Line 447"/>
            <p:cNvSpPr>
              <a:spLocks noChangeArrowheads="1"/>
            </p:cNvSpPr>
            <p:nvPr/>
          </p:nvSpPr>
          <p:spPr bwMode="auto">
            <a:xfrm>
              <a:off x="5770449" y="2989603"/>
              <a:ext cx="8778" cy="0"/>
            </a:xfrm>
            <a:custGeom>
              <a:avLst/>
              <a:gdLst>
                <a:gd name="T0" fmla="*/ 4389 w 8778"/>
                <a:gd name="T1" fmla="*/ 8778 w 8778"/>
                <a:gd name="T2" fmla="*/ 4389 w 8778"/>
                <a:gd name="T3" fmla="*/ 0 w 8778"/>
                <a:gd name="T4" fmla="*/ 0 w 8778"/>
                <a:gd name="T5" fmla="*/ 8778 w 8778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8778"/>
                <a:gd name="T13" fmla="*/ 8778 w 877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8778">
                  <a:moveTo>
                    <a:pt x="0" y="0"/>
                  </a:moveTo>
                  <a:lnTo>
                    <a:pt x="8778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5" name="Line 448"/>
            <p:cNvSpPr>
              <a:spLocks noChangeArrowheads="1"/>
            </p:cNvSpPr>
            <p:nvPr/>
          </p:nvSpPr>
          <p:spPr bwMode="auto">
            <a:xfrm>
              <a:off x="5770449" y="2998445"/>
              <a:ext cx="7315" cy="0"/>
            </a:xfrm>
            <a:custGeom>
              <a:avLst/>
              <a:gdLst>
                <a:gd name="T0" fmla="*/ 3658 w 7315"/>
                <a:gd name="T1" fmla="*/ 7315 w 7315"/>
                <a:gd name="T2" fmla="*/ 3658 w 7315"/>
                <a:gd name="T3" fmla="*/ 0 w 7315"/>
                <a:gd name="T4" fmla="*/ 0 w 7315"/>
                <a:gd name="T5" fmla="*/ 7315 w 7315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7315"/>
                <a:gd name="T13" fmla="*/ 7315 w 731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7315">
                  <a:moveTo>
                    <a:pt x="0" y="0"/>
                  </a:moveTo>
                  <a:lnTo>
                    <a:pt x="7315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6" name="Freeform 449"/>
            <p:cNvSpPr>
              <a:spLocks noChangeArrowheads="1"/>
            </p:cNvSpPr>
            <p:nvPr/>
          </p:nvSpPr>
          <p:spPr bwMode="auto">
            <a:xfrm>
              <a:off x="5488036" y="2901208"/>
              <a:ext cx="272162" cy="81326"/>
            </a:xfrm>
            <a:custGeom>
              <a:avLst/>
              <a:gdLst>
                <a:gd name="T0" fmla="*/ 2147483647 w 305"/>
                <a:gd name="T1" fmla="*/ 0 h 85"/>
                <a:gd name="T2" fmla="*/ 2147483647 w 305"/>
                <a:gd name="T3" fmla="*/ 2147483647 h 85"/>
                <a:gd name="T4" fmla="*/ 2147483647 w 305"/>
                <a:gd name="T5" fmla="*/ 2147483647 h 85"/>
                <a:gd name="T6" fmla="*/ 0 w 305"/>
                <a:gd name="T7" fmla="*/ 2147483647 h 85"/>
                <a:gd name="T8" fmla="*/ 0 w 305"/>
                <a:gd name="T9" fmla="*/ 2147483647 h 85"/>
                <a:gd name="T10" fmla="*/ 2147483647 w 305"/>
                <a:gd name="T11" fmla="*/ 2147483647 h 85"/>
                <a:gd name="T12" fmla="*/ 2147483647 w 305"/>
                <a:gd name="T13" fmla="*/ 2147483647 h 85"/>
                <a:gd name="T14" fmla="*/ 2147483647 w 305"/>
                <a:gd name="T15" fmla="*/ 2147483647 h 85"/>
                <a:gd name="T16" fmla="*/ 2147483647 w 305"/>
                <a:gd name="T17" fmla="*/ 2147483647 h 85"/>
                <a:gd name="T18" fmla="*/ 2147483647 w 305"/>
                <a:gd name="T19" fmla="*/ 2147483647 h 85"/>
                <a:gd name="T20" fmla="*/ 2147483647 w 305"/>
                <a:gd name="T21" fmla="*/ 2147483647 h 85"/>
                <a:gd name="T22" fmla="*/ 2147483647 w 305"/>
                <a:gd name="T23" fmla="*/ 0 h 85"/>
                <a:gd name="T24" fmla="*/ 2147483647 w 305"/>
                <a:gd name="T25" fmla="*/ 0 h 85"/>
                <a:gd name="T26" fmla="*/ 2147483647 w 305"/>
                <a:gd name="T27" fmla="*/ 0 h 85"/>
                <a:gd name="T28" fmla="*/ 2147483647 w 305"/>
                <a:gd name="T29" fmla="*/ 2147483647 h 85"/>
                <a:gd name="T30" fmla="*/ 2147483647 w 305"/>
                <a:gd name="T31" fmla="*/ 2147483647 h 85"/>
                <a:gd name="T32" fmla="*/ 2147483647 w 305"/>
                <a:gd name="T33" fmla="*/ 2147483647 h 85"/>
                <a:gd name="T34" fmla="*/ 2147483647 w 305"/>
                <a:gd name="T35" fmla="*/ 2147483647 h 85"/>
                <a:gd name="T36" fmla="*/ 2147483647 w 305"/>
                <a:gd name="T37" fmla="*/ 2147483647 h 85"/>
                <a:gd name="T38" fmla="*/ 2147483647 w 305"/>
                <a:gd name="T39" fmla="*/ 2147483647 h 85"/>
                <a:gd name="T40" fmla="*/ 2147483647 w 305"/>
                <a:gd name="T41" fmla="*/ 2147483647 h 85"/>
                <a:gd name="T42" fmla="*/ 2147483647 w 305"/>
                <a:gd name="T43" fmla="*/ 2147483647 h 85"/>
                <a:gd name="T44" fmla="*/ 2147483647 w 305"/>
                <a:gd name="T45" fmla="*/ 2147483647 h 85"/>
                <a:gd name="T46" fmla="*/ 2147483647 w 305"/>
                <a:gd name="T47" fmla="*/ 2147483647 h 85"/>
                <a:gd name="T48" fmla="*/ 2147483647 w 305"/>
                <a:gd name="T49" fmla="*/ 2147483647 h 85"/>
                <a:gd name="T50" fmla="*/ 2147483647 w 305"/>
                <a:gd name="T51" fmla="*/ 2147483647 h 85"/>
                <a:gd name="T52" fmla="*/ 2147483647 w 305"/>
                <a:gd name="T53" fmla="*/ 2147483647 h 85"/>
                <a:gd name="T54" fmla="*/ 2147483647 w 305"/>
                <a:gd name="T55" fmla="*/ 2147483647 h 85"/>
                <a:gd name="T56" fmla="*/ 2147483647 w 305"/>
                <a:gd name="T57" fmla="*/ 2147483647 h 85"/>
                <a:gd name="T58" fmla="*/ 2147483647 w 305"/>
                <a:gd name="T59" fmla="*/ 2147483647 h 85"/>
                <a:gd name="T60" fmla="*/ 2147483647 w 305"/>
                <a:gd name="T61" fmla="*/ 2147483647 h 85"/>
                <a:gd name="T62" fmla="*/ 2147483647 w 305"/>
                <a:gd name="T63" fmla="*/ 2147483647 h 85"/>
                <a:gd name="T64" fmla="*/ 2147483647 w 305"/>
                <a:gd name="T65" fmla="*/ 2147483647 h 85"/>
                <a:gd name="T66" fmla="*/ 2147483647 w 305"/>
                <a:gd name="T67" fmla="*/ 2147483647 h 85"/>
                <a:gd name="T68" fmla="*/ 2147483647 w 305"/>
                <a:gd name="T69" fmla="*/ 2147483647 h 85"/>
                <a:gd name="T70" fmla="*/ 2147483647 w 305"/>
                <a:gd name="T71" fmla="*/ 2147483647 h 85"/>
                <a:gd name="T72" fmla="*/ 2147483647 w 305"/>
                <a:gd name="T73" fmla="*/ 2147483647 h 85"/>
                <a:gd name="T74" fmla="*/ 2147483647 w 305"/>
                <a:gd name="T75" fmla="*/ 2147483647 h 85"/>
                <a:gd name="T76" fmla="*/ 2147483647 w 305"/>
                <a:gd name="T77" fmla="*/ 2147483647 h 85"/>
                <a:gd name="T78" fmla="*/ 2147483647 w 305"/>
                <a:gd name="T79" fmla="*/ 2147483647 h 85"/>
                <a:gd name="T80" fmla="*/ 2147483647 w 305"/>
                <a:gd name="T81" fmla="*/ 2147483647 h 85"/>
                <a:gd name="T82" fmla="*/ 2147483647 w 305"/>
                <a:gd name="T83" fmla="*/ 2147483647 h 85"/>
                <a:gd name="T84" fmla="*/ 0 w 305"/>
                <a:gd name="T85" fmla="*/ 2147483647 h 85"/>
                <a:gd name="T86" fmla="*/ 0 w 305"/>
                <a:gd name="T87" fmla="*/ 2147483647 h 85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5"/>
                <a:gd name="T133" fmla="*/ 0 h 85"/>
                <a:gd name="T134" fmla="*/ 305 w 305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5" h="85">
                  <a:moveTo>
                    <a:pt x="0" y="42"/>
                  </a:moveTo>
                  <a:lnTo>
                    <a:pt x="14" y="32"/>
                  </a:lnTo>
                  <a:lnTo>
                    <a:pt x="31" y="24"/>
                  </a:lnTo>
                  <a:lnTo>
                    <a:pt x="47" y="18"/>
                  </a:lnTo>
                  <a:lnTo>
                    <a:pt x="66" y="12"/>
                  </a:lnTo>
                  <a:lnTo>
                    <a:pt x="87" y="6"/>
                  </a:lnTo>
                  <a:lnTo>
                    <a:pt x="108" y="4"/>
                  </a:lnTo>
                  <a:lnTo>
                    <a:pt x="128" y="0"/>
                  </a:lnTo>
                  <a:lnTo>
                    <a:pt x="149" y="0"/>
                  </a:lnTo>
                  <a:lnTo>
                    <a:pt x="170" y="0"/>
                  </a:lnTo>
                  <a:lnTo>
                    <a:pt x="191" y="2"/>
                  </a:lnTo>
                  <a:lnTo>
                    <a:pt x="212" y="6"/>
                  </a:lnTo>
                  <a:lnTo>
                    <a:pt x="233" y="10"/>
                  </a:lnTo>
                  <a:lnTo>
                    <a:pt x="254" y="16"/>
                  </a:lnTo>
                  <a:lnTo>
                    <a:pt x="273" y="22"/>
                  </a:lnTo>
                  <a:lnTo>
                    <a:pt x="289" y="32"/>
                  </a:lnTo>
                  <a:lnTo>
                    <a:pt x="305" y="42"/>
                  </a:lnTo>
                  <a:lnTo>
                    <a:pt x="289" y="53"/>
                  </a:lnTo>
                  <a:lnTo>
                    <a:pt x="273" y="63"/>
                  </a:lnTo>
                  <a:lnTo>
                    <a:pt x="254" y="69"/>
                  </a:lnTo>
                  <a:lnTo>
                    <a:pt x="233" y="75"/>
                  </a:lnTo>
                  <a:lnTo>
                    <a:pt x="212" y="81"/>
                  </a:lnTo>
                  <a:lnTo>
                    <a:pt x="191" y="83"/>
                  </a:lnTo>
                  <a:lnTo>
                    <a:pt x="170" y="85"/>
                  </a:lnTo>
                  <a:lnTo>
                    <a:pt x="149" y="85"/>
                  </a:lnTo>
                  <a:lnTo>
                    <a:pt x="128" y="85"/>
                  </a:lnTo>
                  <a:lnTo>
                    <a:pt x="108" y="83"/>
                  </a:lnTo>
                  <a:lnTo>
                    <a:pt x="87" y="79"/>
                  </a:lnTo>
                  <a:lnTo>
                    <a:pt x="68" y="73"/>
                  </a:lnTo>
                  <a:lnTo>
                    <a:pt x="47" y="67"/>
                  </a:lnTo>
                  <a:lnTo>
                    <a:pt x="31" y="61"/>
                  </a:lnTo>
                  <a:lnTo>
                    <a:pt x="14" y="5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8" name="Freeform 451"/>
            <p:cNvSpPr>
              <a:spLocks noChangeArrowheads="1"/>
            </p:cNvSpPr>
            <p:nvPr/>
          </p:nvSpPr>
          <p:spPr bwMode="auto">
            <a:xfrm>
              <a:off x="5575837" y="2924187"/>
              <a:ext cx="215094" cy="33595"/>
            </a:xfrm>
            <a:custGeom>
              <a:avLst/>
              <a:gdLst>
                <a:gd name="T0" fmla="*/ 2147483647 w 244"/>
                <a:gd name="T1" fmla="*/ 0 h 35"/>
                <a:gd name="T2" fmla="*/ 2147483647 w 244"/>
                <a:gd name="T3" fmla="*/ 2147483647 h 35"/>
                <a:gd name="T4" fmla="*/ 2147483647 w 244"/>
                <a:gd name="T5" fmla="*/ 2147483647 h 35"/>
                <a:gd name="T6" fmla="*/ 0 w 244"/>
                <a:gd name="T7" fmla="*/ 2147483647 h 35"/>
                <a:gd name="T8" fmla="*/ 2147483647 w 244"/>
                <a:gd name="T9" fmla="*/ 2147483647 h 35"/>
                <a:gd name="T10" fmla="*/ 2147483647 w 244"/>
                <a:gd name="T11" fmla="*/ 2147483647 h 35"/>
                <a:gd name="T12" fmla="*/ 2147483647 w 244"/>
                <a:gd name="T13" fmla="*/ 2147483647 h 35"/>
                <a:gd name="T14" fmla="*/ 2147483647 w 244"/>
                <a:gd name="T15" fmla="*/ 2147483647 h 35"/>
                <a:gd name="T16" fmla="*/ 0 w 244"/>
                <a:gd name="T17" fmla="*/ 2147483647 h 35"/>
                <a:gd name="T18" fmla="*/ 2147483647 w 244"/>
                <a:gd name="T19" fmla="*/ 0 h 35"/>
                <a:gd name="T20" fmla="*/ 2147483647 w 244"/>
                <a:gd name="T21" fmla="*/ 2147483647 h 35"/>
                <a:gd name="T22" fmla="*/ 2147483647 w 244"/>
                <a:gd name="T23" fmla="*/ 2147483647 h 35"/>
                <a:gd name="T24" fmla="*/ 2147483647 w 244"/>
                <a:gd name="T25" fmla="*/ 2147483647 h 35"/>
                <a:gd name="T26" fmla="*/ 2147483647 w 244"/>
                <a:gd name="T27" fmla="*/ 2147483647 h 35"/>
                <a:gd name="T28" fmla="*/ 2147483647 w 244"/>
                <a:gd name="T29" fmla="*/ 2147483647 h 35"/>
                <a:gd name="T30" fmla="*/ 2147483647 w 244"/>
                <a:gd name="T31" fmla="*/ 2147483647 h 35"/>
                <a:gd name="T32" fmla="*/ 2147483647 w 244"/>
                <a:gd name="T33" fmla="*/ 2147483647 h 35"/>
                <a:gd name="T34" fmla="*/ 2147483647 w 244"/>
                <a:gd name="T35" fmla="*/ 0 h 35"/>
                <a:gd name="T36" fmla="*/ 2147483647 w 244"/>
                <a:gd name="T37" fmla="*/ 2147483647 h 35"/>
                <a:gd name="T38" fmla="*/ 2147483647 w 244"/>
                <a:gd name="T39" fmla="*/ 2147483647 h 35"/>
                <a:gd name="T40" fmla="*/ 2147483647 w 244"/>
                <a:gd name="T41" fmla="*/ 2147483647 h 35"/>
                <a:gd name="T42" fmla="*/ 2147483647 w 244"/>
                <a:gd name="T43" fmla="*/ 0 h 35"/>
                <a:gd name="T44" fmla="*/ 2147483647 w 244"/>
                <a:gd name="T45" fmla="*/ 2147483647 h 35"/>
                <a:gd name="T46" fmla="*/ 2147483647 w 244"/>
                <a:gd name="T47" fmla="*/ 2147483647 h 35"/>
                <a:gd name="T48" fmla="*/ 2147483647 w 244"/>
                <a:gd name="T49" fmla="*/ 2147483647 h 35"/>
                <a:gd name="T50" fmla="*/ 2147483647 w 244"/>
                <a:gd name="T51" fmla="*/ 2147483647 h 35"/>
                <a:gd name="T52" fmla="*/ 2147483647 w 244"/>
                <a:gd name="T53" fmla="*/ 2147483647 h 35"/>
                <a:gd name="T54" fmla="*/ 2147483647 w 244"/>
                <a:gd name="T55" fmla="*/ 2147483647 h 35"/>
                <a:gd name="T56" fmla="*/ 2147483647 w 244"/>
                <a:gd name="T57" fmla="*/ 2147483647 h 35"/>
                <a:gd name="T58" fmla="*/ 2147483647 w 244"/>
                <a:gd name="T59" fmla="*/ 2147483647 h 35"/>
                <a:gd name="T60" fmla="*/ 2147483647 w 244"/>
                <a:gd name="T61" fmla="*/ 0 h 35"/>
                <a:gd name="T62" fmla="*/ 2147483647 w 244"/>
                <a:gd name="T63" fmla="*/ 2147483647 h 35"/>
                <a:gd name="T64" fmla="*/ 2147483647 w 244"/>
                <a:gd name="T65" fmla="*/ 0 h 35"/>
                <a:gd name="T66" fmla="*/ 2147483647 w 244"/>
                <a:gd name="T67" fmla="*/ 2147483647 h 35"/>
                <a:gd name="T68" fmla="*/ 2147483647 w 244"/>
                <a:gd name="T69" fmla="*/ 0 h 35"/>
                <a:gd name="T70" fmla="*/ 2147483647 w 244"/>
                <a:gd name="T71" fmla="*/ 2147483647 h 35"/>
                <a:gd name="T72" fmla="*/ 2147483647 w 244"/>
                <a:gd name="T73" fmla="*/ 2147483647 h 35"/>
                <a:gd name="T74" fmla="*/ 2147483647 w 244"/>
                <a:gd name="T75" fmla="*/ 2147483647 h 35"/>
                <a:gd name="T76" fmla="*/ 2147483647 w 244"/>
                <a:gd name="T77" fmla="*/ 2147483647 h 35"/>
                <a:gd name="T78" fmla="*/ 2147483647 w 244"/>
                <a:gd name="T79" fmla="*/ 2147483647 h 35"/>
                <a:gd name="T80" fmla="*/ 2147483647 w 244"/>
                <a:gd name="T81" fmla="*/ 2147483647 h 35"/>
                <a:gd name="T82" fmla="*/ 2147483647 w 244"/>
                <a:gd name="T83" fmla="*/ 2147483647 h 35"/>
                <a:gd name="T84" fmla="*/ 2147483647 w 244"/>
                <a:gd name="T85" fmla="*/ 2147483647 h 35"/>
                <a:gd name="T86" fmla="*/ 2147483647 w 244"/>
                <a:gd name="T87" fmla="*/ 2147483647 h 35"/>
                <a:gd name="T88" fmla="*/ 2147483647 w 244"/>
                <a:gd name="T89" fmla="*/ 2147483647 h 35"/>
                <a:gd name="T90" fmla="*/ 2147483647 w 244"/>
                <a:gd name="T91" fmla="*/ 2147483647 h 35"/>
                <a:gd name="T92" fmla="*/ 2147483647 w 244"/>
                <a:gd name="T93" fmla="*/ 2147483647 h 35"/>
                <a:gd name="T94" fmla="*/ 2147483647 w 244"/>
                <a:gd name="T95" fmla="*/ 2147483647 h 35"/>
                <a:gd name="T96" fmla="*/ 2147483647 w 244"/>
                <a:gd name="T97" fmla="*/ 2147483647 h 35"/>
                <a:gd name="T98" fmla="*/ 2147483647 w 244"/>
                <a:gd name="T99" fmla="*/ 2147483647 h 35"/>
                <a:gd name="T100" fmla="*/ 2147483647 w 244"/>
                <a:gd name="T101" fmla="*/ 2147483647 h 35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4"/>
                <a:gd name="T154" fmla="*/ 0 h 35"/>
                <a:gd name="T155" fmla="*/ 244 w 244"/>
                <a:gd name="T156" fmla="*/ 35 h 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4" h="35">
                  <a:moveTo>
                    <a:pt x="28" y="20"/>
                  </a:moveTo>
                  <a:lnTo>
                    <a:pt x="39" y="24"/>
                  </a:lnTo>
                  <a:lnTo>
                    <a:pt x="37" y="26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8" y="20"/>
                  </a:lnTo>
                  <a:close/>
                  <a:moveTo>
                    <a:pt x="44" y="0"/>
                  </a:moveTo>
                  <a:lnTo>
                    <a:pt x="79" y="0"/>
                  </a:lnTo>
                  <a:lnTo>
                    <a:pt x="79" y="8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77" y="14"/>
                  </a:lnTo>
                  <a:lnTo>
                    <a:pt x="77" y="20"/>
                  </a:lnTo>
                  <a:lnTo>
                    <a:pt x="58" y="20"/>
                  </a:lnTo>
                  <a:lnTo>
                    <a:pt x="58" y="26"/>
                  </a:lnTo>
                  <a:lnTo>
                    <a:pt x="79" y="26"/>
                  </a:lnTo>
                  <a:lnTo>
                    <a:pt x="79" y="35"/>
                  </a:lnTo>
                  <a:lnTo>
                    <a:pt x="44" y="35"/>
                  </a:lnTo>
                  <a:lnTo>
                    <a:pt x="44" y="0"/>
                  </a:lnTo>
                  <a:close/>
                  <a:moveTo>
                    <a:pt x="86" y="0"/>
                  </a:moveTo>
                  <a:lnTo>
                    <a:pt x="107" y="0"/>
                  </a:lnTo>
                  <a:lnTo>
                    <a:pt x="111" y="2"/>
                  </a:lnTo>
                  <a:lnTo>
                    <a:pt x="116" y="4"/>
                  </a:lnTo>
                  <a:lnTo>
                    <a:pt x="118" y="6"/>
                  </a:lnTo>
                  <a:lnTo>
                    <a:pt x="121" y="10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1" y="22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86" y="0"/>
                  </a:lnTo>
                  <a:close/>
                  <a:moveTo>
                    <a:pt x="97" y="16"/>
                  </a:moveTo>
                  <a:lnTo>
                    <a:pt x="102" y="16"/>
                  </a:lnTo>
                  <a:lnTo>
                    <a:pt x="104" y="14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97" y="8"/>
                  </a:lnTo>
                  <a:lnTo>
                    <a:pt x="97" y="16"/>
                  </a:lnTo>
                  <a:close/>
                  <a:moveTo>
                    <a:pt x="125" y="0"/>
                  </a:moveTo>
                  <a:lnTo>
                    <a:pt x="139" y="0"/>
                  </a:lnTo>
                  <a:lnTo>
                    <a:pt x="139" y="26"/>
                  </a:lnTo>
                  <a:lnTo>
                    <a:pt x="158" y="26"/>
                  </a:lnTo>
                  <a:lnTo>
                    <a:pt x="158" y="35"/>
                  </a:lnTo>
                  <a:lnTo>
                    <a:pt x="125" y="35"/>
                  </a:lnTo>
                  <a:lnTo>
                    <a:pt x="125" y="0"/>
                  </a:lnTo>
                  <a:close/>
                  <a:moveTo>
                    <a:pt x="188" y="29"/>
                  </a:moveTo>
                  <a:lnTo>
                    <a:pt x="174" y="29"/>
                  </a:lnTo>
                  <a:lnTo>
                    <a:pt x="172" y="35"/>
                  </a:lnTo>
                  <a:lnTo>
                    <a:pt x="160" y="35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5" y="35"/>
                  </a:lnTo>
                  <a:lnTo>
                    <a:pt x="191" y="35"/>
                  </a:lnTo>
                  <a:lnTo>
                    <a:pt x="188" y="29"/>
                  </a:lnTo>
                  <a:close/>
                  <a:moveTo>
                    <a:pt x="186" y="22"/>
                  </a:moveTo>
                  <a:lnTo>
                    <a:pt x="181" y="10"/>
                  </a:lnTo>
                  <a:lnTo>
                    <a:pt x="177" y="22"/>
                  </a:lnTo>
                  <a:lnTo>
                    <a:pt x="186" y="22"/>
                  </a:lnTo>
                  <a:close/>
                  <a:moveTo>
                    <a:pt x="235" y="20"/>
                  </a:moveTo>
                  <a:lnTo>
                    <a:pt x="244" y="24"/>
                  </a:lnTo>
                  <a:lnTo>
                    <a:pt x="244" y="26"/>
                  </a:lnTo>
                  <a:lnTo>
                    <a:pt x="242" y="31"/>
                  </a:lnTo>
                  <a:lnTo>
                    <a:pt x="239" y="33"/>
                  </a:lnTo>
                  <a:lnTo>
                    <a:pt x="235" y="35"/>
                  </a:lnTo>
                  <a:lnTo>
                    <a:pt x="232" y="35"/>
                  </a:lnTo>
                  <a:lnTo>
                    <a:pt x="228" y="35"/>
                  </a:lnTo>
                  <a:lnTo>
                    <a:pt x="221" y="35"/>
                  </a:lnTo>
                  <a:lnTo>
                    <a:pt x="216" y="35"/>
                  </a:lnTo>
                  <a:lnTo>
                    <a:pt x="212" y="33"/>
                  </a:lnTo>
                  <a:lnTo>
                    <a:pt x="209" y="29"/>
                  </a:lnTo>
                  <a:lnTo>
                    <a:pt x="207" y="24"/>
                  </a:lnTo>
                  <a:lnTo>
                    <a:pt x="207" y="18"/>
                  </a:lnTo>
                  <a:lnTo>
                    <a:pt x="207" y="10"/>
                  </a:lnTo>
                  <a:lnTo>
                    <a:pt x="212" y="4"/>
                  </a:lnTo>
                  <a:lnTo>
                    <a:pt x="218" y="2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7" y="2"/>
                  </a:lnTo>
                  <a:lnTo>
                    <a:pt x="242" y="6"/>
                  </a:lnTo>
                  <a:lnTo>
                    <a:pt x="244" y="10"/>
                  </a:lnTo>
                  <a:lnTo>
                    <a:pt x="235" y="12"/>
                  </a:lnTo>
                  <a:lnTo>
                    <a:pt x="232" y="12"/>
                  </a:lnTo>
                  <a:lnTo>
                    <a:pt x="232" y="10"/>
                  </a:lnTo>
                  <a:lnTo>
                    <a:pt x="230" y="8"/>
                  </a:lnTo>
                  <a:lnTo>
                    <a:pt x="228" y="8"/>
                  </a:lnTo>
                  <a:lnTo>
                    <a:pt x="225" y="8"/>
                  </a:lnTo>
                  <a:lnTo>
                    <a:pt x="223" y="8"/>
                  </a:lnTo>
                  <a:lnTo>
                    <a:pt x="221" y="10"/>
                  </a:lnTo>
                  <a:lnTo>
                    <a:pt x="218" y="14"/>
                  </a:lnTo>
                  <a:lnTo>
                    <a:pt x="218" y="18"/>
                  </a:lnTo>
                  <a:lnTo>
                    <a:pt x="218" y="22"/>
                  </a:lnTo>
                  <a:lnTo>
                    <a:pt x="221" y="26"/>
                  </a:lnTo>
                  <a:lnTo>
                    <a:pt x="223" y="26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5" y="2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39" name="Freeform 452"/>
            <p:cNvSpPr>
              <a:spLocks noChangeArrowheads="1"/>
            </p:cNvSpPr>
            <p:nvPr/>
          </p:nvSpPr>
          <p:spPr bwMode="auto">
            <a:xfrm>
              <a:off x="5515843" y="2924187"/>
              <a:ext cx="35122" cy="33595"/>
            </a:xfrm>
            <a:custGeom>
              <a:avLst/>
              <a:gdLst>
                <a:gd name="T0" fmla="*/ 2147483647 w 39"/>
                <a:gd name="T1" fmla="*/ 0 h 35"/>
                <a:gd name="T2" fmla="*/ 2147483647 w 39"/>
                <a:gd name="T3" fmla="*/ 2147483647 h 35"/>
                <a:gd name="T4" fmla="*/ 2147483647 w 39"/>
                <a:gd name="T5" fmla="*/ 2147483647 h 35"/>
                <a:gd name="T6" fmla="*/ 0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2147483647 w 39"/>
                <a:gd name="T27" fmla="*/ 2147483647 h 35"/>
                <a:gd name="T28" fmla="*/ 2147483647 w 39"/>
                <a:gd name="T29" fmla="*/ 2147483647 h 35"/>
                <a:gd name="T30" fmla="*/ 2147483647 w 39"/>
                <a:gd name="T31" fmla="*/ 2147483647 h 35"/>
                <a:gd name="T32" fmla="*/ 0 w 39"/>
                <a:gd name="T33" fmla="*/ 2147483647 h 35"/>
                <a:gd name="T34" fmla="*/ 0 w 39"/>
                <a:gd name="T35" fmla="*/ 2147483647 h 35"/>
                <a:gd name="T36" fmla="*/ 0 w 39"/>
                <a:gd name="T37" fmla="*/ 2147483647 h 35"/>
                <a:gd name="T38" fmla="*/ 2147483647 w 39"/>
                <a:gd name="T39" fmla="*/ 2147483647 h 35"/>
                <a:gd name="T40" fmla="*/ 2147483647 w 39"/>
                <a:gd name="T41" fmla="*/ 2147483647 h 35"/>
                <a:gd name="T42" fmla="*/ 2147483647 w 39"/>
                <a:gd name="T43" fmla="*/ 0 h 35"/>
                <a:gd name="T44" fmla="*/ 2147483647 w 39"/>
                <a:gd name="T45" fmla="*/ 0 h 35"/>
                <a:gd name="T46" fmla="*/ 2147483647 w 39"/>
                <a:gd name="T47" fmla="*/ 2147483647 h 35"/>
                <a:gd name="T48" fmla="*/ 2147483647 w 39"/>
                <a:gd name="T49" fmla="*/ 2147483647 h 35"/>
                <a:gd name="T50" fmla="*/ 2147483647 w 39"/>
                <a:gd name="T51" fmla="*/ 2147483647 h 35"/>
                <a:gd name="T52" fmla="*/ 2147483647 w 39"/>
                <a:gd name="T53" fmla="*/ 2147483647 h 35"/>
                <a:gd name="T54" fmla="*/ 2147483647 w 39"/>
                <a:gd name="T55" fmla="*/ 2147483647 h 35"/>
                <a:gd name="T56" fmla="*/ 2147483647 w 39"/>
                <a:gd name="T57" fmla="*/ 2147483647 h 35"/>
                <a:gd name="T58" fmla="*/ 2147483647 w 39"/>
                <a:gd name="T59" fmla="*/ 2147483647 h 35"/>
                <a:gd name="T60" fmla="*/ 2147483647 w 39"/>
                <a:gd name="T61" fmla="*/ 2147483647 h 35"/>
                <a:gd name="T62" fmla="*/ 2147483647 w 39"/>
                <a:gd name="T63" fmla="*/ 2147483647 h 35"/>
                <a:gd name="T64" fmla="*/ 2147483647 w 39"/>
                <a:gd name="T65" fmla="*/ 2147483647 h 35"/>
                <a:gd name="T66" fmla="*/ 2147483647 w 39"/>
                <a:gd name="T67" fmla="*/ 2147483647 h 35"/>
                <a:gd name="T68" fmla="*/ 2147483647 w 39"/>
                <a:gd name="T69" fmla="*/ 2147483647 h 35"/>
                <a:gd name="T70" fmla="*/ 2147483647 w 39"/>
                <a:gd name="T71" fmla="*/ 2147483647 h 35"/>
                <a:gd name="T72" fmla="*/ 2147483647 w 39"/>
                <a:gd name="T73" fmla="*/ 2147483647 h 35"/>
                <a:gd name="T74" fmla="*/ 2147483647 w 39"/>
                <a:gd name="T75" fmla="*/ 2147483647 h 35"/>
                <a:gd name="T76" fmla="*/ 2147483647 w 39"/>
                <a:gd name="T77" fmla="*/ 2147483647 h 35"/>
                <a:gd name="T78" fmla="*/ 2147483647 w 39"/>
                <a:gd name="T79" fmla="*/ 2147483647 h 35"/>
                <a:gd name="T80" fmla="*/ 2147483647 w 39"/>
                <a:gd name="T81" fmla="*/ 2147483647 h 35"/>
                <a:gd name="T82" fmla="*/ 2147483647 w 39"/>
                <a:gd name="T83" fmla="*/ 2147483647 h 35"/>
                <a:gd name="T84" fmla="*/ 2147483647 w 39"/>
                <a:gd name="T85" fmla="*/ 2147483647 h 35"/>
                <a:gd name="T86" fmla="*/ 2147483647 w 39"/>
                <a:gd name="T87" fmla="*/ 2147483647 h 35"/>
                <a:gd name="T88" fmla="*/ 2147483647 w 39"/>
                <a:gd name="T89" fmla="*/ 2147483647 h 35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"/>
                <a:gd name="T136" fmla="*/ 0 h 35"/>
                <a:gd name="T137" fmla="*/ 39 w 39"/>
                <a:gd name="T138" fmla="*/ 35 h 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" h="35">
                  <a:moveTo>
                    <a:pt x="28" y="20"/>
                  </a:moveTo>
                  <a:lnTo>
                    <a:pt x="39" y="24"/>
                  </a:lnTo>
                  <a:lnTo>
                    <a:pt x="37" y="26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8" y="2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0" name="Freeform 453"/>
            <p:cNvSpPr>
              <a:spLocks noChangeArrowheads="1"/>
            </p:cNvSpPr>
            <p:nvPr/>
          </p:nvSpPr>
          <p:spPr bwMode="auto">
            <a:xfrm>
              <a:off x="5553882" y="2924187"/>
              <a:ext cx="32196" cy="33595"/>
            </a:xfrm>
            <a:custGeom>
              <a:avLst/>
              <a:gdLst>
                <a:gd name="T0" fmla="*/ 2147483647 w 35"/>
                <a:gd name="T1" fmla="*/ 0 h 35"/>
                <a:gd name="T2" fmla="*/ 2147483647 w 35"/>
                <a:gd name="T3" fmla="*/ 2147483647 h 35"/>
                <a:gd name="T4" fmla="*/ 2147483647 w 35"/>
                <a:gd name="T5" fmla="*/ 2147483647 h 35"/>
                <a:gd name="T6" fmla="*/ 0 w 35"/>
                <a:gd name="T7" fmla="*/ 2147483647 h 35"/>
                <a:gd name="T8" fmla="*/ 0 w 35"/>
                <a:gd name="T9" fmla="*/ 0 h 35"/>
                <a:gd name="T10" fmla="*/ 2147483647 w 35"/>
                <a:gd name="T11" fmla="*/ 0 h 35"/>
                <a:gd name="T12" fmla="*/ 2147483647 w 35"/>
                <a:gd name="T13" fmla="*/ 2147483647 h 35"/>
                <a:gd name="T14" fmla="*/ 2147483647 w 35"/>
                <a:gd name="T15" fmla="*/ 2147483647 h 35"/>
                <a:gd name="T16" fmla="*/ 2147483647 w 35"/>
                <a:gd name="T17" fmla="*/ 2147483647 h 35"/>
                <a:gd name="T18" fmla="*/ 2147483647 w 35"/>
                <a:gd name="T19" fmla="*/ 2147483647 h 35"/>
                <a:gd name="T20" fmla="*/ 2147483647 w 35"/>
                <a:gd name="T21" fmla="*/ 2147483647 h 35"/>
                <a:gd name="T22" fmla="*/ 2147483647 w 35"/>
                <a:gd name="T23" fmla="*/ 2147483647 h 35"/>
                <a:gd name="T24" fmla="*/ 2147483647 w 35"/>
                <a:gd name="T25" fmla="*/ 2147483647 h 35"/>
                <a:gd name="T26" fmla="*/ 2147483647 w 35"/>
                <a:gd name="T27" fmla="*/ 2147483647 h 35"/>
                <a:gd name="T28" fmla="*/ 2147483647 w 35"/>
                <a:gd name="T29" fmla="*/ 2147483647 h 35"/>
                <a:gd name="T30" fmla="*/ 0 w 35"/>
                <a:gd name="T31" fmla="*/ 2147483647 h 35"/>
                <a:gd name="T32" fmla="*/ 0 w 35"/>
                <a:gd name="T33" fmla="*/ 0 h 35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5"/>
                <a:gd name="T53" fmla="*/ 35 w 3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5">
                  <a:moveTo>
                    <a:pt x="0" y="0"/>
                  </a:moveTo>
                  <a:lnTo>
                    <a:pt x="35" y="0"/>
                  </a:lnTo>
                  <a:lnTo>
                    <a:pt x="35" y="8"/>
                  </a:lnTo>
                  <a:lnTo>
                    <a:pt x="14" y="8"/>
                  </a:lnTo>
                  <a:lnTo>
                    <a:pt x="14" y="14"/>
                  </a:lnTo>
                  <a:lnTo>
                    <a:pt x="33" y="14"/>
                  </a:lnTo>
                  <a:lnTo>
                    <a:pt x="33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35" y="26"/>
                  </a:lnTo>
                  <a:lnTo>
                    <a:pt x="35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1" name="Freeform 454"/>
            <p:cNvSpPr>
              <a:spLocks noChangeArrowheads="1"/>
            </p:cNvSpPr>
            <p:nvPr/>
          </p:nvSpPr>
          <p:spPr bwMode="auto">
            <a:xfrm>
              <a:off x="5591930" y="2924187"/>
              <a:ext cx="30723" cy="33595"/>
            </a:xfrm>
            <a:custGeom>
              <a:avLst/>
              <a:gdLst>
                <a:gd name="T0" fmla="*/ 2147483647 w 35"/>
                <a:gd name="T1" fmla="*/ 0 h 35"/>
                <a:gd name="T2" fmla="*/ 2147483647 w 35"/>
                <a:gd name="T3" fmla="*/ 2147483647 h 35"/>
                <a:gd name="T4" fmla="*/ 2147483647 w 35"/>
                <a:gd name="T5" fmla="*/ 2147483647 h 35"/>
                <a:gd name="T6" fmla="*/ 0 w 35"/>
                <a:gd name="T7" fmla="*/ 2147483647 h 35"/>
                <a:gd name="T8" fmla="*/ 0 w 35"/>
                <a:gd name="T9" fmla="*/ 0 h 35"/>
                <a:gd name="T10" fmla="*/ 2147483647 w 35"/>
                <a:gd name="T11" fmla="*/ 0 h 35"/>
                <a:gd name="T12" fmla="*/ 2147483647 w 35"/>
                <a:gd name="T13" fmla="*/ 2147483647 h 35"/>
                <a:gd name="T14" fmla="*/ 2147483647 w 35"/>
                <a:gd name="T15" fmla="*/ 2147483647 h 35"/>
                <a:gd name="T16" fmla="*/ 2147483647 w 35"/>
                <a:gd name="T17" fmla="*/ 2147483647 h 35"/>
                <a:gd name="T18" fmla="*/ 2147483647 w 35"/>
                <a:gd name="T19" fmla="*/ 2147483647 h 35"/>
                <a:gd name="T20" fmla="*/ 2147483647 w 35"/>
                <a:gd name="T21" fmla="*/ 2147483647 h 35"/>
                <a:gd name="T22" fmla="*/ 2147483647 w 35"/>
                <a:gd name="T23" fmla="*/ 2147483647 h 35"/>
                <a:gd name="T24" fmla="*/ 2147483647 w 35"/>
                <a:gd name="T25" fmla="*/ 2147483647 h 35"/>
                <a:gd name="T26" fmla="*/ 2147483647 w 35"/>
                <a:gd name="T27" fmla="*/ 2147483647 h 35"/>
                <a:gd name="T28" fmla="*/ 2147483647 w 35"/>
                <a:gd name="T29" fmla="*/ 2147483647 h 35"/>
                <a:gd name="T30" fmla="*/ 2147483647 w 35"/>
                <a:gd name="T31" fmla="*/ 2147483647 h 35"/>
                <a:gd name="T32" fmla="*/ 0 w 35"/>
                <a:gd name="T33" fmla="*/ 2147483647 h 35"/>
                <a:gd name="T34" fmla="*/ 0 w 35"/>
                <a:gd name="T35" fmla="*/ 0 h 35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35"/>
                <a:gd name="T56" fmla="*/ 35 w 35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35">
                  <a:moveTo>
                    <a:pt x="0" y="0"/>
                  </a:moveTo>
                  <a:lnTo>
                    <a:pt x="21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5" y="22"/>
                  </a:lnTo>
                  <a:lnTo>
                    <a:pt x="18" y="22"/>
                  </a:lnTo>
                  <a:lnTo>
                    <a:pt x="11" y="22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2" name="Freeform 455"/>
            <p:cNvSpPr>
              <a:spLocks noChangeArrowheads="1"/>
            </p:cNvSpPr>
            <p:nvPr/>
          </p:nvSpPr>
          <p:spPr bwMode="auto">
            <a:xfrm>
              <a:off x="5444145" y="2945410"/>
              <a:ext cx="7315" cy="7068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0 w 10"/>
                <a:gd name="T7" fmla="*/ 2147483647 h 8"/>
                <a:gd name="T8" fmla="*/ 0 w 10"/>
                <a:gd name="T9" fmla="*/ 2147483647 h 8"/>
                <a:gd name="T10" fmla="*/ 2147483647 w 10"/>
                <a:gd name="T11" fmla="*/ 2147483647 h 8"/>
                <a:gd name="T12" fmla="*/ 2147483647 w 10"/>
                <a:gd name="T13" fmla="*/ 2147483647 h 8"/>
                <a:gd name="T14" fmla="*/ 2147483647 w 10"/>
                <a:gd name="T15" fmla="*/ 2147483647 h 8"/>
                <a:gd name="T16" fmla="*/ 2147483647 w 10"/>
                <a:gd name="T17" fmla="*/ 2147483647 h 8"/>
                <a:gd name="T18" fmla="*/ 2147483647 w 10"/>
                <a:gd name="T19" fmla="*/ 2147483647 h 8"/>
                <a:gd name="T20" fmla="*/ 2147483647 w 10"/>
                <a:gd name="T21" fmla="*/ 2147483647 h 8"/>
                <a:gd name="T22" fmla="*/ 2147483647 w 10"/>
                <a:gd name="T23" fmla="*/ 0 h 8"/>
                <a:gd name="T24" fmla="*/ 2147483647 w 10"/>
                <a:gd name="T25" fmla="*/ 0 h 8"/>
                <a:gd name="T26" fmla="*/ 2147483647 w 10"/>
                <a:gd name="T27" fmla="*/ 0 h 8"/>
                <a:gd name="T28" fmla="*/ 0 w 10"/>
                <a:gd name="T29" fmla="*/ 0 h 8"/>
                <a:gd name="T30" fmla="*/ 0 w 10"/>
                <a:gd name="T31" fmla="*/ 2147483647 h 8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8"/>
                <a:gd name="T50" fmla="*/ 10 w 10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8">
                  <a:moveTo>
                    <a:pt x="0" y="8"/>
                  </a:moveTo>
                  <a:lnTo>
                    <a:pt x="5" y="8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3" name="Freeform 456"/>
            <p:cNvSpPr>
              <a:spLocks noChangeArrowheads="1"/>
            </p:cNvSpPr>
            <p:nvPr/>
          </p:nvSpPr>
          <p:spPr bwMode="auto">
            <a:xfrm>
              <a:off x="5469017" y="2936568"/>
              <a:ext cx="27797" cy="33595"/>
            </a:xfrm>
            <a:custGeom>
              <a:avLst/>
              <a:gdLst>
                <a:gd name="T0" fmla="*/ 2147483647 w 33"/>
                <a:gd name="T1" fmla="*/ 0 h 35"/>
                <a:gd name="T2" fmla="*/ 2147483647 w 33"/>
                <a:gd name="T3" fmla="*/ 2147483647 h 35"/>
                <a:gd name="T4" fmla="*/ 2147483647 w 33"/>
                <a:gd name="T5" fmla="*/ 2147483647 h 35"/>
                <a:gd name="T6" fmla="*/ 0 w 33"/>
                <a:gd name="T7" fmla="*/ 2147483647 h 35"/>
                <a:gd name="T8" fmla="*/ 0 w 33"/>
                <a:gd name="T9" fmla="*/ 0 h 35"/>
                <a:gd name="T10" fmla="*/ 2147483647 w 33"/>
                <a:gd name="T11" fmla="*/ 0 h 35"/>
                <a:gd name="T12" fmla="*/ 2147483647 w 33"/>
                <a:gd name="T13" fmla="*/ 2147483647 h 35"/>
                <a:gd name="T14" fmla="*/ 2147483647 w 33"/>
                <a:gd name="T15" fmla="*/ 2147483647 h 35"/>
                <a:gd name="T16" fmla="*/ 2147483647 w 33"/>
                <a:gd name="T17" fmla="*/ 2147483647 h 35"/>
                <a:gd name="T18" fmla="*/ 0 w 33"/>
                <a:gd name="T19" fmla="*/ 2147483647 h 35"/>
                <a:gd name="T20" fmla="*/ 0 w 33"/>
                <a:gd name="T21" fmla="*/ 0 h 35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5"/>
                <a:gd name="T35" fmla="*/ 33 w 33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5">
                  <a:moveTo>
                    <a:pt x="0" y="0"/>
                  </a:moveTo>
                  <a:lnTo>
                    <a:pt x="14" y="0"/>
                  </a:lnTo>
                  <a:lnTo>
                    <a:pt x="14" y="26"/>
                  </a:lnTo>
                  <a:lnTo>
                    <a:pt x="33" y="26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4" name="Freeform 457"/>
            <p:cNvSpPr>
              <a:spLocks noChangeArrowheads="1"/>
            </p:cNvSpPr>
            <p:nvPr/>
          </p:nvSpPr>
          <p:spPr bwMode="auto">
            <a:xfrm>
              <a:off x="5498287" y="2936568"/>
              <a:ext cx="40974" cy="33595"/>
            </a:xfrm>
            <a:custGeom>
              <a:avLst/>
              <a:gdLst>
                <a:gd name="T0" fmla="*/ 2147483647 w 45"/>
                <a:gd name="T1" fmla="*/ 0 h 35"/>
                <a:gd name="T2" fmla="*/ 2147483647 w 45"/>
                <a:gd name="T3" fmla="*/ 2147483647 h 35"/>
                <a:gd name="T4" fmla="*/ 2147483647 w 45"/>
                <a:gd name="T5" fmla="*/ 2147483647 h 35"/>
                <a:gd name="T6" fmla="*/ 0 w 45"/>
                <a:gd name="T7" fmla="*/ 2147483647 h 35"/>
                <a:gd name="T8" fmla="*/ 2147483647 w 45"/>
                <a:gd name="T9" fmla="*/ 2147483647 h 35"/>
                <a:gd name="T10" fmla="*/ 2147483647 w 45"/>
                <a:gd name="T11" fmla="*/ 2147483647 h 35"/>
                <a:gd name="T12" fmla="*/ 2147483647 w 45"/>
                <a:gd name="T13" fmla="*/ 2147483647 h 35"/>
                <a:gd name="T14" fmla="*/ 0 w 45"/>
                <a:gd name="T15" fmla="*/ 2147483647 h 35"/>
                <a:gd name="T16" fmla="*/ 2147483647 w 45"/>
                <a:gd name="T17" fmla="*/ 0 h 35"/>
                <a:gd name="T18" fmla="*/ 2147483647 w 45"/>
                <a:gd name="T19" fmla="*/ 0 h 35"/>
                <a:gd name="T20" fmla="*/ 2147483647 w 45"/>
                <a:gd name="T21" fmla="*/ 2147483647 h 35"/>
                <a:gd name="T22" fmla="*/ 2147483647 w 45"/>
                <a:gd name="T23" fmla="*/ 2147483647 h 35"/>
                <a:gd name="T24" fmla="*/ 2147483647 w 45"/>
                <a:gd name="T25" fmla="*/ 2147483647 h 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35"/>
                <a:gd name="T41" fmla="*/ 45 w 4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35">
                  <a:moveTo>
                    <a:pt x="28" y="29"/>
                  </a:moveTo>
                  <a:lnTo>
                    <a:pt x="14" y="29"/>
                  </a:lnTo>
                  <a:lnTo>
                    <a:pt x="12" y="35"/>
                  </a:lnTo>
                  <a:lnTo>
                    <a:pt x="0" y="35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5" y="35"/>
                  </a:lnTo>
                  <a:lnTo>
                    <a:pt x="31" y="35"/>
                  </a:lnTo>
                  <a:lnTo>
                    <a:pt x="28" y="2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5" name="Freeform 458"/>
            <p:cNvSpPr>
              <a:spLocks noChangeArrowheads="1"/>
            </p:cNvSpPr>
            <p:nvPr/>
          </p:nvSpPr>
          <p:spPr bwMode="auto">
            <a:xfrm>
              <a:off x="5514380" y="2947175"/>
              <a:ext cx="7315" cy="12371"/>
            </a:xfrm>
            <a:custGeom>
              <a:avLst/>
              <a:gdLst>
                <a:gd name="T0" fmla="*/ 2147483647 w 9"/>
                <a:gd name="T1" fmla="*/ 0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0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0 h 12"/>
                <a:gd name="T12" fmla="*/ 0 w 9"/>
                <a:gd name="T13" fmla="*/ 2147483647 h 12"/>
                <a:gd name="T14" fmla="*/ 2147483647 w 9"/>
                <a:gd name="T15" fmla="*/ 2147483647 h 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12"/>
                <a:gd name="T26" fmla="*/ 9 w 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12">
                  <a:moveTo>
                    <a:pt x="9" y="12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6" name="Freeform 459"/>
            <p:cNvSpPr>
              <a:spLocks noChangeArrowheads="1"/>
            </p:cNvSpPr>
            <p:nvPr/>
          </p:nvSpPr>
          <p:spPr bwMode="auto">
            <a:xfrm>
              <a:off x="5539252" y="2936568"/>
              <a:ext cx="33659" cy="33595"/>
            </a:xfrm>
            <a:custGeom>
              <a:avLst/>
              <a:gdLst>
                <a:gd name="T0" fmla="*/ 2147483647 w 37"/>
                <a:gd name="T1" fmla="*/ 0 h 35"/>
                <a:gd name="T2" fmla="*/ 2147483647 w 37"/>
                <a:gd name="T3" fmla="*/ 2147483647 h 35"/>
                <a:gd name="T4" fmla="*/ 2147483647 w 37"/>
                <a:gd name="T5" fmla="*/ 2147483647 h 35"/>
                <a:gd name="T6" fmla="*/ 0 w 37"/>
                <a:gd name="T7" fmla="*/ 2147483647 h 35"/>
                <a:gd name="T8" fmla="*/ 2147483647 w 37"/>
                <a:gd name="T9" fmla="*/ 2147483647 h 35"/>
                <a:gd name="T10" fmla="*/ 2147483647 w 37"/>
                <a:gd name="T11" fmla="*/ 2147483647 h 35"/>
                <a:gd name="T12" fmla="*/ 2147483647 w 37"/>
                <a:gd name="T13" fmla="*/ 2147483647 h 35"/>
                <a:gd name="T14" fmla="*/ 2147483647 w 37"/>
                <a:gd name="T15" fmla="*/ 2147483647 h 35"/>
                <a:gd name="T16" fmla="*/ 2147483647 w 37"/>
                <a:gd name="T17" fmla="*/ 2147483647 h 35"/>
                <a:gd name="T18" fmla="*/ 2147483647 w 37"/>
                <a:gd name="T19" fmla="*/ 2147483647 h 35"/>
                <a:gd name="T20" fmla="*/ 2147483647 w 37"/>
                <a:gd name="T21" fmla="*/ 2147483647 h 35"/>
                <a:gd name="T22" fmla="*/ 2147483647 w 37"/>
                <a:gd name="T23" fmla="*/ 2147483647 h 35"/>
                <a:gd name="T24" fmla="*/ 2147483647 w 37"/>
                <a:gd name="T25" fmla="*/ 2147483647 h 35"/>
                <a:gd name="T26" fmla="*/ 2147483647 w 37"/>
                <a:gd name="T27" fmla="*/ 2147483647 h 35"/>
                <a:gd name="T28" fmla="*/ 2147483647 w 37"/>
                <a:gd name="T29" fmla="*/ 2147483647 h 35"/>
                <a:gd name="T30" fmla="*/ 2147483647 w 37"/>
                <a:gd name="T31" fmla="*/ 2147483647 h 35"/>
                <a:gd name="T32" fmla="*/ 0 w 37"/>
                <a:gd name="T33" fmla="*/ 2147483647 h 35"/>
                <a:gd name="T34" fmla="*/ 0 w 37"/>
                <a:gd name="T35" fmla="*/ 2147483647 h 35"/>
                <a:gd name="T36" fmla="*/ 0 w 37"/>
                <a:gd name="T37" fmla="*/ 2147483647 h 35"/>
                <a:gd name="T38" fmla="*/ 2147483647 w 37"/>
                <a:gd name="T39" fmla="*/ 2147483647 h 35"/>
                <a:gd name="T40" fmla="*/ 2147483647 w 37"/>
                <a:gd name="T41" fmla="*/ 2147483647 h 35"/>
                <a:gd name="T42" fmla="*/ 2147483647 w 37"/>
                <a:gd name="T43" fmla="*/ 0 h 35"/>
                <a:gd name="T44" fmla="*/ 2147483647 w 37"/>
                <a:gd name="T45" fmla="*/ 0 h 35"/>
                <a:gd name="T46" fmla="*/ 2147483647 w 37"/>
                <a:gd name="T47" fmla="*/ 2147483647 h 35"/>
                <a:gd name="T48" fmla="*/ 2147483647 w 37"/>
                <a:gd name="T49" fmla="*/ 2147483647 h 35"/>
                <a:gd name="T50" fmla="*/ 2147483647 w 37"/>
                <a:gd name="T51" fmla="*/ 2147483647 h 35"/>
                <a:gd name="T52" fmla="*/ 2147483647 w 37"/>
                <a:gd name="T53" fmla="*/ 2147483647 h 35"/>
                <a:gd name="T54" fmla="*/ 2147483647 w 37"/>
                <a:gd name="T55" fmla="*/ 2147483647 h 35"/>
                <a:gd name="T56" fmla="*/ 2147483647 w 37"/>
                <a:gd name="T57" fmla="*/ 2147483647 h 35"/>
                <a:gd name="T58" fmla="*/ 2147483647 w 37"/>
                <a:gd name="T59" fmla="*/ 2147483647 h 35"/>
                <a:gd name="T60" fmla="*/ 2147483647 w 37"/>
                <a:gd name="T61" fmla="*/ 2147483647 h 35"/>
                <a:gd name="T62" fmla="*/ 2147483647 w 37"/>
                <a:gd name="T63" fmla="*/ 2147483647 h 35"/>
                <a:gd name="T64" fmla="*/ 2147483647 w 37"/>
                <a:gd name="T65" fmla="*/ 2147483647 h 35"/>
                <a:gd name="T66" fmla="*/ 2147483647 w 37"/>
                <a:gd name="T67" fmla="*/ 2147483647 h 35"/>
                <a:gd name="T68" fmla="*/ 2147483647 w 37"/>
                <a:gd name="T69" fmla="*/ 2147483647 h 35"/>
                <a:gd name="T70" fmla="*/ 2147483647 w 37"/>
                <a:gd name="T71" fmla="*/ 2147483647 h 35"/>
                <a:gd name="T72" fmla="*/ 2147483647 w 37"/>
                <a:gd name="T73" fmla="*/ 2147483647 h 35"/>
                <a:gd name="T74" fmla="*/ 2147483647 w 37"/>
                <a:gd name="T75" fmla="*/ 2147483647 h 35"/>
                <a:gd name="T76" fmla="*/ 2147483647 w 37"/>
                <a:gd name="T77" fmla="*/ 2147483647 h 35"/>
                <a:gd name="T78" fmla="*/ 2147483647 w 37"/>
                <a:gd name="T79" fmla="*/ 2147483647 h 35"/>
                <a:gd name="T80" fmla="*/ 2147483647 w 37"/>
                <a:gd name="T81" fmla="*/ 2147483647 h 35"/>
                <a:gd name="T82" fmla="*/ 2147483647 w 37"/>
                <a:gd name="T83" fmla="*/ 2147483647 h 35"/>
                <a:gd name="T84" fmla="*/ 2147483647 w 37"/>
                <a:gd name="T85" fmla="*/ 2147483647 h 35"/>
                <a:gd name="T86" fmla="*/ 2147483647 w 37"/>
                <a:gd name="T87" fmla="*/ 2147483647 h 35"/>
                <a:gd name="T88" fmla="*/ 2147483647 w 37"/>
                <a:gd name="T89" fmla="*/ 2147483647 h 35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"/>
                <a:gd name="T136" fmla="*/ 0 h 35"/>
                <a:gd name="T137" fmla="*/ 37 w 37"/>
                <a:gd name="T138" fmla="*/ 35 h 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" h="35">
                  <a:moveTo>
                    <a:pt x="28" y="20"/>
                  </a:moveTo>
                  <a:lnTo>
                    <a:pt x="37" y="24"/>
                  </a:lnTo>
                  <a:lnTo>
                    <a:pt x="37" y="26"/>
                  </a:lnTo>
                  <a:lnTo>
                    <a:pt x="35" y="31"/>
                  </a:lnTo>
                  <a:lnTo>
                    <a:pt x="32" y="33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0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8" y="2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7" name="Line 460"/>
            <p:cNvSpPr>
              <a:spLocks noChangeArrowheads="1"/>
            </p:cNvSpPr>
            <p:nvPr/>
          </p:nvSpPr>
          <p:spPr bwMode="auto">
            <a:xfrm>
              <a:off x="5330010" y="2954243"/>
              <a:ext cx="269235" cy="0"/>
            </a:xfrm>
            <a:custGeom>
              <a:avLst/>
              <a:gdLst>
                <a:gd name="T0" fmla="*/ 134618 w 269235"/>
                <a:gd name="T1" fmla="*/ 269235 w 269235"/>
                <a:gd name="T2" fmla="*/ 134618 w 269235"/>
                <a:gd name="T3" fmla="*/ 0 w 269235"/>
                <a:gd name="T4" fmla="*/ 0 w 269235"/>
                <a:gd name="T5" fmla="*/ 269235 w 269235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269235"/>
                <a:gd name="T13" fmla="*/ 269235 w 26923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69235">
                  <a:moveTo>
                    <a:pt x="0" y="0"/>
                  </a:moveTo>
                  <a:lnTo>
                    <a:pt x="269235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8" name="Freeform 461"/>
            <p:cNvSpPr>
              <a:spLocks noChangeArrowheads="1"/>
            </p:cNvSpPr>
            <p:nvPr/>
          </p:nvSpPr>
          <p:spPr bwMode="auto">
            <a:xfrm>
              <a:off x="5344640" y="2945410"/>
              <a:ext cx="17556" cy="8842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2147483647 h 10"/>
                <a:gd name="T12" fmla="*/ 0 w 21"/>
                <a:gd name="T13" fmla="*/ 0 h 10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21" y="10"/>
                  </a:move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49" name="Freeform 462"/>
            <p:cNvSpPr>
              <a:spLocks noChangeArrowheads="1"/>
            </p:cNvSpPr>
            <p:nvPr/>
          </p:nvSpPr>
          <p:spPr bwMode="auto">
            <a:xfrm>
              <a:off x="5360734" y="2954243"/>
              <a:ext cx="29260" cy="17684"/>
            </a:xfrm>
            <a:custGeom>
              <a:avLst/>
              <a:gdLst>
                <a:gd name="T0" fmla="*/ 2147483647 w 35"/>
                <a:gd name="T1" fmla="*/ 0 h 19"/>
                <a:gd name="T2" fmla="*/ 2147483647 w 35"/>
                <a:gd name="T3" fmla="*/ 2147483647 h 19"/>
                <a:gd name="T4" fmla="*/ 2147483647 w 35"/>
                <a:gd name="T5" fmla="*/ 2147483647 h 19"/>
                <a:gd name="T6" fmla="*/ 0 w 35"/>
                <a:gd name="T7" fmla="*/ 2147483647 h 19"/>
                <a:gd name="T8" fmla="*/ 2147483647 w 35"/>
                <a:gd name="T9" fmla="*/ 0 h 19"/>
                <a:gd name="T10" fmla="*/ 2147483647 w 35"/>
                <a:gd name="T11" fmla="*/ 2147483647 h 19"/>
                <a:gd name="T12" fmla="*/ 0 w 35"/>
                <a:gd name="T13" fmla="*/ 2147483647 h 19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9"/>
                <a:gd name="T23" fmla="*/ 35 w 3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9">
                  <a:moveTo>
                    <a:pt x="35" y="0"/>
                  </a:moveTo>
                  <a:lnTo>
                    <a:pt x="19" y="11"/>
                  </a:lnTo>
                  <a:lnTo>
                    <a:pt x="0" y="19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0" name="Freeform 463"/>
            <p:cNvSpPr>
              <a:spLocks noChangeArrowheads="1"/>
            </p:cNvSpPr>
            <p:nvPr/>
          </p:nvSpPr>
          <p:spPr bwMode="auto">
            <a:xfrm>
              <a:off x="5376836" y="2929490"/>
              <a:ext cx="35122" cy="24752"/>
            </a:xfrm>
            <a:custGeom>
              <a:avLst/>
              <a:gdLst>
                <a:gd name="T0" fmla="*/ 2147483647 w 40"/>
                <a:gd name="T1" fmla="*/ 0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0 w 40"/>
                <a:gd name="T7" fmla="*/ 2147483647 h 26"/>
                <a:gd name="T8" fmla="*/ 0 w 40"/>
                <a:gd name="T9" fmla="*/ 0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6"/>
                <a:gd name="T23" fmla="*/ 40 w 4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6">
                  <a:moveTo>
                    <a:pt x="0" y="0"/>
                  </a:moveTo>
                  <a:lnTo>
                    <a:pt x="19" y="14"/>
                  </a:lnTo>
                  <a:lnTo>
                    <a:pt x="40" y="26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1" name="Freeform 464"/>
            <p:cNvSpPr>
              <a:spLocks noChangeArrowheads="1"/>
            </p:cNvSpPr>
            <p:nvPr/>
          </p:nvSpPr>
          <p:spPr bwMode="auto">
            <a:xfrm>
              <a:off x="5407560" y="2954243"/>
              <a:ext cx="43900" cy="33595"/>
            </a:xfrm>
            <a:custGeom>
              <a:avLst/>
              <a:gdLst>
                <a:gd name="T0" fmla="*/ 2147483647 w 49"/>
                <a:gd name="T1" fmla="*/ 0 h 35"/>
                <a:gd name="T2" fmla="*/ 2147483647 w 49"/>
                <a:gd name="T3" fmla="*/ 2147483647 h 35"/>
                <a:gd name="T4" fmla="*/ 2147483647 w 49"/>
                <a:gd name="T5" fmla="*/ 2147483647 h 35"/>
                <a:gd name="T6" fmla="*/ 0 w 49"/>
                <a:gd name="T7" fmla="*/ 2147483647 h 35"/>
                <a:gd name="T8" fmla="*/ 2147483647 w 49"/>
                <a:gd name="T9" fmla="*/ 0 h 35"/>
                <a:gd name="T10" fmla="*/ 2147483647 w 49"/>
                <a:gd name="T11" fmla="*/ 2147483647 h 35"/>
                <a:gd name="T12" fmla="*/ 2147483647 w 49"/>
                <a:gd name="T13" fmla="*/ 2147483647 h 35"/>
                <a:gd name="T14" fmla="*/ 2147483647 w 49"/>
                <a:gd name="T15" fmla="*/ 2147483647 h 35"/>
                <a:gd name="T16" fmla="*/ 0 w 49"/>
                <a:gd name="T17" fmla="*/ 2147483647 h 3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5"/>
                <a:gd name="T29" fmla="*/ 49 w 4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5">
                  <a:moveTo>
                    <a:pt x="49" y="0"/>
                  </a:moveTo>
                  <a:lnTo>
                    <a:pt x="35" y="8"/>
                  </a:lnTo>
                  <a:lnTo>
                    <a:pt x="21" y="17"/>
                  </a:lnTo>
                  <a:lnTo>
                    <a:pt x="9" y="27"/>
                  </a:lnTo>
                  <a:lnTo>
                    <a:pt x="0" y="35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2" name="Freeform 465"/>
            <p:cNvSpPr>
              <a:spLocks noChangeArrowheads="1"/>
            </p:cNvSpPr>
            <p:nvPr/>
          </p:nvSpPr>
          <p:spPr bwMode="auto">
            <a:xfrm>
              <a:off x="5422190" y="2918883"/>
              <a:ext cx="33659" cy="35359"/>
            </a:xfrm>
            <a:custGeom>
              <a:avLst/>
              <a:gdLst>
                <a:gd name="T0" fmla="*/ 2147483647 w 37"/>
                <a:gd name="T1" fmla="*/ 0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0 w 37"/>
                <a:gd name="T7" fmla="*/ 2147483647 h 38"/>
                <a:gd name="T8" fmla="*/ 0 w 37"/>
                <a:gd name="T9" fmla="*/ 0 h 38"/>
                <a:gd name="T10" fmla="*/ 2147483647 w 37"/>
                <a:gd name="T11" fmla="*/ 2147483647 h 38"/>
                <a:gd name="T12" fmla="*/ 2147483647 w 37"/>
                <a:gd name="T13" fmla="*/ 2147483647 h 38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8"/>
                <a:gd name="T23" fmla="*/ 37 w 3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8">
                  <a:moveTo>
                    <a:pt x="0" y="0"/>
                  </a:moveTo>
                  <a:lnTo>
                    <a:pt x="16" y="20"/>
                  </a:lnTo>
                  <a:lnTo>
                    <a:pt x="37" y="3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3" name="Freeform 466"/>
            <p:cNvSpPr>
              <a:spLocks noChangeArrowheads="1"/>
            </p:cNvSpPr>
            <p:nvPr/>
          </p:nvSpPr>
          <p:spPr bwMode="auto">
            <a:xfrm>
              <a:off x="5458775" y="2957782"/>
              <a:ext cx="49752" cy="38898"/>
            </a:xfrm>
            <a:custGeom>
              <a:avLst/>
              <a:gdLst>
                <a:gd name="T0" fmla="*/ 2147483647 w 56"/>
                <a:gd name="T1" fmla="*/ 0 h 41"/>
                <a:gd name="T2" fmla="*/ 2147483647 w 56"/>
                <a:gd name="T3" fmla="*/ 2147483647 h 41"/>
                <a:gd name="T4" fmla="*/ 2147483647 w 56"/>
                <a:gd name="T5" fmla="*/ 2147483647 h 41"/>
                <a:gd name="T6" fmla="*/ 0 w 56"/>
                <a:gd name="T7" fmla="*/ 2147483647 h 41"/>
                <a:gd name="T8" fmla="*/ 2147483647 w 56"/>
                <a:gd name="T9" fmla="*/ 0 h 41"/>
                <a:gd name="T10" fmla="*/ 2147483647 w 56"/>
                <a:gd name="T11" fmla="*/ 2147483647 h 41"/>
                <a:gd name="T12" fmla="*/ 2147483647 w 56"/>
                <a:gd name="T13" fmla="*/ 2147483647 h 41"/>
                <a:gd name="T14" fmla="*/ 2147483647 w 56"/>
                <a:gd name="T15" fmla="*/ 2147483647 h 41"/>
                <a:gd name="T16" fmla="*/ 0 w 56"/>
                <a:gd name="T17" fmla="*/ 2147483647 h 41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1"/>
                <a:gd name="T29" fmla="*/ 56 w 56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1">
                  <a:moveTo>
                    <a:pt x="56" y="0"/>
                  </a:moveTo>
                  <a:lnTo>
                    <a:pt x="40" y="11"/>
                  </a:lnTo>
                  <a:lnTo>
                    <a:pt x="26" y="21"/>
                  </a:lnTo>
                  <a:lnTo>
                    <a:pt x="12" y="31"/>
                  </a:lnTo>
                  <a:lnTo>
                    <a:pt x="0" y="4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4" name="Freeform 467"/>
            <p:cNvSpPr>
              <a:spLocks noChangeArrowheads="1"/>
            </p:cNvSpPr>
            <p:nvPr/>
          </p:nvSpPr>
          <p:spPr bwMode="auto">
            <a:xfrm>
              <a:off x="5470480" y="2915354"/>
              <a:ext cx="43900" cy="42428"/>
            </a:xfrm>
            <a:custGeom>
              <a:avLst/>
              <a:gdLst>
                <a:gd name="T0" fmla="*/ 2147483647 w 51"/>
                <a:gd name="T1" fmla="*/ 0 h 44"/>
                <a:gd name="T2" fmla="*/ 2147483647 w 51"/>
                <a:gd name="T3" fmla="*/ 2147483647 h 44"/>
                <a:gd name="T4" fmla="*/ 2147483647 w 51"/>
                <a:gd name="T5" fmla="*/ 2147483647 h 44"/>
                <a:gd name="T6" fmla="*/ 0 w 51"/>
                <a:gd name="T7" fmla="*/ 2147483647 h 44"/>
                <a:gd name="T8" fmla="*/ 0 w 51"/>
                <a:gd name="T9" fmla="*/ 0 h 44"/>
                <a:gd name="T10" fmla="*/ 2147483647 w 51"/>
                <a:gd name="T11" fmla="*/ 2147483647 h 44"/>
                <a:gd name="T12" fmla="*/ 2147483647 w 51"/>
                <a:gd name="T13" fmla="*/ 2147483647 h 44"/>
                <a:gd name="T14" fmla="*/ 2147483647 w 51"/>
                <a:gd name="T15" fmla="*/ 2147483647 h 44"/>
                <a:gd name="T16" fmla="*/ 2147483647 w 51"/>
                <a:gd name="T17" fmla="*/ 2147483647 h 44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4"/>
                <a:gd name="T29" fmla="*/ 51 w 51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4">
                  <a:moveTo>
                    <a:pt x="0" y="0"/>
                  </a:moveTo>
                  <a:lnTo>
                    <a:pt x="9" y="10"/>
                  </a:lnTo>
                  <a:lnTo>
                    <a:pt x="21" y="22"/>
                  </a:lnTo>
                  <a:lnTo>
                    <a:pt x="35" y="34"/>
                  </a:lnTo>
                  <a:lnTo>
                    <a:pt x="51" y="44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5" name="Freeform 468"/>
            <p:cNvSpPr>
              <a:spLocks noChangeArrowheads="1"/>
            </p:cNvSpPr>
            <p:nvPr/>
          </p:nvSpPr>
          <p:spPr bwMode="auto">
            <a:xfrm>
              <a:off x="5531937" y="2924187"/>
              <a:ext cx="21945" cy="28291"/>
            </a:xfrm>
            <a:custGeom>
              <a:avLst/>
              <a:gdLst>
                <a:gd name="T0" fmla="*/ 2147483647 w 25"/>
                <a:gd name="T1" fmla="*/ 0 h 30"/>
                <a:gd name="T2" fmla="*/ 2147483647 w 25"/>
                <a:gd name="T3" fmla="*/ 2147483647 h 30"/>
                <a:gd name="T4" fmla="*/ 2147483647 w 25"/>
                <a:gd name="T5" fmla="*/ 2147483647 h 30"/>
                <a:gd name="T6" fmla="*/ 0 w 25"/>
                <a:gd name="T7" fmla="*/ 2147483647 h 30"/>
                <a:gd name="T8" fmla="*/ 0 w 25"/>
                <a:gd name="T9" fmla="*/ 0 h 30"/>
                <a:gd name="T10" fmla="*/ 2147483647 w 25"/>
                <a:gd name="T11" fmla="*/ 2147483647 h 30"/>
                <a:gd name="T12" fmla="*/ 2147483647 w 25"/>
                <a:gd name="T13" fmla="*/ 2147483647 h 30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0"/>
                <a:gd name="T23" fmla="*/ 25 w 2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0">
                  <a:moveTo>
                    <a:pt x="0" y="0"/>
                  </a:moveTo>
                  <a:lnTo>
                    <a:pt x="9" y="14"/>
                  </a:lnTo>
                  <a:lnTo>
                    <a:pt x="25" y="3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6" name="Freeform 469"/>
            <p:cNvSpPr>
              <a:spLocks noChangeArrowheads="1"/>
            </p:cNvSpPr>
            <p:nvPr/>
          </p:nvSpPr>
          <p:spPr bwMode="auto">
            <a:xfrm>
              <a:off x="5526084" y="2954243"/>
              <a:ext cx="38048" cy="33595"/>
            </a:xfrm>
            <a:custGeom>
              <a:avLst/>
              <a:gdLst>
                <a:gd name="T0" fmla="*/ 2147483647 w 44"/>
                <a:gd name="T1" fmla="*/ 0 h 35"/>
                <a:gd name="T2" fmla="*/ 2147483647 w 44"/>
                <a:gd name="T3" fmla="*/ 2147483647 h 35"/>
                <a:gd name="T4" fmla="*/ 2147483647 w 44"/>
                <a:gd name="T5" fmla="*/ 2147483647 h 35"/>
                <a:gd name="T6" fmla="*/ 0 w 44"/>
                <a:gd name="T7" fmla="*/ 2147483647 h 35"/>
                <a:gd name="T8" fmla="*/ 2147483647 w 44"/>
                <a:gd name="T9" fmla="*/ 0 h 35"/>
                <a:gd name="T10" fmla="*/ 2147483647 w 44"/>
                <a:gd name="T11" fmla="*/ 2147483647 h 35"/>
                <a:gd name="T12" fmla="*/ 2147483647 w 44"/>
                <a:gd name="T13" fmla="*/ 2147483647 h 35"/>
                <a:gd name="T14" fmla="*/ 2147483647 w 44"/>
                <a:gd name="T15" fmla="*/ 2147483647 h 35"/>
                <a:gd name="T16" fmla="*/ 0 w 44"/>
                <a:gd name="T17" fmla="*/ 2147483647 h 3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5"/>
                <a:gd name="T29" fmla="*/ 44 w 44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5">
                  <a:moveTo>
                    <a:pt x="44" y="0"/>
                  </a:moveTo>
                  <a:lnTo>
                    <a:pt x="32" y="6"/>
                  </a:lnTo>
                  <a:lnTo>
                    <a:pt x="21" y="17"/>
                  </a:lnTo>
                  <a:lnTo>
                    <a:pt x="9" y="25"/>
                  </a:lnTo>
                  <a:lnTo>
                    <a:pt x="0" y="35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7" name="Freeform 470"/>
            <p:cNvSpPr>
              <a:spLocks noChangeArrowheads="1"/>
            </p:cNvSpPr>
            <p:nvPr/>
          </p:nvSpPr>
          <p:spPr bwMode="auto">
            <a:xfrm>
              <a:off x="5591930" y="3000210"/>
              <a:ext cx="19019" cy="7068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0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0 h 8"/>
                <a:gd name="T12" fmla="*/ 2147483647 w 19"/>
                <a:gd name="T13" fmla="*/ 0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0 w 19"/>
                <a:gd name="T21" fmla="*/ 2147483647 h 8"/>
                <a:gd name="T22" fmla="*/ 2147483647 w 19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8"/>
                <a:gd name="T38" fmla="*/ 19 w 1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8">
                  <a:moveTo>
                    <a:pt x="5" y="0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5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8" name="Freeform 471"/>
            <p:cNvSpPr>
              <a:spLocks noChangeArrowheads="1"/>
            </p:cNvSpPr>
            <p:nvPr/>
          </p:nvSpPr>
          <p:spPr bwMode="auto">
            <a:xfrm>
              <a:off x="5591930" y="2982535"/>
              <a:ext cx="19019" cy="7068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0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0 h 8"/>
                <a:gd name="T12" fmla="*/ 2147483647 w 19"/>
                <a:gd name="T13" fmla="*/ 0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0 w 19"/>
                <a:gd name="T21" fmla="*/ 2147483647 h 8"/>
                <a:gd name="T22" fmla="*/ 2147483647 w 19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8"/>
                <a:gd name="T38" fmla="*/ 19 w 1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8">
                  <a:moveTo>
                    <a:pt x="5" y="0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5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59" name="Freeform 472"/>
            <p:cNvSpPr>
              <a:spLocks noChangeArrowheads="1"/>
            </p:cNvSpPr>
            <p:nvPr/>
          </p:nvSpPr>
          <p:spPr bwMode="auto">
            <a:xfrm>
              <a:off x="5591930" y="3007287"/>
              <a:ext cx="19019" cy="8842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0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0 h 8"/>
                <a:gd name="T12" fmla="*/ 2147483647 w 19"/>
                <a:gd name="T13" fmla="*/ 0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0 w 19"/>
                <a:gd name="T21" fmla="*/ 2147483647 h 8"/>
                <a:gd name="T22" fmla="*/ 2147483647 w 19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8"/>
                <a:gd name="T38" fmla="*/ 19 w 1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8">
                  <a:moveTo>
                    <a:pt x="5" y="0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5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0" name="Freeform 473"/>
            <p:cNvSpPr>
              <a:spLocks noChangeArrowheads="1"/>
            </p:cNvSpPr>
            <p:nvPr/>
          </p:nvSpPr>
          <p:spPr bwMode="auto">
            <a:xfrm>
              <a:off x="5591930" y="2989603"/>
              <a:ext cx="19019" cy="8842"/>
            </a:xfrm>
            <a:custGeom>
              <a:avLst/>
              <a:gdLst>
                <a:gd name="T0" fmla="*/ 2147483647 w 19"/>
                <a:gd name="T1" fmla="*/ 0 h 8"/>
                <a:gd name="T2" fmla="*/ 2147483647 w 19"/>
                <a:gd name="T3" fmla="*/ 2147483647 h 8"/>
                <a:gd name="T4" fmla="*/ 2147483647 w 19"/>
                <a:gd name="T5" fmla="*/ 2147483647 h 8"/>
                <a:gd name="T6" fmla="*/ 0 w 19"/>
                <a:gd name="T7" fmla="*/ 2147483647 h 8"/>
                <a:gd name="T8" fmla="*/ 2147483647 w 19"/>
                <a:gd name="T9" fmla="*/ 0 h 8"/>
                <a:gd name="T10" fmla="*/ 2147483647 w 19"/>
                <a:gd name="T11" fmla="*/ 0 h 8"/>
                <a:gd name="T12" fmla="*/ 2147483647 w 19"/>
                <a:gd name="T13" fmla="*/ 0 h 8"/>
                <a:gd name="T14" fmla="*/ 2147483647 w 19"/>
                <a:gd name="T15" fmla="*/ 2147483647 h 8"/>
                <a:gd name="T16" fmla="*/ 2147483647 w 19"/>
                <a:gd name="T17" fmla="*/ 2147483647 h 8"/>
                <a:gd name="T18" fmla="*/ 2147483647 w 19"/>
                <a:gd name="T19" fmla="*/ 2147483647 h 8"/>
                <a:gd name="T20" fmla="*/ 0 w 19"/>
                <a:gd name="T21" fmla="*/ 2147483647 h 8"/>
                <a:gd name="T22" fmla="*/ 2147483647 w 19"/>
                <a:gd name="T23" fmla="*/ 0 h 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8"/>
                <a:gd name="T38" fmla="*/ 19 w 1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8">
                  <a:moveTo>
                    <a:pt x="5" y="0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5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1" name="Freeform 474"/>
            <p:cNvSpPr>
              <a:spLocks noChangeArrowheads="1"/>
            </p:cNvSpPr>
            <p:nvPr/>
          </p:nvSpPr>
          <p:spPr bwMode="auto">
            <a:xfrm>
              <a:off x="5591930" y="2971928"/>
              <a:ext cx="19019" cy="10607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0 w 19"/>
                <a:gd name="T7" fmla="*/ 2147483647 h 10"/>
                <a:gd name="T8" fmla="*/ 2147483647 w 19"/>
                <a:gd name="T9" fmla="*/ 0 h 10"/>
                <a:gd name="T10" fmla="*/ 2147483647 w 19"/>
                <a:gd name="T11" fmla="*/ 0 h 10"/>
                <a:gd name="T12" fmla="*/ 2147483647 w 19"/>
                <a:gd name="T13" fmla="*/ 0 h 10"/>
                <a:gd name="T14" fmla="*/ 2147483647 w 19"/>
                <a:gd name="T15" fmla="*/ 2147483647 h 10"/>
                <a:gd name="T16" fmla="*/ 2147483647 w 19"/>
                <a:gd name="T17" fmla="*/ 2147483647 h 10"/>
                <a:gd name="T18" fmla="*/ 2147483647 w 19"/>
                <a:gd name="T19" fmla="*/ 2147483647 h 10"/>
                <a:gd name="T20" fmla="*/ 0 w 19"/>
                <a:gd name="T21" fmla="*/ 2147483647 h 10"/>
                <a:gd name="T22" fmla="*/ 2147483647 w 19"/>
                <a:gd name="T23" fmla="*/ 0 h 10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0"/>
                <a:gd name="T38" fmla="*/ 19 w 1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0">
                  <a:moveTo>
                    <a:pt x="5" y="0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19" y="6"/>
                  </a:lnTo>
                  <a:lnTo>
                    <a:pt x="17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2" name="Line 475"/>
            <p:cNvSpPr>
              <a:spLocks noChangeArrowheads="1"/>
            </p:cNvSpPr>
            <p:nvPr/>
          </p:nvSpPr>
          <p:spPr bwMode="auto">
            <a:xfrm>
              <a:off x="5610950" y="2986073"/>
              <a:ext cx="5852" cy="0"/>
            </a:xfrm>
            <a:custGeom>
              <a:avLst/>
              <a:gdLst>
                <a:gd name="T0" fmla="*/ 2926 w 5852"/>
                <a:gd name="T1" fmla="*/ 5852 w 5852"/>
                <a:gd name="T2" fmla="*/ 2926 w 5852"/>
                <a:gd name="T3" fmla="*/ 0 w 5852"/>
                <a:gd name="T4" fmla="*/ 0 w 5852"/>
                <a:gd name="T5" fmla="*/ 5852 w 5852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852"/>
                <a:gd name="T13" fmla="*/ 5852 w 5852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852">
                  <a:moveTo>
                    <a:pt x="0" y="0"/>
                  </a:moveTo>
                  <a:lnTo>
                    <a:pt x="5852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3" name="Line 476"/>
            <p:cNvSpPr>
              <a:spLocks noChangeArrowheads="1"/>
            </p:cNvSpPr>
            <p:nvPr/>
          </p:nvSpPr>
          <p:spPr bwMode="auto">
            <a:xfrm>
              <a:off x="5587541" y="2986073"/>
              <a:ext cx="4389" cy="0"/>
            </a:xfrm>
            <a:custGeom>
              <a:avLst/>
              <a:gdLst>
                <a:gd name="T0" fmla="*/ 2195 w 4389"/>
                <a:gd name="T1" fmla="*/ 4389 w 4389"/>
                <a:gd name="T2" fmla="*/ 2195 w 4389"/>
                <a:gd name="T3" fmla="*/ 0 w 4389"/>
                <a:gd name="T4" fmla="*/ 0 w 4389"/>
                <a:gd name="T5" fmla="*/ 4389 w 4389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4389"/>
                <a:gd name="T13" fmla="*/ 4389 w 438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4389">
                  <a:moveTo>
                    <a:pt x="0" y="0"/>
                  </a:moveTo>
                  <a:lnTo>
                    <a:pt x="4389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4" name="Line 477"/>
            <p:cNvSpPr>
              <a:spLocks noChangeArrowheads="1"/>
            </p:cNvSpPr>
            <p:nvPr/>
          </p:nvSpPr>
          <p:spPr bwMode="auto">
            <a:xfrm>
              <a:off x="5586078" y="2994906"/>
              <a:ext cx="5852" cy="0"/>
            </a:xfrm>
            <a:custGeom>
              <a:avLst/>
              <a:gdLst>
                <a:gd name="T0" fmla="*/ 2926 w 5852"/>
                <a:gd name="T1" fmla="*/ 5852 w 5852"/>
                <a:gd name="T2" fmla="*/ 2926 w 5852"/>
                <a:gd name="T3" fmla="*/ 0 w 5852"/>
                <a:gd name="T4" fmla="*/ 0 w 5852"/>
                <a:gd name="T5" fmla="*/ 5852 w 5852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852"/>
                <a:gd name="T13" fmla="*/ 5852 w 5852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852">
                  <a:moveTo>
                    <a:pt x="0" y="0"/>
                  </a:moveTo>
                  <a:lnTo>
                    <a:pt x="5852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5" name="Line 478"/>
            <p:cNvSpPr>
              <a:spLocks noChangeArrowheads="1"/>
            </p:cNvSpPr>
            <p:nvPr/>
          </p:nvSpPr>
          <p:spPr bwMode="auto">
            <a:xfrm>
              <a:off x="5586078" y="3012591"/>
              <a:ext cx="5852" cy="0"/>
            </a:xfrm>
            <a:custGeom>
              <a:avLst/>
              <a:gdLst>
                <a:gd name="T0" fmla="*/ 2926 w 5852"/>
                <a:gd name="T1" fmla="*/ 5852 w 5852"/>
                <a:gd name="T2" fmla="*/ 2926 w 5852"/>
                <a:gd name="T3" fmla="*/ 0 w 5852"/>
                <a:gd name="T4" fmla="*/ 0 w 5852"/>
                <a:gd name="T5" fmla="*/ 5852 w 5852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852"/>
                <a:gd name="T13" fmla="*/ 5852 w 5852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852">
                  <a:moveTo>
                    <a:pt x="0" y="0"/>
                  </a:moveTo>
                  <a:lnTo>
                    <a:pt x="5852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6" name="Line 479"/>
            <p:cNvSpPr>
              <a:spLocks noChangeArrowheads="1"/>
            </p:cNvSpPr>
            <p:nvPr/>
          </p:nvSpPr>
          <p:spPr bwMode="auto">
            <a:xfrm>
              <a:off x="5586078" y="3003749"/>
              <a:ext cx="5852" cy="0"/>
            </a:xfrm>
            <a:custGeom>
              <a:avLst/>
              <a:gdLst>
                <a:gd name="T0" fmla="*/ 2926 w 5852"/>
                <a:gd name="T1" fmla="*/ 5852 w 5852"/>
                <a:gd name="T2" fmla="*/ 2926 w 5852"/>
                <a:gd name="T3" fmla="*/ 0 w 5852"/>
                <a:gd name="T4" fmla="*/ 0 w 5852"/>
                <a:gd name="T5" fmla="*/ 5852 w 5852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5852"/>
                <a:gd name="T13" fmla="*/ 5852 w 5852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5852">
                  <a:moveTo>
                    <a:pt x="0" y="0"/>
                  </a:moveTo>
                  <a:lnTo>
                    <a:pt x="5852" y="1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7" name="Freeform 480"/>
            <p:cNvSpPr>
              <a:spLocks noChangeArrowheads="1"/>
            </p:cNvSpPr>
            <p:nvPr/>
          </p:nvSpPr>
          <p:spPr bwMode="auto">
            <a:xfrm>
              <a:off x="5369521" y="3039108"/>
              <a:ext cx="14630" cy="14145"/>
            </a:xfrm>
            <a:custGeom>
              <a:avLst/>
              <a:gdLst>
                <a:gd name="T0" fmla="*/ 0 w 18"/>
                <a:gd name="T1" fmla="*/ 0 h 14"/>
                <a:gd name="T2" fmla="*/ 7315 w 18"/>
                <a:gd name="T3" fmla="*/ 0 h 14"/>
                <a:gd name="T4" fmla="*/ 5689 w 18"/>
                <a:gd name="T5" fmla="*/ 0 h 14"/>
                <a:gd name="T6" fmla="*/ 5689 w 18"/>
                <a:gd name="T7" fmla="*/ 2021 h 14"/>
                <a:gd name="T8" fmla="*/ 5689 w 18"/>
                <a:gd name="T9" fmla="*/ 10104 h 14"/>
                <a:gd name="T10" fmla="*/ 5689 w 18"/>
                <a:gd name="T11" fmla="*/ 12124 h 14"/>
                <a:gd name="T12" fmla="*/ 7315 w 18"/>
                <a:gd name="T13" fmla="*/ 14145 h 14"/>
                <a:gd name="T14" fmla="*/ 8941 w 18"/>
                <a:gd name="T15" fmla="*/ 14145 h 14"/>
                <a:gd name="T16" fmla="*/ 11379 w 18"/>
                <a:gd name="T17" fmla="*/ 12124 h 14"/>
                <a:gd name="T18" fmla="*/ 11379 w 18"/>
                <a:gd name="T19" fmla="*/ 10104 h 14"/>
                <a:gd name="T20" fmla="*/ 11379 w 18"/>
                <a:gd name="T21" fmla="*/ 8083 h 14"/>
                <a:gd name="T22" fmla="*/ 11379 w 18"/>
                <a:gd name="T23" fmla="*/ 2021 h 14"/>
                <a:gd name="T24" fmla="*/ 11379 w 18"/>
                <a:gd name="T25" fmla="*/ 0 h 14"/>
                <a:gd name="T26" fmla="*/ 8941 w 18"/>
                <a:gd name="T27" fmla="*/ 0 h 14"/>
                <a:gd name="T28" fmla="*/ 14630 w 18"/>
                <a:gd name="T29" fmla="*/ 0 h 14"/>
                <a:gd name="T30" fmla="*/ 13004 w 18"/>
                <a:gd name="T31" fmla="*/ 0 h 14"/>
                <a:gd name="T32" fmla="*/ 13004 w 18"/>
                <a:gd name="T33" fmla="*/ 2021 h 14"/>
                <a:gd name="T34" fmla="*/ 13004 w 18"/>
                <a:gd name="T35" fmla="*/ 8083 h 14"/>
                <a:gd name="T36" fmla="*/ 13004 w 18"/>
                <a:gd name="T37" fmla="*/ 10104 h 14"/>
                <a:gd name="T38" fmla="*/ 13004 w 18"/>
                <a:gd name="T39" fmla="*/ 12124 h 14"/>
                <a:gd name="T40" fmla="*/ 11379 w 18"/>
                <a:gd name="T41" fmla="*/ 12124 h 14"/>
                <a:gd name="T42" fmla="*/ 11379 w 18"/>
                <a:gd name="T43" fmla="*/ 14145 h 14"/>
                <a:gd name="T44" fmla="*/ 8941 w 18"/>
                <a:gd name="T45" fmla="*/ 14145 h 14"/>
                <a:gd name="T46" fmla="*/ 7315 w 18"/>
                <a:gd name="T47" fmla="*/ 14145 h 14"/>
                <a:gd name="T48" fmla="*/ 5689 w 18"/>
                <a:gd name="T49" fmla="*/ 14145 h 14"/>
                <a:gd name="T50" fmla="*/ 3251 w 18"/>
                <a:gd name="T51" fmla="*/ 14145 h 14"/>
                <a:gd name="T52" fmla="*/ 3251 w 18"/>
                <a:gd name="T53" fmla="*/ 12124 h 14"/>
                <a:gd name="T54" fmla="*/ 1626 w 18"/>
                <a:gd name="T55" fmla="*/ 12124 h 14"/>
                <a:gd name="T56" fmla="*/ 1626 w 18"/>
                <a:gd name="T57" fmla="*/ 10104 h 14"/>
                <a:gd name="T58" fmla="*/ 1626 w 18"/>
                <a:gd name="T59" fmla="*/ 2021 h 14"/>
                <a:gd name="T60" fmla="*/ 1626 w 18"/>
                <a:gd name="T61" fmla="*/ 0 h 14"/>
                <a:gd name="T62" fmla="*/ 0 w 18"/>
                <a:gd name="T63" fmla="*/ 0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14"/>
                <a:gd name="T98" fmla="*/ 18 w 1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14">
                  <a:moveTo>
                    <a:pt x="0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8" name="Freeform 481"/>
            <p:cNvSpPr>
              <a:spLocks noChangeArrowheads="1"/>
            </p:cNvSpPr>
            <p:nvPr/>
          </p:nvSpPr>
          <p:spPr bwMode="auto">
            <a:xfrm>
              <a:off x="5384151" y="3042647"/>
              <a:ext cx="19019" cy="10607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0 h 10"/>
                <a:gd name="T14" fmla="*/ 2147483647 w 21"/>
                <a:gd name="T15" fmla="*/ 0 h 10"/>
                <a:gd name="T16" fmla="*/ 2147483647 w 21"/>
                <a:gd name="T17" fmla="*/ 2147483647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2147483647 w 21"/>
                <a:gd name="T31" fmla="*/ 2147483647 h 10"/>
                <a:gd name="T32" fmla="*/ 2147483647 w 21"/>
                <a:gd name="T33" fmla="*/ 2147483647 h 10"/>
                <a:gd name="T34" fmla="*/ 2147483647 w 21"/>
                <a:gd name="T35" fmla="*/ 2147483647 h 10"/>
                <a:gd name="T36" fmla="*/ 2147483647 w 21"/>
                <a:gd name="T37" fmla="*/ 2147483647 h 10"/>
                <a:gd name="T38" fmla="*/ 2147483647 w 21"/>
                <a:gd name="T39" fmla="*/ 2147483647 h 10"/>
                <a:gd name="T40" fmla="*/ 2147483647 w 21"/>
                <a:gd name="T41" fmla="*/ 2147483647 h 10"/>
                <a:gd name="T42" fmla="*/ 2147483647 w 21"/>
                <a:gd name="T43" fmla="*/ 2147483647 h 10"/>
                <a:gd name="T44" fmla="*/ 2147483647 w 21"/>
                <a:gd name="T45" fmla="*/ 2147483647 h 10"/>
                <a:gd name="T46" fmla="*/ 2147483647 w 21"/>
                <a:gd name="T47" fmla="*/ 2147483647 h 10"/>
                <a:gd name="T48" fmla="*/ 2147483647 w 21"/>
                <a:gd name="T49" fmla="*/ 2147483647 h 10"/>
                <a:gd name="T50" fmla="*/ 2147483647 w 21"/>
                <a:gd name="T51" fmla="*/ 2147483647 h 10"/>
                <a:gd name="T52" fmla="*/ 2147483647 w 21"/>
                <a:gd name="T53" fmla="*/ 2147483647 h 10"/>
                <a:gd name="T54" fmla="*/ 2147483647 w 21"/>
                <a:gd name="T55" fmla="*/ 2147483647 h 10"/>
                <a:gd name="T56" fmla="*/ 2147483647 w 21"/>
                <a:gd name="T57" fmla="*/ 2147483647 h 10"/>
                <a:gd name="T58" fmla="*/ 2147483647 w 21"/>
                <a:gd name="T59" fmla="*/ 2147483647 h 10"/>
                <a:gd name="T60" fmla="*/ 2147483647 w 21"/>
                <a:gd name="T61" fmla="*/ 2147483647 h 10"/>
                <a:gd name="T62" fmla="*/ 2147483647 w 21"/>
                <a:gd name="T63" fmla="*/ 2147483647 h 10"/>
                <a:gd name="T64" fmla="*/ 2147483647 w 21"/>
                <a:gd name="T65" fmla="*/ 2147483647 h 10"/>
                <a:gd name="T66" fmla="*/ 2147483647 w 21"/>
                <a:gd name="T67" fmla="*/ 2147483647 h 10"/>
                <a:gd name="T68" fmla="*/ 2147483647 w 21"/>
                <a:gd name="T69" fmla="*/ 2147483647 h 10"/>
                <a:gd name="T70" fmla="*/ 2147483647 w 21"/>
                <a:gd name="T71" fmla="*/ 2147483647 h 10"/>
                <a:gd name="T72" fmla="*/ 2147483647 w 21"/>
                <a:gd name="T73" fmla="*/ 2147483647 h 10"/>
                <a:gd name="T74" fmla="*/ 2147483647 w 21"/>
                <a:gd name="T75" fmla="*/ 2147483647 h 10"/>
                <a:gd name="T76" fmla="*/ 2147483647 w 21"/>
                <a:gd name="T77" fmla="*/ 2147483647 h 10"/>
                <a:gd name="T78" fmla="*/ 2147483647 w 21"/>
                <a:gd name="T79" fmla="*/ 2147483647 h 10"/>
                <a:gd name="T80" fmla="*/ 2147483647 w 21"/>
                <a:gd name="T81" fmla="*/ 2147483647 h 10"/>
                <a:gd name="T82" fmla="*/ 0 w 21"/>
                <a:gd name="T83" fmla="*/ 2147483647 h 10"/>
                <a:gd name="T84" fmla="*/ 2147483647 w 21"/>
                <a:gd name="T85" fmla="*/ 2147483647 h 10"/>
                <a:gd name="T86" fmla="*/ 2147483647 w 21"/>
                <a:gd name="T87" fmla="*/ 2147483647 h 10"/>
                <a:gd name="T88" fmla="*/ 2147483647 w 21"/>
                <a:gd name="T89" fmla="*/ 2147483647 h 10"/>
                <a:gd name="T90" fmla="*/ 2147483647 w 21"/>
                <a:gd name="T91" fmla="*/ 2147483647 h 10"/>
                <a:gd name="T92" fmla="*/ 0 w 21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0"/>
                <a:gd name="T143" fmla="*/ 21 w 21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0">
                  <a:moveTo>
                    <a:pt x="5" y="0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69" name="Freeform 482"/>
            <p:cNvSpPr>
              <a:spLocks noChangeArrowheads="1"/>
            </p:cNvSpPr>
            <p:nvPr/>
          </p:nvSpPr>
          <p:spPr bwMode="auto">
            <a:xfrm>
              <a:off x="5409023" y="3039108"/>
              <a:ext cx="11704" cy="14145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0 w 12"/>
                <a:gd name="T49" fmla="*/ 2147483647 h 14"/>
                <a:gd name="T50" fmla="*/ 0 w 12"/>
                <a:gd name="T51" fmla="*/ 2147483647 h 14"/>
                <a:gd name="T52" fmla="*/ 0 w 12"/>
                <a:gd name="T53" fmla="*/ 2147483647 h 14"/>
                <a:gd name="T54" fmla="*/ 0 w 12"/>
                <a:gd name="T55" fmla="*/ 2147483647 h 14"/>
                <a:gd name="T56" fmla="*/ 0 w 12"/>
                <a:gd name="T57" fmla="*/ 2147483647 h 14"/>
                <a:gd name="T58" fmla="*/ 0 w 12"/>
                <a:gd name="T59" fmla="*/ 2147483647 h 14"/>
                <a:gd name="T60" fmla="*/ 0 w 12"/>
                <a:gd name="T61" fmla="*/ 0 h 14"/>
                <a:gd name="T62" fmla="*/ 0 w 12"/>
                <a:gd name="T63" fmla="*/ 0 h 14"/>
                <a:gd name="T64" fmla="*/ 0 w 12"/>
                <a:gd name="T65" fmla="*/ 0 h 14"/>
                <a:gd name="T66" fmla="*/ 0 w 12"/>
                <a:gd name="T67" fmla="*/ 0 h 14"/>
                <a:gd name="T68" fmla="*/ 2147483647 w 12"/>
                <a:gd name="T69" fmla="*/ 0 h 14"/>
                <a:gd name="T70" fmla="*/ 2147483647 w 12"/>
                <a:gd name="T71" fmla="*/ 2147483647 h 14"/>
                <a:gd name="T72" fmla="*/ 2147483647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2147483647 h 14"/>
                <a:gd name="T88" fmla="*/ 2147483647 w 12"/>
                <a:gd name="T89" fmla="*/ 2147483647 h 14"/>
                <a:gd name="T90" fmla="*/ 2147483647 w 12"/>
                <a:gd name="T91" fmla="*/ 2147483647 h 14"/>
                <a:gd name="T92" fmla="*/ 2147483647 w 12"/>
                <a:gd name="T93" fmla="*/ 2147483647 h 14"/>
                <a:gd name="T94" fmla="*/ 2147483647 w 12"/>
                <a:gd name="T95" fmla="*/ 2147483647 h 14"/>
                <a:gd name="T96" fmla="*/ 2147483647 w 12"/>
                <a:gd name="T97" fmla="*/ 2147483647 h 14"/>
                <a:gd name="T98" fmla="*/ 2147483647 w 12"/>
                <a:gd name="T99" fmla="*/ 2147483647 h 14"/>
                <a:gd name="T100" fmla="*/ 2147483647 w 12"/>
                <a:gd name="T101" fmla="*/ 2147483647 h 14"/>
                <a:gd name="T102" fmla="*/ 2147483647 w 12"/>
                <a:gd name="T103" fmla="*/ 2147483647 h 14"/>
                <a:gd name="T104" fmla="*/ 2147483647 w 12"/>
                <a:gd name="T105" fmla="*/ 2147483647 h 14"/>
                <a:gd name="T106" fmla="*/ 2147483647 w 12"/>
                <a:gd name="T107" fmla="*/ 2147483647 h 14"/>
                <a:gd name="T108" fmla="*/ 2147483647 w 12"/>
                <a:gd name="T109" fmla="*/ 2147483647 h 14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"/>
                <a:gd name="T166" fmla="*/ 0 h 14"/>
                <a:gd name="T167" fmla="*/ 12 w 12"/>
                <a:gd name="T168" fmla="*/ 14 h 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" h="14">
                  <a:moveTo>
                    <a:pt x="5" y="0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6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0" name="Freeform 483"/>
            <p:cNvSpPr>
              <a:spLocks noChangeArrowheads="1"/>
            </p:cNvSpPr>
            <p:nvPr/>
          </p:nvSpPr>
          <p:spPr bwMode="auto">
            <a:xfrm>
              <a:off x="5422190" y="3042647"/>
              <a:ext cx="8778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0 h 10"/>
                <a:gd name="T10" fmla="*/ 2147483647 w 9"/>
                <a:gd name="T11" fmla="*/ 0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2147483647 w 9"/>
                <a:gd name="T23" fmla="*/ 2147483647 h 10"/>
                <a:gd name="T24" fmla="*/ 2147483647 w 9"/>
                <a:gd name="T25" fmla="*/ 2147483647 h 10"/>
                <a:gd name="T26" fmla="*/ 2147483647 w 9"/>
                <a:gd name="T27" fmla="*/ 2147483647 h 10"/>
                <a:gd name="T28" fmla="*/ 2147483647 w 9"/>
                <a:gd name="T29" fmla="*/ 2147483647 h 10"/>
                <a:gd name="T30" fmla="*/ 2147483647 w 9"/>
                <a:gd name="T31" fmla="*/ 2147483647 h 10"/>
                <a:gd name="T32" fmla="*/ 0 w 9"/>
                <a:gd name="T33" fmla="*/ 2147483647 h 10"/>
                <a:gd name="T34" fmla="*/ 0 w 9"/>
                <a:gd name="T35" fmla="*/ 2147483647 h 10"/>
                <a:gd name="T36" fmla="*/ 0 w 9"/>
                <a:gd name="T37" fmla="*/ 2147483647 h 10"/>
                <a:gd name="T38" fmla="*/ 0 w 9"/>
                <a:gd name="T39" fmla="*/ 2147483647 h 10"/>
                <a:gd name="T40" fmla="*/ 0 w 9"/>
                <a:gd name="T41" fmla="*/ 2147483647 h 10"/>
                <a:gd name="T42" fmla="*/ 2147483647 w 9"/>
                <a:gd name="T43" fmla="*/ 0 h 10"/>
                <a:gd name="T44" fmla="*/ 2147483647 w 9"/>
                <a:gd name="T45" fmla="*/ 0 h 10"/>
                <a:gd name="T46" fmla="*/ 2147483647 w 9"/>
                <a:gd name="T47" fmla="*/ 2147483647 h 10"/>
                <a:gd name="T48" fmla="*/ 2147483647 w 9"/>
                <a:gd name="T49" fmla="*/ 2147483647 h 10"/>
                <a:gd name="T50" fmla="*/ 2147483647 w 9"/>
                <a:gd name="T51" fmla="*/ 2147483647 h 10"/>
                <a:gd name="T52" fmla="*/ 2147483647 w 9"/>
                <a:gd name="T53" fmla="*/ 2147483647 h 10"/>
                <a:gd name="T54" fmla="*/ 2147483647 w 9"/>
                <a:gd name="T55" fmla="*/ 2147483647 h 10"/>
                <a:gd name="T56" fmla="*/ 2147483647 w 9"/>
                <a:gd name="T57" fmla="*/ 2147483647 h 10"/>
                <a:gd name="T58" fmla="*/ 2147483647 w 9"/>
                <a:gd name="T59" fmla="*/ 2147483647 h 10"/>
                <a:gd name="T60" fmla="*/ 2147483647 w 9"/>
                <a:gd name="T61" fmla="*/ 2147483647 h 10"/>
                <a:gd name="T62" fmla="*/ 2147483647 w 9"/>
                <a:gd name="T63" fmla="*/ 2147483647 h 10"/>
                <a:gd name="T64" fmla="*/ 2147483647 w 9"/>
                <a:gd name="T65" fmla="*/ 2147483647 h 10"/>
                <a:gd name="T66" fmla="*/ 2147483647 w 9"/>
                <a:gd name="T67" fmla="*/ 2147483647 h 10"/>
                <a:gd name="T68" fmla="*/ 2147483647 w 9"/>
                <a:gd name="T69" fmla="*/ 2147483647 h 10"/>
                <a:gd name="T70" fmla="*/ 2147483647 w 9"/>
                <a:gd name="T71" fmla="*/ 2147483647 h 10"/>
                <a:gd name="T72" fmla="*/ 2147483647 w 9"/>
                <a:gd name="T73" fmla="*/ 2147483647 h 10"/>
                <a:gd name="T74" fmla="*/ 2147483647 w 9"/>
                <a:gd name="T75" fmla="*/ 2147483647 h 10"/>
                <a:gd name="T76" fmla="*/ 2147483647 w 9"/>
                <a:gd name="T77" fmla="*/ 2147483647 h 10"/>
                <a:gd name="T78" fmla="*/ 2147483647 w 9"/>
                <a:gd name="T79" fmla="*/ 2147483647 h 10"/>
                <a:gd name="T80" fmla="*/ 2147483647 w 9"/>
                <a:gd name="T81" fmla="*/ 2147483647 h 10"/>
                <a:gd name="T82" fmla="*/ 2147483647 w 9"/>
                <a:gd name="T83" fmla="*/ 2147483647 h 10"/>
                <a:gd name="T84" fmla="*/ 2147483647 w 9"/>
                <a:gd name="T85" fmla="*/ 2147483647 h 10"/>
                <a:gd name="T86" fmla="*/ 2147483647 w 9"/>
                <a:gd name="T87" fmla="*/ 2147483647 h 10"/>
                <a:gd name="T88" fmla="*/ 2147483647 w 9"/>
                <a:gd name="T89" fmla="*/ 2147483647 h 10"/>
                <a:gd name="T90" fmla="*/ 2147483647 w 9"/>
                <a:gd name="T91" fmla="*/ 2147483647 h 10"/>
                <a:gd name="T92" fmla="*/ 2147483647 w 9"/>
                <a:gd name="T93" fmla="*/ 2147483647 h 10"/>
                <a:gd name="T94" fmla="*/ 2147483647 w 9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0"/>
                <a:gd name="T146" fmla="*/ 9 w 9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1" name="Freeform 484"/>
            <p:cNvSpPr>
              <a:spLocks noChangeArrowheads="1"/>
            </p:cNvSpPr>
            <p:nvPr/>
          </p:nvSpPr>
          <p:spPr bwMode="auto">
            <a:xfrm>
              <a:off x="5432441" y="3042647"/>
              <a:ext cx="16093" cy="10607"/>
            </a:xfrm>
            <a:custGeom>
              <a:avLst/>
              <a:gdLst>
                <a:gd name="T0" fmla="*/ 2147483647 w 18"/>
                <a:gd name="T1" fmla="*/ 0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0 h 10"/>
                <a:gd name="T16" fmla="*/ 2147483647 w 18"/>
                <a:gd name="T17" fmla="*/ 2147483647 h 10"/>
                <a:gd name="T18" fmla="*/ 2147483647 w 18"/>
                <a:gd name="T19" fmla="*/ 0 h 10"/>
                <a:gd name="T20" fmla="*/ 2147483647 w 18"/>
                <a:gd name="T21" fmla="*/ 0 h 10"/>
                <a:gd name="T22" fmla="*/ 2147483647 w 18"/>
                <a:gd name="T23" fmla="*/ 0 h 10"/>
                <a:gd name="T24" fmla="*/ 2147483647 w 18"/>
                <a:gd name="T25" fmla="*/ 2147483647 h 10"/>
                <a:gd name="T26" fmla="*/ 2147483647 w 18"/>
                <a:gd name="T27" fmla="*/ 2147483647 h 10"/>
                <a:gd name="T28" fmla="*/ 2147483647 w 18"/>
                <a:gd name="T29" fmla="*/ 2147483647 h 10"/>
                <a:gd name="T30" fmla="*/ 2147483647 w 18"/>
                <a:gd name="T31" fmla="*/ 2147483647 h 10"/>
                <a:gd name="T32" fmla="*/ 2147483647 w 18"/>
                <a:gd name="T33" fmla="*/ 2147483647 h 10"/>
                <a:gd name="T34" fmla="*/ 2147483647 w 18"/>
                <a:gd name="T35" fmla="*/ 2147483647 h 10"/>
                <a:gd name="T36" fmla="*/ 2147483647 w 18"/>
                <a:gd name="T37" fmla="*/ 2147483647 h 10"/>
                <a:gd name="T38" fmla="*/ 2147483647 w 18"/>
                <a:gd name="T39" fmla="*/ 2147483647 h 10"/>
                <a:gd name="T40" fmla="*/ 2147483647 w 18"/>
                <a:gd name="T41" fmla="*/ 2147483647 h 10"/>
                <a:gd name="T42" fmla="*/ 2147483647 w 18"/>
                <a:gd name="T43" fmla="*/ 2147483647 h 10"/>
                <a:gd name="T44" fmla="*/ 2147483647 w 18"/>
                <a:gd name="T45" fmla="*/ 2147483647 h 10"/>
                <a:gd name="T46" fmla="*/ 2147483647 w 18"/>
                <a:gd name="T47" fmla="*/ 2147483647 h 10"/>
                <a:gd name="T48" fmla="*/ 2147483647 w 18"/>
                <a:gd name="T49" fmla="*/ 2147483647 h 10"/>
                <a:gd name="T50" fmla="*/ 2147483647 w 18"/>
                <a:gd name="T51" fmla="*/ 2147483647 h 10"/>
                <a:gd name="T52" fmla="*/ 2147483647 w 18"/>
                <a:gd name="T53" fmla="*/ 2147483647 h 10"/>
                <a:gd name="T54" fmla="*/ 2147483647 w 18"/>
                <a:gd name="T55" fmla="*/ 2147483647 h 10"/>
                <a:gd name="T56" fmla="*/ 2147483647 w 18"/>
                <a:gd name="T57" fmla="*/ 2147483647 h 10"/>
                <a:gd name="T58" fmla="*/ 2147483647 w 18"/>
                <a:gd name="T59" fmla="*/ 2147483647 h 10"/>
                <a:gd name="T60" fmla="*/ 2147483647 w 18"/>
                <a:gd name="T61" fmla="*/ 2147483647 h 10"/>
                <a:gd name="T62" fmla="*/ 2147483647 w 18"/>
                <a:gd name="T63" fmla="*/ 2147483647 h 10"/>
                <a:gd name="T64" fmla="*/ 2147483647 w 18"/>
                <a:gd name="T65" fmla="*/ 2147483647 h 10"/>
                <a:gd name="T66" fmla="*/ 2147483647 w 18"/>
                <a:gd name="T67" fmla="*/ 2147483647 h 10"/>
                <a:gd name="T68" fmla="*/ 2147483647 w 18"/>
                <a:gd name="T69" fmla="*/ 2147483647 h 10"/>
                <a:gd name="T70" fmla="*/ 2147483647 w 18"/>
                <a:gd name="T71" fmla="*/ 2147483647 h 10"/>
                <a:gd name="T72" fmla="*/ 2147483647 w 18"/>
                <a:gd name="T73" fmla="*/ 2147483647 h 10"/>
                <a:gd name="T74" fmla="*/ 2147483647 w 18"/>
                <a:gd name="T75" fmla="*/ 2147483647 h 10"/>
                <a:gd name="T76" fmla="*/ 2147483647 w 18"/>
                <a:gd name="T77" fmla="*/ 2147483647 h 10"/>
                <a:gd name="T78" fmla="*/ 2147483647 w 18"/>
                <a:gd name="T79" fmla="*/ 2147483647 h 10"/>
                <a:gd name="T80" fmla="*/ 2147483647 w 18"/>
                <a:gd name="T81" fmla="*/ 2147483647 h 10"/>
                <a:gd name="T82" fmla="*/ 0 w 18"/>
                <a:gd name="T83" fmla="*/ 2147483647 h 10"/>
                <a:gd name="T84" fmla="*/ 2147483647 w 18"/>
                <a:gd name="T85" fmla="*/ 2147483647 h 10"/>
                <a:gd name="T86" fmla="*/ 2147483647 w 18"/>
                <a:gd name="T87" fmla="*/ 2147483647 h 10"/>
                <a:gd name="T88" fmla="*/ 2147483647 w 18"/>
                <a:gd name="T89" fmla="*/ 2147483647 h 10"/>
                <a:gd name="T90" fmla="*/ 0 w 18"/>
                <a:gd name="T91" fmla="*/ 2147483647 h 10"/>
                <a:gd name="T92" fmla="*/ 0 w 18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0"/>
                <a:gd name="T143" fmla="*/ 18 w 18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0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2" name="Freeform 485"/>
            <p:cNvSpPr>
              <a:spLocks noChangeArrowheads="1"/>
            </p:cNvSpPr>
            <p:nvPr/>
          </p:nvSpPr>
          <p:spPr bwMode="auto">
            <a:xfrm>
              <a:off x="5457312" y="3042647"/>
              <a:ext cx="7315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2147483647 h 10"/>
                <a:gd name="T10" fmla="*/ 2147483647 w 9"/>
                <a:gd name="T11" fmla="*/ 2147483647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0 w 9"/>
                <a:gd name="T23" fmla="*/ 2147483647 h 10"/>
                <a:gd name="T24" fmla="*/ 0 w 9"/>
                <a:gd name="T25" fmla="*/ 2147483647 h 10"/>
                <a:gd name="T26" fmla="*/ 0 w 9"/>
                <a:gd name="T27" fmla="*/ 2147483647 h 10"/>
                <a:gd name="T28" fmla="*/ 0 w 9"/>
                <a:gd name="T29" fmla="*/ 2147483647 h 10"/>
                <a:gd name="T30" fmla="*/ 0 w 9"/>
                <a:gd name="T31" fmla="*/ 2147483647 h 10"/>
                <a:gd name="T32" fmla="*/ 2147483647 w 9"/>
                <a:gd name="T33" fmla="*/ 0 h 10"/>
                <a:gd name="T34" fmla="*/ 2147483647 w 9"/>
                <a:gd name="T35" fmla="*/ 0 h 10"/>
                <a:gd name="T36" fmla="*/ 2147483647 w 9"/>
                <a:gd name="T37" fmla="*/ 0 h 10"/>
                <a:gd name="T38" fmla="*/ 2147483647 w 9"/>
                <a:gd name="T39" fmla="*/ 2147483647 h 10"/>
                <a:gd name="T40" fmla="*/ 2147483647 w 9"/>
                <a:gd name="T41" fmla="*/ 2147483647 h 10"/>
                <a:gd name="T42" fmla="*/ 2147483647 w 9"/>
                <a:gd name="T43" fmla="*/ 2147483647 h 10"/>
                <a:gd name="T44" fmla="*/ 2147483647 w 9"/>
                <a:gd name="T45" fmla="*/ 2147483647 h 10"/>
                <a:gd name="T46" fmla="*/ 2147483647 w 9"/>
                <a:gd name="T47" fmla="*/ 2147483647 h 10"/>
                <a:gd name="T48" fmla="*/ 2147483647 w 9"/>
                <a:gd name="T49" fmla="*/ 2147483647 h 10"/>
                <a:gd name="T50" fmla="*/ 2147483647 w 9"/>
                <a:gd name="T51" fmla="*/ 2147483647 h 10"/>
                <a:gd name="T52" fmla="*/ 2147483647 w 9"/>
                <a:gd name="T53" fmla="*/ 2147483647 h 10"/>
                <a:gd name="T54" fmla="*/ 2147483647 w 9"/>
                <a:gd name="T55" fmla="*/ 2147483647 h 10"/>
                <a:gd name="T56" fmla="*/ 2147483647 w 9"/>
                <a:gd name="T57" fmla="*/ 2147483647 h 10"/>
                <a:gd name="T58" fmla="*/ 2147483647 w 9"/>
                <a:gd name="T59" fmla="*/ 2147483647 h 10"/>
                <a:gd name="T60" fmla="*/ 2147483647 w 9"/>
                <a:gd name="T61" fmla="*/ 2147483647 h 10"/>
                <a:gd name="T62" fmla="*/ 2147483647 w 9"/>
                <a:gd name="T63" fmla="*/ 2147483647 h 10"/>
                <a:gd name="T64" fmla="*/ 2147483647 w 9"/>
                <a:gd name="T65" fmla="*/ 2147483647 h 10"/>
                <a:gd name="T66" fmla="*/ 2147483647 w 9"/>
                <a:gd name="T67" fmla="*/ 2147483647 h 10"/>
                <a:gd name="T68" fmla="*/ 2147483647 w 9"/>
                <a:gd name="T69" fmla="*/ 2147483647 h 10"/>
                <a:gd name="T70" fmla="*/ 2147483647 w 9"/>
                <a:gd name="T71" fmla="*/ 2147483647 h 10"/>
                <a:gd name="T72" fmla="*/ 2147483647 w 9"/>
                <a:gd name="T73" fmla="*/ 2147483647 h 10"/>
                <a:gd name="T74" fmla="*/ 2147483647 w 9"/>
                <a:gd name="T75" fmla="*/ 2147483647 h 10"/>
                <a:gd name="T76" fmla="*/ 2147483647 w 9"/>
                <a:gd name="T77" fmla="*/ 2147483647 h 10"/>
                <a:gd name="T78" fmla="*/ 2147483647 w 9"/>
                <a:gd name="T79" fmla="*/ 2147483647 h 10"/>
                <a:gd name="T80" fmla="*/ 2147483647 w 9"/>
                <a:gd name="T81" fmla="*/ 2147483647 h 10"/>
                <a:gd name="T82" fmla="*/ 2147483647 w 9"/>
                <a:gd name="T83" fmla="*/ 2147483647 h 10"/>
                <a:gd name="T84" fmla="*/ 2147483647 w 9"/>
                <a:gd name="T85" fmla="*/ 2147483647 h 10"/>
                <a:gd name="T86" fmla="*/ 2147483647 w 9"/>
                <a:gd name="T87" fmla="*/ 2147483647 h 10"/>
                <a:gd name="T88" fmla="*/ 2147483647 w 9"/>
                <a:gd name="T89" fmla="*/ 2147483647 h 10"/>
                <a:gd name="T90" fmla="*/ 2147483647 w 9"/>
                <a:gd name="T91" fmla="*/ 2147483647 h 10"/>
                <a:gd name="T92" fmla="*/ 2147483647 w 9"/>
                <a:gd name="T93" fmla="*/ 2147483647 h 10"/>
                <a:gd name="T94" fmla="*/ 2147483647 w 9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0"/>
                <a:gd name="T146" fmla="*/ 9 w 9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0">
                  <a:moveTo>
                    <a:pt x="9" y="8"/>
                  </a:move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3" name="Freeform 486"/>
            <p:cNvSpPr>
              <a:spLocks noChangeArrowheads="1"/>
            </p:cNvSpPr>
            <p:nvPr/>
          </p:nvSpPr>
          <p:spPr bwMode="auto">
            <a:xfrm>
              <a:off x="5469017" y="3042647"/>
              <a:ext cx="7315" cy="10607"/>
            </a:xfrm>
            <a:custGeom>
              <a:avLst/>
              <a:gdLst>
                <a:gd name="T0" fmla="*/ 2147483647 w 10"/>
                <a:gd name="T1" fmla="*/ 0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0 w 10"/>
                <a:gd name="T7" fmla="*/ 2147483647 h 10"/>
                <a:gd name="T8" fmla="*/ 2147483647 w 10"/>
                <a:gd name="T9" fmla="*/ 2147483647 h 10"/>
                <a:gd name="T10" fmla="*/ 0 w 10"/>
                <a:gd name="T11" fmla="*/ 2147483647 h 10"/>
                <a:gd name="T12" fmla="*/ 0 w 10"/>
                <a:gd name="T13" fmla="*/ 2147483647 h 10"/>
                <a:gd name="T14" fmla="*/ 0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2147483647 w 10"/>
                <a:gd name="T31" fmla="*/ 2147483647 h 10"/>
                <a:gd name="T32" fmla="*/ 2147483647 w 10"/>
                <a:gd name="T33" fmla="*/ 2147483647 h 10"/>
                <a:gd name="T34" fmla="*/ 2147483647 w 10"/>
                <a:gd name="T35" fmla="*/ 2147483647 h 10"/>
                <a:gd name="T36" fmla="*/ 2147483647 w 10"/>
                <a:gd name="T37" fmla="*/ 2147483647 h 10"/>
                <a:gd name="T38" fmla="*/ 0 w 10"/>
                <a:gd name="T39" fmla="*/ 2147483647 h 10"/>
                <a:gd name="T40" fmla="*/ 0 w 10"/>
                <a:gd name="T41" fmla="*/ 2147483647 h 10"/>
                <a:gd name="T42" fmla="*/ 0 w 10"/>
                <a:gd name="T43" fmla="*/ 2147483647 h 10"/>
                <a:gd name="T44" fmla="*/ 2147483647 w 10"/>
                <a:gd name="T45" fmla="*/ 0 h 10"/>
                <a:gd name="T46" fmla="*/ 2147483647 w 10"/>
                <a:gd name="T47" fmla="*/ 0 h 10"/>
                <a:gd name="T48" fmla="*/ 2147483647 w 10"/>
                <a:gd name="T49" fmla="*/ 2147483647 h 10"/>
                <a:gd name="T50" fmla="*/ 2147483647 w 10"/>
                <a:gd name="T51" fmla="*/ 2147483647 h 10"/>
                <a:gd name="T52" fmla="*/ 2147483647 w 10"/>
                <a:gd name="T53" fmla="*/ 2147483647 h 10"/>
                <a:gd name="T54" fmla="*/ 2147483647 w 10"/>
                <a:gd name="T55" fmla="*/ 2147483647 h 10"/>
                <a:gd name="T56" fmla="*/ 2147483647 w 10"/>
                <a:gd name="T57" fmla="*/ 2147483647 h 10"/>
                <a:gd name="T58" fmla="*/ 2147483647 w 10"/>
                <a:gd name="T59" fmla="*/ 2147483647 h 10"/>
                <a:gd name="T60" fmla="*/ 2147483647 w 10"/>
                <a:gd name="T61" fmla="*/ 2147483647 h 10"/>
                <a:gd name="T62" fmla="*/ 2147483647 w 10"/>
                <a:gd name="T63" fmla="*/ 2147483647 h 10"/>
                <a:gd name="T64" fmla="*/ 2147483647 w 10"/>
                <a:gd name="T65" fmla="*/ 2147483647 h 10"/>
                <a:gd name="T66" fmla="*/ 2147483647 w 10"/>
                <a:gd name="T67" fmla="*/ 2147483647 h 10"/>
                <a:gd name="T68" fmla="*/ 2147483647 w 10"/>
                <a:gd name="T69" fmla="*/ 2147483647 h 10"/>
                <a:gd name="T70" fmla="*/ 2147483647 w 10"/>
                <a:gd name="T71" fmla="*/ 2147483647 h 10"/>
                <a:gd name="T72" fmla="*/ 2147483647 w 10"/>
                <a:gd name="T73" fmla="*/ 2147483647 h 10"/>
                <a:gd name="T74" fmla="*/ 2147483647 w 10"/>
                <a:gd name="T75" fmla="*/ 2147483647 h 10"/>
                <a:gd name="T76" fmla="*/ 2147483647 w 10"/>
                <a:gd name="T77" fmla="*/ 2147483647 h 10"/>
                <a:gd name="T78" fmla="*/ 2147483647 w 10"/>
                <a:gd name="T79" fmla="*/ 2147483647 h 10"/>
                <a:gd name="T80" fmla="*/ 2147483647 w 10"/>
                <a:gd name="T81" fmla="*/ 2147483647 h 10"/>
                <a:gd name="T82" fmla="*/ 2147483647 w 10"/>
                <a:gd name="T83" fmla="*/ 2147483647 h 10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10"/>
                <a:gd name="T128" fmla="*/ 10 w 10"/>
                <a:gd name="T129" fmla="*/ 10 h 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10">
                  <a:moveTo>
                    <a:pt x="5" y="1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0"/>
                  </a:lnTo>
                  <a:close/>
                  <a:moveTo>
                    <a:pt x="5" y="8"/>
                  </a:moveTo>
                  <a:lnTo>
                    <a:pt x="5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4" name="Freeform 487"/>
            <p:cNvSpPr>
              <a:spLocks noChangeArrowheads="1"/>
            </p:cNvSpPr>
            <p:nvPr/>
          </p:nvSpPr>
          <p:spPr bwMode="auto">
            <a:xfrm>
              <a:off x="5477795" y="3042647"/>
              <a:ext cx="17556" cy="10607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0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0 h 10"/>
                <a:gd name="T12" fmla="*/ 2147483647 w 19"/>
                <a:gd name="T13" fmla="*/ 0 h 10"/>
                <a:gd name="T14" fmla="*/ 2147483647 w 19"/>
                <a:gd name="T15" fmla="*/ 0 h 10"/>
                <a:gd name="T16" fmla="*/ 2147483647 w 19"/>
                <a:gd name="T17" fmla="*/ 2147483647 h 10"/>
                <a:gd name="T18" fmla="*/ 2147483647 w 19"/>
                <a:gd name="T19" fmla="*/ 0 h 10"/>
                <a:gd name="T20" fmla="*/ 2147483647 w 19"/>
                <a:gd name="T21" fmla="*/ 0 h 10"/>
                <a:gd name="T22" fmla="*/ 2147483647 w 19"/>
                <a:gd name="T23" fmla="*/ 0 h 10"/>
                <a:gd name="T24" fmla="*/ 2147483647 w 19"/>
                <a:gd name="T25" fmla="*/ 2147483647 h 10"/>
                <a:gd name="T26" fmla="*/ 2147483647 w 19"/>
                <a:gd name="T27" fmla="*/ 2147483647 h 10"/>
                <a:gd name="T28" fmla="*/ 2147483647 w 19"/>
                <a:gd name="T29" fmla="*/ 2147483647 h 10"/>
                <a:gd name="T30" fmla="*/ 2147483647 w 19"/>
                <a:gd name="T31" fmla="*/ 2147483647 h 10"/>
                <a:gd name="T32" fmla="*/ 2147483647 w 19"/>
                <a:gd name="T33" fmla="*/ 2147483647 h 10"/>
                <a:gd name="T34" fmla="*/ 2147483647 w 19"/>
                <a:gd name="T35" fmla="*/ 2147483647 h 10"/>
                <a:gd name="T36" fmla="*/ 2147483647 w 19"/>
                <a:gd name="T37" fmla="*/ 2147483647 h 10"/>
                <a:gd name="T38" fmla="*/ 2147483647 w 19"/>
                <a:gd name="T39" fmla="*/ 2147483647 h 10"/>
                <a:gd name="T40" fmla="*/ 2147483647 w 19"/>
                <a:gd name="T41" fmla="*/ 2147483647 h 10"/>
                <a:gd name="T42" fmla="*/ 2147483647 w 19"/>
                <a:gd name="T43" fmla="*/ 2147483647 h 10"/>
                <a:gd name="T44" fmla="*/ 2147483647 w 19"/>
                <a:gd name="T45" fmla="*/ 2147483647 h 10"/>
                <a:gd name="T46" fmla="*/ 2147483647 w 19"/>
                <a:gd name="T47" fmla="*/ 2147483647 h 10"/>
                <a:gd name="T48" fmla="*/ 2147483647 w 19"/>
                <a:gd name="T49" fmla="*/ 2147483647 h 10"/>
                <a:gd name="T50" fmla="*/ 2147483647 w 19"/>
                <a:gd name="T51" fmla="*/ 2147483647 h 10"/>
                <a:gd name="T52" fmla="*/ 2147483647 w 19"/>
                <a:gd name="T53" fmla="*/ 2147483647 h 10"/>
                <a:gd name="T54" fmla="*/ 2147483647 w 19"/>
                <a:gd name="T55" fmla="*/ 2147483647 h 10"/>
                <a:gd name="T56" fmla="*/ 2147483647 w 19"/>
                <a:gd name="T57" fmla="*/ 2147483647 h 10"/>
                <a:gd name="T58" fmla="*/ 2147483647 w 19"/>
                <a:gd name="T59" fmla="*/ 2147483647 h 10"/>
                <a:gd name="T60" fmla="*/ 2147483647 w 19"/>
                <a:gd name="T61" fmla="*/ 2147483647 h 10"/>
                <a:gd name="T62" fmla="*/ 2147483647 w 19"/>
                <a:gd name="T63" fmla="*/ 2147483647 h 10"/>
                <a:gd name="T64" fmla="*/ 2147483647 w 19"/>
                <a:gd name="T65" fmla="*/ 2147483647 h 10"/>
                <a:gd name="T66" fmla="*/ 2147483647 w 19"/>
                <a:gd name="T67" fmla="*/ 2147483647 h 10"/>
                <a:gd name="T68" fmla="*/ 2147483647 w 19"/>
                <a:gd name="T69" fmla="*/ 2147483647 h 10"/>
                <a:gd name="T70" fmla="*/ 2147483647 w 19"/>
                <a:gd name="T71" fmla="*/ 2147483647 h 10"/>
                <a:gd name="T72" fmla="*/ 2147483647 w 19"/>
                <a:gd name="T73" fmla="*/ 2147483647 h 10"/>
                <a:gd name="T74" fmla="*/ 2147483647 w 19"/>
                <a:gd name="T75" fmla="*/ 2147483647 h 10"/>
                <a:gd name="T76" fmla="*/ 2147483647 w 19"/>
                <a:gd name="T77" fmla="*/ 2147483647 h 10"/>
                <a:gd name="T78" fmla="*/ 2147483647 w 19"/>
                <a:gd name="T79" fmla="*/ 2147483647 h 10"/>
                <a:gd name="T80" fmla="*/ 2147483647 w 19"/>
                <a:gd name="T81" fmla="*/ 2147483647 h 10"/>
                <a:gd name="T82" fmla="*/ 0 w 19"/>
                <a:gd name="T83" fmla="*/ 2147483647 h 10"/>
                <a:gd name="T84" fmla="*/ 0 w 19"/>
                <a:gd name="T85" fmla="*/ 2147483647 h 10"/>
                <a:gd name="T86" fmla="*/ 2147483647 w 19"/>
                <a:gd name="T87" fmla="*/ 2147483647 h 10"/>
                <a:gd name="T88" fmla="*/ 0 w 19"/>
                <a:gd name="T89" fmla="*/ 2147483647 h 10"/>
                <a:gd name="T90" fmla="*/ 0 w 19"/>
                <a:gd name="T91" fmla="*/ 2147483647 h 10"/>
                <a:gd name="T92" fmla="*/ 0 w 19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0"/>
                <a:gd name="T143" fmla="*/ 19 w 19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5" name="Freeform 488"/>
            <p:cNvSpPr>
              <a:spLocks noChangeArrowheads="1"/>
            </p:cNvSpPr>
            <p:nvPr/>
          </p:nvSpPr>
          <p:spPr bwMode="auto">
            <a:xfrm>
              <a:off x="5496824" y="3039108"/>
              <a:ext cx="4389" cy="14145"/>
            </a:xfrm>
            <a:custGeom>
              <a:avLst/>
              <a:gdLst>
                <a:gd name="T0" fmla="*/ 2147483647 w 5"/>
                <a:gd name="T1" fmla="*/ 0 h 14"/>
                <a:gd name="T2" fmla="*/ 2147483647 w 5"/>
                <a:gd name="T3" fmla="*/ 2147483647 h 14"/>
                <a:gd name="T4" fmla="*/ 2147483647 w 5"/>
                <a:gd name="T5" fmla="*/ 2147483647 h 14"/>
                <a:gd name="T6" fmla="*/ 0 w 5"/>
                <a:gd name="T7" fmla="*/ 2147483647 h 14"/>
                <a:gd name="T8" fmla="*/ 2147483647 w 5"/>
                <a:gd name="T9" fmla="*/ 0 h 14"/>
                <a:gd name="T10" fmla="*/ 2147483647 w 5"/>
                <a:gd name="T11" fmla="*/ 0 h 14"/>
                <a:gd name="T12" fmla="*/ 2147483647 w 5"/>
                <a:gd name="T13" fmla="*/ 0 h 14"/>
                <a:gd name="T14" fmla="*/ 2147483647 w 5"/>
                <a:gd name="T15" fmla="*/ 0 h 14"/>
                <a:gd name="T16" fmla="*/ 2147483647 w 5"/>
                <a:gd name="T17" fmla="*/ 2147483647 h 14"/>
                <a:gd name="T18" fmla="*/ 2147483647 w 5"/>
                <a:gd name="T19" fmla="*/ 2147483647 h 14"/>
                <a:gd name="T20" fmla="*/ 2147483647 w 5"/>
                <a:gd name="T21" fmla="*/ 2147483647 h 14"/>
                <a:gd name="T22" fmla="*/ 2147483647 w 5"/>
                <a:gd name="T23" fmla="*/ 2147483647 h 14"/>
                <a:gd name="T24" fmla="*/ 2147483647 w 5"/>
                <a:gd name="T25" fmla="*/ 2147483647 h 14"/>
                <a:gd name="T26" fmla="*/ 2147483647 w 5"/>
                <a:gd name="T27" fmla="*/ 2147483647 h 14"/>
                <a:gd name="T28" fmla="*/ 0 w 5"/>
                <a:gd name="T29" fmla="*/ 2147483647 h 14"/>
                <a:gd name="T30" fmla="*/ 0 w 5"/>
                <a:gd name="T31" fmla="*/ 2147483647 h 14"/>
                <a:gd name="T32" fmla="*/ 0 w 5"/>
                <a:gd name="T33" fmla="*/ 2147483647 h 14"/>
                <a:gd name="T34" fmla="*/ 0 w 5"/>
                <a:gd name="T35" fmla="*/ 0 h 14"/>
                <a:gd name="T36" fmla="*/ 0 w 5"/>
                <a:gd name="T37" fmla="*/ 0 h 14"/>
                <a:gd name="T38" fmla="*/ 2147483647 w 5"/>
                <a:gd name="T39" fmla="*/ 0 h 14"/>
                <a:gd name="T40" fmla="*/ 2147483647 w 5"/>
                <a:gd name="T41" fmla="*/ 0 h 14"/>
                <a:gd name="T42" fmla="*/ 2147483647 w 5"/>
                <a:gd name="T43" fmla="*/ 2147483647 h 14"/>
                <a:gd name="T44" fmla="*/ 2147483647 w 5"/>
                <a:gd name="T45" fmla="*/ 2147483647 h 14"/>
                <a:gd name="T46" fmla="*/ 2147483647 w 5"/>
                <a:gd name="T47" fmla="*/ 2147483647 h 14"/>
                <a:gd name="T48" fmla="*/ 2147483647 w 5"/>
                <a:gd name="T49" fmla="*/ 2147483647 h 14"/>
                <a:gd name="T50" fmla="*/ 2147483647 w 5"/>
                <a:gd name="T51" fmla="*/ 2147483647 h 14"/>
                <a:gd name="T52" fmla="*/ 2147483647 w 5"/>
                <a:gd name="T53" fmla="*/ 2147483647 h 14"/>
                <a:gd name="T54" fmla="*/ 2147483647 w 5"/>
                <a:gd name="T55" fmla="*/ 2147483647 h 14"/>
                <a:gd name="T56" fmla="*/ 0 w 5"/>
                <a:gd name="T57" fmla="*/ 2147483647 h 14"/>
                <a:gd name="T58" fmla="*/ 0 w 5"/>
                <a:gd name="T59" fmla="*/ 2147483647 h 14"/>
                <a:gd name="T60" fmla="*/ 0 w 5"/>
                <a:gd name="T61" fmla="*/ 2147483647 h 14"/>
                <a:gd name="T62" fmla="*/ 0 w 5"/>
                <a:gd name="T63" fmla="*/ 2147483647 h 14"/>
                <a:gd name="T64" fmla="*/ 0 w 5"/>
                <a:gd name="T65" fmla="*/ 2147483647 h 14"/>
                <a:gd name="T66" fmla="*/ 0 w 5"/>
                <a:gd name="T67" fmla="*/ 2147483647 h 14"/>
                <a:gd name="T68" fmla="*/ 0 w 5"/>
                <a:gd name="T69" fmla="*/ 2147483647 h 14"/>
                <a:gd name="T70" fmla="*/ 0 w 5"/>
                <a:gd name="T71" fmla="*/ 2147483647 h 14"/>
                <a:gd name="T72" fmla="*/ 0 w 5"/>
                <a:gd name="T73" fmla="*/ 2147483647 h 14"/>
                <a:gd name="T74" fmla="*/ 0 w 5"/>
                <a:gd name="T75" fmla="*/ 2147483647 h 14"/>
                <a:gd name="T76" fmla="*/ 0 w 5"/>
                <a:gd name="T77" fmla="*/ 2147483647 h 14"/>
                <a:gd name="T78" fmla="*/ 0 w 5"/>
                <a:gd name="T79" fmla="*/ 2147483647 h 14"/>
                <a:gd name="T80" fmla="*/ 2147483647 w 5"/>
                <a:gd name="T81" fmla="*/ 2147483647 h 14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"/>
                <a:gd name="T124" fmla="*/ 0 h 14"/>
                <a:gd name="T125" fmla="*/ 5 w 5"/>
                <a:gd name="T126" fmla="*/ 14 h 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" h="14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  <a:moveTo>
                    <a:pt x="5" y="4"/>
                  </a:moveTo>
                  <a:lnTo>
                    <a:pt x="5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6" name="Freeform 489"/>
            <p:cNvSpPr>
              <a:spLocks noChangeArrowheads="1"/>
            </p:cNvSpPr>
            <p:nvPr/>
          </p:nvSpPr>
          <p:spPr bwMode="auto">
            <a:xfrm>
              <a:off x="5502676" y="3042647"/>
              <a:ext cx="11704" cy="10607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2147483647 w 12"/>
                <a:gd name="T9" fmla="*/ 0 h 10"/>
                <a:gd name="T10" fmla="*/ 2147483647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0 h 10"/>
                <a:gd name="T16" fmla="*/ 2147483647 w 12"/>
                <a:gd name="T17" fmla="*/ 0 h 10"/>
                <a:gd name="T18" fmla="*/ 2147483647 w 12"/>
                <a:gd name="T19" fmla="*/ 0 h 10"/>
                <a:gd name="T20" fmla="*/ 2147483647 w 12"/>
                <a:gd name="T21" fmla="*/ 0 h 10"/>
                <a:gd name="T22" fmla="*/ 2147483647 w 12"/>
                <a:gd name="T23" fmla="*/ 0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2147483647 h 10"/>
                <a:gd name="T44" fmla="*/ 2147483647 w 12"/>
                <a:gd name="T45" fmla="*/ 2147483647 h 10"/>
                <a:gd name="T46" fmla="*/ 2147483647 w 12"/>
                <a:gd name="T47" fmla="*/ 2147483647 h 10"/>
                <a:gd name="T48" fmla="*/ 2147483647 w 12"/>
                <a:gd name="T49" fmla="*/ 2147483647 h 10"/>
                <a:gd name="T50" fmla="*/ 2147483647 w 12"/>
                <a:gd name="T51" fmla="*/ 2147483647 h 10"/>
                <a:gd name="T52" fmla="*/ 2147483647 w 12"/>
                <a:gd name="T53" fmla="*/ 2147483647 h 10"/>
                <a:gd name="T54" fmla="*/ 2147483647 w 12"/>
                <a:gd name="T55" fmla="*/ 2147483647 h 10"/>
                <a:gd name="T56" fmla="*/ 2147483647 w 12"/>
                <a:gd name="T57" fmla="*/ 2147483647 h 10"/>
                <a:gd name="T58" fmla="*/ 2147483647 w 12"/>
                <a:gd name="T59" fmla="*/ 2147483647 h 10"/>
                <a:gd name="T60" fmla="*/ 2147483647 w 12"/>
                <a:gd name="T61" fmla="*/ 2147483647 h 10"/>
                <a:gd name="T62" fmla="*/ 2147483647 w 12"/>
                <a:gd name="T63" fmla="*/ 2147483647 h 10"/>
                <a:gd name="T64" fmla="*/ 2147483647 w 12"/>
                <a:gd name="T65" fmla="*/ 2147483647 h 10"/>
                <a:gd name="T66" fmla="*/ 2147483647 w 12"/>
                <a:gd name="T67" fmla="*/ 2147483647 h 10"/>
                <a:gd name="T68" fmla="*/ 2147483647 w 12"/>
                <a:gd name="T69" fmla="*/ 2147483647 h 10"/>
                <a:gd name="T70" fmla="*/ 2147483647 w 12"/>
                <a:gd name="T71" fmla="*/ 2147483647 h 10"/>
                <a:gd name="T72" fmla="*/ 2147483647 w 12"/>
                <a:gd name="T73" fmla="*/ 2147483647 h 10"/>
                <a:gd name="T74" fmla="*/ 2147483647 w 12"/>
                <a:gd name="T75" fmla="*/ 2147483647 h 10"/>
                <a:gd name="T76" fmla="*/ 2147483647 w 12"/>
                <a:gd name="T77" fmla="*/ 2147483647 h 10"/>
                <a:gd name="T78" fmla="*/ 2147483647 w 12"/>
                <a:gd name="T79" fmla="*/ 2147483647 h 10"/>
                <a:gd name="T80" fmla="*/ 2147483647 w 12"/>
                <a:gd name="T81" fmla="*/ 2147483647 h 10"/>
                <a:gd name="T82" fmla="*/ 2147483647 w 12"/>
                <a:gd name="T83" fmla="*/ 2147483647 h 10"/>
                <a:gd name="T84" fmla="*/ 2147483647 w 12"/>
                <a:gd name="T85" fmla="*/ 2147483647 h 10"/>
                <a:gd name="T86" fmla="*/ 0 w 12"/>
                <a:gd name="T87" fmla="*/ 2147483647 h 10"/>
                <a:gd name="T88" fmla="*/ 0 w 12"/>
                <a:gd name="T89" fmla="*/ 2147483647 h 10"/>
                <a:gd name="T90" fmla="*/ 0 w 12"/>
                <a:gd name="T91" fmla="*/ 2147483647 h 10"/>
                <a:gd name="T92" fmla="*/ 0 w 12"/>
                <a:gd name="T93" fmla="*/ 2147483647 h 10"/>
                <a:gd name="T94" fmla="*/ 0 w 12"/>
                <a:gd name="T95" fmla="*/ 2147483647 h 10"/>
                <a:gd name="T96" fmla="*/ 0 w 12"/>
                <a:gd name="T97" fmla="*/ 2147483647 h 10"/>
                <a:gd name="T98" fmla="*/ 0 w 12"/>
                <a:gd name="T99" fmla="*/ 2147483647 h 10"/>
                <a:gd name="T100" fmla="*/ 0 w 12"/>
                <a:gd name="T101" fmla="*/ 2147483647 h 10"/>
                <a:gd name="T102" fmla="*/ 0 w 12"/>
                <a:gd name="T103" fmla="*/ 2147483647 h 10"/>
                <a:gd name="T104" fmla="*/ 0 w 12"/>
                <a:gd name="T105" fmla="*/ 2147483647 h 10"/>
                <a:gd name="T106" fmla="*/ 0 w 12"/>
                <a:gd name="T107" fmla="*/ 2147483647 h 10"/>
                <a:gd name="T108" fmla="*/ 0 w 12"/>
                <a:gd name="T109" fmla="*/ 0 h 10"/>
                <a:gd name="T110" fmla="*/ 2147483647 w 12"/>
                <a:gd name="T111" fmla="*/ 0 h 10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"/>
                <a:gd name="T169" fmla="*/ 0 h 10"/>
                <a:gd name="T170" fmla="*/ 12 w 12"/>
                <a:gd name="T171" fmla="*/ 10 h 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7" name="Freeform 490"/>
            <p:cNvSpPr>
              <a:spLocks noChangeArrowheads="1"/>
            </p:cNvSpPr>
            <p:nvPr/>
          </p:nvSpPr>
          <p:spPr bwMode="auto">
            <a:xfrm>
              <a:off x="5514380" y="3039108"/>
              <a:ext cx="11704" cy="14145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2147483647 w 12"/>
                <a:gd name="T65" fmla="*/ 2147483647 h 14"/>
                <a:gd name="T66" fmla="*/ 2147483647 w 12"/>
                <a:gd name="T67" fmla="*/ 2147483647 h 14"/>
                <a:gd name="T68" fmla="*/ 2147483647 w 12"/>
                <a:gd name="T69" fmla="*/ 2147483647 h 14"/>
                <a:gd name="T70" fmla="*/ 2147483647 w 12"/>
                <a:gd name="T71" fmla="*/ 2147483647 h 14"/>
                <a:gd name="T72" fmla="*/ 2147483647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2147483647 h 14"/>
                <a:gd name="T88" fmla="*/ 2147483647 w 12"/>
                <a:gd name="T89" fmla="*/ 2147483647 h 14"/>
                <a:gd name="T90" fmla="*/ 0 w 12"/>
                <a:gd name="T91" fmla="*/ 2147483647 h 14"/>
                <a:gd name="T92" fmla="*/ 0 w 12"/>
                <a:gd name="T93" fmla="*/ 2147483647 h 14"/>
                <a:gd name="T94" fmla="*/ 0 w 12"/>
                <a:gd name="T95" fmla="*/ 2147483647 h 14"/>
                <a:gd name="T96" fmla="*/ 0 w 12"/>
                <a:gd name="T97" fmla="*/ 2147483647 h 14"/>
                <a:gd name="T98" fmla="*/ 0 w 12"/>
                <a:gd name="T99" fmla="*/ 2147483647 h 14"/>
                <a:gd name="T100" fmla="*/ 0 w 12"/>
                <a:gd name="T101" fmla="*/ 2147483647 h 14"/>
                <a:gd name="T102" fmla="*/ 0 w 12"/>
                <a:gd name="T103" fmla="*/ 2147483647 h 14"/>
                <a:gd name="T104" fmla="*/ 0 w 12"/>
                <a:gd name="T105" fmla="*/ 2147483647 h 14"/>
                <a:gd name="T106" fmla="*/ 0 w 12"/>
                <a:gd name="T107" fmla="*/ 2147483647 h 14"/>
                <a:gd name="T108" fmla="*/ 0 w 12"/>
                <a:gd name="T109" fmla="*/ 0 h 14"/>
                <a:gd name="T110" fmla="*/ 0 w 12"/>
                <a:gd name="T111" fmla="*/ 0 h 14"/>
                <a:gd name="T112" fmla="*/ 0 w 12"/>
                <a:gd name="T113" fmla="*/ 0 h 14"/>
                <a:gd name="T114" fmla="*/ 2147483647 w 12"/>
                <a:gd name="T115" fmla="*/ 0 h 14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"/>
                <a:gd name="T175" fmla="*/ 0 h 14"/>
                <a:gd name="T176" fmla="*/ 12 w 12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" h="14">
                  <a:moveTo>
                    <a:pt x="5" y="0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8" name="Freeform 491"/>
            <p:cNvSpPr>
              <a:spLocks noChangeArrowheads="1"/>
            </p:cNvSpPr>
            <p:nvPr/>
          </p:nvSpPr>
          <p:spPr bwMode="auto">
            <a:xfrm>
              <a:off x="5527548" y="3042647"/>
              <a:ext cx="8778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0 h 10"/>
                <a:gd name="T10" fmla="*/ 2147483647 w 9"/>
                <a:gd name="T11" fmla="*/ 0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2147483647 w 9"/>
                <a:gd name="T23" fmla="*/ 2147483647 h 10"/>
                <a:gd name="T24" fmla="*/ 2147483647 w 9"/>
                <a:gd name="T25" fmla="*/ 2147483647 h 10"/>
                <a:gd name="T26" fmla="*/ 2147483647 w 9"/>
                <a:gd name="T27" fmla="*/ 2147483647 h 10"/>
                <a:gd name="T28" fmla="*/ 2147483647 w 9"/>
                <a:gd name="T29" fmla="*/ 2147483647 h 10"/>
                <a:gd name="T30" fmla="*/ 2147483647 w 9"/>
                <a:gd name="T31" fmla="*/ 2147483647 h 10"/>
                <a:gd name="T32" fmla="*/ 0 w 9"/>
                <a:gd name="T33" fmla="*/ 2147483647 h 10"/>
                <a:gd name="T34" fmla="*/ 0 w 9"/>
                <a:gd name="T35" fmla="*/ 2147483647 h 10"/>
                <a:gd name="T36" fmla="*/ 0 w 9"/>
                <a:gd name="T37" fmla="*/ 2147483647 h 10"/>
                <a:gd name="T38" fmla="*/ 0 w 9"/>
                <a:gd name="T39" fmla="*/ 2147483647 h 10"/>
                <a:gd name="T40" fmla="*/ 0 w 9"/>
                <a:gd name="T41" fmla="*/ 2147483647 h 10"/>
                <a:gd name="T42" fmla="*/ 2147483647 w 9"/>
                <a:gd name="T43" fmla="*/ 0 h 10"/>
                <a:gd name="T44" fmla="*/ 2147483647 w 9"/>
                <a:gd name="T45" fmla="*/ 0 h 10"/>
                <a:gd name="T46" fmla="*/ 2147483647 w 9"/>
                <a:gd name="T47" fmla="*/ 2147483647 h 10"/>
                <a:gd name="T48" fmla="*/ 2147483647 w 9"/>
                <a:gd name="T49" fmla="*/ 2147483647 h 10"/>
                <a:gd name="T50" fmla="*/ 2147483647 w 9"/>
                <a:gd name="T51" fmla="*/ 2147483647 h 10"/>
                <a:gd name="T52" fmla="*/ 2147483647 w 9"/>
                <a:gd name="T53" fmla="*/ 2147483647 h 10"/>
                <a:gd name="T54" fmla="*/ 2147483647 w 9"/>
                <a:gd name="T55" fmla="*/ 2147483647 h 10"/>
                <a:gd name="T56" fmla="*/ 2147483647 w 9"/>
                <a:gd name="T57" fmla="*/ 2147483647 h 10"/>
                <a:gd name="T58" fmla="*/ 2147483647 w 9"/>
                <a:gd name="T59" fmla="*/ 2147483647 h 10"/>
                <a:gd name="T60" fmla="*/ 2147483647 w 9"/>
                <a:gd name="T61" fmla="*/ 2147483647 h 10"/>
                <a:gd name="T62" fmla="*/ 2147483647 w 9"/>
                <a:gd name="T63" fmla="*/ 2147483647 h 10"/>
                <a:gd name="T64" fmla="*/ 2147483647 w 9"/>
                <a:gd name="T65" fmla="*/ 2147483647 h 10"/>
                <a:gd name="T66" fmla="*/ 2147483647 w 9"/>
                <a:gd name="T67" fmla="*/ 2147483647 h 10"/>
                <a:gd name="T68" fmla="*/ 2147483647 w 9"/>
                <a:gd name="T69" fmla="*/ 2147483647 h 10"/>
                <a:gd name="T70" fmla="*/ 2147483647 w 9"/>
                <a:gd name="T71" fmla="*/ 2147483647 h 10"/>
                <a:gd name="T72" fmla="*/ 2147483647 w 9"/>
                <a:gd name="T73" fmla="*/ 2147483647 h 10"/>
                <a:gd name="T74" fmla="*/ 2147483647 w 9"/>
                <a:gd name="T75" fmla="*/ 2147483647 h 10"/>
                <a:gd name="T76" fmla="*/ 2147483647 w 9"/>
                <a:gd name="T77" fmla="*/ 2147483647 h 10"/>
                <a:gd name="T78" fmla="*/ 2147483647 w 9"/>
                <a:gd name="T79" fmla="*/ 2147483647 h 10"/>
                <a:gd name="T80" fmla="*/ 2147483647 w 9"/>
                <a:gd name="T81" fmla="*/ 2147483647 h 10"/>
                <a:gd name="T82" fmla="*/ 2147483647 w 9"/>
                <a:gd name="T83" fmla="*/ 2147483647 h 10"/>
                <a:gd name="T84" fmla="*/ 2147483647 w 9"/>
                <a:gd name="T85" fmla="*/ 2147483647 h 10"/>
                <a:gd name="T86" fmla="*/ 2147483647 w 9"/>
                <a:gd name="T87" fmla="*/ 2147483647 h 10"/>
                <a:gd name="T88" fmla="*/ 2147483647 w 9"/>
                <a:gd name="T89" fmla="*/ 2147483647 h 10"/>
                <a:gd name="T90" fmla="*/ 2147483647 w 9"/>
                <a:gd name="T91" fmla="*/ 2147483647 h 10"/>
                <a:gd name="T92" fmla="*/ 2147483647 w 9"/>
                <a:gd name="T93" fmla="*/ 2147483647 h 10"/>
                <a:gd name="T94" fmla="*/ 2147483647 w 9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0"/>
                <a:gd name="T146" fmla="*/ 9 w 9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79" name="Freeform 492"/>
            <p:cNvSpPr>
              <a:spLocks noChangeArrowheads="1"/>
            </p:cNvSpPr>
            <p:nvPr/>
          </p:nvSpPr>
          <p:spPr bwMode="auto">
            <a:xfrm>
              <a:off x="5369521" y="3039108"/>
              <a:ext cx="14630" cy="14145"/>
            </a:xfrm>
            <a:custGeom>
              <a:avLst/>
              <a:gdLst>
                <a:gd name="T0" fmla="*/ 0 w 18"/>
                <a:gd name="T1" fmla="*/ 0 h 14"/>
                <a:gd name="T2" fmla="*/ 7315 w 18"/>
                <a:gd name="T3" fmla="*/ 0 h 14"/>
                <a:gd name="T4" fmla="*/ 5689 w 18"/>
                <a:gd name="T5" fmla="*/ 0 h 14"/>
                <a:gd name="T6" fmla="*/ 5689 w 18"/>
                <a:gd name="T7" fmla="*/ 2021 h 14"/>
                <a:gd name="T8" fmla="*/ 5689 w 18"/>
                <a:gd name="T9" fmla="*/ 10104 h 14"/>
                <a:gd name="T10" fmla="*/ 5689 w 18"/>
                <a:gd name="T11" fmla="*/ 12124 h 14"/>
                <a:gd name="T12" fmla="*/ 7315 w 18"/>
                <a:gd name="T13" fmla="*/ 14145 h 14"/>
                <a:gd name="T14" fmla="*/ 8941 w 18"/>
                <a:gd name="T15" fmla="*/ 14145 h 14"/>
                <a:gd name="T16" fmla="*/ 11379 w 18"/>
                <a:gd name="T17" fmla="*/ 12124 h 14"/>
                <a:gd name="T18" fmla="*/ 11379 w 18"/>
                <a:gd name="T19" fmla="*/ 10104 h 14"/>
                <a:gd name="T20" fmla="*/ 11379 w 18"/>
                <a:gd name="T21" fmla="*/ 8083 h 14"/>
                <a:gd name="T22" fmla="*/ 11379 w 18"/>
                <a:gd name="T23" fmla="*/ 2021 h 14"/>
                <a:gd name="T24" fmla="*/ 11379 w 18"/>
                <a:gd name="T25" fmla="*/ 0 h 14"/>
                <a:gd name="T26" fmla="*/ 8941 w 18"/>
                <a:gd name="T27" fmla="*/ 0 h 14"/>
                <a:gd name="T28" fmla="*/ 14630 w 18"/>
                <a:gd name="T29" fmla="*/ 0 h 14"/>
                <a:gd name="T30" fmla="*/ 13004 w 18"/>
                <a:gd name="T31" fmla="*/ 0 h 14"/>
                <a:gd name="T32" fmla="*/ 13004 w 18"/>
                <a:gd name="T33" fmla="*/ 2021 h 14"/>
                <a:gd name="T34" fmla="*/ 13004 w 18"/>
                <a:gd name="T35" fmla="*/ 8083 h 14"/>
                <a:gd name="T36" fmla="*/ 13004 w 18"/>
                <a:gd name="T37" fmla="*/ 10104 h 14"/>
                <a:gd name="T38" fmla="*/ 13004 w 18"/>
                <a:gd name="T39" fmla="*/ 12124 h 14"/>
                <a:gd name="T40" fmla="*/ 11379 w 18"/>
                <a:gd name="T41" fmla="*/ 12124 h 14"/>
                <a:gd name="T42" fmla="*/ 11379 w 18"/>
                <a:gd name="T43" fmla="*/ 14145 h 14"/>
                <a:gd name="T44" fmla="*/ 8941 w 18"/>
                <a:gd name="T45" fmla="*/ 14145 h 14"/>
                <a:gd name="T46" fmla="*/ 7315 w 18"/>
                <a:gd name="T47" fmla="*/ 14145 h 14"/>
                <a:gd name="T48" fmla="*/ 5689 w 18"/>
                <a:gd name="T49" fmla="*/ 14145 h 14"/>
                <a:gd name="T50" fmla="*/ 3251 w 18"/>
                <a:gd name="T51" fmla="*/ 14145 h 14"/>
                <a:gd name="T52" fmla="*/ 3251 w 18"/>
                <a:gd name="T53" fmla="*/ 12124 h 14"/>
                <a:gd name="T54" fmla="*/ 1626 w 18"/>
                <a:gd name="T55" fmla="*/ 12124 h 14"/>
                <a:gd name="T56" fmla="*/ 1626 w 18"/>
                <a:gd name="T57" fmla="*/ 10104 h 14"/>
                <a:gd name="T58" fmla="*/ 1626 w 18"/>
                <a:gd name="T59" fmla="*/ 2021 h 14"/>
                <a:gd name="T60" fmla="*/ 1626 w 18"/>
                <a:gd name="T61" fmla="*/ 0 h 14"/>
                <a:gd name="T62" fmla="*/ 0 w 18"/>
                <a:gd name="T63" fmla="*/ 0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14"/>
                <a:gd name="T98" fmla="*/ 18 w 1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14">
                  <a:moveTo>
                    <a:pt x="0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0" name="Freeform 493"/>
            <p:cNvSpPr>
              <a:spLocks noChangeArrowheads="1"/>
            </p:cNvSpPr>
            <p:nvPr/>
          </p:nvSpPr>
          <p:spPr bwMode="auto">
            <a:xfrm>
              <a:off x="5384151" y="3042647"/>
              <a:ext cx="19019" cy="10607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0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0 h 10"/>
                <a:gd name="T14" fmla="*/ 2147483647 w 21"/>
                <a:gd name="T15" fmla="*/ 0 h 10"/>
                <a:gd name="T16" fmla="*/ 2147483647 w 21"/>
                <a:gd name="T17" fmla="*/ 2147483647 h 10"/>
                <a:gd name="T18" fmla="*/ 2147483647 w 21"/>
                <a:gd name="T19" fmla="*/ 0 h 10"/>
                <a:gd name="T20" fmla="*/ 2147483647 w 21"/>
                <a:gd name="T21" fmla="*/ 0 h 10"/>
                <a:gd name="T22" fmla="*/ 2147483647 w 21"/>
                <a:gd name="T23" fmla="*/ 0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2147483647 w 21"/>
                <a:gd name="T31" fmla="*/ 2147483647 h 10"/>
                <a:gd name="T32" fmla="*/ 2147483647 w 21"/>
                <a:gd name="T33" fmla="*/ 2147483647 h 10"/>
                <a:gd name="T34" fmla="*/ 2147483647 w 21"/>
                <a:gd name="T35" fmla="*/ 2147483647 h 10"/>
                <a:gd name="T36" fmla="*/ 2147483647 w 21"/>
                <a:gd name="T37" fmla="*/ 2147483647 h 10"/>
                <a:gd name="T38" fmla="*/ 2147483647 w 21"/>
                <a:gd name="T39" fmla="*/ 2147483647 h 10"/>
                <a:gd name="T40" fmla="*/ 2147483647 w 21"/>
                <a:gd name="T41" fmla="*/ 2147483647 h 10"/>
                <a:gd name="T42" fmla="*/ 2147483647 w 21"/>
                <a:gd name="T43" fmla="*/ 2147483647 h 10"/>
                <a:gd name="T44" fmla="*/ 2147483647 w 21"/>
                <a:gd name="T45" fmla="*/ 2147483647 h 10"/>
                <a:gd name="T46" fmla="*/ 2147483647 w 21"/>
                <a:gd name="T47" fmla="*/ 2147483647 h 10"/>
                <a:gd name="T48" fmla="*/ 2147483647 w 21"/>
                <a:gd name="T49" fmla="*/ 2147483647 h 10"/>
                <a:gd name="T50" fmla="*/ 2147483647 w 21"/>
                <a:gd name="T51" fmla="*/ 2147483647 h 10"/>
                <a:gd name="T52" fmla="*/ 2147483647 w 21"/>
                <a:gd name="T53" fmla="*/ 2147483647 h 10"/>
                <a:gd name="T54" fmla="*/ 2147483647 w 21"/>
                <a:gd name="T55" fmla="*/ 2147483647 h 10"/>
                <a:gd name="T56" fmla="*/ 2147483647 w 21"/>
                <a:gd name="T57" fmla="*/ 2147483647 h 10"/>
                <a:gd name="T58" fmla="*/ 2147483647 w 21"/>
                <a:gd name="T59" fmla="*/ 2147483647 h 10"/>
                <a:gd name="T60" fmla="*/ 2147483647 w 21"/>
                <a:gd name="T61" fmla="*/ 2147483647 h 10"/>
                <a:gd name="T62" fmla="*/ 2147483647 w 21"/>
                <a:gd name="T63" fmla="*/ 2147483647 h 10"/>
                <a:gd name="T64" fmla="*/ 2147483647 w 21"/>
                <a:gd name="T65" fmla="*/ 2147483647 h 10"/>
                <a:gd name="T66" fmla="*/ 2147483647 w 21"/>
                <a:gd name="T67" fmla="*/ 2147483647 h 10"/>
                <a:gd name="T68" fmla="*/ 2147483647 w 21"/>
                <a:gd name="T69" fmla="*/ 2147483647 h 10"/>
                <a:gd name="T70" fmla="*/ 2147483647 w 21"/>
                <a:gd name="T71" fmla="*/ 2147483647 h 10"/>
                <a:gd name="T72" fmla="*/ 2147483647 w 21"/>
                <a:gd name="T73" fmla="*/ 2147483647 h 10"/>
                <a:gd name="T74" fmla="*/ 2147483647 w 21"/>
                <a:gd name="T75" fmla="*/ 2147483647 h 10"/>
                <a:gd name="T76" fmla="*/ 2147483647 w 21"/>
                <a:gd name="T77" fmla="*/ 2147483647 h 10"/>
                <a:gd name="T78" fmla="*/ 2147483647 w 21"/>
                <a:gd name="T79" fmla="*/ 2147483647 h 10"/>
                <a:gd name="T80" fmla="*/ 2147483647 w 21"/>
                <a:gd name="T81" fmla="*/ 2147483647 h 10"/>
                <a:gd name="T82" fmla="*/ 0 w 21"/>
                <a:gd name="T83" fmla="*/ 2147483647 h 10"/>
                <a:gd name="T84" fmla="*/ 2147483647 w 21"/>
                <a:gd name="T85" fmla="*/ 2147483647 h 10"/>
                <a:gd name="T86" fmla="*/ 2147483647 w 21"/>
                <a:gd name="T87" fmla="*/ 2147483647 h 10"/>
                <a:gd name="T88" fmla="*/ 2147483647 w 21"/>
                <a:gd name="T89" fmla="*/ 2147483647 h 10"/>
                <a:gd name="T90" fmla="*/ 2147483647 w 21"/>
                <a:gd name="T91" fmla="*/ 2147483647 h 10"/>
                <a:gd name="T92" fmla="*/ 0 w 21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10"/>
                <a:gd name="T143" fmla="*/ 21 w 21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10">
                  <a:moveTo>
                    <a:pt x="5" y="0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1" name="Freeform 494"/>
            <p:cNvSpPr>
              <a:spLocks noChangeArrowheads="1"/>
            </p:cNvSpPr>
            <p:nvPr/>
          </p:nvSpPr>
          <p:spPr bwMode="auto">
            <a:xfrm>
              <a:off x="5409023" y="3039108"/>
              <a:ext cx="11704" cy="14145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0 w 12"/>
                <a:gd name="T49" fmla="*/ 2147483647 h 14"/>
                <a:gd name="T50" fmla="*/ 0 w 12"/>
                <a:gd name="T51" fmla="*/ 2147483647 h 14"/>
                <a:gd name="T52" fmla="*/ 0 w 12"/>
                <a:gd name="T53" fmla="*/ 2147483647 h 14"/>
                <a:gd name="T54" fmla="*/ 0 w 12"/>
                <a:gd name="T55" fmla="*/ 2147483647 h 14"/>
                <a:gd name="T56" fmla="*/ 0 w 12"/>
                <a:gd name="T57" fmla="*/ 2147483647 h 14"/>
                <a:gd name="T58" fmla="*/ 0 w 12"/>
                <a:gd name="T59" fmla="*/ 2147483647 h 14"/>
                <a:gd name="T60" fmla="*/ 0 w 12"/>
                <a:gd name="T61" fmla="*/ 0 h 14"/>
                <a:gd name="T62" fmla="*/ 0 w 12"/>
                <a:gd name="T63" fmla="*/ 0 h 14"/>
                <a:gd name="T64" fmla="*/ 0 w 12"/>
                <a:gd name="T65" fmla="*/ 0 h 14"/>
                <a:gd name="T66" fmla="*/ 0 w 12"/>
                <a:gd name="T67" fmla="*/ 0 h 14"/>
                <a:gd name="T68" fmla="*/ 2147483647 w 12"/>
                <a:gd name="T69" fmla="*/ 0 h 14"/>
                <a:gd name="T70" fmla="*/ 17694720 60000 65536"/>
                <a:gd name="T71" fmla="*/ 0 60000 65536"/>
                <a:gd name="T72" fmla="*/ 5898240 60000 65536"/>
                <a:gd name="T73" fmla="*/ 1179648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4"/>
                <a:gd name="T107" fmla="*/ 12 w 12"/>
                <a:gd name="T108" fmla="*/ 14 h 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4">
                  <a:moveTo>
                    <a:pt x="5" y="0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2" name="Freeform 495"/>
            <p:cNvSpPr>
              <a:spLocks noChangeArrowheads="1"/>
            </p:cNvSpPr>
            <p:nvPr/>
          </p:nvSpPr>
          <p:spPr bwMode="auto">
            <a:xfrm>
              <a:off x="5414875" y="3046186"/>
              <a:ext cx="0" cy="706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147483647 h 8"/>
                <a:gd name="T4" fmla="*/ 0 w 2"/>
                <a:gd name="T5" fmla="*/ 2147483647 h 8"/>
                <a:gd name="T6" fmla="*/ 0 w 2"/>
                <a:gd name="T7" fmla="*/ 2147483647 h 8"/>
                <a:gd name="T8" fmla="*/ 0 w 2"/>
                <a:gd name="T9" fmla="*/ 0 h 8"/>
                <a:gd name="T10" fmla="*/ 0 w 2"/>
                <a:gd name="T11" fmla="*/ 2147483647 h 8"/>
                <a:gd name="T12" fmla="*/ 0 w 2"/>
                <a:gd name="T13" fmla="*/ 2147483647 h 8"/>
                <a:gd name="T14" fmla="*/ 0 w 2"/>
                <a:gd name="T15" fmla="*/ 2147483647 h 8"/>
                <a:gd name="T16" fmla="*/ 0 w 2"/>
                <a:gd name="T17" fmla="*/ 2147483647 h 8"/>
                <a:gd name="T18" fmla="*/ 0 w 2"/>
                <a:gd name="T19" fmla="*/ 2147483647 h 8"/>
                <a:gd name="T20" fmla="*/ 0 w 2"/>
                <a:gd name="T21" fmla="*/ 2147483647 h 8"/>
                <a:gd name="T22" fmla="*/ 0 w 2"/>
                <a:gd name="T23" fmla="*/ 2147483647 h 8"/>
                <a:gd name="T24" fmla="*/ 0 w 2"/>
                <a:gd name="T25" fmla="*/ 2147483647 h 8"/>
                <a:gd name="T26" fmla="*/ 0 w 2"/>
                <a:gd name="T27" fmla="*/ 2147483647 h 8"/>
                <a:gd name="T28" fmla="*/ 0 w 2"/>
                <a:gd name="T29" fmla="*/ 2147483647 h 8"/>
                <a:gd name="T30" fmla="*/ 0 w 2"/>
                <a:gd name="T31" fmla="*/ 2147483647 h 8"/>
                <a:gd name="T32" fmla="*/ 0 w 2"/>
                <a:gd name="T33" fmla="*/ 2147483647 h 8"/>
                <a:gd name="T34" fmla="*/ 0 w 2"/>
                <a:gd name="T35" fmla="*/ 2147483647 h 8"/>
                <a:gd name="T36" fmla="*/ 0 w 2"/>
                <a:gd name="T37" fmla="*/ 2147483647 h 8"/>
                <a:gd name="T38" fmla="*/ 0 w 2"/>
                <a:gd name="T39" fmla="*/ 0 h 8"/>
                <a:gd name="T40" fmla="*/ 0 w 2"/>
                <a:gd name="T41" fmla="*/ 0 h 8"/>
                <a:gd name="T42" fmla="*/ 0 w 2"/>
                <a:gd name="T43" fmla="*/ 0 h 8"/>
                <a:gd name="T44" fmla="*/ 0 w 2"/>
                <a:gd name="T45" fmla="*/ 0 h 8"/>
                <a:gd name="T46" fmla="*/ 0 w 2"/>
                <a:gd name="T47" fmla="*/ 0 h 8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8"/>
                <a:gd name="T74" fmla="*/ 0 w 2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3" name="Freeform 496"/>
            <p:cNvSpPr>
              <a:spLocks noChangeArrowheads="1"/>
            </p:cNvSpPr>
            <p:nvPr/>
          </p:nvSpPr>
          <p:spPr bwMode="auto">
            <a:xfrm>
              <a:off x="5422190" y="3042647"/>
              <a:ext cx="8778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0 h 10"/>
                <a:gd name="T10" fmla="*/ 2147483647 w 9"/>
                <a:gd name="T11" fmla="*/ 0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2147483647 w 9"/>
                <a:gd name="T23" fmla="*/ 2147483647 h 10"/>
                <a:gd name="T24" fmla="*/ 2147483647 w 9"/>
                <a:gd name="T25" fmla="*/ 2147483647 h 10"/>
                <a:gd name="T26" fmla="*/ 2147483647 w 9"/>
                <a:gd name="T27" fmla="*/ 2147483647 h 10"/>
                <a:gd name="T28" fmla="*/ 2147483647 w 9"/>
                <a:gd name="T29" fmla="*/ 2147483647 h 10"/>
                <a:gd name="T30" fmla="*/ 2147483647 w 9"/>
                <a:gd name="T31" fmla="*/ 2147483647 h 10"/>
                <a:gd name="T32" fmla="*/ 0 w 9"/>
                <a:gd name="T33" fmla="*/ 2147483647 h 10"/>
                <a:gd name="T34" fmla="*/ 0 w 9"/>
                <a:gd name="T35" fmla="*/ 2147483647 h 10"/>
                <a:gd name="T36" fmla="*/ 0 w 9"/>
                <a:gd name="T37" fmla="*/ 2147483647 h 10"/>
                <a:gd name="T38" fmla="*/ 0 w 9"/>
                <a:gd name="T39" fmla="*/ 2147483647 h 10"/>
                <a:gd name="T40" fmla="*/ 0 w 9"/>
                <a:gd name="T41" fmla="*/ 2147483647 h 10"/>
                <a:gd name="T42" fmla="*/ 2147483647 w 9"/>
                <a:gd name="T43" fmla="*/ 0 h 10"/>
                <a:gd name="T44" fmla="*/ 2147483647 w 9"/>
                <a:gd name="T45" fmla="*/ 0 h 10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0"/>
                <a:gd name="T71" fmla="*/ 9 w 9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4" name="Freeform 497"/>
            <p:cNvSpPr>
              <a:spLocks noChangeArrowheads="1"/>
            </p:cNvSpPr>
            <p:nvPr/>
          </p:nvSpPr>
          <p:spPr bwMode="auto">
            <a:xfrm>
              <a:off x="5425116" y="3046186"/>
              <a:ext cx="2926" cy="7068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w 4"/>
                <a:gd name="T7" fmla="*/ 2147483647 h 8"/>
                <a:gd name="T8" fmla="*/ 2147483647 w 4"/>
                <a:gd name="T9" fmla="*/ 0 h 8"/>
                <a:gd name="T10" fmla="*/ 2147483647 w 4"/>
                <a:gd name="T11" fmla="*/ 0 h 8"/>
                <a:gd name="T12" fmla="*/ 2147483647 w 4"/>
                <a:gd name="T13" fmla="*/ 0 h 8"/>
                <a:gd name="T14" fmla="*/ 2147483647 w 4"/>
                <a:gd name="T15" fmla="*/ 0 h 8"/>
                <a:gd name="T16" fmla="*/ 0 w 4"/>
                <a:gd name="T17" fmla="*/ 2147483647 h 8"/>
                <a:gd name="T18" fmla="*/ 0 w 4"/>
                <a:gd name="T19" fmla="*/ 2147483647 h 8"/>
                <a:gd name="T20" fmla="*/ 0 w 4"/>
                <a:gd name="T21" fmla="*/ 2147483647 h 8"/>
                <a:gd name="T22" fmla="*/ 0 w 4"/>
                <a:gd name="T23" fmla="*/ 2147483647 h 8"/>
                <a:gd name="T24" fmla="*/ 0 w 4"/>
                <a:gd name="T25" fmla="*/ 2147483647 h 8"/>
                <a:gd name="T26" fmla="*/ 2147483647 w 4"/>
                <a:gd name="T27" fmla="*/ 2147483647 h 8"/>
                <a:gd name="T28" fmla="*/ 2147483647 w 4"/>
                <a:gd name="T29" fmla="*/ 2147483647 h 8"/>
                <a:gd name="T30" fmla="*/ 2147483647 w 4"/>
                <a:gd name="T31" fmla="*/ 2147483647 h 8"/>
                <a:gd name="T32" fmla="*/ 2147483647 w 4"/>
                <a:gd name="T33" fmla="*/ 2147483647 h 8"/>
                <a:gd name="T34" fmla="*/ 2147483647 w 4"/>
                <a:gd name="T35" fmla="*/ 2147483647 h 8"/>
                <a:gd name="T36" fmla="*/ 2147483647 w 4"/>
                <a:gd name="T37" fmla="*/ 2147483647 h 8"/>
                <a:gd name="T38" fmla="*/ 2147483647 w 4"/>
                <a:gd name="T39" fmla="*/ 2147483647 h 8"/>
                <a:gd name="T40" fmla="*/ 2147483647 w 4"/>
                <a:gd name="T41" fmla="*/ 2147483647 h 8"/>
                <a:gd name="T42" fmla="*/ 2147483647 w 4"/>
                <a:gd name="T43" fmla="*/ 2147483647 h 8"/>
                <a:gd name="T44" fmla="*/ 2147483647 w 4"/>
                <a:gd name="T45" fmla="*/ 2147483647 h 8"/>
                <a:gd name="T46" fmla="*/ 2147483647 w 4"/>
                <a:gd name="T47" fmla="*/ 2147483647 h 8"/>
                <a:gd name="T48" fmla="*/ 2147483647 w 4"/>
                <a:gd name="T49" fmla="*/ 0 h 8"/>
                <a:gd name="T50" fmla="*/ 2147483647 w 4"/>
                <a:gd name="T51" fmla="*/ 0 h 8"/>
                <a:gd name="T52" fmla="*/ 2147483647 w 4"/>
                <a:gd name="T53" fmla="*/ 0 h 8"/>
                <a:gd name="T54" fmla="*/ 2147483647 w 4"/>
                <a:gd name="T55" fmla="*/ 0 h 8"/>
                <a:gd name="T56" fmla="*/ 2147483647 w 4"/>
                <a:gd name="T57" fmla="*/ 0 h 8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"/>
                <a:gd name="T88" fmla="*/ 0 h 8"/>
                <a:gd name="T89" fmla="*/ 4 w 4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5" name="Freeform 498"/>
            <p:cNvSpPr>
              <a:spLocks noChangeArrowheads="1"/>
            </p:cNvSpPr>
            <p:nvPr/>
          </p:nvSpPr>
          <p:spPr bwMode="auto">
            <a:xfrm>
              <a:off x="5432441" y="3042647"/>
              <a:ext cx="16093" cy="10607"/>
            </a:xfrm>
            <a:custGeom>
              <a:avLst/>
              <a:gdLst>
                <a:gd name="T0" fmla="*/ 2147483647 w 18"/>
                <a:gd name="T1" fmla="*/ 0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0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0 h 10"/>
                <a:gd name="T16" fmla="*/ 2147483647 w 18"/>
                <a:gd name="T17" fmla="*/ 2147483647 h 10"/>
                <a:gd name="T18" fmla="*/ 2147483647 w 18"/>
                <a:gd name="T19" fmla="*/ 0 h 10"/>
                <a:gd name="T20" fmla="*/ 2147483647 w 18"/>
                <a:gd name="T21" fmla="*/ 0 h 10"/>
                <a:gd name="T22" fmla="*/ 2147483647 w 18"/>
                <a:gd name="T23" fmla="*/ 0 h 10"/>
                <a:gd name="T24" fmla="*/ 2147483647 w 18"/>
                <a:gd name="T25" fmla="*/ 2147483647 h 10"/>
                <a:gd name="T26" fmla="*/ 2147483647 w 18"/>
                <a:gd name="T27" fmla="*/ 2147483647 h 10"/>
                <a:gd name="T28" fmla="*/ 2147483647 w 18"/>
                <a:gd name="T29" fmla="*/ 2147483647 h 10"/>
                <a:gd name="T30" fmla="*/ 2147483647 w 18"/>
                <a:gd name="T31" fmla="*/ 2147483647 h 10"/>
                <a:gd name="T32" fmla="*/ 2147483647 w 18"/>
                <a:gd name="T33" fmla="*/ 2147483647 h 10"/>
                <a:gd name="T34" fmla="*/ 2147483647 w 18"/>
                <a:gd name="T35" fmla="*/ 2147483647 h 10"/>
                <a:gd name="T36" fmla="*/ 2147483647 w 18"/>
                <a:gd name="T37" fmla="*/ 2147483647 h 10"/>
                <a:gd name="T38" fmla="*/ 2147483647 w 18"/>
                <a:gd name="T39" fmla="*/ 2147483647 h 10"/>
                <a:gd name="T40" fmla="*/ 2147483647 w 18"/>
                <a:gd name="T41" fmla="*/ 2147483647 h 10"/>
                <a:gd name="T42" fmla="*/ 2147483647 w 18"/>
                <a:gd name="T43" fmla="*/ 2147483647 h 10"/>
                <a:gd name="T44" fmla="*/ 2147483647 w 18"/>
                <a:gd name="T45" fmla="*/ 2147483647 h 10"/>
                <a:gd name="T46" fmla="*/ 2147483647 w 18"/>
                <a:gd name="T47" fmla="*/ 2147483647 h 10"/>
                <a:gd name="T48" fmla="*/ 2147483647 w 18"/>
                <a:gd name="T49" fmla="*/ 2147483647 h 10"/>
                <a:gd name="T50" fmla="*/ 2147483647 w 18"/>
                <a:gd name="T51" fmla="*/ 2147483647 h 10"/>
                <a:gd name="T52" fmla="*/ 2147483647 w 18"/>
                <a:gd name="T53" fmla="*/ 2147483647 h 10"/>
                <a:gd name="T54" fmla="*/ 2147483647 w 18"/>
                <a:gd name="T55" fmla="*/ 2147483647 h 10"/>
                <a:gd name="T56" fmla="*/ 2147483647 w 18"/>
                <a:gd name="T57" fmla="*/ 2147483647 h 10"/>
                <a:gd name="T58" fmla="*/ 2147483647 w 18"/>
                <a:gd name="T59" fmla="*/ 2147483647 h 10"/>
                <a:gd name="T60" fmla="*/ 2147483647 w 18"/>
                <a:gd name="T61" fmla="*/ 2147483647 h 10"/>
                <a:gd name="T62" fmla="*/ 2147483647 w 18"/>
                <a:gd name="T63" fmla="*/ 2147483647 h 10"/>
                <a:gd name="T64" fmla="*/ 2147483647 w 18"/>
                <a:gd name="T65" fmla="*/ 2147483647 h 10"/>
                <a:gd name="T66" fmla="*/ 2147483647 w 18"/>
                <a:gd name="T67" fmla="*/ 2147483647 h 10"/>
                <a:gd name="T68" fmla="*/ 2147483647 w 18"/>
                <a:gd name="T69" fmla="*/ 2147483647 h 10"/>
                <a:gd name="T70" fmla="*/ 2147483647 w 18"/>
                <a:gd name="T71" fmla="*/ 2147483647 h 10"/>
                <a:gd name="T72" fmla="*/ 2147483647 w 18"/>
                <a:gd name="T73" fmla="*/ 2147483647 h 10"/>
                <a:gd name="T74" fmla="*/ 2147483647 w 18"/>
                <a:gd name="T75" fmla="*/ 2147483647 h 10"/>
                <a:gd name="T76" fmla="*/ 2147483647 w 18"/>
                <a:gd name="T77" fmla="*/ 2147483647 h 10"/>
                <a:gd name="T78" fmla="*/ 2147483647 w 18"/>
                <a:gd name="T79" fmla="*/ 2147483647 h 10"/>
                <a:gd name="T80" fmla="*/ 2147483647 w 18"/>
                <a:gd name="T81" fmla="*/ 2147483647 h 10"/>
                <a:gd name="T82" fmla="*/ 0 w 18"/>
                <a:gd name="T83" fmla="*/ 2147483647 h 10"/>
                <a:gd name="T84" fmla="*/ 2147483647 w 18"/>
                <a:gd name="T85" fmla="*/ 2147483647 h 10"/>
                <a:gd name="T86" fmla="*/ 2147483647 w 18"/>
                <a:gd name="T87" fmla="*/ 2147483647 h 10"/>
                <a:gd name="T88" fmla="*/ 2147483647 w 18"/>
                <a:gd name="T89" fmla="*/ 2147483647 h 10"/>
                <a:gd name="T90" fmla="*/ 0 w 18"/>
                <a:gd name="T91" fmla="*/ 2147483647 h 10"/>
                <a:gd name="T92" fmla="*/ 0 w 18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0"/>
                <a:gd name="T143" fmla="*/ 18 w 18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0">
                  <a:moveTo>
                    <a:pt x="4" y="0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6" name="Freeform 499"/>
            <p:cNvSpPr>
              <a:spLocks noChangeArrowheads="1"/>
            </p:cNvSpPr>
            <p:nvPr/>
          </p:nvSpPr>
          <p:spPr bwMode="auto">
            <a:xfrm>
              <a:off x="5457312" y="3042647"/>
              <a:ext cx="7315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2147483647 h 10"/>
                <a:gd name="T10" fmla="*/ 2147483647 w 9"/>
                <a:gd name="T11" fmla="*/ 2147483647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0 w 9"/>
                <a:gd name="T23" fmla="*/ 2147483647 h 10"/>
                <a:gd name="T24" fmla="*/ 0 w 9"/>
                <a:gd name="T25" fmla="*/ 2147483647 h 10"/>
                <a:gd name="T26" fmla="*/ 0 w 9"/>
                <a:gd name="T27" fmla="*/ 2147483647 h 10"/>
                <a:gd name="T28" fmla="*/ 0 w 9"/>
                <a:gd name="T29" fmla="*/ 2147483647 h 10"/>
                <a:gd name="T30" fmla="*/ 0 w 9"/>
                <a:gd name="T31" fmla="*/ 2147483647 h 10"/>
                <a:gd name="T32" fmla="*/ 2147483647 w 9"/>
                <a:gd name="T33" fmla="*/ 0 h 10"/>
                <a:gd name="T34" fmla="*/ 2147483647 w 9"/>
                <a:gd name="T35" fmla="*/ 0 h 10"/>
                <a:gd name="T36" fmla="*/ 2147483647 w 9"/>
                <a:gd name="T37" fmla="*/ 0 h 10"/>
                <a:gd name="T38" fmla="*/ 2147483647 w 9"/>
                <a:gd name="T39" fmla="*/ 2147483647 h 10"/>
                <a:gd name="T40" fmla="*/ 2147483647 w 9"/>
                <a:gd name="T41" fmla="*/ 2147483647 h 10"/>
                <a:gd name="T42" fmla="*/ 2147483647 w 9"/>
                <a:gd name="T43" fmla="*/ 2147483647 h 10"/>
                <a:gd name="T44" fmla="*/ 2147483647 w 9"/>
                <a:gd name="T45" fmla="*/ 2147483647 h 10"/>
                <a:gd name="T46" fmla="*/ 2147483647 w 9"/>
                <a:gd name="T47" fmla="*/ 2147483647 h 10"/>
                <a:gd name="T48" fmla="*/ 2147483647 w 9"/>
                <a:gd name="T49" fmla="*/ 2147483647 h 10"/>
                <a:gd name="T50" fmla="*/ 2147483647 w 9"/>
                <a:gd name="T51" fmla="*/ 2147483647 h 10"/>
                <a:gd name="T52" fmla="*/ 2147483647 w 9"/>
                <a:gd name="T53" fmla="*/ 2147483647 h 10"/>
                <a:gd name="T54" fmla="*/ 2147483647 w 9"/>
                <a:gd name="T55" fmla="*/ 2147483647 h 10"/>
                <a:gd name="T56" fmla="*/ 2147483647 w 9"/>
                <a:gd name="T57" fmla="*/ 2147483647 h 10"/>
                <a:gd name="T58" fmla="*/ 2147483647 w 9"/>
                <a:gd name="T59" fmla="*/ 2147483647 h 10"/>
                <a:gd name="T60" fmla="*/ 2147483647 w 9"/>
                <a:gd name="T61" fmla="*/ 2147483647 h 10"/>
                <a:gd name="T62" fmla="*/ 2147483647 w 9"/>
                <a:gd name="T63" fmla="*/ 2147483647 h 10"/>
                <a:gd name="T64" fmla="*/ 2147483647 w 9"/>
                <a:gd name="T65" fmla="*/ 2147483647 h 10"/>
                <a:gd name="T66" fmla="*/ 2147483647 w 9"/>
                <a:gd name="T67" fmla="*/ 2147483647 h 10"/>
                <a:gd name="T68" fmla="*/ 2147483647 w 9"/>
                <a:gd name="T69" fmla="*/ 2147483647 h 10"/>
                <a:gd name="T70" fmla="*/ 2147483647 w 9"/>
                <a:gd name="T71" fmla="*/ 2147483647 h 10"/>
                <a:gd name="T72" fmla="*/ 2147483647 w 9"/>
                <a:gd name="T73" fmla="*/ 2147483647 h 10"/>
                <a:gd name="T74" fmla="*/ 2147483647 w 9"/>
                <a:gd name="T75" fmla="*/ 2147483647 h 10"/>
                <a:gd name="T76" fmla="*/ 2147483647 w 9"/>
                <a:gd name="T77" fmla="*/ 2147483647 h 10"/>
                <a:gd name="T78" fmla="*/ 2147483647 w 9"/>
                <a:gd name="T79" fmla="*/ 2147483647 h 10"/>
                <a:gd name="T80" fmla="*/ 2147483647 w 9"/>
                <a:gd name="T81" fmla="*/ 2147483647 h 10"/>
                <a:gd name="T82" fmla="*/ 2147483647 w 9"/>
                <a:gd name="T83" fmla="*/ 2147483647 h 10"/>
                <a:gd name="T84" fmla="*/ 2147483647 w 9"/>
                <a:gd name="T85" fmla="*/ 2147483647 h 10"/>
                <a:gd name="T86" fmla="*/ 2147483647 w 9"/>
                <a:gd name="T87" fmla="*/ 2147483647 h 10"/>
                <a:gd name="T88" fmla="*/ 2147483647 w 9"/>
                <a:gd name="T89" fmla="*/ 2147483647 h 10"/>
                <a:gd name="T90" fmla="*/ 2147483647 w 9"/>
                <a:gd name="T91" fmla="*/ 2147483647 h 10"/>
                <a:gd name="T92" fmla="*/ 2147483647 w 9"/>
                <a:gd name="T93" fmla="*/ 2147483647 h 10"/>
                <a:gd name="T94" fmla="*/ 2147483647 w 9"/>
                <a:gd name="T95" fmla="*/ 2147483647 h 10"/>
                <a:gd name="T96" fmla="*/ 17694720 60000 65536"/>
                <a:gd name="T97" fmla="*/ 0 60000 65536"/>
                <a:gd name="T98" fmla="*/ 5898240 60000 65536"/>
                <a:gd name="T99" fmla="*/ 1179648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"/>
                <a:gd name="T145" fmla="*/ 0 h 10"/>
                <a:gd name="T146" fmla="*/ 9 w 9"/>
                <a:gd name="T147" fmla="*/ 10 h 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" h="10">
                  <a:moveTo>
                    <a:pt x="9" y="8"/>
                  </a:move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9" y="8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7" name="Freeform 500"/>
            <p:cNvSpPr>
              <a:spLocks noChangeArrowheads="1"/>
            </p:cNvSpPr>
            <p:nvPr/>
          </p:nvSpPr>
          <p:spPr bwMode="auto">
            <a:xfrm>
              <a:off x="5469017" y="3042647"/>
              <a:ext cx="7315" cy="10607"/>
            </a:xfrm>
            <a:custGeom>
              <a:avLst/>
              <a:gdLst>
                <a:gd name="T0" fmla="*/ 2147483647 w 10"/>
                <a:gd name="T1" fmla="*/ 0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0 w 10"/>
                <a:gd name="T7" fmla="*/ 2147483647 h 10"/>
                <a:gd name="T8" fmla="*/ 2147483647 w 10"/>
                <a:gd name="T9" fmla="*/ 2147483647 h 10"/>
                <a:gd name="T10" fmla="*/ 0 w 10"/>
                <a:gd name="T11" fmla="*/ 2147483647 h 10"/>
                <a:gd name="T12" fmla="*/ 0 w 10"/>
                <a:gd name="T13" fmla="*/ 2147483647 h 10"/>
                <a:gd name="T14" fmla="*/ 0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2147483647 w 10"/>
                <a:gd name="T31" fmla="*/ 2147483647 h 10"/>
                <a:gd name="T32" fmla="*/ 2147483647 w 10"/>
                <a:gd name="T33" fmla="*/ 2147483647 h 10"/>
                <a:gd name="T34" fmla="*/ 2147483647 w 10"/>
                <a:gd name="T35" fmla="*/ 2147483647 h 10"/>
                <a:gd name="T36" fmla="*/ 2147483647 w 10"/>
                <a:gd name="T37" fmla="*/ 2147483647 h 10"/>
                <a:gd name="T38" fmla="*/ 0 w 10"/>
                <a:gd name="T39" fmla="*/ 2147483647 h 10"/>
                <a:gd name="T40" fmla="*/ 0 w 10"/>
                <a:gd name="T41" fmla="*/ 2147483647 h 10"/>
                <a:gd name="T42" fmla="*/ 0 w 10"/>
                <a:gd name="T43" fmla="*/ 2147483647 h 10"/>
                <a:gd name="T44" fmla="*/ 2147483647 w 10"/>
                <a:gd name="T45" fmla="*/ 0 h 10"/>
                <a:gd name="T46" fmla="*/ 2147483647 w 10"/>
                <a:gd name="T47" fmla="*/ 0 h 10"/>
                <a:gd name="T48" fmla="*/ 2147483647 w 10"/>
                <a:gd name="T49" fmla="*/ 2147483647 h 10"/>
                <a:gd name="T50" fmla="*/ 2147483647 w 10"/>
                <a:gd name="T51" fmla="*/ 2147483647 h 10"/>
                <a:gd name="T52" fmla="*/ 2147483647 w 10"/>
                <a:gd name="T53" fmla="*/ 2147483647 h 10"/>
                <a:gd name="T54" fmla="*/ 2147483647 w 10"/>
                <a:gd name="T55" fmla="*/ 2147483647 h 10"/>
                <a:gd name="T56" fmla="*/ 2147483647 w 10"/>
                <a:gd name="T57" fmla="*/ 2147483647 h 10"/>
                <a:gd name="T58" fmla="*/ 2147483647 w 10"/>
                <a:gd name="T59" fmla="*/ 2147483647 h 10"/>
                <a:gd name="T60" fmla="*/ 2147483647 w 10"/>
                <a:gd name="T61" fmla="*/ 2147483647 h 10"/>
                <a:gd name="T62" fmla="*/ 2147483647 w 10"/>
                <a:gd name="T63" fmla="*/ 2147483647 h 10"/>
                <a:gd name="T64" fmla="*/ 2147483647 w 10"/>
                <a:gd name="T65" fmla="*/ 2147483647 h 10"/>
                <a:gd name="T66" fmla="*/ 2147483647 w 10"/>
                <a:gd name="T67" fmla="*/ 2147483647 h 10"/>
                <a:gd name="T68" fmla="*/ 2147483647 w 10"/>
                <a:gd name="T69" fmla="*/ 2147483647 h 10"/>
                <a:gd name="T70" fmla="*/ 2147483647 w 10"/>
                <a:gd name="T71" fmla="*/ 2147483647 h 10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"/>
                <a:gd name="T109" fmla="*/ 0 h 10"/>
                <a:gd name="T110" fmla="*/ 10 w 10"/>
                <a:gd name="T111" fmla="*/ 10 h 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" h="10">
                  <a:moveTo>
                    <a:pt x="5" y="10"/>
                  </a:move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8" name="Freeform 501"/>
            <p:cNvSpPr>
              <a:spLocks noChangeArrowheads="1"/>
            </p:cNvSpPr>
            <p:nvPr/>
          </p:nvSpPr>
          <p:spPr bwMode="auto">
            <a:xfrm>
              <a:off x="5470480" y="3049716"/>
              <a:ext cx="1463" cy="1764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0 h 2"/>
                <a:gd name="T12" fmla="*/ 2147483647 w 2"/>
                <a:gd name="T13" fmla="*/ 0 h 2"/>
                <a:gd name="T14" fmla="*/ 0 w 2"/>
                <a:gd name="T15" fmla="*/ 0 h 2"/>
                <a:gd name="T16" fmla="*/ 0 w 2"/>
                <a:gd name="T17" fmla="*/ 2147483647 h 2"/>
                <a:gd name="T18" fmla="*/ 0 w 2"/>
                <a:gd name="T19" fmla="*/ 2147483647 h 2"/>
                <a:gd name="T20" fmla="*/ 0 w 2"/>
                <a:gd name="T21" fmla="*/ 2147483647 h 2"/>
                <a:gd name="T22" fmla="*/ 0 w 2"/>
                <a:gd name="T23" fmla="*/ 2147483647 h 2"/>
                <a:gd name="T24" fmla="*/ 0 w 2"/>
                <a:gd name="T25" fmla="*/ 2147483647 h 2"/>
                <a:gd name="T26" fmla="*/ 2147483647 w 2"/>
                <a:gd name="T27" fmla="*/ 2147483647 h 2"/>
                <a:gd name="T28" fmla="*/ 2147483647 w 2"/>
                <a:gd name="T29" fmla="*/ 2147483647 h 2"/>
                <a:gd name="T30" fmla="*/ 2147483647 w 2"/>
                <a:gd name="T31" fmla="*/ 2147483647 h 2"/>
                <a:gd name="T32" fmla="*/ 17694720 60000 65536"/>
                <a:gd name="T33" fmla="*/ 0 60000 65536"/>
                <a:gd name="T34" fmla="*/ 5898240 60000 65536"/>
                <a:gd name="T35" fmla="*/ 1179648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"/>
                <a:gd name="T49" fmla="*/ 0 h 2"/>
                <a:gd name="T50" fmla="*/ 2 w 2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89" name="Freeform 502"/>
            <p:cNvSpPr>
              <a:spLocks noChangeArrowheads="1"/>
            </p:cNvSpPr>
            <p:nvPr/>
          </p:nvSpPr>
          <p:spPr bwMode="auto">
            <a:xfrm>
              <a:off x="5477795" y="3042647"/>
              <a:ext cx="17556" cy="10607"/>
            </a:xfrm>
            <a:custGeom>
              <a:avLst/>
              <a:gdLst>
                <a:gd name="T0" fmla="*/ 2147483647 w 19"/>
                <a:gd name="T1" fmla="*/ 0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0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0 h 10"/>
                <a:gd name="T12" fmla="*/ 2147483647 w 19"/>
                <a:gd name="T13" fmla="*/ 0 h 10"/>
                <a:gd name="T14" fmla="*/ 2147483647 w 19"/>
                <a:gd name="T15" fmla="*/ 0 h 10"/>
                <a:gd name="T16" fmla="*/ 2147483647 w 19"/>
                <a:gd name="T17" fmla="*/ 2147483647 h 10"/>
                <a:gd name="T18" fmla="*/ 2147483647 w 19"/>
                <a:gd name="T19" fmla="*/ 0 h 10"/>
                <a:gd name="T20" fmla="*/ 2147483647 w 19"/>
                <a:gd name="T21" fmla="*/ 0 h 10"/>
                <a:gd name="T22" fmla="*/ 2147483647 w 19"/>
                <a:gd name="T23" fmla="*/ 0 h 10"/>
                <a:gd name="T24" fmla="*/ 2147483647 w 19"/>
                <a:gd name="T25" fmla="*/ 2147483647 h 10"/>
                <a:gd name="T26" fmla="*/ 2147483647 w 19"/>
                <a:gd name="T27" fmla="*/ 2147483647 h 10"/>
                <a:gd name="T28" fmla="*/ 2147483647 w 19"/>
                <a:gd name="T29" fmla="*/ 2147483647 h 10"/>
                <a:gd name="T30" fmla="*/ 2147483647 w 19"/>
                <a:gd name="T31" fmla="*/ 2147483647 h 10"/>
                <a:gd name="T32" fmla="*/ 2147483647 w 19"/>
                <a:gd name="T33" fmla="*/ 2147483647 h 10"/>
                <a:gd name="T34" fmla="*/ 2147483647 w 19"/>
                <a:gd name="T35" fmla="*/ 2147483647 h 10"/>
                <a:gd name="T36" fmla="*/ 2147483647 w 19"/>
                <a:gd name="T37" fmla="*/ 2147483647 h 10"/>
                <a:gd name="T38" fmla="*/ 2147483647 w 19"/>
                <a:gd name="T39" fmla="*/ 2147483647 h 10"/>
                <a:gd name="T40" fmla="*/ 2147483647 w 19"/>
                <a:gd name="T41" fmla="*/ 2147483647 h 10"/>
                <a:gd name="T42" fmla="*/ 2147483647 w 19"/>
                <a:gd name="T43" fmla="*/ 2147483647 h 10"/>
                <a:gd name="T44" fmla="*/ 2147483647 w 19"/>
                <a:gd name="T45" fmla="*/ 2147483647 h 10"/>
                <a:gd name="T46" fmla="*/ 2147483647 w 19"/>
                <a:gd name="T47" fmla="*/ 2147483647 h 10"/>
                <a:gd name="T48" fmla="*/ 2147483647 w 19"/>
                <a:gd name="T49" fmla="*/ 2147483647 h 10"/>
                <a:gd name="T50" fmla="*/ 2147483647 w 19"/>
                <a:gd name="T51" fmla="*/ 2147483647 h 10"/>
                <a:gd name="T52" fmla="*/ 2147483647 w 19"/>
                <a:gd name="T53" fmla="*/ 2147483647 h 10"/>
                <a:gd name="T54" fmla="*/ 2147483647 w 19"/>
                <a:gd name="T55" fmla="*/ 2147483647 h 10"/>
                <a:gd name="T56" fmla="*/ 2147483647 w 19"/>
                <a:gd name="T57" fmla="*/ 2147483647 h 10"/>
                <a:gd name="T58" fmla="*/ 2147483647 w 19"/>
                <a:gd name="T59" fmla="*/ 2147483647 h 10"/>
                <a:gd name="T60" fmla="*/ 2147483647 w 19"/>
                <a:gd name="T61" fmla="*/ 2147483647 h 10"/>
                <a:gd name="T62" fmla="*/ 2147483647 w 19"/>
                <a:gd name="T63" fmla="*/ 2147483647 h 10"/>
                <a:gd name="T64" fmla="*/ 2147483647 w 19"/>
                <a:gd name="T65" fmla="*/ 2147483647 h 10"/>
                <a:gd name="T66" fmla="*/ 2147483647 w 19"/>
                <a:gd name="T67" fmla="*/ 2147483647 h 10"/>
                <a:gd name="T68" fmla="*/ 2147483647 w 19"/>
                <a:gd name="T69" fmla="*/ 2147483647 h 10"/>
                <a:gd name="T70" fmla="*/ 2147483647 w 19"/>
                <a:gd name="T71" fmla="*/ 2147483647 h 10"/>
                <a:gd name="T72" fmla="*/ 2147483647 w 19"/>
                <a:gd name="T73" fmla="*/ 2147483647 h 10"/>
                <a:gd name="T74" fmla="*/ 2147483647 w 19"/>
                <a:gd name="T75" fmla="*/ 2147483647 h 10"/>
                <a:gd name="T76" fmla="*/ 2147483647 w 19"/>
                <a:gd name="T77" fmla="*/ 2147483647 h 10"/>
                <a:gd name="T78" fmla="*/ 2147483647 w 19"/>
                <a:gd name="T79" fmla="*/ 2147483647 h 10"/>
                <a:gd name="T80" fmla="*/ 2147483647 w 19"/>
                <a:gd name="T81" fmla="*/ 2147483647 h 10"/>
                <a:gd name="T82" fmla="*/ 0 w 19"/>
                <a:gd name="T83" fmla="*/ 2147483647 h 10"/>
                <a:gd name="T84" fmla="*/ 0 w 19"/>
                <a:gd name="T85" fmla="*/ 2147483647 h 10"/>
                <a:gd name="T86" fmla="*/ 2147483647 w 19"/>
                <a:gd name="T87" fmla="*/ 2147483647 h 10"/>
                <a:gd name="T88" fmla="*/ 0 w 19"/>
                <a:gd name="T89" fmla="*/ 2147483647 h 10"/>
                <a:gd name="T90" fmla="*/ 0 w 19"/>
                <a:gd name="T91" fmla="*/ 2147483647 h 10"/>
                <a:gd name="T92" fmla="*/ 0 w 19"/>
                <a:gd name="T93" fmla="*/ 0 h 10"/>
                <a:gd name="T94" fmla="*/ 17694720 60000 65536"/>
                <a:gd name="T95" fmla="*/ 0 60000 65536"/>
                <a:gd name="T96" fmla="*/ 5898240 60000 65536"/>
                <a:gd name="T97" fmla="*/ 1179648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"/>
                <a:gd name="T142" fmla="*/ 0 h 10"/>
                <a:gd name="T143" fmla="*/ 19 w 19"/>
                <a:gd name="T144" fmla="*/ 10 h 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90" name="Freeform 503"/>
            <p:cNvSpPr>
              <a:spLocks noChangeArrowheads="1"/>
            </p:cNvSpPr>
            <p:nvPr/>
          </p:nvSpPr>
          <p:spPr bwMode="auto">
            <a:xfrm>
              <a:off x="5496824" y="3039108"/>
              <a:ext cx="4389" cy="3538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w 5"/>
                <a:gd name="T7" fmla="*/ 2147483647 h 4"/>
                <a:gd name="T8" fmla="*/ 2147483647 w 5"/>
                <a:gd name="T9" fmla="*/ 0 h 4"/>
                <a:gd name="T10" fmla="*/ 2147483647 w 5"/>
                <a:gd name="T11" fmla="*/ 0 h 4"/>
                <a:gd name="T12" fmla="*/ 2147483647 w 5"/>
                <a:gd name="T13" fmla="*/ 0 h 4"/>
                <a:gd name="T14" fmla="*/ 2147483647 w 5"/>
                <a:gd name="T15" fmla="*/ 0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2147483647 h 4"/>
                <a:gd name="T22" fmla="*/ 2147483647 w 5"/>
                <a:gd name="T23" fmla="*/ 2147483647 h 4"/>
                <a:gd name="T24" fmla="*/ 2147483647 w 5"/>
                <a:gd name="T25" fmla="*/ 2147483647 h 4"/>
                <a:gd name="T26" fmla="*/ 2147483647 w 5"/>
                <a:gd name="T27" fmla="*/ 2147483647 h 4"/>
                <a:gd name="T28" fmla="*/ 0 w 5"/>
                <a:gd name="T29" fmla="*/ 2147483647 h 4"/>
                <a:gd name="T30" fmla="*/ 0 w 5"/>
                <a:gd name="T31" fmla="*/ 2147483647 h 4"/>
                <a:gd name="T32" fmla="*/ 0 w 5"/>
                <a:gd name="T33" fmla="*/ 2147483647 h 4"/>
                <a:gd name="T34" fmla="*/ 0 w 5"/>
                <a:gd name="T35" fmla="*/ 0 h 4"/>
                <a:gd name="T36" fmla="*/ 0 w 5"/>
                <a:gd name="T37" fmla="*/ 0 h 4"/>
                <a:gd name="T38" fmla="*/ 2147483647 w 5"/>
                <a:gd name="T39" fmla="*/ 0 h 4"/>
                <a:gd name="T40" fmla="*/ 2147483647 w 5"/>
                <a:gd name="T41" fmla="*/ 0 h 4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4"/>
                <a:gd name="T65" fmla="*/ 5 w 5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91" name="Freeform 504"/>
            <p:cNvSpPr>
              <a:spLocks noChangeArrowheads="1"/>
            </p:cNvSpPr>
            <p:nvPr/>
          </p:nvSpPr>
          <p:spPr bwMode="auto">
            <a:xfrm>
              <a:off x="5496824" y="3042647"/>
              <a:ext cx="4389" cy="10607"/>
            </a:xfrm>
            <a:custGeom>
              <a:avLst/>
              <a:gdLst>
                <a:gd name="T0" fmla="*/ 2147483647 w 5"/>
                <a:gd name="T1" fmla="*/ 0 h 10"/>
                <a:gd name="T2" fmla="*/ 2147483647 w 5"/>
                <a:gd name="T3" fmla="*/ 2147483647 h 10"/>
                <a:gd name="T4" fmla="*/ 2147483647 w 5"/>
                <a:gd name="T5" fmla="*/ 2147483647 h 10"/>
                <a:gd name="T6" fmla="*/ 0 w 5"/>
                <a:gd name="T7" fmla="*/ 2147483647 h 10"/>
                <a:gd name="T8" fmla="*/ 2147483647 w 5"/>
                <a:gd name="T9" fmla="*/ 0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2147483647 h 10"/>
                <a:gd name="T16" fmla="*/ 2147483647 w 5"/>
                <a:gd name="T17" fmla="*/ 2147483647 h 10"/>
                <a:gd name="T18" fmla="*/ 2147483647 w 5"/>
                <a:gd name="T19" fmla="*/ 2147483647 h 10"/>
                <a:gd name="T20" fmla="*/ 2147483647 w 5"/>
                <a:gd name="T21" fmla="*/ 2147483647 h 10"/>
                <a:gd name="T22" fmla="*/ 0 w 5"/>
                <a:gd name="T23" fmla="*/ 2147483647 h 10"/>
                <a:gd name="T24" fmla="*/ 0 w 5"/>
                <a:gd name="T25" fmla="*/ 2147483647 h 10"/>
                <a:gd name="T26" fmla="*/ 0 w 5"/>
                <a:gd name="T27" fmla="*/ 2147483647 h 10"/>
                <a:gd name="T28" fmla="*/ 0 w 5"/>
                <a:gd name="T29" fmla="*/ 2147483647 h 10"/>
                <a:gd name="T30" fmla="*/ 0 w 5"/>
                <a:gd name="T31" fmla="*/ 2147483647 h 10"/>
                <a:gd name="T32" fmla="*/ 0 w 5"/>
                <a:gd name="T33" fmla="*/ 2147483647 h 10"/>
                <a:gd name="T34" fmla="*/ 0 w 5"/>
                <a:gd name="T35" fmla="*/ 2147483647 h 10"/>
                <a:gd name="T36" fmla="*/ 0 w 5"/>
                <a:gd name="T37" fmla="*/ 2147483647 h 10"/>
                <a:gd name="T38" fmla="*/ 0 w 5"/>
                <a:gd name="T39" fmla="*/ 2147483647 h 10"/>
                <a:gd name="T40" fmla="*/ 0 w 5"/>
                <a:gd name="T41" fmla="*/ 2147483647 h 10"/>
                <a:gd name="T42" fmla="*/ 0 w 5"/>
                <a:gd name="T43" fmla="*/ 2147483647 h 10"/>
                <a:gd name="T44" fmla="*/ 0 w 5"/>
                <a:gd name="T45" fmla="*/ 0 h 10"/>
                <a:gd name="T46" fmla="*/ 2147483647 w 5"/>
                <a:gd name="T47" fmla="*/ 0 h 10"/>
                <a:gd name="T48" fmla="*/ 17694720 60000 65536"/>
                <a:gd name="T49" fmla="*/ 0 60000 65536"/>
                <a:gd name="T50" fmla="*/ 5898240 60000 65536"/>
                <a:gd name="T51" fmla="*/ 1179648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0"/>
                <a:gd name="T74" fmla="*/ 5 w 5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0">
                  <a:moveTo>
                    <a:pt x="5" y="0"/>
                  </a:move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92" name="Freeform 505"/>
            <p:cNvSpPr>
              <a:spLocks noChangeArrowheads="1"/>
            </p:cNvSpPr>
            <p:nvPr/>
          </p:nvSpPr>
          <p:spPr bwMode="auto">
            <a:xfrm>
              <a:off x="5502676" y="3042647"/>
              <a:ext cx="11704" cy="10607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2147483647 w 12"/>
                <a:gd name="T9" fmla="*/ 0 h 10"/>
                <a:gd name="T10" fmla="*/ 2147483647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0 h 10"/>
                <a:gd name="T16" fmla="*/ 2147483647 w 12"/>
                <a:gd name="T17" fmla="*/ 0 h 10"/>
                <a:gd name="T18" fmla="*/ 2147483647 w 12"/>
                <a:gd name="T19" fmla="*/ 0 h 10"/>
                <a:gd name="T20" fmla="*/ 2147483647 w 12"/>
                <a:gd name="T21" fmla="*/ 0 h 10"/>
                <a:gd name="T22" fmla="*/ 2147483647 w 12"/>
                <a:gd name="T23" fmla="*/ 0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2147483647 h 10"/>
                <a:gd name="T44" fmla="*/ 2147483647 w 12"/>
                <a:gd name="T45" fmla="*/ 2147483647 h 10"/>
                <a:gd name="T46" fmla="*/ 2147483647 w 12"/>
                <a:gd name="T47" fmla="*/ 2147483647 h 10"/>
                <a:gd name="T48" fmla="*/ 2147483647 w 12"/>
                <a:gd name="T49" fmla="*/ 2147483647 h 10"/>
                <a:gd name="T50" fmla="*/ 2147483647 w 12"/>
                <a:gd name="T51" fmla="*/ 2147483647 h 10"/>
                <a:gd name="T52" fmla="*/ 2147483647 w 12"/>
                <a:gd name="T53" fmla="*/ 2147483647 h 10"/>
                <a:gd name="T54" fmla="*/ 2147483647 w 12"/>
                <a:gd name="T55" fmla="*/ 2147483647 h 10"/>
                <a:gd name="T56" fmla="*/ 2147483647 w 12"/>
                <a:gd name="T57" fmla="*/ 2147483647 h 10"/>
                <a:gd name="T58" fmla="*/ 2147483647 w 12"/>
                <a:gd name="T59" fmla="*/ 2147483647 h 10"/>
                <a:gd name="T60" fmla="*/ 2147483647 w 12"/>
                <a:gd name="T61" fmla="*/ 2147483647 h 10"/>
                <a:gd name="T62" fmla="*/ 2147483647 w 12"/>
                <a:gd name="T63" fmla="*/ 2147483647 h 10"/>
                <a:gd name="T64" fmla="*/ 2147483647 w 12"/>
                <a:gd name="T65" fmla="*/ 2147483647 h 10"/>
                <a:gd name="T66" fmla="*/ 2147483647 w 12"/>
                <a:gd name="T67" fmla="*/ 2147483647 h 10"/>
                <a:gd name="T68" fmla="*/ 2147483647 w 12"/>
                <a:gd name="T69" fmla="*/ 2147483647 h 10"/>
                <a:gd name="T70" fmla="*/ 2147483647 w 12"/>
                <a:gd name="T71" fmla="*/ 2147483647 h 10"/>
                <a:gd name="T72" fmla="*/ 2147483647 w 12"/>
                <a:gd name="T73" fmla="*/ 2147483647 h 10"/>
                <a:gd name="T74" fmla="*/ 2147483647 w 12"/>
                <a:gd name="T75" fmla="*/ 2147483647 h 10"/>
                <a:gd name="T76" fmla="*/ 2147483647 w 12"/>
                <a:gd name="T77" fmla="*/ 2147483647 h 10"/>
                <a:gd name="T78" fmla="*/ 2147483647 w 12"/>
                <a:gd name="T79" fmla="*/ 2147483647 h 10"/>
                <a:gd name="T80" fmla="*/ 2147483647 w 12"/>
                <a:gd name="T81" fmla="*/ 2147483647 h 10"/>
                <a:gd name="T82" fmla="*/ 2147483647 w 12"/>
                <a:gd name="T83" fmla="*/ 2147483647 h 10"/>
                <a:gd name="T84" fmla="*/ 2147483647 w 12"/>
                <a:gd name="T85" fmla="*/ 2147483647 h 10"/>
                <a:gd name="T86" fmla="*/ 0 w 12"/>
                <a:gd name="T87" fmla="*/ 2147483647 h 10"/>
                <a:gd name="T88" fmla="*/ 0 w 12"/>
                <a:gd name="T89" fmla="*/ 2147483647 h 10"/>
                <a:gd name="T90" fmla="*/ 0 w 12"/>
                <a:gd name="T91" fmla="*/ 2147483647 h 10"/>
                <a:gd name="T92" fmla="*/ 0 w 12"/>
                <a:gd name="T93" fmla="*/ 2147483647 h 10"/>
                <a:gd name="T94" fmla="*/ 0 w 12"/>
                <a:gd name="T95" fmla="*/ 2147483647 h 10"/>
                <a:gd name="T96" fmla="*/ 0 w 12"/>
                <a:gd name="T97" fmla="*/ 2147483647 h 10"/>
                <a:gd name="T98" fmla="*/ 0 w 12"/>
                <a:gd name="T99" fmla="*/ 2147483647 h 10"/>
                <a:gd name="T100" fmla="*/ 0 w 12"/>
                <a:gd name="T101" fmla="*/ 2147483647 h 10"/>
                <a:gd name="T102" fmla="*/ 0 w 12"/>
                <a:gd name="T103" fmla="*/ 2147483647 h 10"/>
                <a:gd name="T104" fmla="*/ 0 w 12"/>
                <a:gd name="T105" fmla="*/ 2147483647 h 10"/>
                <a:gd name="T106" fmla="*/ 0 w 12"/>
                <a:gd name="T107" fmla="*/ 2147483647 h 10"/>
                <a:gd name="T108" fmla="*/ 0 w 12"/>
                <a:gd name="T109" fmla="*/ 0 h 10"/>
                <a:gd name="T110" fmla="*/ 2147483647 w 12"/>
                <a:gd name="T111" fmla="*/ 0 h 10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"/>
                <a:gd name="T169" fmla="*/ 0 h 10"/>
                <a:gd name="T170" fmla="*/ 12 w 12"/>
                <a:gd name="T171" fmla="*/ 10 h 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" h="10">
                  <a:moveTo>
                    <a:pt x="5" y="0"/>
                  </a:move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93" name="Freeform 506"/>
            <p:cNvSpPr>
              <a:spLocks noChangeArrowheads="1"/>
            </p:cNvSpPr>
            <p:nvPr/>
          </p:nvSpPr>
          <p:spPr bwMode="auto">
            <a:xfrm>
              <a:off x="5514380" y="3039108"/>
              <a:ext cx="11704" cy="14145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2147483647 w 12"/>
                <a:gd name="T65" fmla="*/ 2147483647 h 14"/>
                <a:gd name="T66" fmla="*/ 2147483647 w 12"/>
                <a:gd name="T67" fmla="*/ 2147483647 h 14"/>
                <a:gd name="T68" fmla="*/ 2147483647 w 12"/>
                <a:gd name="T69" fmla="*/ 2147483647 h 14"/>
                <a:gd name="T70" fmla="*/ 2147483647 w 12"/>
                <a:gd name="T71" fmla="*/ 2147483647 h 14"/>
                <a:gd name="T72" fmla="*/ 2147483647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2147483647 w 12"/>
                <a:gd name="T79" fmla="*/ 2147483647 h 14"/>
                <a:gd name="T80" fmla="*/ 2147483647 w 12"/>
                <a:gd name="T81" fmla="*/ 2147483647 h 14"/>
                <a:gd name="T82" fmla="*/ 2147483647 w 12"/>
                <a:gd name="T83" fmla="*/ 2147483647 h 14"/>
                <a:gd name="T84" fmla="*/ 2147483647 w 12"/>
                <a:gd name="T85" fmla="*/ 2147483647 h 14"/>
                <a:gd name="T86" fmla="*/ 2147483647 w 12"/>
                <a:gd name="T87" fmla="*/ 2147483647 h 14"/>
                <a:gd name="T88" fmla="*/ 2147483647 w 12"/>
                <a:gd name="T89" fmla="*/ 2147483647 h 14"/>
                <a:gd name="T90" fmla="*/ 0 w 12"/>
                <a:gd name="T91" fmla="*/ 2147483647 h 14"/>
                <a:gd name="T92" fmla="*/ 0 w 12"/>
                <a:gd name="T93" fmla="*/ 2147483647 h 14"/>
                <a:gd name="T94" fmla="*/ 0 w 12"/>
                <a:gd name="T95" fmla="*/ 2147483647 h 14"/>
                <a:gd name="T96" fmla="*/ 0 w 12"/>
                <a:gd name="T97" fmla="*/ 2147483647 h 14"/>
                <a:gd name="T98" fmla="*/ 0 w 12"/>
                <a:gd name="T99" fmla="*/ 2147483647 h 14"/>
                <a:gd name="T100" fmla="*/ 0 w 12"/>
                <a:gd name="T101" fmla="*/ 2147483647 h 14"/>
                <a:gd name="T102" fmla="*/ 0 w 12"/>
                <a:gd name="T103" fmla="*/ 2147483647 h 14"/>
                <a:gd name="T104" fmla="*/ 0 w 12"/>
                <a:gd name="T105" fmla="*/ 2147483647 h 14"/>
                <a:gd name="T106" fmla="*/ 0 w 12"/>
                <a:gd name="T107" fmla="*/ 2147483647 h 14"/>
                <a:gd name="T108" fmla="*/ 0 w 12"/>
                <a:gd name="T109" fmla="*/ 0 h 14"/>
                <a:gd name="T110" fmla="*/ 0 w 12"/>
                <a:gd name="T111" fmla="*/ 0 h 14"/>
                <a:gd name="T112" fmla="*/ 0 w 12"/>
                <a:gd name="T113" fmla="*/ 0 h 14"/>
                <a:gd name="T114" fmla="*/ 2147483647 w 12"/>
                <a:gd name="T115" fmla="*/ 0 h 14"/>
                <a:gd name="T116" fmla="*/ 17694720 60000 65536"/>
                <a:gd name="T117" fmla="*/ 0 60000 65536"/>
                <a:gd name="T118" fmla="*/ 5898240 60000 65536"/>
                <a:gd name="T119" fmla="*/ 1179648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"/>
                <a:gd name="T175" fmla="*/ 0 h 14"/>
                <a:gd name="T176" fmla="*/ 12 w 12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" h="14">
                  <a:moveTo>
                    <a:pt x="5" y="0"/>
                  </a:moveTo>
                  <a:lnTo>
                    <a:pt x="5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94" name="Freeform 507"/>
            <p:cNvSpPr>
              <a:spLocks noChangeArrowheads="1"/>
            </p:cNvSpPr>
            <p:nvPr/>
          </p:nvSpPr>
          <p:spPr bwMode="auto">
            <a:xfrm>
              <a:off x="5527548" y="3042647"/>
              <a:ext cx="8778" cy="10607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0 h 10"/>
                <a:gd name="T10" fmla="*/ 2147483647 w 9"/>
                <a:gd name="T11" fmla="*/ 0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2147483647 w 9"/>
                <a:gd name="T19" fmla="*/ 2147483647 h 10"/>
                <a:gd name="T20" fmla="*/ 2147483647 w 9"/>
                <a:gd name="T21" fmla="*/ 2147483647 h 10"/>
                <a:gd name="T22" fmla="*/ 2147483647 w 9"/>
                <a:gd name="T23" fmla="*/ 2147483647 h 10"/>
                <a:gd name="T24" fmla="*/ 2147483647 w 9"/>
                <a:gd name="T25" fmla="*/ 2147483647 h 10"/>
                <a:gd name="T26" fmla="*/ 2147483647 w 9"/>
                <a:gd name="T27" fmla="*/ 2147483647 h 10"/>
                <a:gd name="T28" fmla="*/ 2147483647 w 9"/>
                <a:gd name="T29" fmla="*/ 2147483647 h 10"/>
                <a:gd name="T30" fmla="*/ 2147483647 w 9"/>
                <a:gd name="T31" fmla="*/ 2147483647 h 10"/>
                <a:gd name="T32" fmla="*/ 0 w 9"/>
                <a:gd name="T33" fmla="*/ 2147483647 h 10"/>
                <a:gd name="T34" fmla="*/ 0 w 9"/>
                <a:gd name="T35" fmla="*/ 2147483647 h 10"/>
                <a:gd name="T36" fmla="*/ 0 w 9"/>
                <a:gd name="T37" fmla="*/ 2147483647 h 10"/>
                <a:gd name="T38" fmla="*/ 0 w 9"/>
                <a:gd name="T39" fmla="*/ 2147483647 h 10"/>
                <a:gd name="T40" fmla="*/ 0 w 9"/>
                <a:gd name="T41" fmla="*/ 2147483647 h 10"/>
                <a:gd name="T42" fmla="*/ 2147483647 w 9"/>
                <a:gd name="T43" fmla="*/ 0 h 10"/>
                <a:gd name="T44" fmla="*/ 2147483647 w 9"/>
                <a:gd name="T45" fmla="*/ 0 h 10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0"/>
                <a:gd name="T71" fmla="*/ 9 w 9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95" name="Freeform 508"/>
            <p:cNvSpPr>
              <a:spLocks noChangeArrowheads="1"/>
            </p:cNvSpPr>
            <p:nvPr/>
          </p:nvSpPr>
          <p:spPr bwMode="auto">
            <a:xfrm>
              <a:off x="5529011" y="3046186"/>
              <a:ext cx="4389" cy="7068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0 w 5"/>
                <a:gd name="T7" fmla="*/ 2147483647 h 8"/>
                <a:gd name="T8" fmla="*/ 2147483647 w 5"/>
                <a:gd name="T9" fmla="*/ 0 h 8"/>
                <a:gd name="T10" fmla="*/ 2147483647 w 5"/>
                <a:gd name="T11" fmla="*/ 0 h 8"/>
                <a:gd name="T12" fmla="*/ 2147483647 w 5"/>
                <a:gd name="T13" fmla="*/ 0 h 8"/>
                <a:gd name="T14" fmla="*/ 2147483647 w 5"/>
                <a:gd name="T15" fmla="*/ 0 h 8"/>
                <a:gd name="T16" fmla="*/ 0 w 5"/>
                <a:gd name="T17" fmla="*/ 2147483647 h 8"/>
                <a:gd name="T18" fmla="*/ 0 w 5"/>
                <a:gd name="T19" fmla="*/ 2147483647 h 8"/>
                <a:gd name="T20" fmla="*/ 0 w 5"/>
                <a:gd name="T21" fmla="*/ 2147483647 h 8"/>
                <a:gd name="T22" fmla="*/ 0 w 5"/>
                <a:gd name="T23" fmla="*/ 2147483647 h 8"/>
                <a:gd name="T24" fmla="*/ 0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2147483647 w 5"/>
                <a:gd name="T33" fmla="*/ 2147483647 h 8"/>
                <a:gd name="T34" fmla="*/ 2147483647 w 5"/>
                <a:gd name="T35" fmla="*/ 2147483647 h 8"/>
                <a:gd name="T36" fmla="*/ 2147483647 w 5"/>
                <a:gd name="T37" fmla="*/ 2147483647 h 8"/>
                <a:gd name="T38" fmla="*/ 2147483647 w 5"/>
                <a:gd name="T39" fmla="*/ 2147483647 h 8"/>
                <a:gd name="T40" fmla="*/ 2147483647 w 5"/>
                <a:gd name="T41" fmla="*/ 2147483647 h 8"/>
                <a:gd name="T42" fmla="*/ 2147483647 w 5"/>
                <a:gd name="T43" fmla="*/ 2147483647 h 8"/>
                <a:gd name="T44" fmla="*/ 2147483647 w 5"/>
                <a:gd name="T45" fmla="*/ 2147483647 h 8"/>
                <a:gd name="T46" fmla="*/ 2147483647 w 5"/>
                <a:gd name="T47" fmla="*/ 2147483647 h 8"/>
                <a:gd name="T48" fmla="*/ 2147483647 w 5"/>
                <a:gd name="T49" fmla="*/ 0 h 8"/>
                <a:gd name="T50" fmla="*/ 2147483647 w 5"/>
                <a:gd name="T51" fmla="*/ 0 h 8"/>
                <a:gd name="T52" fmla="*/ 2147483647 w 5"/>
                <a:gd name="T53" fmla="*/ 0 h 8"/>
                <a:gd name="T54" fmla="*/ 2147483647 w 5"/>
                <a:gd name="T55" fmla="*/ 0 h 8"/>
                <a:gd name="T56" fmla="*/ 2147483647 w 5"/>
                <a:gd name="T57" fmla="*/ 0 h 8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"/>
                <a:gd name="T88" fmla="*/ 0 h 8"/>
                <a:gd name="T89" fmla="*/ 5 w 5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noFill/>
            <a:ln w="3172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smtClean="0">
                <a:solidFill>
                  <a:srgbClr val="000000"/>
                </a:solidFill>
              </a:endParaRPr>
            </a:p>
          </p:txBody>
        </p:sp>
        <p:sp>
          <p:nvSpPr>
            <p:cNvPr id="18897" name="Text Box 510"/>
            <p:cNvSpPr txBox="1">
              <a:spLocks noChangeArrowheads="1"/>
            </p:cNvSpPr>
            <p:nvPr/>
          </p:nvSpPr>
          <p:spPr bwMode="auto">
            <a:xfrm>
              <a:off x="860619" y="1540482"/>
              <a:ext cx="1303600" cy="584901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ts val="80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srgbClr val="000000"/>
                  </a:solidFill>
                  <a:latin typeface="Comic Sans MS" pitchFamily="66" charset="0"/>
                </a:rPr>
                <a:t>Floresta Amazônica</a:t>
              </a:r>
            </a:p>
          </p:txBody>
        </p:sp>
        <p:sp>
          <p:nvSpPr>
            <p:cNvPr id="18898" name="Text Box 511"/>
            <p:cNvSpPr txBox="1">
              <a:spLocks noChangeArrowheads="1"/>
            </p:cNvSpPr>
            <p:nvPr/>
          </p:nvSpPr>
          <p:spPr bwMode="auto">
            <a:xfrm>
              <a:off x="5682292" y="2910605"/>
              <a:ext cx="1137394" cy="5849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xtLst/>
          </p:spPr>
          <p:txBody>
            <a:bodyPr wrap="square" anchorCtr="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ts val="80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Mata Atlântica</a:t>
              </a:r>
            </a:p>
          </p:txBody>
        </p:sp>
        <p:sp>
          <p:nvSpPr>
            <p:cNvPr id="18899" name="Text Box 512"/>
            <p:cNvSpPr txBox="1">
              <a:spLocks noChangeArrowheads="1"/>
            </p:cNvSpPr>
            <p:nvPr/>
          </p:nvSpPr>
          <p:spPr bwMode="auto">
            <a:xfrm>
              <a:off x="4406694" y="4287319"/>
              <a:ext cx="1810045" cy="35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ts val="1100"/>
                </a:spcBef>
                <a:spcAft>
                  <a:spcPct val="0"/>
                </a:spcAft>
              </a:pPr>
              <a:endParaRPr lang="en-US" b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6" name="Text Box 513"/>
            <p:cNvSpPr txBox="1"/>
            <p:nvPr/>
          </p:nvSpPr>
          <p:spPr>
            <a:xfrm>
              <a:off x="7330827" y="1191545"/>
              <a:ext cx="3438435" cy="2462744"/>
            </a:xfrm>
            <a:prstGeom prst="rect">
              <a:avLst/>
            </a:prstGeom>
            <a:noFill/>
            <a:ln w="9528" cap="flat">
              <a:noFill/>
              <a:prstDash val="solid"/>
              <a:miter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54 </a:t>
              </a:r>
              <a:r>
                <a:rPr lang="pt-BR" sz="1400" b="1" dirty="0" smtClean="0">
                  <a:solidFill>
                    <a:srgbClr val="FF0000"/>
                  </a:solidFill>
                  <a:latin typeface="Comic Sans MS" pitchFamily="66" charset="0"/>
                  <a:cs typeface="Tahoma" pitchFamily="34" charset="0"/>
                </a:rPr>
                <a:t>pesquisadores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dirty="0" smtClean="0">
                  <a:solidFill>
                    <a:srgbClr val="FF0000"/>
                  </a:solidFill>
                  <a:latin typeface="Comic Sans MS" pitchFamily="66" charset="0"/>
                  <a:cs typeface="Tahoma" pitchFamily="34" charset="0"/>
                </a:rPr>
                <a:t>    </a:t>
              </a:r>
              <a:r>
                <a:rPr lang="pt-BR" sz="1400" b="1" dirty="0" smtClean="0">
                  <a:latin typeface="Comic Sans MS" pitchFamily="66" charset="0"/>
                  <a:cs typeface="Tahoma" pitchFamily="34" charset="0"/>
                </a:rPr>
                <a:t>52,4 % PhD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dirty="0" smtClean="0">
                  <a:latin typeface="Comic Sans MS" pitchFamily="66" charset="0"/>
                  <a:cs typeface="Tahoma" pitchFamily="34" charset="0"/>
                </a:rPr>
                <a:t>    42,8 % </a:t>
              </a:r>
              <a:r>
                <a:rPr lang="pt-BR" sz="1400" b="1" dirty="0" err="1" smtClean="0">
                  <a:latin typeface="Comic Sans MS" pitchFamily="66" charset="0"/>
                  <a:cs typeface="Tahoma" pitchFamily="34" charset="0"/>
                </a:rPr>
                <a:t>MsC</a:t>
              </a:r>
              <a:endParaRPr lang="pt-BR" sz="1400" b="1" dirty="0">
                <a:latin typeface="Comic Sans MS" pitchFamily="66" charset="0"/>
                <a:cs typeface="Tahoma" pitchFamily="34" charset="0"/>
              </a:endParaRPr>
            </a:p>
            <a:p>
              <a:pPr algn="just"/>
              <a:r>
                <a:rPr lang="pt-BR" sz="1400" b="1" dirty="0">
                  <a:solidFill>
                    <a:srgbClr val="FF0000"/>
                  </a:solidFill>
                  <a:latin typeface="Comic Sans MS" pitchFamily="66" charset="0"/>
                  <a:cs typeface="Tahoma" pitchFamily="34" charset="0"/>
                </a:rPr>
                <a:t>1</a:t>
              </a:r>
              <a:r>
                <a:rPr lang="pt-BR" sz="1400" b="1" dirty="0">
                  <a:solidFill>
                    <a:srgbClr val="FF0000"/>
                  </a:solidFill>
                  <a:latin typeface="Comic Sans MS" pitchFamily="66" charset="0"/>
                </a:rPr>
                <a:t>7 Estações </a:t>
              </a:r>
              <a:r>
                <a:rPr lang="pt-BR" sz="1400" b="1" dirty="0" smtClean="0">
                  <a:solidFill>
                    <a:srgbClr val="FF0000"/>
                  </a:solidFill>
                  <a:latin typeface="Comic Sans MS" pitchFamily="66" charset="0"/>
                </a:rPr>
                <a:t>Experimentais</a:t>
              </a:r>
            </a:p>
            <a:p>
              <a:pPr algn="just"/>
              <a:r>
                <a:rPr lang="pt-BR" sz="1400" b="1" dirty="0" smtClean="0">
                  <a:solidFill>
                    <a:prstClr val="black"/>
                  </a:solidFill>
                  <a:latin typeface="Comic Sans MS" pitchFamily="66" charset="0"/>
                </a:rPr>
                <a:t>94 </a:t>
              </a:r>
              <a:r>
                <a:rPr lang="pt-BR" sz="1400" b="1" dirty="0">
                  <a:solidFill>
                    <a:prstClr val="black"/>
                  </a:solidFill>
                  <a:latin typeface="Comic Sans MS" pitchFamily="66" charset="0"/>
                </a:rPr>
                <a:t>escritórios </a:t>
              </a:r>
              <a:r>
                <a:rPr lang="pt-BR" sz="1400" b="1" dirty="0" smtClean="0">
                  <a:solidFill>
                    <a:prstClr val="black"/>
                  </a:solidFill>
                  <a:latin typeface="Comic Sans MS" pitchFamily="66" charset="0"/>
                </a:rPr>
                <a:t>de Ater</a:t>
              </a:r>
              <a:endParaRPr lang="pt-BR" sz="1400" b="1" dirty="0">
                <a:solidFill>
                  <a:prstClr val="black"/>
                </a:solidFill>
                <a:latin typeface="Comic Sans MS" pitchFamily="66" charset="0"/>
              </a:endParaRPr>
            </a:p>
            <a:p>
              <a:pPr algn="just"/>
              <a:r>
                <a:rPr lang="pt-BR" sz="1400" b="1" dirty="0" smtClean="0">
                  <a:solidFill>
                    <a:prstClr val="black"/>
                  </a:solidFill>
                  <a:latin typeface="Comic Sans MS" pitchFamily="66" charset="0"/>
                </a:rPr>
                <a:t>60.000 </a:t>
              </a:r>
              <a:r>
                <a:rPr lang="pt-BR" sz="1400" b="1" dirty="0">
                  <a:solidFill>
                    <a:prstClr val="black"/>
                  </a:solidFill>
                  <a:latin typeface="Comic Sans MS" pitchFamily="66" charset="0"/>
                </a:rPr>
                <a:t>produtores rurais</a:t>
              </a:r>
            </a:p>
            <a:p>
              <a:pPr algn="just"/>
              <a:r>
                <a:rPr lang="pt-BR" sz="1400" b="1" dirty="0" smtClean="0">
                  <a:solidFill>
                    <a:prstClr val="black"/>
                  </a:solidFill>
                  <a:latin typeface="Comic Sans MS" pitchFamily="66" charset="0"/>
                </a:rPr>
                <a:t>706.939 ha (2016)</a:t>
              </a:r>
            </a:p>
            <a:p>
              <a:pPr algn="just"/>
              <a:r>
                <a:rPr lang="pt-BR" sz="1400" b="1" dirty="0" smtClean="0">
                  <a:solidFill>
                    <a:prstClr val="black"/>
                  </a:solidFill>
                  <a:latin typeface="Comic Sans MS" pitchFamily="66" charset="0"/>
                </a:rPr>
                <a:t>223 </a:t>
              </a:r>
              <a:r>
                <a:rPr lang="pt-BR" sz="1400" b="1" dirty="0">
                  <a:solidFill>
                    <a:prstClr val="black"/>
                  </a:solidFill>
                  <a:latin typeface="Comic Sans MS" pitchFamily="66" charset="0"/>
                </a:rPr>
                <a:t>municípios</a:t>
              </a:r>
            </a:p>
            <a:p>
              <a:pPr algn="just"/>
              <a:r>
                <a:rPr lang="pt-BR" sz="1400" b="1" dirty="0" smtClean="0">
                  <a:solidFill>
                    <a:prstClr val="black"/>
                  </a:solidFill>
                  <a:latin typeface="Comic Sans MS" pitchFamily="66" charset="0"/>
                </a:rPr>
                <a:t>22 </a:t>
              </a:r>
              <a:r>
                <a:rPr lang="pt-BR" sz="1400" b="1" dirty="0">
                  <a:solidFill>
                    <a:prstClr val="black"/>
                  </a:solidFill>
                  <a:latin typeface="Comic Sans MS" pitchFamily="66" charset="0"/>
                </a:rPr>
                <a:t>Territórios Rurais</a:t>
              </a:r>
            </a:p>
            <a:p>
              <a:pPr algn="just"/>
              <a:r>
                <a:rPr lang="pt-BR" sz="1400" b="1" dirty="0" smtClean="0">
                  <a:latin typeface="Comic Sans MS" pitchFamily="66" charset="0"/>
                  <a:cs typeface="Arial" pitchFamily="34" charset="0"/>
                </a:rPr>
                <a:t>03 </a:t>
              </a:r>
              <a:r>
                <a:rPr lang="pt-BR" sz="1400" b="1" dirty="0">
                  <a:latin typeface="Comic Sans MS" pitchFamily="66" charset="0"/>
                  <a:cs typeface="Arial" pitchFamily="34" charset="0"/>
                </a:rPr>
                <a:t>milhões de pessoas</a:t>
              </a:r>
            </a:p>
            <a:p>
              <a:pPr algn="just"/>
              <a:r>
                <a:rPr lang="pt-BR" sz="1400" b="1" dirty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                         </a:t>
              </a:r>
              <a:endParaRPr lang="pt-BR" sz="14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76" name="Grupo 14"/>
          <p:cNvGrpSpPr/>
          <p:nvPr/>
        </p:nvGrpSpPr>
        <p:grpSpPr>
          <a:xfrm>
            <a:off x="3153634" y="45325"/>
            <a:ext cx="3319054" cy="342601"/>
            <a:chOff x="437423" y="-90756"/>
            <a:chExt cx="6123926" cy="432581"/>
          </a:xfrm>
          <a:solidFill>
            <a:srgbClr val="29A729"/>
          </a:solidFill>
        </p:grpSpPr>
        <p:sp>
          <p:nvSpPr>
            <p:cNvPr id="477" name="Retângulo de cantos arredondados 476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478" name="Retângulo 477"/>
            <p:cNvSpPr/>
            <p:nvPr/>
          </p:nvSpPr>
          <p:spPr>
            <a:xfrm>
              <a:off x="476576" y="-90756"/>
              <a:ext cx="6084773" cy="4325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Calibri"/>
                  <a:cs typeface="Times New Roman"/>
                </a:rPr>
                <a:t>Áreas de Atuação</a:t>
              </a:r>
              <a:r>
                <a:rPr kumimoji="0" lang="pt-B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2909006" y="4261358"/>
            <a:ext cx="6048672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A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diversidade de espécies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e o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grau de endemismo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são 02 </a:t>
            </a: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marcantes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características </a:t>
            </a:r>
          </a:p>
          <a:p>
            <a:pPr lvl="0"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/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Década de 90 -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548 espécies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de plantas lenhosas em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01 hectare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 da fazenda Capitão, município de Uruçuca-BA, sendo essa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área considerada a de maior biodiversidade do planeta.</a:t>
            </a:r>
          </a:p>
          <a:p>
            <a:pPr lvl="0"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/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Em 2000 -  a relevância foi destacada pela UNESCO que a considerou como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</a:rPr>
              <a:t>“Sítio do Patrimônio Mundial Natural”</a:t>
            </a:r>
          </a:p>
        </p:txBody>
      </p:sp>
    </p:spTree>
    <p:extLst>
      <p:ext uri="{BB962C8B-B14F-4D97-AF65-F5344CB8AC3E}">
        <p14:creationId xmlns:p14="http://schemas.microsoft.com/office/powerpoint/2010/main" val="997599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836712"/>
            <a:ext cx="7713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   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907704" y="1252210"/>
            <a:ext cx="5976664" cy="338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Muito  obrigado 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 smtClean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EDMIR FERRAZ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Coordenador–Geral de Pesquisa, Extensão e Desenvolvimento da CEPLAC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 smtClean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  <a:hlinkClick r:id="rId3"/>
              </a:rPr>
              <a:t>edmir.ferraz@agricultura.gov.br</a:t>
            </a:r>
            <a:endParaRPr lang="pt-BR" sz="1600" b="1" dirty="0" smtClean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edmirferraz@ig.com.br</a:t>
            </a:r>
          </a:p>
        </p:txBody>
      </p:sp>
    </p:spTree>
    <p:extLst>
      <p:ext uri="{BB962C8B-B14F-4D97-AF65-F5344CB8AC3E}">
        <p14:creationId xmlns:p14="http://schemas.microsoft.com/office/powerpoint/2010/main" val="5657248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2" y="134071"/>
            <a:ext cx="8226659" cy="654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Atua em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áreas </a:t>
            </a:r>
            <a:r>
              <a:rPr lang="pt-BR" b="1" dirty="0">
                <a:solidFill>
                  <a:srgbClr val="FF0000"/>
                </a:solidFill>
                <a:latin typeface="Comic Sans MS" panose="030F0702030302020204" pitchFamily="66" charset="0"/>
              </a:rPr>
              <a:t>não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tradicionais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/Cultivo Intensivo/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Polígono MATOPIBA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Em tramitação na Câmara dos Deputados, o Projeto de lei Complementar </a:t>
            </a:r>
            <a:r>
              <a:rPr lang="pt-BR" sz="1600" b="1" dirty="0" smtClean="0">
                <a:solidFill>
                  <a:srgbClr val="FF0000"/>
                </a:solidFill>
                <a:latin typeface="Comic Sans MS" pitchFamily="66" charset="0"/>
              </a:rPr>
              <a:t>(PLP) 279/16 </a:t>
            </a: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que autoriza  a criação de Agência de Desenvolvimento do </a:t>
            </a:r>
            <a:r>
              <a:rPr lang="pt-BR" sz="1600" b="1" dirty="0" err="1" smtClean="0">
                <a:solidFill>
                  <a:prstClr val="black"/>
                </a:solidFill>
                <a:latin typeface="Comic Sans MS" pitchFamily="66" charset="0"/>
              </a:rPr>
              <a:t>Matopiba</a:t>
            </a:r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1"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337 municípios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5,9 milhões de pessoas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35 milhões de áreas disponíveis para atividades produtivas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Coexistência da agricultura empresarial, agricultura familiar, </a:t>
            </a:r>
            <a:r>
              <a:rPr lang="pt-BR" sz="1600" b="1" dirty="0" err="1" smtClean="0">
                <a:solidFill>
                  <a:prstClr val="black"/>
                </a:solidFill>
                <a:latin typeface="Comic Sans MS" pitchFamily="66" charset="0"/>
              </a:rPr>
              <a:t>quilombolas,indígenas</a:t>
            </a: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 e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</a:rPr>
              <a:t>áreas de </a:t>
            </a: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preservação  </a:t>
            </a:r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2" name="Grupo 14"/>
          <p:cNvGrpSpPr/>
          <p:nvPr/>
        </p:nvGrpSpPr>
        <p:grpSpPr>
          <a:xfrm>
            <a:off x="2123727" y="134070"/>
            <a:ext cx="5544617" cy="378482"/>
            <a:chOff x="437423" y="-90757"/>
            <a:chExt cx="6123924" cy="432582"/>
          </a:xfrm>
          <a:solidFill>
            <a:srgbClr val="29A729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61921" y="-90757"/>
              <a:ext cx="6099426" cy="2912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Novas Fronteiras</a:t>
              </a:r>
              <a:endPara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pic>
        <p:nvPicPr>
          <p:cNvPr id="9" name="Picture 5" descr="DSC030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9818" y="2203868"/>
            <a:ext cx="2735097" cy="276999"/>
          </a:xfrm>
          <a:prstGeom prst="rect">
            <a:avLst/>
          </a:prstGeom>
          <a:solidFill>
            <a:srgbClr val="FEA022">
              <a:lumMod val="50000"/>
            </a:srgbClr>
          </a:solidFill>
          <a:ln>
            <a:noFill/>
          </a:ln>
          <a:effectLst/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itchFamily="66" charset="0"/>
              </a:rPr>
              <a:t>4 ANOS E 4 MESES</a:t>
            </a:r>
          </a:p>
        </p:txBody>
      </p:sp>
    </p:spTree>
    <p:extLst>
      <p:ext uri="{BB962C8B-B14F-4D97-AF65-F5344CB8AC3E}">
        <p14:creationId xmlns:p14="http://schemas.microsoft.com/office/powerpoint/2010/main" val="19616119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2" y="134071"/>
            <a:ext cx="8226659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Bom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Jesus da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Lapa (BA)</a:t>
            </a: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pt-B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2" name="Grupo 14"/>
          <p:cNvGrpSpPr/>
          <p:nvPr/>
        </p:nvGrpSpPr>
        <p:grpSpPr>
          <a:xfrm>
            <a:off x="1619672" y="134070"/>
            <a:ext cx="6192687" cy="562190"/>
            <a:chOff x="340492" y="-90756"/>
            <a:chExt cx="6220855" cy="432581"/>
          </a:xfrm>
          <a:solidFill>
            <a:srgbClr val="29A729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40492" y="-90756"/>
              <a:ext cx="6220855" cy="432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r>
                <a:rPr lang="pt-BR" sz="2000" b="1" dirty="0" smtClean="0">
                  <a:solidFill>
                    <a:prstClr val="white"/>
                  </a:solidFill>
                  <a:latin typeface="Comic Sans MS" panose="030F0702030302020204" pitchFamily="66" charset="0"/>
                </a:rPr>
                <a:t>Áreas </a:t>
              </a:r>
              <a:r>
                <a:rPr lang="pt-BR" sz="2000" b="1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não </a:t>
              </a:r>
              <a:r>
                <a:rPr lang="pt-BR" sz="2000" b="1" dirty="0" smtClean="0">
                  <a:solidFill>
                    <a:prstClr val="white"/>
                  </a:solidFill>
                  <a:latin typeface="Comic Sans MS" panose="030F0702030302020204" pitchFamily="66" charset="0"/>
                </a:rPr>
                <a:t>tradicionais/</a:t>
              </a:r>
              <a:r>
                <a:rPr lang="pt-BR" sz="20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Polígono </a:t>
              </a:r>
              <a:r>
                <a:rPr lang="pt-BR" sz="20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MATOPIBA </a:t>
              </a:r>
            </a:p>
          </p:txBody>
        </p:sp>
      </p:grpSp>
      <p:pic>
        <p:nvPicPr>
          <p:cNvPr id="9" name="Imagem 3" descr="P1013836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975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0451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2" y="134071"/>
            <a:ext cx="822665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2" name="Grupo 14"/>
          <p:cNvGrpSpPr/>
          <p:nvPr/>
        </p:nvGrpSpPr>
        <p:grpSpPr>
          <a:xfrm>
            <a:off x="1691680" y="134070"/>
            <a:ext cx="6696744" cy="562190"/>
            <a:chOff x="437423" y="-90756"/>
            <a:chExt cx="6123924" cy="432581"/>
          </a:xfrm>
          <a:solidFill>
            <a:srgbClr val="29A729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61921" y="-90756"/>
              <a:ext cx="6099426" cy="432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/>
              <a:r>
                <a:rPr lang="pt-BR" sz="2000" b="1" dirty="0" smtClean="0">
                  <a:solidFill>
                    <a:prstClr val="white"/>
                  </a:solidFill>
                  <a:latin typeface="Comic Sans MS" panose="030F0702030302020204" pitchFamily="66" charset="0"/>
                </a:rPr>
                <a:t>Áreas </a:t>
              </a:r>
              <a:r>
                <a:rPr lang="pt-BR" sz="2000" b="1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não </a:t>
              </a:r>
              <a:r>
                <a:rPr lang="pt-BR" sz="2000" b="1" dirty="0" smtClean="0">
                  <a:solidFill>
                    <a:prstClr val="white"/>
                  </a:solidFill>
                  <a:latin typeface="Comic Sans MS" panose="030F0702030302020204" pitchFamily="66" charset="0"/>
                </a:rPr>
                <a:t>tradicionais/ </a:t>
              </a:r>
              <a:r>
                <a:rPr lang="pt-BR" sz="20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Sergipe</a:t>
              </a:r>
              <a:endParaRPr lang="pt-BR" sz="20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Imagem 3" descr="DSC01504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5" cy="521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6544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2" y="134071"/>
            <a:ext cx="822665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2" name="Grupo 14"/>
          <p:cNvGrpSpPr/>
          <p:nvPr/>
        </p:nvGrpSpPr>
        <p:grpSpPr>
          <a:xfrm>
            <a:off x="1691680" y="134070"/>
            <a:ext cx="6696744" cy="562190"/>
            <a:chOff x="437423" y="-90756"/>
            <a:chExt cx="6123924" cy="432581"/>
          </a:xfrm>
          <a:solidFill>
            <a:srgbClr val="29A729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61921" y="-90756"/>
              <a:ext cx="6099426" cy="432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/>
              <a:r>
                <a:rPr lang="pt-BR" sz="2000" b="1" dirty="0" smtClean="0">
                  <a:solidFill>
                    <a:prstClr val="white"/>
                  </a:solidFill>
                  <a:latin typeface="Comic Sans MS" panose="030F0702030302020204" pitchFamily="66" charset="0"/>
                </a:rPr>
                <a:t>Áreas </a:t>
              </a:r>
              <a:r>
                <a:rPr lang="pt-BR" sz="2000" b="1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não </a:t>
              </a:r>
              <a:r>
                <a:rPr lang="pt-BR" sz="2000" b="1" dirty="0" smtClean="0">
                  <a:solidFill>
                    <a:prstClr val="white"/>
                  </a:solidFill>
                  <a:latin typeface="Comic Sans MS" panose="030F0702030302020204" pitchFamily="66" charset="0"/>
                </a:rPr>
                <a:t>tradicionais/ </a:t>
              </a:r>
              <a:r>
                <a:rPr lang="pt-BR" sz="20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Pernambuco</a:t>
              </a:r>
              <a:endParaRPr lang="pt-BR" sz="20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Imagem 3" descr="DSC0334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3"/>
            <a:ext cx="849694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5792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1420" y="341374"/>
            <a:ext cx="8226659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Expertise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em agricultura tropical perene</a:t>
            </a:r>
            <a:r>
              <a:rPr lang="pt-BR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que inclui o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acau</a:t>
            </a:r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pt-BR" b="1" dirty="0">
                <a:latin typeface="Comic Sans MS" pitchFamily="66" charset="0"/>
              </a:rPr>
              <a:t>seringueira, </a:t>
            </a:r>
            <a:r>
              <a:rPr lang="pt-BR" b="1" dirty="0" smtClean="0">
                <a:latin typeface="Comic Sans MS" pitchFamily="66" charset="0"/>
              </a:rPr>
              <a:t>dendê, </a:t>
            </a: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pupunha</a:t>
            </a:r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, juçara, açaí, coco, graviola, acerola, </a:t>
            </a: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e </a:t>
            </a:r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outras oleaginosas, em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sistemas agroflorestais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2" name="Grupo 14"/>
          <p:cNvGrpSpPr/>
          <p:nvPr/>
        </p:nvGrpSpPr>
        <p:grpSpPr>
          <a:xfrm>
            <a:off x="1547665" y="134070"/>
            <a:ext cx="6696744" cy="414610"/>
            <a:chOff x="437423" y="-90756"/>
            <a:chExt cx="6123924" cy="432581"/>
          </a:xfrm>
          <a:solidFill>
            <a:srgbClr val="29A729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61921" y="-90756"/>
              <a:ext cx="6099426" cy="432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A </a:t>
              </a:r>
              <a:r>
                <a:rPr lang="pt-B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CEPLAC não é </a:t>
              </a: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só Cacau</a:t>
              </a: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endPara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86201"/>
              </p:ext>
            </p:extLst>
          </p:nvPr>
        </p:nvGraphicFramePr>
        <p:xfrm>
          <a:off x="1104351" y="1700808"/>
          <a:ext cx="7200796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3548346"/>
                <a:gridCol w="3652450"/>
              </a:tblGrid>
              <a:tr h="333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Produtos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Projetos de Pesquisa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Cacau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76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Seringueira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09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Bovinocultura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03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Dendê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e outras Oleaginosas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02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Pupunha, Juçara, Açaí e Coco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02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Café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02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Mandioca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01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Apicultura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02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Defesa Agropecuária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04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Total </a:t>
                      </a:r>
                      <a:endParaRPr lang="pt-B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101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45092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34318"/>
              </p:ext>
            </p:extLst>
          </p:nvPr>
        </p:nvGraphicFramePr>
        <p:xfrm>
          <a:off x="1043608" y="696259"/>
          <a:ext cx="7272804" cy="5166360"/>
        </p:xfrm>
        <a:graphic>
          <a:graphicData uri="http://schemas.openxmlformats.org/drawingml/2006/table">
            <a:tbl>
              <a:tblPr firstRow="1" firstCol="1" bandRow="1"/>
              <a:tblGrid>
                <a:gridCol w="5746190"/>
                <a:gridCol w="1526614"/>
              </a:tblGrid>
              <a:tr h="283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Portfólio </a:t>
                      </a:r>
                      <a:r>
                        <a:rPr lang="pt-BR" sz="18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800" b="1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Projetos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Nº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Melhoramento Genético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31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Biotecnologia/Fitopatologia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Fisiologia da Produção e Manejo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22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Fortalecimento Econômico e Social das Comunidades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Manejo, Conservação e Fertilidade do Solo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Agroindustrialização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 e Engenharia Agrícola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Manejo Integrado de Pragas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Recursos Ambientais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Sistema de produção de Leite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Avaliação e Manejo de Pastagens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Manejo de Pequenos Animais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Manejo Integrado da </a:t>
                      </a:r>
                      <a:r>
                        <a:rPr lang="pt-BR" sz="1600" dirty="0" err="1" smtClean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Vassoura-de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 Bruxa e outras Doenças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04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TOTAL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101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042448" y="5899061"/>
            <a:ext cx="7497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Ref.: agosto/2017</a:t>
            </a:r>
          </a:p>
        </p:txBody>
      </p:sp>
      <p:grpSp>
        <p:nvGrpSpPr>
          <p:cNvPr id="9" name="Grupo 14"/>
          <p:cNvGrpSpPr/>
          <p:nvPr/>
        </p:nvGrpSpPr>
        <p:grpSpPr>
          <a:xfrm>
            <a:off x="3131840" y="134071"/>
            <a:ext cx="3672408" cy="342601"/>
            <a:chOff x="437423" y="-90756"/>
            <a:chExt cx="6123924" cy="432581"/>
          </a:xfrm>
          <a:solidFill>
            <a:srgbClr val="29A729"/>
          </a:solidFill>
        </p:grpSpPr>
        <p:sp>
          <p:nvSpPr>
            <p:cNvPr id="11" name="Retângulo de cantos arredondados 10"/>
            <p:cNvSpPr/>
            <p:nvPr/>
          </p:nvSpPr>
          <p:spPr>
            <a:xfrm>
              <a:off x="437423" y="-90755"/>
              <a:ext cx="6123924" cy="432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61921" y="-90756"/>
              <a:ext cx="6099426" cy="432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pt-B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A </a:t>
              </a: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Calibri"/>
                  <a:cs typeface="Times New Roman"/>
                </a:rPr>
                <a:t>Pesquisa</a:t>
              </a:r>
              <a:endPara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66284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7908</TotalTime>
  <Words>1788</Words>
  <Application>Microsoft Office PowerPoint</Application>
  <PresentationFormat>Apresentação na tela (4:3)</PresentationFormat>
  <Paragraphs>575</Paragraphs>
  <Slides>30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30</vt:i4>
      </vt:variant>
    </vt:vector>
  </HeadingPairs>
  <TitlesOfParts>
    <vt:vector size="49" baseType="lpstr">
      <vt:lpstr>Arial</vt:lpstr>
      <vt:lpstr>AvantGarde Bk BT</vt:lpstr>
      <vt:lpstr>BernhardMod BT</vt:lpstr>
      <vt:lpstr>Calibri</vt:lpstr>
      <vt:lpstr>Century Schoolbook</vt:lpstr>
      <vt:lpstr>Comic Sans MS</vt:lpstr>
      <vt:lpstr>Garamond</vt:lpstr>
      <vt:lpstr>Helvetica</vt:lpstr>
      <vt:lpstr>Helvetica Light</vt:lpstr>
      <vt:lpstr>Simplified Arabic</vt:lpstr>
      <vt:lpstr>Tahoma</vt:lpstr>
      <vt:lpstr>Times New Roman</vt:lpstr>
      <vt:lpstr>Wingdings</vt:lpstr>
      <vt:lpstr>Tema do Office</vt:lpstr>
      <vt:lpstr>Personalizar design</vt:lpstr>
      <vt:lpstr>5_Tema do Office</vt:lpstr>
      <vt:lpstr>6_Tema do Office</vt:lpstr>
      <vt:lpstr>Design padrão</vt:lpstr>
      <vt:lpstr>Black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    </vt:lpstr>
      <vt:lpstr>Apresentação do PowerPoint</vt:lpstr>
      <vt:lpstr>                                             </vt:lpstr>
      <vt:lpstr>Apresentação do PowerPoint</vt:lpstr>
      <vt:lpstr>                                             </vt:lpstr>
      <vt:lpstr>                                             </vt:lpstr>
      <vt:lpstr>Apresentação do PowerPoint</vt:lpstr>
      <vt:lpstr>Apresentação do PowerPoint</vt:lpstr>
      <vt:lpstr>Apresentação do PowerPoint</vt:lpstr>
      <vt:lpstr>                                            </vt:lpstr>
      <vt:lpstr>                                         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monica.ramos</dc:creator>
  <cp:lastModifiedBy>Leomar Diniz</cp:lastModifiedBy>
  <cp:revision>1130</cp:revision>
  <cp:lastPrinted>2017-08-22T12:31:35Z</cp:lastPrinted>
  <dcterms:created xsi:type="dcterms:W3CDTF">2013-07-16T18:05:06Z</dcterms:created>
  <dcterms:modified xsi:type="dcterms:W3CDTF">2017-08-23T17:00:02Z</dcterms:modified>
</cp:coreProperties>
</file>