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  <p:sldMasterId id="2147483664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50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67237" cy="34242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4367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8" name="Google Shape;78;p1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730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0adc768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0adc7689f_0_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0201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0adc7689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0adc7689f_0_1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9018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60adc7689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60adc7689f_0_7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4831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60adc7689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60adc7689f_0_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905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0adc7689f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0adc7689f_0_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8564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60adc7689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60adc7689f_0_1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7054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60adc7689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60adc7689f_0_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171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0adc7689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0adc7689f_0_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1467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0adc7689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0adc7689f_0_10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598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0adc7689f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0adc7689f_0_10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23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95325"/>
            <a:ext cx="6091237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Google Shape;86;p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97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0adc7689f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0adc7689f_0_1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46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4" name="Google Shape;214;p7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06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60adc7689f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60adc7689f_0_1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844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0adc7689f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0adc7689f_0_1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92994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5" name="Google Shape;235;p13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2742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3" name="Google Shape;243;p14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1762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1" name="Google Shape;251;p15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271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60adc768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60adc7689f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102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" name="Google Shape;99;p3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741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4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3819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" name="Google Shape;111;p5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04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0adc7689f_0_6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81350" tIns="81350" rIns="81350" bIns="813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60adc7689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912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668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0adc7689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0adc7689f_0_5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0581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0adc7689f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0adc7689f_0_1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9604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490250" y="450288"/>
            <a:ext cx="6367800" cy="40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4572000" y="-125"/>
            <a:ext cx="4572000" cy="514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265500" y="1233553"/>
            <a:ext cx="4045200" cy="14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"/>
          </p:nvPr>
        </p:nvSpPr>
        <p:spPr>
          <a:xfrm>
            <a:off x="265500" y="2803933"/>
            <a:ext cx="4045200" cy="12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2"/>
          </p:nvPr>
        </p:nvSpPr>
        <p:spPr>
          <a:xfrm>
            <a:off x="4939500" y="724297"/>
            <a:ext cx="3837000" cy="3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4231870"/>
            <a:ext cx="59988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464"/>
            <a:ext cx="8520600" cy="196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3153190"/>
            <a:ext cx="8520600" cy="13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37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37" cy="39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ctrTitle"/>
          </p:nvPr>
        </p:nvSpPr>
        <p:spPr>
          <a:xfrm>
            <a:off x="311708" y="744803"/>
            <a:ext cx="8520600" cy="20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311700" y="2834993"/>
            <a:ext cx="85206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11700" y="2151509"/>
            <a:ext cx="8520600" cy="8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85206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39999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832400" y="1152828"/>
            <a:ext cx="39999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311700" y="555770"/>
            <a:ext cx="2808000" cy="7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311700" y="1390026"/>
            <a:ext cx="2808000" cy="31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37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37" cy="39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8520600" cy="3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1" name="Google Shape;1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048" y="0"/>
            <a:ext cx="6809904" cy="514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425"/>
            <a:ext cx="9217976" cy="504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55" name="Google Shape;15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07" y="0"/>
            <a:ext cx="7970586" cy="514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2" name="Google Shape;16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7559"/>
            <a:ext cx="9144003" cy="4889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9" name="Google Shape;1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7899"/>
            <a:ext cx="9143998" cy="4809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6" name="Google Shape;17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4" y="0"/>
            <a:ext cx="9138736" cy="5145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3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650"/>
            <a:ext cx="9229725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4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0" name="Google Shape;19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125"/>
            <a:ext cx="9248776" cy="50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5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7" name="Google Shape;19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5" y="0"/>
            <a:ext cx="9134475" cy="514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04" name="Google Shape;20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3"/>
            <a:ext cx="9143999" cy="5144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337"/>
            <a:ext cx="9144000" cy="509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7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11" name="Google Shape;21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128"/>
            <a:ext cx="9144000" cy="5104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VIDEO  safernet_helplin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04400" cy="5484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75" y="55200"/>
            <a:ext cx="9144005" cy="508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2" y="0"/>
            <a:ext cx="913923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00" cy="11271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00" cy="39387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9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87"/>
            <a:ext cx="9144000" cy="513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9700" y="-14584"/>
            <a:ext cx="9203355" cy="517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44687"/>
            <a:ext cx="9143818" cy="3378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7" name="Google Shape;1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00" y="0"/>
            <a:ext cx="9229630" cy="5210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75" y="0"/>
            <a:ext cx="8360319" cy="514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Personalizar</PresentationFormat>
  <Paragraphs>0</Paragraphs>
  <Slides>26</Slides>
  <Notes>26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POI_THEME_TEMPLATE_DESIGN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Saulo Kleber Rodrigues Ribeiro</dc:creator>
  <cp:lastModifiedBy>Ana Carolina Vaz da Silva</cp:lastModifiedBy>
  <cp:revision>3</cp:revision>
  <dcterms:modified xsi:type="dcterms:W3CDTF">2019-09-18T13:43:01Z</dcterms:modified>
</cp:coreProperties>
</file>