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882" r:id="rId2"/>
    <p:sldId id="1027" r:id="rId3"/>
    <p:sldId id="883" r:id="rId4"/>
    <p:sldId id="884" r:id="rId5"/>
    <p:sldId id="1019" r:id="rId6"/>
    <p:sldId id="309" r:id="rId7"/>
    <p:sldId id="1029" r:id="rId8"/>
    <p:sldId id="910" r:id="rId9"/>
    <p:sldId id="257" r:id="rId10"/>
    <p:sldId id="259" r:id="rId11"/>
    <p:sldId id="1031" r:id="rId12"/>
    <p:sldId id="1000" r:id="rId13"/>
    <p:sldId id="1030" r:id="rId14"/>
    <p:sldId id="827" r:id="rId15"/>
    <p:sldId id="1038" r:id="rId16"/>
    <p:sldId id="1028" r:id="rId17"/>
    <p:sldId id="1033" r:id="rId18"/>
    <p:sldId id="1032" r:id="rId19"/>
    <p:sldId id="1034" r:id="rId20"/>
    <p:sldId id="1035" r:id="rId21"/>
    <p:sldId id="1036" r:id="rId22"/>
    <p:sldId id="1039" r:id="rId23"/>
  </p:sldIdLst>
  <p:sldSz cx="12192000" cy="6858000"/>
  <p:notesSz cx="6858000" cy="9144000"/>
  <p:embeddedFontLst>
    <p:embeddedFont>
      <p:font typeface="Gill Sans" panose="020B0604020202020204" charset="0"/>
      <p:regular r:id="rId25"/>
      <p:bold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Light" panose="020F0502020204030203" pitchFamily="3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vffFojl8VOeBBLaB+zg1wMz87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1" autoAdjust="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cir Neto" userId="fc909786d4ff9829" providerId="LiveId" clId="{9473CF9F-2B6A-470C-97B8-28431E5F8CA0}"/>
    <pc:docChg chg="undo custSel addSld delSld modSld sldOrd delMainMaster">
      <pc:chgData name="Moacir Neto" userId="fc909786d4ff9829" providerId="LiveId" clId="{9473CF9F-2B6A-470C-97B8-28431E5F8CA0}" dt="2026-07-14T02:24:15.544" v="1302" actId="20577"/>
      <pc:docMkLst>
        <pc:docMk/>
      </pc:docMkLst>
      <pc:sldChg chg="del">
        <pc:chgData name="Moacir Neto" userId="fc909786d4ff9829" providerId="LiveId" clId="{9473CF9F-2B6A-470C-97B8-28431E5F8CA0}" dt="2026-07-13T22:41:29.097" v="2" actId="47"/>
        <pc:sldMkLst>
          <pc:docMk/>
          <pc:sldMk cId="0" sldId="256"/>
        </pc:sldMkLst>
      </pc:sldChg>
      <pc:sldChg chg="delSp mod ord">
        <pc:chgData name="Moacir Neto" userId="fc909786d4ff9829" providerId="LiveId" clId="{9473CF9F-2B6A-470C-97B8-28431E5F8CA0}" dt="2026-07-13T22:57:39.203" v="52" actId="478"/>
        <pc:sldMkLst>
          <pc:docMk/>
          <pc:sldMk cId="0" sldId="257"/>
        </pc:sldMkLst>
        <pc:spChg chg="del">
          <ac:chgData name="Moacir Neto" userId="fc909786d4ff9829" providerId="LiveId" clId="{9473CF9F-2B6A-470C-97B8-28431E5F8CA0}" dt="2026-07-13T22:57:39.203" v="52" actId="478"/>
          <ac:spMkLst>
            <pc:docMk/>
            <pc:sldMk cId="0" sldId="257"/>
            <ac:spMk id="244" creationId="{00000000-0000-0000-0000-000000000000}"/>
          </ac:spMkLst>
        </pc:spChg>
      </pc:sldChg>
      <pc:sldChg chg="del">
        <pc:chgData name="Moacir Neto" userId="fc909786d4ff9829" providerId="LiveId" clId="{9473CF9F-2B6A-470C-97B8-28431E5F8CA0}" dt="2026-07-14T01:38:39.443" v="183" actId="47"/>
        <pc:sldMkLst>
          <pc:docMk/>
          <pc:sldMk cId="0" sldId="258"/>
        </pc:sldMkLst>
      </pc:sldChg>
      <pc:sldChg chg="delSp modSp mod ord">
        <pc:chgData name="Moacir Neto" userId="fc909786d4ff9829" providerId="LiveId" clId="{9473CF9F-2B6A-470C-97B8-28431E5F8CA0}" dt="2026-07-14T01:31:51.764" v="177" actId="122"/>
        <pc:sldMkLst>
          <pc:docMk/>
          <pc:sldMk cId="0" sldId="259"/>
        </pc:sldMkLst>
        <pc:spChg chg="del">
          <ac:chgData name="Moacir Neto" userId="fc909786d4ff9829" providerId="LiveId" clId="{9473CF9F-2B6A-470C-97B8-28431E5F8CA0}" dt="2026-07-13T22:44:31.872" v="37" actId="478"/>
          <ac:spMkLst>
            <pc:docMk/>
            <pc:sldMk cId="0" sldId="259"/>
            <ac:spMk id="265" creationId="{00000000-0000-0000-0000-000000000000}"/>
          </ac:spMkLst>
        </pc:spChg>
        <pc:spChg chg="mod">
          <ac:chgData name="Moacir Neto" userId="fc909786d4ff9829" providerId="LiveId" clId="{9473CF9F-2B6A-470C-97B8-28431E5F8CA0}" dt="2026-07-14T01:31:51.764" v="177" actId="122"/>
          <ac:spMkLst>
            <pc:docMk/>
            <pc:sldMk cId="0" sldId="259"/>
            <ac:spMk id="269" creationId="{00000000-0000-0000-0000-000000000000}"/>
          </ac:spMkLst>
        </pc:spChg>
      </pc:sldChg>
      <pc:sldChg chg="delSp del mod ord">
        <pc:chgData name="Moacir Neto" userId="fc909786d4ff9829" providerId="LiveId" clId="{9473CF9F-2B6A-470C-97B8-28431E5F8CA0}" dt="2026-07-13T23:17:23.281" v="119" actId="47"/>
        <pc:sldMkLst>
          <pc:docMk/>
          <pc:sldMk cId="0" sldId="260"/>
        </pc:sldMkLst>
        <pc:spChg chg="del">
          <ac:chgData name="Moacir Neto" userId="fc909786d4ff9829" providerId="LiveId" clId="{9473CF9F-2B6A-470C-97B8-28431E5F8CA0}" dt="2026-07-13T23:07:16.910" v="118" actId="478"/>
          <ac:spMkLst>
            <pc:docMk/>
            <pc:sldMk cId="0" sldId="260"/>
            <ac:spMk id="277" creationId="{00000000-0000-0000-0000-000000000000}"/>
          </ac:spMkLst>
        </pc:spChg>
      </pc:sldChg>
      <pc:sldChg chg="del">
        <pc:chgData name="Moacir Neto" userId="fc909786d4ff9829" providerId="LiveId" clId="{9473CF9F-2B6A-470C-97B8-28431E5F8CA0}" dt="2026-07-14T01:38:42.071" v="184" actId="47"/>
        <pc:sldMkLst>
          <pc:docMk/>
          <pc:sldMk cId="0" sldId="261"/>
        </pc:sldMkLst>
      </pc:sldChg>
      <pc:sldChg chg="del">
        <pc:chgData name="Moacir Neto" userId="fc909786d4ff9829" providerId="LiveId" clId="{9473CF9F-2B6A-470C-97B8-28431E5F8CA0}" dt="2026-07-14T01:38:42.804" v="185" actId="47"/>
        <pc:sldMkLst>
          <pc:docMk/>
          <pc:sldMk cId="0" sldId="262"/>
        </pc:sldMkLst>
      </pc:sldChg>
      <pc:sldChg chg="del">
        <pc:chgData name="Moacir Neto" userId="fc909786d4ff9829" providerId="LiveId" clId="{9473CF9F-2B6A-470C-97B8-28431E5F8CA0}" dt="2026-07-14T01:38:43.566" v="186" actId="47"/>
        <pc:sldMkLst>
          <pc:docMk/>
          <pc:sldMk cId="0" sldId="263"/>
        </pc:sldMkLst>
      </pc:sldChg>
      <pc:sldChg chg="del">
        <pc:chgData name="Moacir Neto" userId="fc909786d4ff9829" providerId="LiveId" clId="{9473CF9F-2B6A-470C-97B8-28431E5F8CA0}" dt="2026-07-14T01:38:44.102" v="187" actId="47"/>
        <pc:sldMkLst>
          <pc:docMk/>
          <pc:sldMk cId="0" sldId="264"/>
        </pc:sldMkLst>
      </pc:sldChg>
      <pc:sldChg chg="del">
        <pc:chgData name="Moacir Neto" userId="fc909786d4ff9829" providerId="LiveId" clId="{9473CF9F-2B6A-470C-97B8-28431E5F8CA0}" dt="2026-07-14T01:38:44.632" v="188" actId="47"/>
        <pc:sldMkLst>
          <pc:docMk/>
          <pc:sldMk cId="0" sldId="265"/>
        </pc:sldMkLst>
      </pc:sldChg>
      <pc:sldChg chg="del">
        <pc:chgData name="Moacir Neto" userId="fc909786d4ff9829" providerId="LiveId" clId="{9473CF9F-2B6A-470C-97B8-28431E5F8CA0}" dt="2026-07-14T01:38:45.222" v="189" actId="47"/>
        <pc:sldMkLst>
          <pc:docMk/>
          <pc:sldMk cId="0" sldId="266"/>
        </pc:sldMkLst>
      </pc:sldChg>
      <pc:sldChg chg="del">
        <pc:chgData name="Moacir Neto" userId="fc909786d4ff9829" providerId="LiveId" clId="{9473CF9F-2B6A-470C-97B8-28431E5F8CA0}" dt="2026-07-14T01:38:45.762" v="190" actId="47"/>
        <pc:sldMkLst>
          <pc:docMk/>
          <pc:sldMk cId="0" sldId="267"/>
        </pc:sldMkLst>
      </pc:sldChg>
      <pc:sldChg chg="del">
        <pc:chgData name="Moacir Neto" userId="fc909786d4ff9829" providerId="LiveId" clId="{9473CF9F-2B6A-470C-97B8-28431E5F8CA0}" dt="2026-07-14T01:38:46.272" v="191" actId="47"/>
        <pc:sldMkLst>
          <pc:docMk/>
          <pc:sldMk cId="0" sldId="268"/>
        </pc:sldMkLst>
      </pc:sldChg>
      <pc:sldChg chg="del">
        <pc:chgData name="Moacir Neto" userId="fc909786d4ff9829" providerId="LiveId" clId="{9473CF9F-2B6A-470C-97B8-28431E5F8CA0}" dt="2026-07-14T01:38:48.660" v="192" actId="47"/>
        <pc:sldMkLst>
          <pc:docMk/>
          <pc:sldMk cId="0" sldId="269"/>
        </pc:sldMkLst>
      </pc:sldChg>
      <pc:sldChg chg="del">
        <pc:chgData name="Moacir Neto" userId="fc909786d4ff9829" providerId="LiveId" clId="{9473CF9F-2B6A-470C-97B8-28431E5F8CA0}" dt="2026-07-14T01:38:49.378" v="193" actId="47"/>
        <pc:sldMkLst>
          <pc:docMk/>
          <pc:sldMk cId="0" sldId="270"/>
        </pc:sldMkLst>
      </pc:sldChg>
      <pc:sldChg chg="del">
        <pc:chgData name="Moacir Neto" userId="fc909786d4ff9829" providerId="LiveId" clId="{9473CF9F-2B6A-470C-97B8-28431E5F8CA0}" dt="2026-07-14T01:39:29.806" v="194" actId="47"/>
        <pc:sldMkLst>
          <pc:docMk/>
          <pc:sldMk cId="0" sldId="271"/>
        </pc:sldMkLst>
      </pc:sldChg>
      <pc:sldChg chg="del">
        <pc:chgData name="Moacir Neto" userId="fc909786d4ff9829" providerId="LiveId" clId="{9473CF9F-2B6A-470C-97B8-28431E5F8CA0}" dt="2026-07-14T01:39:31.869" v="195" actId="47"/>
        <pc:sldMkLst>
          <pc:docMk/>
          <pc:sldMk cId="0" sldId="272"/>
        </pc:sldMkLst>
      </pc:sldChg>
      <pc:sldChg chg="add del">
        <pc:chgData name="Moacir Neto" userId="fc909786d4ff9829" providerId="LiveId" clId="{9473CF9F-2B6A-470C-97B8-28431E5F8CA0}" dt="2026-07-14T01:56:21.319" v="1053" actId="47"/>
        <pc:sldMkLst>
          <pc:docMk/>
          <pc:sldMk cId="0" sldId="273"/>
        </pc:sldMkLst>
      </pc:sldChg>
      <pc:sldChg chg="del">
        <pc:chgData name="Moacir Neto" userId="fc909786d4ff9829" providerId="LiveId" clId="{9473CF9F-2B6A-470C-97B8-28431E5F8CA0}" dt="2026-07-14T01:39:50.949" v="198" actId="47"/>
        <pc:sldMkLst>
          <pc:docMk/>
          <pc:sldMk cId="0" sldId="274"/>
        </pc:sldMkLst>
      </pc:sldChg>
      <pc:sldChg chg="modSp add mod">
        <pc:chgData name="Moacir Neto" userId="fc909786d4ff9829" providerId="LiveId" clId="{9473CF9F-2B6A-470C-97B8-28431E5F8CA0}" dt="2026-07-14T02:24:15.544" v="1302" actId="20577"/>
        <pc:sldMkLst>
          <pc:docMk/>
          <pc:sldMk cId="1395423830" sldId="827"/>
        </pc:sldMkLst>
        <pc:spChg chg="mod">
          <ac:chgData name="Moacir Neto" userId="fc909786d4ff9829" providerId="LiveId" clId="{9473CF9F-2B6A-470C-97B8-28431E5F8CA0}" dt="2026-07-14T01:44:02.851" v="424" actId="1076"/>
          <ac:spMkLst>
            <pc:docMk/>
            <pc:sldMk cId="1395423830" sldId="827"/>
            <ac:spMk id="4" creationId="{63EE83B9-C73C-64A2-17FC-3B72A9EFD283}"/>
          </ac:spMkLst>
        </pc:spChg>
        <pc:spChg chg="mod">
          <ac:chgData name="Moacir Neto" userId="fc909786d4ff9829" providerId="LiveId" clId="{9473CF9F-2B6A-470C-97B8-28431E5F8CA0}" dt="2026-07-14T02:24:15.544" v="1302" actId="20577"/>
          <ac:spMkLst>
            <pc:docMk/>
            <pc:sldMk cId="1395423830" sldId="827"/>
            <ac:spMk id="83970" creationId="{630687B0-805D-4517-A084-3AB366874840}"/>
          </ac:spMkLst>
        </pc:spChg>
      </pc:sldChg>
      <pc:sldChg chg="del">
        <pc:chgData name="Moacir Neto" userId="fc909786d4ff9829" providerId="LiveId" clId="{9473CF9F-2B6A-470C-97B8-28431E5F8CA0}" dt="2026-07-14T02:18:33.351" v="1286" actId="47"/>
        <pc:sldMkLst>
          <pc:docMk/>
          <pc:sldMk cId="1304366331" sldId="828"/>
        </pc:sldMkLst>
      </pc:sldChg>
      <pc:sldChg chg="modSp add mod ord">
        <pc:chgData name="Moacir Neto" userId="fc909786d4ff9829" providerId="LiveId" clId="{9473CF9F-2B6A-470C-97B8-28431E5F8CA0}" dt="2026-07-14T02:15:47.689" v="1285"/>
        <pc:sldMkLst>
          <pc:docMk/>
          <pc:sldMk cId="3581943397" sldId="882"/>
        </pc:sldMkLst>
        <pc:spChg chg="mod">
          <ac:chgData name="Moacir Neto" userId="fc909786d4ff9829" providerId="LiveId" clId="{9473CF9F-2B6A-470C-97B8-28431E5F8CA0}" dt="2026-07-14T01:24:16.066" v="150" actId="1076"/>
          <ac:spMkLst>
            <pc:docMk/>
            <pc:sldMk cId="3581943397" sldId="882"/>
            <ac:spMk id="6" creationId="{CC858050-1E07-78C1-04B4-47899CAA3F91}"/>
          </ac:spMkLst>
        </pc:spChg>
        <pc:picChg chg="mod">
          <ac:chgData name="Moacir Neto" userId="fc909786d4ff9829" providerId="LiveId" clId="{9473CF9F-2B6A-470C-97B8-28431E5F8CA0}" dt="2026-07-14T01:24:20.364" v="151" actId="1076"/>
          <ac:picMkLst>
            <pc:docMk/>
            <pc:sldMk cId="3581943397" sldId="882"/>
            <ac:picMk id="5" creationId="{6E2377F3-5F5D-EBF5-4F66-48673004D0C4}"/>
          </ac:picMkLst>
        </pc:picChg>
      </pc:sldChg>
      <pc:sldChg chg="addSp modSp mod modAnim">
        <pc:chgData name="Moacir Neto" userId="fc909786d4ff9829" providerId="LiveId" clId="{9473CF9F-2B6A-470C-97B8-28431E5F8CA0}" dt="2026-07-14T01:30:17.446" v="166"/>
        <pc:sldMkLst>
          <pc:docMk/>
          <pc:sldMk cId="2970716792" sldId="884"/>
        </pc:sldMkLst>
        <pc:spChg chg="mod">
          <ac:chgData name="Moacir Neto" userId="fc909786d4ff9829" providerId="LiveId" clId="{9473CF9F-2B6A-470C-97B8-28431E5F8CA0}" dt="2026-07-14T01:29:03.975" v="163" actId="14100"/>
          <ac:spMkLst>
            <pc:docMk/>
            <pc:sldMk cId="2970716792" sldId="884"/>
            <ac:spMk id="2" creationId="{00000000-0000-0000-0000-000000000000}"/>
          </ac:spMkLst>
        </pc:spChg>
        <pc:spChg chg="mod">
          <ac:chgData name="Moacir Neto" userId="fc909786d4ff9829" providerId="LiveId" clId="{9473CF9F-2B6A-470C-97B8-28431E5F8CA0}" dt="2026-07-14T01:25:05.789" v="152"/>
          <ac:spMkLst>
            <pc:docMk/>
            <pc:sldMk cId="2970716792" sldId="884"/>
            <ac:spMk id="3" creationId="{55555D06-87D9-7678-8E10-D7F75CFF3E90}"/>
          </ac:spMkLst>
        </pc:spChg>
        <pc:spChg chg="add mod">
          <ac:chgData name="Moacir Neto" userId="fc909786d4ff9829" providerId="LiveId" clId="{9473CF9F-2B6A-470C-97B8-28431E5F8CA0}" dt="2026-07-14T01:29:12.059" v="164" actId="1076"/>
          <ac:spMkLst>
            <pc:docMk/>
            <pc:sldMk cId="2970716792" sldId="884"/>
            <ac:spMk id="4" creationId="{EE7F8B73-4752-A124-2028-E947CFDF0593}"/>
          </ac:spMkLst>
        </pc:spChg>
      </pc:sldChg>
      <pc:sldChg chg="modSp add mod">
        <pc:chgData name="Moacir Neto" userId="fc909786d4ff9829" providerId="LiveId" clId="{9473CF9F-2B6A-470C-97B8-28431E5F8CA0}" dt="2026-07-13T22:45:04.483" v="39" actId="14100"/>
        <pc:sldMkLst>
          <pc:docMk/>
          <pc:sldMk cId="0" sldId="910"/>
        </pc:sldMkLst>
        <pc:spChg chg="mod">
          <ac:chgData name="Moacir Neto" userId="fc909786d4ff9829" providerId="LiveId" clId="{9473CF9F-2B6A-470C-97B8-28431E5F8CA0}" dt="2026-07-13T22:43:13.015" v="19" actId="207"/>
          <ac:spMkLst>
            <pc:docMk/>
            <pc:sldMk cId="0" sldId="910"/>
            <ac:spMk id="2" creationId="{00000000-0000-0000-0000-000000000000}"/>
          </ac:spMkLst>
        </pc:spChg>
        <pc:spChg chg="mod">
          <ac:chgData name="Moacir Neto" userId="fc909786d4ff9829" providerId="LiveId" clId="{9473CF9F-2B6A-470C-97B8-28431E5F8CA0}" dt="2026-07-13T22:43:07.911" v="18" actId="207"/>
          <ac:spMkLst>
            <pc:docMk/>
            <pc:sldMk cId="0" sldId="910"/>
            <ac:spMk id="6" creationId="{02FA3A5C-05D9-4D38-BAE1-808515BF6A7B}"/>
          </ac:spMkLst>
        </pc:spChg>
        <pc:picChg chg="mod">
          <ac:chgData name="Moacir Neto" userId="fc909786d4ff9829" providerId="LiveId" clId="{9473CF9F-2B6A-470C-97B8-28431E5F8CA0}" dt="2026-07-13T22:45:04.483" v="39" actId="14100"/>
          <ac:picMkLst>
            <pc:docMk/>
            <pc:sldMk cId="0" sldId="910"/>
            <ac:picMk id="4" creationId="{F7545837-35FE-59A4-A24E-F1637882FD42}"/>
          </ac:picMkLst>
        </pc:picChg>
      </pc:sldChg>
      <pc:sldChg chg="addSp delSp modSp add mod modAnim">
        <pc:chgData name="Moacir Neto" userId="fc909786d4ff9829" providerId="LiveId" clId="{9473CF9F-2B6A-470C-97B8-28431E5F8CA0}" dt="2026-07-13T23:17:35.834" v="121" actId="22"/>
        <pc:sldMkLst>
          <pc:docMk/>
          <pc:sldMk cId="0" sldId="1000"/>
        </pc:sldMkLst>
        <pc:spChg chg="mod">
          <ac:chgData name="Moacir Neto" userId="fc909786d4ff9829" providerId="LiveId" clId="{9473CF9F-2B6A-470C-97B8-28431E5F8CA0}" dt="2026-07-13T23:02:25.569" v="53" actId="1076"/>
          <ac:spMkLst>
            <pc:docMk/>
            <pc:sldMk cId="0" sldId="1000"/>
            <ac:spMk id="2" creationId="{00000000-0000-0000-0000-000000000000}"/>
          </ac:spMkLst>
        </pc:spChg>
        <pc:spChg chg="mod">
          <ac:chgData name="Moacir Neto" userId="fc909786d4ff9829" providerId="LiveId" clId="{9473CF9F-2B6A-470C-97B8-28431E5F8CA0}" dt="2026-07-13T23:02:40.076" v="56" actId="1076"/>
          <ac:spMkLst>
            <pc:docMk/>
            <pc:sldMk cId="0" sldId="1000"/>
            <ac:spMk id="5" creationId="{EE7BE792-9297-4298-F05A-2D3B09E6D30B}"/>
          </ac:spMkLst>
        </pc:spChg>
        <pc:spChg chg="add mod">
          <ac:chgData name="Moacir Neto" userId="fc909786d4ff9829" providerId="LiveId" clId="{9473CF9F-2B6A-470C-97B8-28431E5F8CA0}" dt="2026-07-13T23:05:50.791" v="115" actId="207"/>
          <ac:spMkLst>
            <pc:docMk/>
            <pc:sldMk cId="0" sldId="1000"/>
            <ac:spMk id="8" creationId="{7F6FB03E-4A99-2E76-A11C-4C22519C8CAB}"/>
          </ac:spMkLst>
        </pc:spChg>
        <pc:spChg chg="add mod">
          <ac:chgData name="Moacir Neto" userId="fc909786d4ff9829" providerId="LiveId" clId="{9473CF9F-2B6A-470C-97B8-28431E5F8CA0}" dt="2026-07-13T23:05:55.009" v="116" actId="1076"/>
          <ac:spMkLst>
            <pc:docMk/>
            <pc:sldMk cId="0" sldId="1000"/>
            <ac:spMk id="9" creationId="{74565D7A-75F2-C114-A53A-3D02880DE165}"/>
          </ac:spMkLst>
        </pc:spChg>
        <pc:picChg chg="mod">
          <ac:chgData name="Moacir Neto" userId="fc909786d4ff9829" providerId="LiveId" clId="{9473CF9F-2B6A-470C-97B8-28431E5F8CA0}" dt="2026-07-13T23:02:42.944" v="57" actId="1076"/>
          <ac:picMkLst>
            <pc:docMk/>
            <pc:sldMk cId="0" sldId="1000"/>
            <ac:picMk id="3" creationId="{00000000-0000-0000-0000-000000000000}"/>
          </ac:picMkLst>
        </pc:picChg>
        <pc:picChg chg="add mod">
          <ac:chgData name="Moacir Neto" userId="fc909786d4ff9829" providerId="LiveId" clId="{9473CF9F-2B6A-470C-97B8-28431E5F8CA0}" dt="2026-07-13T23:04:54.135" v="109" actId="1076"/>
          <ac:picMkLst>
            <pc:docMk/>
            <pc:sldMk cId="0" sldId="1000"/>
            <ac:picMk id="6" creationId="{F9F0687A-340E-74C3-12ED-7CEC759A71A2}"/>
          </ac:picMkLst>
        </pc:picChg>
        <pc:picChg chg="add del">
          <ac:chgData name="Moacir Neto" userId="fc909786d4ff9829" providerId="LiveId" clId="{9473CF9F-2B6A-470C-97B8-28431E5F8CA0}" dt="2026-07-13T23:17:35.834" v="121" actId="22"/>
          <ac:picMkLst>
            <pc:docMk/>
            <pc:sldMk cId="0" sldId="1000"/>
            <ac:picMk id="11" creationId="{D046C19B-FCED-8847-5CCA-32802F984AAA}"/>
          </ac:picMkLst>
        </pc:picChg>
      </pc:sldChg>
      <pc:sldChg chg="modSp mod ord">
        <pc:chgData name="Moacir Neto" userId="fc909786d4ff9829" providerId="LiveId" clId="{9473CF9F-2B6A-470C-97B8-28431E5F8CA0}" dt="2026-07-14T02:22:25.914" v="1290" actId="20577"/>
        <pc:sldMkLst>
          <pc:docMk/>
          <pc:sldMk cId="3253097807" sldId="1019"/>
        </pc:sldMkLst>
        <pc:spChg chg="mod">
          <ac:chgData name="Moacir Neto" userId="fc909786d4ff9829" providerId="LiveId" clId="{9473CF9F-2B6A-470C-97B8-28431E5F8CA0}" dt="2026-07-14T02:22:25.914" v="1290" actId="20577"/>
          <ac:spMkLst>
            <pc:docMk/>
            <pc:sldMk cId="3253097807" sldId="1019"/>
            <ac:spMk id="3" creationId="{00000000-0000-0000-0000-000000000000}"/>
          </ac:spMkLst>
        </pc:spChg>
      </pc:sldChg>
      <pc:sldChg chg="delSp modSp mod ord">
        <pc:chgData name="Moacir Neto" userId="fc909786d4ff9829" providerId="LiveId" clId="{9473CF9F-2B6A-470C-97B8-28431E5F8CA0}" dt="2026-07-14T02:15:40.113" v="1283" actId="478"/>
        <pc:sldMkLst>
          <pc:docMk/>
          <pc:sldMk cId="3846557901" sldId="1027"/>
        </pc:sldMkLst>
        <pc:spChg chg="mod">
          <ac:chgData name="Moacir Neto" userId="fc909786d4ff9829" providerId="LiveId" clId="{9473CF9F-2B6A-470C-97B8-28431E5F8CA0}" dt="2026-07-14T02:14:43.251" v="1282" actId="20577"/>
          <ac:spMkLst>
            <pc:docMk/>
            <pc:sldMk cId="3846557901" sldId="1027"/>
            <ac:spMk id="2" creationId="{A4661F46-A5A5-AB0C-4EF4-B7C9948E8CF7}"/>
          </ac:spMkLst>
        </pc:spChg>
        <pc:picChg chg="del">
          <ac:chgData name="Moacir Neto" userId="fc909786d4ff9829" providerId="LiveId" clId="{9473CF9F-2B6A-470C-97B8-28431E5F8CA0}" dt="2026-07-14T02:15:40.113" v="1283" actId="478"/>
          <ac:picMkLst>
            <pc:docMk/>
            <pc:sldMk cId="3846557901" sldId="1027"/>
            <ac:picMk id="5" creationId="{2500E9B0-C5E1-4108-9504-F9E8662262AB}"/>
          </ac:picMkLst>
        </pc:picChg>
      </pc:sldChg>
      <pc:sldChg chg="modSp add mod ord">
        <pc:chgData name="Moacir Neto" userId="fc909786d4ff9829" providerId="LiveId" clId="{9473CF9F-2B6A-470C-97B8-28431E5F8CA0}" dt="2026-07-13T22:47:25.503" v="45"/>
        <pc:sldMkLst>
          <pc:docMk/>
          <pc:sldMk cId="0" sldId="1029"/>
        </pc:sldMkLst>
        <pc:spChg chg="mod">
          <ac:chgData name="Moacir Neto" userId="fc909786d4ff9829" providerId="LiveId" clId="{9473CF9F-2B6A-470C-97B8-28431E5F8CA0}" dt="2026-07-13T22:47:15.385" v="43" actId="1076"/>
          <ac:spMkLst>
            <pc:docMk/>
            <pc:sldMk cId="0" sldId="1029"/>
            <ac:spMk id="520" creationId="{3D75615C-92B8-2F22-74C0-AA17BBF0AC67}"/>
          </ac:spMkLst>
        </pc:spChg>
        <pc:spChg chg="mod">
          <ac:chgData name="Moacir Neto" userId="fc909786d4ff9829" providerId="LiveId" clId="{9473CF9F-2B6A-470C-97B8-28431E5F8CA0}" dt="2026-07-13T22:47:03.958" v="41" actId="207"/>
          <ac:spMkLst>
            <pc:docMk/>
            <pc:sldMk cId="0" sldId="1029"/>
            <ac:spMk id="521" creationId="{7838D13C-C936-BF8A-30C8-9CA3FA3B62D7}"/>
          </ac:spMkLst>
        </pc:spChg>
      </pc:sldChg>
      <pc:sldChg chg="addSp delSp modSp new mod">
        <pc:chgData name="Moacir Neto" userId="fc909786d4ff9829" providerId="LiveId" clId="{9473CF9F-2B6A-470C-97B8-28431E5F8CA0}" dt="2026-07-14T01:38:15.666" v="182" actId="14100"/>
        <pc:sldMkLst>
          <pc:docMk/>
          <pc:sldMk cId="538509613" sldId="1030"/>
        </pc:sldMkLst>
        <pc:picChg chg="add del mod">
          <ac:chgData name="Moacir Neto" userId="fc909786d4ff9829" providerId="LiveId" clId="{9473CF9F-2B6A-470C-97B8-28431E5F8CA0}" dt="2026-07-14T01:37:40.296" v="178" actId="478"/>
          <ac:picMkLst>
            <pc:docMk/>
            <pc:sldMk cId="538509613" sldId="1030"/>
            <ac:picMk id="5" creationId="{7456BD72-C10F-86D0-269E-A03F7B88A8AD}"/>
          </ac:picMkLst>
        </pc:picChg>
        <pc:picChg chg="add mod">
          <ac:chgData name="Moacir Neto" userId="fc909786d4ff9829" providerId="LiveId" clId="{9473CF9F-2B6A-470C-97B8-28431E5F8CA0}" dt="2026-07-14T01:38:15.666" v="182" actId="14100"/>
          <ac:picMkLst>
            <pc:docMk/>
            <pc:sldMk cId="538509613" sldId="1030"/>
            <ac:picMk id="6" creationId="{53AF7365-20F5-727E-935E-00800AD13DE3}"/>
          </ac:picMkLst>
        </pc:picChg>
      </pc:sldChg>
      <pc:sldChg chg="addSp modSp new mod">
        <pc:chgData name="Moacir Neto" userId="fc909786d4ff9829" providerId="LiveId" clId="{9473CF9F-2B6A-470C-97B8-28431E5F8CA0}" dt="2026-07-13T23:27:54.239" v="131" actId="1076"/>
        <pc:sldMkLst>
          <pc:docMk/>
          <pc:sldMk cId="1127763005" sldId="1031"/>
        </pc:sldMkLst>
        <pc:picChg chg="add mod">
          <ac:chgData name="Moacir Neto" userId="fc909786d4ff9829" providerId="LiveId" clId="{9473CF9F-2B6A-470C-97B8-28431E5F8CA0}" dt="2026-07-13T23:27:54.239" v="131" actId="1076"/>
          <ac:picMkLst>
            <pc:docMk/>
            <pc:sldMk cId="1127763005" sldId="1031"/>
            <ac:picMk id="3" creationId="{36224C67-B528-78F9-DDA8-161FD59030CC}"/>
          </ac:picMkLst>
        </pc:picChg>
      </pc:sldChg>
      <pc:sldChg chg="addSp delSp modSp new mod">
        <pc:chgData name="Moacir Neto" userId="fc909786d4ff9829" providerId="LiveId" clId="{9473CF9F-2B6A-470C-97B8-28431E5F8CA0}" dt="2026-07-14T01:49:36.541" v="590" actId="1076"/>
        <pc:sldMkLst>
          <pc:docMk/>
          <pc:sldMk cId="345384936" sldId="1032"/>
        </pc:sldMkLst>
        <pc:spChg chg="mod">
          <ac:chgData name="Moacir Neto" userId="fc909786d4ff9829" providerId="LiveId" clId="{9473CF9F-2B6A-470C-97B8-28431E5F8CA0}" dt="2026-07-14T01:47:32.002" v="586" actId="122"/>
          <ac:spMkLst>
            <pc:docMk/>
            <pc:sldMk cId="345384936" sldId="1032"/>
            <ac:spMk id="2" creationId="{EDF85EB0-CA73-D044-0F55-ACBE67EE3CB6}"/>
          </ac:spMkLst>
        </pc:spChg>
        <pc:spChg chg="mod">
          <ac:chgData name="Moacir Neto" userId="fc909786d4ff9829" providerId="LiveId" clId="{9473CF9F-2B6A-470C-97B8-28431E5F8CA0}" dt="2026-07-14T01:45:34.657" v="500" actId="207"/>
          <ac:spMkLst>
            <pc:docMk/>
            <pc:sldMk cId="345384936" sldId="1032"/>
            <ac:spMk id="3" creationId="{BE127C4C-339C-D7AD-737B-3D59417D78B3}"/>
          </ac:spMkLst>
        </pc:spChg>
        <pc:spChg chg="del mod">
          <ac:chgData name="Moacir Neto" userId="fc909786d4ff9829" providerId="LiveId" clId="{9473CF9F-2B6A-470C-97B8-28431E5F8CA0}" dt="2026-07-14T01:49:26.249" v="587" actId="478"/>
          <ac:spMkLst>
            <pc:docMk/>
            <pc:sldMk cId="345384936" sldId="1032"/>
            <ac:spMk id="4" creationId="{3713315E-406C-231F-7D36-1D530F23FBD5}"/>
          </ac:spMkLst>
        </pc:spChg>
        <pc:picChg chg="add mod">
          <ac:chgData name="Moacir Neto" userId="fc909786d4ff9829" providerId="LiveId" clId="{9473CF9F-2B6A-470C-97B8-28431E5F8CA0}" dt="2026-07-14T01:49:36.541" v="590" actId="1076"/>
          <ac:picMkLst>
            <pc:docMk/>
            <pc:sldMk cId="345384936" sldId="1032"/>
            <ac:picMk id="6" creationId="{22E33C88-7D97-9EDE-053C-56B65E66CEEB}"/>
          </ac:picMkLst>
        </pc:picChg>
      </pc:sldChg>
      <pc:sldChg chg="addSp modSp add mod">
        <pc:chgData name="Moacir Neto" userId="fc909786d4ff9829" providerId="LiveId" clId="{9473CF9F-2B6A-470C-97B8-28431E5F8CA0}" dt="2026-07-14T01:54:11.099" v="1052" actId="1076"/>
        <pc:sldMkLst>
          <pc:docMk/>
          <pc:sldMk cId="1557481470" sldId="1033"/>
        </pc:sldMkLst>
        <pc:spChg chg="mod">
          <ac:chgData name="Moacir Neto" userId="fc909786d4ff9829" providerId="LiveId" clId="{9473CF9F-2B6A-470C-97B8-28431E5F8CA0}" dt="2026-07-14T01:53:42.061" v="1048" actId="1076"/>
          <ac:spMkLst>
            <pc:docMk/>
            <pc:sldMk cId="1557481470" sldId="1033"/>
            <ac:spMk id="2" creationId="{590F6A03-980B-39AD-D531-45572E095CCE}"/>
          </ac:spMkLst>
        </pc:spChg>
        <pc:spChg chg="mod">
          <ac:chgData name="Moacir Neto" userId="fc909786d4ff9829" providerId="LiveId" clId="{9473CF9F-2B6A-470C-97B8-28431E5F8CA0}" dt="2026-07-14T01:53:27.346" v="1046" actId="1076"/>
          <ac:spMkLst>
            <pc:docMk/>
            <pc:sldMk cId="1557481470" sldId="1033"/>
            <ac:spMk id="3" creationId="{1201788C-F5E7-C7BC-C201-3D9E3983A009}"/>
          </ac:spMkLst>
        </pc:spChg>
        <pc:spChg chg="mod">
          <ac:chgData name="Moacir Neto" userId="fc909786d4ff9829" providerId="LiveId" clId="{9473CF9F-2B6A-470C-97B8-28431E5F8CA0}" dt="2026-07-14T01:53:33.833" v="1047" actId="1076"/>
          <ac:spMkLst>
            <pc:docMk/>
            <pc:sldMk cId="1557481470" sldId="1033"/>
            <ac:spMk id="4" creationId="{5E7E4D47-6628-E1FD-4D32-B48B530F6DE0}"/>
          </ac:spMkLst>
        </pc:spChg>
        <pc:picChg chg="add mod">
          <ac:chgData name="Moacir Neto" userId="fc909786d4ff9829" providerId="LiveId" clId="{9473CF9F-2B6A-470C-97B8-28431E5F8CA0}" dt="2026-07-14T01:54:11.099" v="1052" actId="1076"/>
          <ac:picMkLst>
            <pc:docMk/>
            <pc:sldMk cId="1557481470" sldId="1033"/>
            <ac:picMk id="6" creationId="{AC18FC3B-DA8C-F2DC-DDFF-16857818355A}"/>
          </ac:picMkLst>
        </pc:picChg>
      </pc:sldChg>
      <pc:sldChg chg="addSp modSp new mod">
        <pc:chgData name="Moacir Neto" userId="fc909786d4ff9829" providerId="LiveId" clId="{9473CF9F-2B6A-470C-97B8-28431E5F8CA0}" dt="2026-07-14T02:06:20.445" v="1062" actId="1076"/>
        <pc:sldMkLst>
          <pc:docMk/>
          <pc:sldMk cId="2678488028" sldId="1034"/>
        </pc:sldMkLst>
        <pc:spChg chg="mod">
          <ac:chgData name="Moacir Neto" userId="fc909786d4ff9829" providerId="LiveId" clId="{9473CF9F-2B6A-470C-97B8-28431E5F8CA0}" dt="2026-07-14T01:57:02.129" v="1060" actId="14100"/>
          <ac:spMkLst>
            <pc:docMk/>
            <pc:sldMk cId="2678488028" sldId="1034"/>
            <ac:spMk id="2" creationId="{EEA9C5DF-0685-795E-1369-44331280D2D5}"/>
          </ac:spMkLst>
        </pc:spChg>
        <pc:picChg chg="add mod">
          <ac:chgData name="Moacir Neto" userId="fc909786d4ff9829" providerId="LiveId" clId="{9473CF9F-2B6A-470C-97B8-28431E5F8CA0}" dt="2026-07-14T01:56:38.620" v="1056" actId="1076"/>
          <ac:picMkLst>
            <pc:docMk/>
            <pc:sldMk cId="2678488028" sldId="1034"/>
            <ac:picMk id="5" creationId="{58C06020-3236-D318-A091-708943DA2998}"/>
          </ac:picMkLst>
        </pc:picChg>
        <pc:picChg chg="add mod">
          <ac:chgData name="Moacir Neto" userId="fc909786d4ff9829" providerId="LiveId" clId="{9473CF9F-2B6A-470C-97B8-28431E5F8CA0}" dt="2026-07-14T02:06:20.445" v="1062" actId="1076"/>
          <ac:picMkLst>
            <pc:docMk/>
            <pc:sldMk cId="2678488028" sldId="1034"/>
            <ac:picMk id="7" creationId="{2BA960D3-9974-C08D-DBA4-053DB0E193B8}"/>
          </ac:picMkLst>
        </pc:picChg>
      </pc:sldChg>
      <pc:sldChg chg="addSp delSp modSp add mod">
        <pc:chgData name="Moacir Neto" userId="fc909786d4ff9829" providerId="LiveId" clId="{9473CF9F-2B6A-470C-97B8-28431E5F8CA0}" dt="2026-07-14T02:09:40.884" v="1074" actId="1076"/>
        <pc:sldMkLst>
          <pc:docMk/>
          <pc:sldMk cId="2367937337" sldId="1035"/>
        </pc:sldMkLst>
        <pc:spChg chg="add del mod">
          <ac:chgData name="Moacir Neto" userId="fc909786d4ff9829" providerId="LiveId" clId="{9473CF9F-2B6A-470C-97B8-28431E5F8CA0}" dt="2026-07-14T02:08:08.152" v="1070" actId="11529"/>
          <ac:spMkLst>
            <pc:docMk/>
            <pc:sldMk cId="2367937337" sldId="1035"/>
            <ac:spMk id="8" creationId="{A8A1CFF7-2BFF-C120-E8B6-EE1A1AFD83C8}"/>
          </ac:spMkLst>
        </pc:spChg>
        <pc:picChg chg="add mod">
          <ac:chgData name="Moacir Neto" userId="fc909786d4ff9829" providerId="LiveId" clId="{9473CF9F-2B6A-470C-97B8-28431E5F8CA0}" dt="2026-07-14T02:09:36.764" v="1073" actId="1076"/>
          <ac:picMkLst>
            <pc:docMk/>
            <pc:sldMk cId="2367937337" sldId="1035"/>
            <ac:picMk id="6" creationId="{4801C7E0-C60A-27B2-0391-2BBF7719CA64}"/>
          </ac:picMkLst>
        </pc:picChg>
        <pc:picChg chg="del">
          <ac:chgData name="Moacir Neto" userId="fc909786d4ff9829" providerId="LiveId" clId="{9473CF9F-2B6A-470C-97B8-28431E5F8CA0}" dt="2026-07-14T02:06:29.872" v="1064" actId="478"/>
          <ac:picMkLst>
            <pc:docMk/>
            <pc:sldMk cId="2367937337" sldId="1035"/>
            <ac:picMk id="7" creationId="{2B6C3AAA-F95B-B373-1F43-4B085B8456E2}"/>
          </ac:picMkLst>
        </pc:picChg>
        <pc:cxnChg chg="add mod">
          <ac:chgData name="Moacir Neto" userId="fc909786d4ff9829" providerId="LiveId" clId="{9473CF9F-2B6A-470C-97B8-28431E5F8CA0}" dt="2026-07-14T02:09:40.884" v="1074" actId="1076"/>
          <ac:cxnSpMkLst>
            <pc:docMk/>
            <pc:sldMk cId="2367937337" sldId="1035"/>
            <ac:cxnSpMk id="10" creationId="{18073D12-7469-4C79-57D1-50E74C62CF24}"/>
          </ac:cxnSpMkLst>
        </pc:cxnChg>
      </pc:sldChg>
      <pc:sldChg chg="delSp modSp add mod">
        <pc:chgData name="Moacir Neto" userId="fc909786d4ff9829" providerId="LiveId" clId="{9473CF9F-2B6A-470C-97B8-28431E5F8CA0}" dt="2026-07-14T02:11:58.809" v="1163" actId="122"/>
        <pc:sldMkLst>
          <pc:docMk/>
          <pc:sldMk cId="4102845017" sldId="1036"/>
        </pc:sldMkLst>
        <pc:spChg chg="mod">
          <ac:chgData name="Moacir Neto" userId="fc909786d4ff9829" providerId="LiveId" clId="{9473CF9F-2B6A-470C-97B8-28431E5F8CA0}" dt="2026-07-14T02:11:58.809" v="1163" actId="122"/>
          <ac:spMkLst>
            <pc:docMk/>
            <pc:sldMk cId="4102845017" sldId="1036"/>
            <ac:spMk id="2" creationId="{E3C06114-D9E8-07F3-52FC-9AF228DCB1DD}"/>
          </ac:spMkLst>
        </pc:spChg>
        <pc:picChg chg="del">
          <ac:chgData name="Moacir Neto" userId="fc909786d4ff9829" providerId="LiveId" clId="{9473CF9F-2B6A-470C-97B8-28431E5F8CA0}" dt="2026-07-14T02:09:52.302" v="1076" actId="478"/>
          <ac:picMkLst>
            <pc:docMk/>
            <pc:sldMk cId="4102845017" sldId="1036"/>
            <ac:picMk id="7" creationId="{68FDF786-F7D8-F404-A5E9-DBC1C7DAC096}"/>
          </ac:picMkLst>
        </pc:picChg>
      </pc:sldChg>
      <pc:sldMasterChg chg="del delSldLayout">
        <pc:chgData name="Moacir Neto" userId="fc909786d4ff9829" providerId="LiveId" clId="{9473CF9F-2B6A-470C-97B8-28431E5F8CA0}" dt="2026-07-14T01:39:29.806" v="194" actId="47"/>
        <pc:sldMasterMkLst>
          <pc:docMk/>
          <pc:sldMasterMk cId="0" sldId="2147483677"/>
        </pc:sldMasterMkLst>
        <pc:sldLayoutChg chg="del">
          <pc:chgData name="Moacir Neto" userId="fc909786d4ff9829" providerId="LiveId" clId="{9473CF9F-2B6A-470C-97B8-28431E5F8CA0}" dt="2026-07-14T01:38:45.762" v="190" actId="47"/>
          <pc:sldLayoutMkLst>
            <pc:docMk/>
            <pc:sldMasterMk cId="0" sldId="2147483677"/>
            <pc:sldLayoutMk cId="0" sldId="2147483678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79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0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1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2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3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4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5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6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7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8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89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0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1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2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3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4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5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6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7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8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699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700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701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702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703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704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705"/>
          </pc:sldLayoutMkLst>
        </pc:sldLayoutChg>
        <pc:sldLayoutChg chg="del">
          <pc:chgData name="Moacir Neto" userId="fc909786d4ff9829" providerId="LiveId" clId="{9473CF9F-2B6A-470C-97B8-28431E5F8CA0}" dt="2026-07-14T01:39:29.806" v="194" actId="47"/>
          <pc:sldLayoutMkLst>
            <pc:docMk/>
            <pc:sldMasterMk cId="0" sldId="2147483677"/>
            <pc:sldLayoutMk cId="0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99149D3-CE7C-4D05-B439-867D8DD79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C5D5F-4CBE-4A88-9E89-864AB9AF7FA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2E7236F-784E-4101-88F2-29DCBE717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5E48658D-FD71-4756-9C2F-1A467F78C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en-US"/>
              <a:t>Estima-se que 50% não são reportadas.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1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Agradeço à senadora Leila pela iniciativa, ao Senador Espiridião Amim pelo convite para ingressar esta mesa.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300A-4363-4478-8C1A-C903369A5C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300A-4363-4478-8C1A-C903369A5C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2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laceHolder 1">
            <a:extLst>
              <a:ext uri="{FF2B5EF4-FFF2-40B4-BE49-F238E27FC236}">
                <a16:creationId xmlns:a16="http://schemas.microsoft.com/office/drawing/2014/main" id="{06DA9457-181D-DBA3-4810-709D88713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83" name="PlaceHolder 2">
            <a:extLst>
              <a:ext uri="{FF2B5EF4-FFF2-40B4-BE49-F238E27FC236}">
                <a16:creationId xmlns:a16="http://schemas.microsoft.com/office/drawing/2014/main" id="{E7F61FE9-0B35-AC08-CB0D-1233815B6DB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ln/>
        </p:spPr>
        <p:txBody>
          <a:bodyPr/>
          <a:lstStyle/>
          <a:p>
            <a:pPr marL="21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>
                <a:solidFill>
                  <a:srgbClr val="000000"/>
                </a:solidFill>
              </a:rPr>
              <a:t>Atividade física insuficiente causa uma quantidade enorme de mortes e não doença</a:t>
            </a:r>
          </a:p>
        </p:txBody>
      </p:sp>
      <p:sp>
        <p:nvSpPr>
          <p:cNvPr id="684" name="PlaceHolder 3">
            <a:extLst>
              <a:ext uri="{FF2B5EF4-FFF2-40B4-BE49-F238E27FC236}">
                <a16:creationId xmlns:a16="http://schemas.microsoft.com/office/drawing/2014/main" id="{6252C5AE-1888-BADD-74CE-69B475F1E1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3884613" y="8685213"/>
            <a:ext cx="2971800" cy="458787"/>
          </a:xfrm>
        </p:spPr>
        <p:txBody>
          <a:bodyPr/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fld id="{9554FB4E-A5C9-4E77-AFCA-EF9C50D5C0FC}" type="slidenum">
              <a:rPr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93e519f8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93e519f80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93e519f80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93e519f802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93e519f802_0_8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393e519f802_0_8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ALGUNS ESTUDOS – 1/3 ACIMA DE 80 ANOS.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9300A-4363-4478-8C1A-C903369A5C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7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99149D3-CE7C-4D05-B439-867D8DD79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C5D5F-4CBE-4A88-9E89-864AB9AF7FA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2E7236F-784E-4101-88F2-29DCBE717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5E48658D-FD71-4756-9C2F-1A467F78C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en-US"/>
              <a:t>Estima-se que 50% não são reportadas.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64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Images">
  <p:cSld name="14 Imag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>
            <a:spLocks noGrp="1"/>
          </p:cNvSpPr>
          <p:nvPr>
            <p:ph type="pic" idx="2"/>
          </p:nvPr>
        </p:nvSpPr>
        <p:spPr>
          <a:xfrm>
            <a:off x="0" y="3383406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2"/>
          <p:cNvSpPr>
            <a:spLocks noGrp="1"/>
          </p:cNvSpPr>
          <p:nvPr>
            <p:ph type="pic" idx="3"/>
          </p:nvPr>
        </p:nvSpPr>
        <p:spPr>
          <a:xfrm>
            <a:off x="1741409" y="3383406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32"/>
          <p:cNvSpPr>
            <a:spLocks noGrp="1"/>
          </p:cNvSpPr>
          <p:nvPr>
            <p:ph type="pic" idx="4"/>
          </p:nvPr>
        </p:nvSpPr>
        <p:spPr>
          <a:xfrm>
            <a:off x="3490621" y="3383406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32"/>
          <p:cNvSpPr>
            <a:spLocks noGrp="1"/>
          </p:cNvSpPr>
          <p:nvPr>
            <p:ph type="pic" idx="5"/>
          </p:nvPr>
        </p:nvSpPr>
        <p:spPr>
          <a:xfrm>
            <a:off x="5232030" y="3383406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2"/>
          <p:cNvSpPr>
            <a:spLocks noGrp="1"/>
          </p:cNvSpPr>
          <p:nvPr>
            <p:ph type="pic" idx="6"/>
          </p:nvPr>
        </p:nvSpPr>
        <p:spPr>
          <a:xfrm>
            <a:off x="6994082" y="3383406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2"/>
          <p:cNvSpPr>
            <a:spLocks noGrp="1"/>
          </p:cNvSpPr>
          <p:nvPr>
            <p:ph type="pic" idx="7"/>
          </p:nvPr>
        </p:nvSpPr>
        <p:spPr>
          <a:xfrm>
            <a:off x="8743294" y="3383406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2"/>
          <p:cNvSpPr>
            <a:spLocks noGrp="1"/>
          </p:cNvSpPr>
          <p:nvPr>
            <p:ph type="pic" idx="8"/>
          </p:nvPr>
        </p:nvSpPr>
        <p:spPr>
          <a:xfrm>
            <a:off x="10484703" y="3383406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2"/>
          <p:cNvSpPr>
            <a:spLocks noGrp="1"/>
          </p:cNvSpPr>
          <p:nvPr>
            <p:ph type="pic" idx="9"/>
          </p:nvPr>
        </p:nvSpPr>
        <p:spPr>
          <a:xfrm>
            <a:off x="0" y="5150617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2"/>
          <p:cNvSpPr>
            <a:spLocks noGrp="1"/>
          </p:cNvSpPr>
          <p:nvPr>
            <p:ph type="pic" idx="13"/>
          </p:nvPr>
        </p:nvSpPr>
        <p:spPr>
          <a:xfrm>
            <a:off x="1741409" y="5150617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2"/>
          <p:cNvSpPr>
            <a:spLocks noGrp="1"/>
          </p:cNvSpPr>
          <p:nvPr>
            <p:ph type="pic" idx="14"/>
          </p:nvPr>
        </p:nvSpPr>
        <p:spPr>
          <a:xfrm>
            <a:off x="3490621" y="5150617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2"/>
          <p:cNvSpPr>
            <a:spLocks noGrp="1"/>
          </p:cNvSpPr>
          <p:nvPr>
            <p:ph type="pic" idx="15"/>
          </p:nvPr>
        </p:nvSpPr>
        <p:spPr>
          <a:xfrm>
            <a:off x="5232030" y="5150617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2"/>
          <p:cNvSpPr>
            <a:spLocks noGrp="1"/>
          </p:cNvSpPr>
          <p:nvPr>
            <p:ph type="pic" idx="16"/>
          </p:nvPr>
        </p:nvSpPr>
        <p:spPr>
          <a:xfrm>
            <a:off x="6994082" y="5150617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2"/>
          <p:cNvSpPr>
            <a:spLocks noGrp="1"/>
          </p:cNvSpPr>
          <p:nvPr>
            <p:ph type="pic" idx="17"/>
          </p:nvPr>
        </p:nvSpPr>
        <p:spPr>
          <a:xfrm>
            <a:off x="8743294" y="5150617"/>
            <a:ext cx="1705800" cy="1714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2"/>
          <p:cNvSpPr>
            <a:spLocks noGrp="1"/>
          </p:cNvSpPr>
          <p:nvPr>
            <p:ph type="pic" idx="18"/>
          </p:nvPr>
        </p:nvSpPr>
        <p:spPr>
          <a:xfrm>
            <a:off x="10484703" y="5150617"/>
            <a:ext cx="1705800" cy="171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">
  <p:cSld name="1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>
            <a:spLocks noGrp="1"/>
          </p:cNvSpPr>
          <p:nvPr>
            <p:ph type="pic" idx="2"/>
          </p:nvPr>
        </p:nvSpPr>
        <p:spPr>
          <a:xfrm>
            <a:off x="6335581" y="1542257"/>
            <a:ext cx="5027335" cy="42313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v2">
  <p:cSld name="1 Image v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>
            <a:spLocks noGrp="1"/>
          </p:cNvSpPr>
          <p:nvPr>
            <p:ph type="pic" idx="2"/>
          </p:nvPr>
        </p:nvSpPr>
        <p:spPr>
          <a:xfrm>
            <a:off x="1" y="-14111"/>
            <a:ext cx="5266315" cy="69567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ig Image Placeholder">
  <p:cSld name="6_Big Image Placehol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>
            <a:spLocks noGrp="1"/>
          </p:cNvSpPr>
          <p:nvPr>
            <p:ph type="pic" idx="2"/>
          </p:nvPr>
        </p:nvSpPr>
        <p:spPr>
          <a:xfrm>
            <a:off x="0" y="0"/>
            <a:ext cx="678440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5"/>
          <p:cNvSpPr/>
          <p:nvPr/>
        </p:nvSpPr>
        <p:spPr>
          <a:xfrm>
            <a:off x="6784407" y="5505450"/>
            <a:ext cx="5407593" cy="1352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6" name="Google Shape;66;p35" descr="D:\Cache\DeskTop\22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3075" y="5643977"/>
            <a:ext cx="2978926" cy="121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ig Image Placeholder">
  <p:cSld name="5_Big Image Placehol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>
            <a:spLocks noGrp="1"/>
          </p:cNvSpPr>
          <p:nvPr>
            <p:ph type="pic" idx="2"/>
          </p:nvPr>
        </p:nvSpPr>
        <p:spPr>
          <a:xfrm>
            <a:off x="1" y="0"/>
            <a:ext cx="789193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ig Image Placeholder">
  <p:cSld name="15_Big Image Placehol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>
            <a:spLocks noGrp="1"/>
          </p:cNvSpPr>
          <p:nvPr>
            <p:ph type="pic" idx="2"/>
          </p:nvPr>
        </p:nvSpPr>
        <p:spPr>
          <a:xfrm>
            <a:off x="0" y="0"/>
            <a:ext cx="609679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ig Image Placeholder">
  <p:cSld name="12_Big Image Placehol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>
            <a:spLocks noGrp="1"/>
          </p:cNvSpPr>
          <p:nvPr>
            <p:ph type="pic" idx="2"/>
          </p:nvPr>
        </p:nvSpPr>
        <p:spPr>
          <a:xfrm>
            <a:off x="1" y="0"/>
            <a:ext cx="12191999" cy="427019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8"/>
          <p:cNvSpPr>
            <a:spLocks noGrp="1"/>
          </p:cNvSpPr>
          <p:nvPr>
            <p:ph type="pic" idx="3"/>
          </p:nvPr>
        </p:nvSpPr>
        <p:spPr>
          <a:xfrm>
            <a:off x="4563186" y="2310041"/>
            <a:ext cx="2984585" cy="4547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leWatch">
  <p:cSld name="AppleWatch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>
            <a:spLocks noGrp="1"/>
          </p:cNvSpPr>
          <p:nvPr>
            <p:ph type="pic" idx="2"/>
          </p:nvPr>
        </p:nvSpPr>
        <p:spPr>
          <a:xfrm>
            <a:off x="5218399" y="2814419"/>
            <a:ext cx="1613584" cy="2093653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9"/>
          <p:cNvSpPr>
            <a:spLocks noGrp="1"/>
          </p:cNvSpPr>
          <p:nvPr>
            <p:ph type="pic" idx="3"/>
          </p:nvPr>
        </p:nvSpPr>
        <p:spPr>
          <a:xfrm>
            <a:off x="3604815" y="2814419"/>
            <a:ext cx="1613584" cy="209365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9"/>
          <p:cNvSpPr>
            <a:spLocks noGrp="1"/>
          </p:cNvSpPr>
          <p:nvPr>
            <p:ph type="pic" idx="4"/>
          </p:nvPr>
        </p:nvSpPr>
        <p:spPr>
          <a:xfrm>
            <a:off x="6831983" y="2814419"/>
            <a:ext cx="1613584" cy="20936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s">
  <p:cSld name="Our Servic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>
            <a:spLocks noGrp="1"/>
          </p:cNvSpPr>
          <p:nvPr>
            <p:ph type="pic" idx="2"/>
          </p:nvPr>
        </p:nvSpPr>
        <p:spPr>
          <a:xfrm>
            <a:off x="4539310" y="1458831"/>
            <a:ext cx="3113381" cy="1631227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0"/>
          <p:cNvSpPr>
            <a:spLocks noGrp="1"/>
          </p:cNvSpPr>
          <p:nvPr>
            <p:ph type="pic" idx="3"/>
          </p:nvPr>
        </p:nvSpPr>
        <p:spPr>
          <a:xfrm>
            <a:off x="7964439" y="1458831"/>
            <a:ext cx="3113381" cy="1631227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40"/>
          <p:cNvSpPr>
            <a:spLocks noGrp="1"/>
          </p:cNvSpPr>
          <p:nvPr>
            <p:ph type="pic" idx="4"/>
          </p:nvPr>
        </p:nvSpPr>
        <p:spPr>
          <a:xfrm>
            <a:off x="1114180" y="4002572"/>
            <a:ext cx="3113381" cy="1631227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0"/>
          <p:cNvSpPr>
            <a:spLocks noGrp="1"/>
          </p:cNvSpPr>
          <p:nvPr>
            <p:ph type="pic" idx="5"/>
          </p:nvPr>
        </p:nvSpPr>
        <p:spPr>
          <a:xfrm>
            <a:off x="4539310" y="4002571"/>
            <a:ext cx="3113381" cy="1631227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0"/>
          <p:cNvSpPr>
            <a:spLocks noGrp="1"/>
          </p:cNvSpPr>
          <p:nvPr>
            <p:ph type="pic" idx="6"/>
          </p:nvPr>
        </p:nvSpPr>
        <p:spPr>
          <a:xfrm>
            <a:off x="7964439" y="4002571"/>
            <a:ext cx="3113381" cy="163122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0"/>
          <p:cNvSpPr>
            <a:spLocks noGrp="1"/>
          </p:cNvSpPr>
          <p:nvPr>
            <p:ph type="pic" idx="7"/>
          </p:nvPr>
        </p:nvSpPr>
        <p:spPr>
          <a:xfrm>
            <a:off x="1114180" y="1458831"/>
            <a:ext cx="3113381" cy="16312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ig Image Placeholder">
  <p:cSld name="7_Big Image Placehol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>
            <a:spLocks noGrp="1"/>
          </p:cNvSpPr>
          <p:nvPr>
            <p:ph type="pic" idx="2"/>
          </p:nvPr>
        </p:nvSpPr>
        <p:spPr>
          <a:xfrm>
            <a:off x="5596566" y="1479737"/>
            <a:ext cx="914638" cy="91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41"/>
          <p:cNvSpPr>
            <a:spLocks noGrp="1"/>
          </p:cNvSpPr>
          <p:nvPr>
            <p:ph type="pic" idx="3"/>
          </p:nvPr>
        </p:nvSpPr>
        <p:spPr>
          <a:xfrm>
            <a:off x="1782245" y="1479737"/>
            <a:ext cx="914638" cy="914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41"/>
          <p:cNvSpPr>
            <a:spLocks noGrp="1"/>
          </p:cNvSpPr>
          <p:nvPr>
            <p:ph type="pic" idx="4"/>
          </p:nvPr>
        </p:nvSpPr>
        <p:spPr>
          <a:xfrm>
            <a:off x="9573673" y="1479737"/>
            <a:ext cx="914638" cy="91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ig Image Placeholder">
  <p:cSld name="13_Big Image Placehol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>
            <a:spLocks noGrp="1"/>
          </p:cNvSpPr>
          <p:nvPr>
            <p:ph type="pic" idx="2"/>
          </p:nvPr>
        </p:nvSpPr>
        <p:spPr>
          <a:xfrm>
            <a:off x="5131080" y="1437706"/>
            <a:ext cx="1957326" cy="1956816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ig Image Placeholder">
  <p:cSld name="14_Big Image Placehol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3"/>
          <p:cNvSpPr>
            <a:spLocks noGrp="1"/>
          </p:cNvSpPr>
          <p:nvPr>
            <p:ph type="pic" idx="2"/>
          </p:nvPr>
        </p:nvSpPr>
        <p:spPr>
          <a:xfrm>
            <a:off x="2065653" y="887373"/>
            <a:ext cx="1957326" cy="1956816"/>
          </a:xfrm>
          <a:prstGeom prst="ellipse">
            <a:avLst/>
          </a:prstGeom>
          <a:noFill/>
          <a:ln>
            <a:noFill/>
          </a:ln>
        </p:spPr>
      </p:sp>
      <p:sp>
        <p:nvSpPr>
          <p:cNvPr id="93" name="Google Shape;93;p43"/>
          <p:cNvSpPr>
            <a:spLocks noGrp="1"/>
          </p:cNvSpPr>
          <p:nvPr>
            <p:ph type="pic" idx="3"/>
          </p:nvPr>
        </p:nvSpPr>
        <p:spPr>
          <a:xfrm>
            <a:off x="8172483" y="887373"/>
            <a:ext cx="1957326" cy="1956816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Footer">
  <p:cSld name="2_Title and Foot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4"/>
          <p:cNvSpPr txBox="1">
            <a:spLocks noGrp="1"/>
          </p:cNvSpPr>
          <p:nvPr>
            <p:ph type="dt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6" name="Google Shape;96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21029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Bar Text Subtitle">
  <p:cSld name="1_Two Bar Text Sub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369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eline">
  <p:cSld name="1_Timelin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6"/>
          <p:cNvSpPr>
            <a:spLocks noGrp="1"/>
          </p:cNvSpPr>
          <p:nvPr>
            <p:ph type="pic" idx="2"/>
          </p:nvPr>
        </p:nvSpPr>
        <p:spPr>
          <a:xfrm>
            <a:off x="1235163" y="429027"/>
            <a:ext cx="4075403" cy="2117606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6"/>
          <p:cNvSpPr>
            <a:spLocks noGrp="1"/>
          </p:cNvSpPr>
          <p:nvPr>
            <p:ph type="pic" idx="3"/>
          </p:nvPr>
        </p:nvSpPr>
        <p:spPr>
          <a:xfrm>
            <a:off x="6646751" y="3074201"/>
            <a:ext cx="4075403" cy="21176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pps iPhone 6">
  <p:cSld name="1_Apps iPhone 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>
            <a:spLocks noGrp="1"/>
          </p:cNvSpPr>
          <p:nvPr>
            <p:ph type="pic" idx="2"/>
          </p:nvPr>
        </p:nvSpPr>
        <p:spPr>
          <a:xfrm>
            <a:off x="-263359" y="2917904"/>
            <a:ext cx="4411573" cy="785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t Horizontal">
  <p:cSld name="1_Tablet Horizonta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8"/>
          <p:cNvSpPr>
            <a:spLocks noGrp="1"/>
          </p:cNvSpPr>
          <p:nvPr>
            <p:ph type="pic" idx="2"/>
          </p:nvPr>
        </p:nvSpPr>
        <p:spPr>
          <a:xfrm>
            <a:off x="-545579" y="1004830"/>
            <a:ext cx="6502370" cy="4844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_IBlue">
  <p:cSld name="9_Title_IBlue">
    <p:bg>
      <p:bgPr>
        <a:solidFill>
          <a:srgbClr val="5AA0F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9"/>
          <p:cNvSpPr txBox="1">
            <a:spLocks noGrp="1"/>
          </p:cNvSpPr>
          <p:nvPr>
            <p:ph type="title"/>
          </p:nvPr>
        </p:nvSpPr>
        <p:spPr>
          <a:xfrm>
            <a:off x="355743" y="554272"/>
            <a:ext cx="11474881" cy="54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9"/>
          <p:cNvSpPr txBox="1">
            <a:spLocks noGrp="1"/>
          </p:cNvSpPr>
          <p:nvPr>
            <p:ph type="body" idx="1"/>
          </p:nvPr>
        </p:nvSpPr>
        <p:spPr>
          <a:xfrm>
            <a:off x="355742" y="6350900"/>
            <a:ext cx="2150270" cy="29774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975" tIns="71975" rIns="143975" bIns="71975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0" name="Google Shape;110;p4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3e519f802_0_189"/>
          <p:cNvSpPr txBox="1">
            <a:spLocks noGrp="1"/>
          </p:cNvSpPr>
          <p:nvPr>
            <p:ph type="title"/>
          </p:nvPr>
        </p:nvSpPr>
        <p:spPr>
          <a:xfrm>
            <a:off x="1744200" y="1758200"/>
            <a:ext cx="94800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3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393e519f802_0_18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4" name="Google Shape;114;g393e519f802_0_189"/>
          <p:cNvSpPr txBox="1"/>
          <p:nvPr/>
        </p:nvSpPr>
        <p:spPr>
          <a:xfrm>
            <a:off x="302067" y="104667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Confidencial</a:t>
            </a:r>
            <a:endParaRPr sz="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g393e519f802_0_189"/>
          <p:cNvSpPr txBox="1"/>
          <p:nvPr/>
        </p:nvSpPr>
        <p:spPr>
          <a:xfrm>
            <a:off x="1729023" y="104667"/>
            <a:ext cx="280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Personalizado para </a:t>
            </a:r>
            <a:r>
              <a:rPr lang="en-US" sz="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Nome da empresa</a:t>
            </a:r>
            <a:endParaRPr sz="8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g393e519f802_0_189"/>
          <p:cNvSpPr txBox="1"/>
          <p:nvPr/>
        </p:nvSpPr>
        <p:spPr>
          <a:xfrm>
            <a:off x="10951913" y="104667"/>
            <a:ext cx="941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Versão 1.0</a:t>
            </a:r>
            <a:endParaRPr sz="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776995" y="1267524"/>
            <a:ext cx="8638010" cy="431660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TRounds-Regular"/>
                <a:ea typeface="TTRounds-Regular"/>
                <a:cs typeface="TTRounds-Regular"/>
                <a:sym typeface="TTRounds-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Line"/>
          <p:cNvSpPr/>
          <p:nvPr/>
        </p:nvSpPr>
        <p:spPr>
          <a:xfrm flipV="1">
            <a:off x="1599212" y="2872233"/>
            <a:ext cx="1" cy="1113535"/>
          </a:xfrm>
          <a:prstGeom prst="line">
            <a:avLst/>
          </a:prstGeom>
          <a:ln w="88900">
            <a:solidFill>
              <a:srgbClr val="F8F71F"/>
            </a:solidFill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0721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243D8B1-5BD5-9E75-B705-0FC68B52327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F7EBE41-E850-524B-1680-2DB9559DFE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07A7-E67C-496D-826E-E33CBBE811DE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E335C6-E43D-588A-1E1F-C737592B54C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67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lide">
  <p:cSld name="1_Blank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A4A5A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_IBlue">
  <p:cSld name="10_Blank_IBlue">
    <p:bg>
      <p:bgPr>
        <a:solidFill>
          <a:srgbClr val="5AA0F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355742" y="6350899"/>
            <a:ext cx="2150270" cy="29774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975" tIns="71975" rIns="143975" bIns="71975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tandardCredential_Image">
  <p:cSld name="20_StandardCredential_Image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356541" y="6350893"/>
            <a:ext cx="2150296" cy="29775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72000" rIns="144000" bIns="720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356540" y="300894"/>
            <a:ext cx="4141618" cy="5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3"/>
          </p:nvPr>
        </p:nvSpPr>
        <p:spPr>
          <a:xfrm>
            <a:off x="356540" y="2780239"/>
            <a:ext cx="4141618" cy="43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356540" y="1750184"/>
            <a:ext cx="4141618" cy="86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0" rIns="182825" bIns="914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Lato Light"/>
              <a:buNone/>
              <a:defRPr sz="27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Placeholder">
  <p:cSld name="Big Image Placehol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>
            <a:spLocks noGrp="1"/>
          </p:cNvSpPr>
          <p:nvPr>
            <p:ph type="pic" idx="2"/>
          </p:nvPr>
        </p:nvSpPr>
        <p:spPr>
          <a:xfrm>
            <a:off x="-1588" y="0"/>
            <a:ext cx="1221645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">
  <p:cSld name="4 Image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>
            <a:spLocks noGrp="1"/>
          </p:cNvSpPr>
          <p:nvPr>
            <p:ph type="pic" idx="2"/>
          </p:nvPr>
        </p:nvSpPr>
        <p:spPr>
          <a:xfrm>
            <a:off x="0" y="1622780"/>
            <a:ext cx="3048000" cy="2356556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1"/>
          <p:cNvSpPr>
            <a:spLocks noGrp="1"/>
          </p:cNvSpPr>
          <p:nvPr>
            <p:ph type="pic" idx="3"/>
          </p:nvPr>
        </p:nvSpPr>
        <p:spPr>
          <a:xfrm>
            <a:off x="3048001" y="1622780"/>
            <a:ext cx="3048000" cy="2356556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1"/>
          <p:cNvSpPr>
            <a:spLocks noGrp="1"/>
          </p:cNvSpPr>
          <p:nvPr>
            <p:ph type="pic" idx="4"/>
          </p:nvPr>
        </p:nvSpPr>
        <p:spPr>
          <a:xfrm>
            <a:off x="6096000" y="1622780"/>
            <a:ext cx="3048000" cy="2356556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1"/>
          <p:cNvSpPr>
            <a:spLocks noGrp="1"/>
          </p:cNvSpPr>
          <p:nvPr>
            <p:ph type="pic" idx="5"/>
          </p:nvPr>
        </p:nvSpPr>
        <p:spPr>
          <a:xfrm>
            <a:off x="9144000" y="1622780"/>
            <a:ext cx="3048000" cy="23565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Light"/>
              <a:buNone/>
              <a:defRPr sz="3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12" name="Google Shape;12;p20" descr="D:\Cache\DeskTop\Без имени-311.png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 flipH="1">
            <a:off x="-1" y="-9525"/>
            <a:ext cx="3220289" cy="132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0" descr="D:\Cache\DeskTop\2222.png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9213075" y="5643977"/>
            <a:ext cx="2978926" cy="12140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707" r:id="rId29"/>
    <p:sldLayoutId id="214748370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30687B0-805D-4517-A084-3AB366874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755" y="300038"/>
            <a:ext cx="111202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altLang="en-US" sz="4800" b="1" dirty="0">
                <a:solidFill>
                  <a:schemeClr val="bg1"/>
                </a:solidFill>
              </a:rPr>
              <a:t>MEDICINA DE EXERCÍCIO E DO ESPORTE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377F3-5F5D-EBF5-4F66-48673004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30" y="1739600"/>
            <a:ext cx="2988809" cy="2814836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C858050-1E07-78C1-04B4-47899CAA3F91}"/>
              </a:ext>
            </a:extLst>
          </p:cNvPr>
          <p:cNvSpPr txBox="1">
            <a:spLocks/>
          </p:cNvSpPr>
          <p:nvPr/>
        </p:nvSpPr>
        <p:spPr>
          <a:xfrm>
            <a:off x="717755" y="2121109"/>
            <a:ext cx="7899070" cy="3971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Autofit/>
          </a:bodyPr>
          <a:lstStyle>
            <a:lvl1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2pPr>
            <a:lvl3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3pPr>
            <a:lvl4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4pPr>
            <a:lvl5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5pPr>
            <a:lvl6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6pPr>
            <a:lvl7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7pPr>
            <a:lvl8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8pPr>
            <a:lvl9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3600" i="0" dirty="0">
                <a:solidFill>
                  <a:schemeClr val="tx2"/>
                </a:solidFill>
                <a:effectLst/>
                <a:latin typeface="Rubik"/>
              </a:rPr>
              <a:t>Sociedade fundada em 18 de novembro de 1962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3600" i="0" dirty="0">
                <a:solidFill>
                  <a:schemeClr val="tx2"/>
                </a:solidFill>
                <a:effectLst/>
                <a:latin typeface="Google Sans"/>
              </a:rPr>
              <a:t>Especialidade reconhecida desde  1963 pelo CFM e AMB</a:t>
            </a:r>
          </a:p>
          <a:p>
            <a:pPr>
              <a:spcBef>
                <a:spcPts val="600"/>
              </a:spcBef>
            </a:pPr>
            <a:endParaRPr lang="en-US" sz="28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33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93e519f802_0_859"/>
          <p:cNvSpPr/>
          <p:nvPr/>
        </p:nvSpPr>
        <p:spPr>
          <a:xfrm>
            <a:off x="0" y="994650"/>
            <a:ext cx="12192000" cy="891900"/>
          </a:xfrm>
          <a:prstGeom prst="rect">
            <a:avLst/>
          </a:prstGeom>
          <a:solidFill>
            <a:srgbClr val="808080">
              <a:alpha val="5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0"/>
              <a:buFont typeface="Arial"/>
              <a:buNone/>
            </a:pPr>
            <a:endParaRPr sz="25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93e519f802_0_859"/>
          <p:cNvSpPr txBox="1"/>
          <p:nvPr/>
        </p:nvSpPr>
        <p:spPr>
          <a:xfrm>
            <a:off x="5642300" y="1984019"/>
            <a:ext cx="58785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br>
              <a:rPr lang="en-US" sz="25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Transtornos mentais </a:t>
            </a: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representam até </a:t>
            </a: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4% </a:t>
            </a: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do PIB em </a:t>
            </a: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perdas financeiras </a:t>
            </a: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nos países;</a:t>
            </a:r>
            <a:b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b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Burnout</a:t>
            </a: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já é oficialmente reconhecido como </a:t>
            </a: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fenômeno ocupacional;</a:t>
            </a: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b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b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Afastamentos </a:t>
            </a: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por estresse, ansiedade e depressão </a:t>
            </a: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vêm crescendo </a:t>
            </a:r>
            <a:r>
              <a:rPr lang="en-US" sz="23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 forma consistente nos últimos anos;</a:t>
            </a:r>
            <a:br>
              <a:rPr lang="en-US" sz="25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393e519f802_0_859" title="ChatGPT Image 15 de fev. de 2026, 17_41_29.png"/>
          <p:cNvPicPr preferRelativeResize="0"/>
          <p:nvPr/>
        </p:nvPicPr>
        <p:blipFill rotWithShape="1">
          <a:blip r:embed="rId3">
            <a:alphaModFix/>
          </a:blip>
          <a:srcRect l="50817" r="2888"/>
          <a:stretch/>
        </p:blipFill>
        <p:spPr>
          <a:xfrm>
            <a:off x="317500" y="0"/>
            <a:ext cx="47624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93e519f802_0_859" descr="D:\Cache\DeskTop\Без имени-1.png"/>
          <p:cNvPicPr preferRelativeResize="0"/>
          <p:nvPr/>
        </p:nvPicPr>
        <p:blipFill rotWithShape="1">
          <a:blip r:embed="rId4">
            <a:alphaModFix/>
          </a:blip>
          <a:srcRect b="34861"/>
          <a:stretch/>
        </p:blipFill>
        <p:spPr>
          <a:xfrm>
            <a:off x="11164000" y="5926675"/>
            <a:ext cx="883499" cy="7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93e519f802_0_859"/>
          <p:cNvSpPr txBox="1"/>
          <p:nvPr/>
        </p:nvSpPr>
        <p:spPr>
          <a:xfrm>
            <a:off x="5080000" y="994650"/>
            <a:ext cx="71120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SAÚDE MENTAL TAMBÉM É VARIÁVEL </a:t>
            </a:r>
            <a:r>
              <a:rPr lang="en-US" sz="2200" b="1" dirty="0">
                <a:solidFill>
                  <a:schemeClr val="lt1"/>
                </a:solidFill>
              </a:rPr>
              <a:t>ECONÔMICA</a:t>
            </a:r>
            <a:endParaRPr sz="2500" b="1" i="0" u="none" strike="noStrike" cap="none" dirty="0">
              <a:solidFill>
                <a:srgbClr val="0A0A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93e519f802_0_859"/>
          <p:cNvSpPr txBox="1"/>
          <p:nvPr/>
        </p:nvSpPr>
        <p:spPr>
          <a:xfrm>
            <a:off x="5642302" y="6028690"/>
            <a:ext cx="316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highlight>
                  <a:srgbClr val="6D6C6C"/>
                </a:highlight>
                <a:latin typeface="Arial"/>
                <a:ea typeface="Arial"/>
                <a:cs typeface="Arial"/>
                <a:sym typeface="Arial"/>
              </a:rPr>
              <a:t>OMS e OECD report 2025</a:t>
            </a:r>
            <a:endParaRPr sz="1400" b="0" i="0" u="none" strike="noStrike" cap="none">
              <a:solidFill>
                <a:srgbClr val="000000"/>
              </a:solidFill>
              <a:highlight>
                <a:srgbClr val="6D6C6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224C67-B528-78F9-DDA8-161FD590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32" y="3846"/>
            <a:ext cx="10305535" cy="68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58" y="0"/>
            <a:ext cx="10515600" cy="1325563"/>
          </a:xfrm>
        </p:spPr>
        <p:txBody>
          <a:bodyPr>
            <a:normAutofit/>
          </a:bodyPr>
          <a:lstStyle/>
          <a:p>
            <a:r>
              <a:rPr dirty="0" err="1">
                <a:solidFill>
                  <a:schemeClr val="tx2"/>
                </a:solidFill>
              </a:rPr>
              <a:t>Prevalência</a:t>
            </a:r>
            <a:r>
              <a:rPr dirty="0">
                <a:solidFill>
                  <a:schemeClr val="tx2"/>
                </a:solidFill>
              </a:rPr>
              <a:t> de Alzheimer - </a:t>
            </a:r>
            <a:r>
              <a:rPr dirty="0" err="1">
                <a:solidFill>
                  <a:schemeClr val="tx2"/>
                </a:solidFill>
              </a:rPr>
              <a:t>Brasil</a:t>
            </a:r>
            <a:r>
              <a:rPr dirty="0">
                <a:solidFill>
                  <a:schemeClr val="tx2"/>
                </a:solidFill>
              </a:rPr>
              <a:t> vs Global</a:t>
            </a:r>
          </a:p>
        </p:txBody>
      </p:sp>
      <p:pic>
        <p:nvPicPr>
          <p:cNvPr id="3" name="Picture 2" descr="alzheimer_brasil_glob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81" y="1193389"/>
            <a:ext cx="6539221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BE792-9297-4298-F05A-2D3B09E6D30B}"/>
              </a:ext>
            </a:extLst>
          </p:cNvPr>
          <p:cNvSpPr txBox="1"/>
          <p:nvPr/>
        </p:nvSpPr>
        <p:spPr>
          <a:xfrm>
            <a:off x="8740345" y="1564092"/>
            <a:ext cx="33294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solidFill>
                <a:schemeClr val="tx2"/>
              </a:solidFill>
            </a:endParaRPr>
          </a:p>
          <a:p>
            <a:pPr>
              <a:defRPr sz="1400"/>
            </a:pPr>
            <a:r>
              <a:rPr sz="1400" dirty="0">
                <a:solidFill>
                  <a:schemeClr val="tx2"/>
                </a:solidFill>
              </a:rPr>
              <a:t>- Alzheimer’s Disease International (ADI). Dementia in the Americas, 2021.</a:t>
            </a:r>
            <a:br>
              <a:rPr sz="1400" dirty="0">
                <a:solidFill>
                  <a:schemeClr val="tx2"/>
                </a:solidFill>
              </a:rPr>
            </a:br>
            <a:r>
              <a:rPr sz="1400" dirty="0">
                <a:solidFill>
                  <a:schemeClr val="tx2"/>
                </a:solidFill>
              </a:rPr>
              <a:t>- </a:t>
            </a:r>
            <a:r>
              <a:rPr sz="1400" dirty="0" err="1">
                <a:solidFill>
                  <a:schemeClr val="tx2"/>
                </a:solidFill>
              </a:rPr>
              <a:t>Ministério</a:t>
            </a:r>
            <a:r>
              <a:rPr sz="1400" dirty="0">
                <a:solidFill>
                  <a:schemeClr val="tx2"/>
                </a:solidFill>
              </a:rPr>
              <a:t> da </a:t>
            </a:r>
            <a:r>
              <a:rPr sz="1400" dirty="0" err="1">
                <a:solidFill>
                  <a:schemeClr val="tx2"/>
                </a:solidFill>
              </a:rPr>
              <a:t>Saúde</a:t>
            </a:r>
            <a:r>
              <a:rPr sz="1400" dirty="0">
                <a:solidFill>
                  <a:schemeClr val="tx2"/>
                </a:solidFill>
              </a:rPr>
              <a:t>. </a:t>
            </a:r>
            <a:r>
              <a:rPr sz="1400" dirty="0" err="1">
                <a:solidFill>
                  <a:schemeClr val="tx2"/>
                </a:solidFill>
              </a:rPr>
              <a:t>Relatório</a:t>
            </a:r>
            <a:r>
              <a:rPr sz="1400" dirty="0">
                <a:solidFill>
                  <a:schemeClr val="tx2"/>
                </a:solidFill>
              </a:rPr>
              <a:t> Nacional de </a:t>
            </a:r>
            <a:r>
              <a:rPr sz="1400" dirty="0" err="1">
                <a:solidFill>
                  <a:schemeClr val="tx2"/>
                </a:solidFill>
              </a:rPr>
              <a:t>Demência</a:t>
            </a:r>
            <a:r>
              <a:rPr sz="1400" dirty="0">
                <a:solidFill>
                  <a:schemeClr val="tx2"/>
                </a:solidFill>
              </a:rPr>
              <a:t> no </a:t>
            </a:r>
            <a:r>
              <a:rPr sz="1400" dirty="0" err="1">
                <a:solidFill>
                  <a:schemeClr val="tx2"/>
                </a:solidFill>
              </a:rPr>
              <a:t>Brasil</a:t>
            </a:r>
            <a:r>
              <a:rPr sz="1400" dirty="0">
                <a:solidFill>
                  <a:schemeClr val="tx2"/>
                </a:solidFill>
              </a:rPr>
              <a:t>, 2021.</a:t>
            </a:r>
            <a:br>
              <a:rPr sz="1400" dirty="0">
                <a:solidFill>
                  <a:schemeClr val="tx2"/>
                </a:solidFill>
              </a:rPr>
            </a:br>
            <a:r>
              <a:rPr sz="1400" dirty="0">
                <a:solidFill>
                  <a:schemeClr val="tx2"/>
                </a:solidFill>
              </a:rPr>
              <a:t>- Hebert et al. Alzheimer’s &amp; Dementia, 2013.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F0687A-340E-74C3-12ED-7CEC759A7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670" y="4834573"/>
            <a:ext cx="866896" cy="1428949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F6FB03E-4A99-2E76-A11C-4C22519C8CAB}"/>
              </a:ext>
            </a:extLst>
          </p:cNvPr>
          <p:cNvSpPr txBox="1"/>
          <p:nvPr/>
        </p:nvSpPr>
        <p:spPr>
          <a:xfrm>
            <a:off x="3875903" y="4834573"/>
            <a:ext cx="7253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800" dirty="0">
              <a:solidFill>
                <a:srgbClr val="FFFF00"/>
              </a:solidFill>
            </a:endParaRPr>
          </a:p>
          <a:p>
            <a:pPr>
              <a:defRPr sz="1400"/>
            </a:pPr>
            <a:r>
              <a:rPr lang="pt-BR" sz="2800" dirty="0">
                <a:solidFill>
                  <a:srgbClr val="FFFF00"/>
                </a:solidFill>
              </a:rPr>
              <a:t>33% a incidência de Doença de Alzheimer</a:t>
            </a:r>
            <a:endParaRPr sz="2800" dirty="0">
              <a:solidFill>
                <a:srgbClr val="FFFF00"/>
              </a:solidFill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74565D7A-75F2-C114-A53A-3D02880DE165}"/>
              </a:ext>
            </a:extLst>
          </p:cNvPr>
          <p:cNvSpPr/>
          <p:nvPr/>
        </p:nvSpPr>
        <p:spPr>
          <a:xfrm>
            <a:off x="3192643" y="5013587"/>
            <a:ext cx="304800" cy="107091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01A7E-F31A-6EA3-6C1D-06794E5C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67AA8-9DF3-6B69-2375-396206418E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3AF7365-20F5-727E-935E-00800AD13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52"/>
            <a:ext cx="12195426" cy="68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0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30687B0-805D-4517-A084-3AB366874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755" y="300038"/>
            <a:ext cx="111202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altLang="en-US" sz="4800" dirty="0">
                <a:solidFill>
                  <a:schemeClr val="bg1"/>
                </a:solidFill>
              </a:rPr>
              <a:t>EXERCÍCIO - MEDICAMENTOS MAIS SEGURO, BARATO E MUITO EFETIVO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6D623-A81F-BBA4-AC25-E5590D17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44255" y="2358513"/>
            <a:ext cx="2772301" cy="1631072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3EE83B9-C73C-64A2-17FC-3B72A9EFD283}"/>
              </a:ext>
            </a:extLst>
          </p:cNvPr>
          <p:cNvSpPr txBox="1">
            <a:spLocks/>
          </p:cNvSpPr>
          <p:nvPr/>
        </p:nvSpPr>
        <p:spPr>
          <a:xfrm>
            <a:off x="1275444" y="1443352"/>
            <a:ext cx="6543675" cy="3971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Autofit/>
          </a:bodyPr>
          <a:lstStyle>
            <a:lvl1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2pPr>
            <a:lvl3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3pPr>
            <a:lvl4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4pPr>
            <a:lvl5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5pPr>
            <a:lvl6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6pPr>
            <a:lvl7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7pPr>
            <a:lvl8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8pPr>
            <a:lvl9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2"/>
                </a:solidFill>
              </a:rPr>
              <a:t>CARDIOLOGIA, GERIATRIA, NEUROLOGIA, ONCOLOGIA, PNEUMOLOGIA, ORTOPEDIA, FISIATRIA, PEDIATRIA, ...</a:t>
            </a:r>
            <a:endParaRPr lang="pt-BR" sz="2800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38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351D9-D7FF-8F1A-0EA5-E703FB3C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5E8B93-E08D-8EDD-5343-7C82FB23F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2252105"/>
          </a:xfrm>
        </p:spPr>
        <p:txBody>
          <a:bodyPr>
            <a:normAutofit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15 a 20 </a:t>
            </a:r>
            <a:r>
              <a:rPr lang="en-US" b="1" dirty="0" err="1">
                <a:solidFill>
                  <a:schemeClr val="bg1"/>
                </a:solidFill>
              </a:rPr>
              <a:t>grandes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linhas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assistenciais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usam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atividade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física</a:t>
            </a:r>
            <a:endParaRPr lang="en-US" b="1" dirty="0">
              <a:solidFill>
                <a:schemeClr val="bg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Academia da </a:t>
            </a:r>
            <a:r>
              <a:rPr lang="en-US" b="1" dirty="0" err="1">
                <a:solidFill>
                  <a:schemeClr val="bg1"/>
                </a:solidFill>
              </a:rPr>
              <a:t>saúde</a:t>
            </a:r>
            <a:endParaRPr lang="en-US" b="1" dirty="0">
              <a:solidFill>
                <a:schemeClr val="bg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Hipertensão</a:t>
            </a:r>
            <a:endParaRPr lang="en-US" b="1" dirty="0">
              <a:solidFill>
                <a:schemeClr val="bg1"/>
              </a:solidFill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Diabetes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Saúde</a:t>
            </a:r>
            <a:r>
              <a:rPr lang="en-US" b="1" dirty="0">
                <a:solidFill>
                  <a:schemeClr val="bg1"/>
                </a:solidFill>
              </a:rPr>
              <a:t> Mental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Saúde</a:t>
            </a:r>
            <a:r>
              <a:rPr lang="en-US" b="1" dirty="0">
                <a:solidFill>
                  <a:schemeClr val="bg1"/>
                </a:solidFill>
              </a:rPr>
              <a:t> do </a:t>
            </a:r>
            <a:r>
              <a:rPr lang="en-US" b="1" dirty="0" err="1">
                <a:solidFill>
                  <a:schemeClr val="bg1"/>
                </a:solidFill>
              </a:rPr>
              <a:t>idoso</a:t>
            </a:r>
            <a:r>
              <a:rPr lang="en-US" b="1" dirty="0">
                <a:solidFill>
                  <a:schemeClr val="bg1"/>
                </a:solidFill>
              </a:rPr>
              <a:t>, do </a:t>
            </a:r>
            <a:r>
              <a:rPr lang="en-US" b="1" dirty="0" err="1">
                <a:solidFill>
                  <a:schemeClr val="bg1"/>
                </a:solidFill>
              </a:rPr>
              <a:t>trabalhador</a:t>
            </a:r>
            <a:r>
              <a:rPr lang="en-US" b="1" dirty="0">
                <a:solidFill>
                  <a:schemeClr val="bg1"/>
                </a:solidFill>
              </a:rPr>
              <a:t>, …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C5BF15-2005-533E-D82A-8365143D7A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DFB2A8-05A6-25E9-62A0-E10CA58F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934" y="263636"/>
            <a:ext cx="3858163" cy="1238423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A7874BD-2962-DA46-6458-EB9DF534770C}"/>
              </a:ext>
            </a:extLst>
          </p:cNvPr>
          <p:cNvSpPr txBox="1">
            <a:spLocks/>
          </p:cNvSpPr>
          <p:nvPr/>
        </p:nvSpPr>
        <p:spPr>
          <a:xfrm>
            <a:off x="496331" y="4077730"/>
            <a:ext cx="10515600" cy="22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28600" indent="0" algn="ctr"/>
            <a:r>
              <a:rPr lang="en-US" sz="3200" b="1" dirty="0">
                <a:solidFill>
                  <a:srgbClr val="FFFF00"/>
                </a:solidFill>
              </a:rPr>
              <a:t>A MEDICINA DO EXERCÍCIO E DO ESPORTE NÃO PARTICIPA DESSES PROGRAMAS</a:t>
            </a:r>
          </a:p>
        </p:txBody>
      </p:sp>
    </p:spTree>
    <p:extLst>
      <p:ext uri="{BB962C8B-B14F-4D97-AF65-F5344CB8AC3E}">
        <p14:creationId xmlns:p14="http://schemas.microsoft.com/office/powerpoint/2010/main" val="41429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B7DA-B002-9F14-9ADA-775083A9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690408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1F17C-12F8-EEFA-6220-2191572CE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F6A03-980B-39AD-D531-45572E09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264" y="3084647"/>
            <a:ext cx="9825070" cy="1187046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2"/>
                </a:solidFill>
              </a:rPr>
              <a:t>1-O TIPO DO EXERCÍCIO, A FREQUÊNCIA E A DOSE ESPECÍFICA PARA MELHORAR O DESEMPENHO DOS DIVERSOS ESPORTES</a:t>
            </a:r>
            <a:br>
              <a:rPr lang="pt-BR" sz="2800" dirty="0">
                <a:solidFill>
                  <a:srgbClr val="FFFF00"/>
                </a:solidFill>
              </a:rPr>
            </a:br>
            <a:br>
              <a:rPr lang="pt-BR" sz="2800" dirty="0"/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Item 1…">
            <a:extLst>
              <a:ext uri="{FF2B5EF4-FFF2-40B4-BE49-F238E27FC236}">
                <a16:creationId xmlns:a16="http://schemas.microsoft.com/office/drawing/2014/main" id="{1201788C-F5E7-C7BC-C201-3D9E3983A009}"/>
              </a:ext>
            </a:extLst>
          </p:cNvPr>
          <p:cNvSpPr txBox="1">
            <a:spLocks/>
          </p:cNvSpPr>
          <p:nvPr/>
        </p:nvSpPr>
        <p:spPr>
          <a:xfrm>
            <a:off x="3527137" y="613783"/>
            <a:ext cx="8791912" cy="826128"/>
          </a:xfrm>
          <a:prstGeom prst="rect">
            <a:avLst/>
          </a:prstGeom>
        </p:spPr>
        <p:txBody>
          <a:bodyPr/>
          <a:lstStyle>
            <a:lvl1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9pPr>
          </a:lstStyle>
          <a:p>
            <a:pPr hangingPunct="1"/>
            <a:r>
              <a:rPr lang="pt-BR" sz="4000" dirty="0">
                <a:solidFill>
                  <a:srgbClr val="FFFFFF"/>
                </a:solidFill>
              </a:rPr>
              <a:t>ESPECIALIDADE MÉDICA QUE ESTUDA:</a:t>
            </a:r>
            <a:endParaRPr lang="pt-BR" sz="2700" dirty="0">
              <a:solidFill>
                <a:srgbClr val="FFFF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E7E4D47-6628-E1FD-4D32-B48B530F6DE0}"/>
              </a:ext>
            </a:extLst>
          </p:cNvPr>
          <p:cNvSpPr txBox="1">
            <a:spLocks/>
          </p:cNvSpPr>
          <p:nvPr/>
        </p:nvSpPr>
        <p:spPr>
          <a:xfrm>
            <a:off x="1926999" y="3429000"/>
            <a:ext cx="9825070" cy="256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FFFF"/>
                </a:solidFill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pt-BR" sz="2800" dirty="0">
                <a:solidFill>
                  <a:srgbClr val="FFFF00"/>
                </a:solidFill>
              </a:rPr>
            </a:br>
            <a:r>
              <a:rPr lang="pt-BR" sz="2800" b="1" dirty="0">
                <a:solidFill>
                  <a:srgbClr val="FFFF00"/>
                </a:solidFill>
              </a:rPr>
              <a:t>2-O TIPO DO EXERCÍCIO, A FREQUÊNCIA E A DOSE ESPECÍFICA PARA TRATAMENTO DOS MAIS DIVERSOS PROBLEMAS DE SAÚDE</a:t>
            </a:r>
            <a:br>
              <a:rPr lang="pt-BR" sz="2800" dirty="0"/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C18FC3B-DA8C-F2DC-DDFF-168578183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8" y="360549"/>
            <a:ext cx="2126090" cy="20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1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5EB0-CA73-D044-0F55-ACBE67EE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DIPIRONA – UM DOS MEDICAMENTOS MAIS PRESCRITOS NO BRASIL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127C4C-339C-D7AD-737B-3D59417D7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DOSE HABITUAL – 1000 mg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1mg TERIA ALGUM EFEITO????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E33C88-7D97-9EDE-053C-56B65E66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77" y="2105892"/>
            <a:ext cx="5016420" cy="9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9C5DF-0685-795E-1369-44331280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0" y="1"/>
            <a:ext cx="7038109" cy="68208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0922E79-31F8-A48B-53E4-3E8A8DFFD5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C06020-3236-D318-A091-708943DA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7060" cy="68208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A960D3-9974-C08D-DBA4-053DB0E1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29" y="8569"/>
            <a:ext cx="6106377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80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tem 1…">
            <a:extLst>
              <a:ext uri="{FF2B5EF4-FFF2-40B4-BE49-F238E27FC236}">
                <a16:creationId xmlns:a16="http://schemas.microsoft.com/office/drawing/2014/main" id="{AC92547D-66AD-480E-A460-55F89719BF01}"/>
              </a:ext>
            </a:extLst>
          </p:cNvPr>
          <p:cNvSpPr txBox="1">
            <a:spLocks/>
          </p:cNvSpPr>
          <p:nvPr/>
        </p:nvSpPr>
        <p:spPr>
          <a:xfrm>
            <a:off x="1640114" y="157099"/>
            <a:ext cx="7939315" cy="826128"/>
          </a:xfrm>
          <a:prstGeom prst="rect">
            <a:avLst/>
          </a:prstGeom>
        </p:spPr>
        <p:txBody>
          <a:bodyPr/>
          <a:lstStyle>
            <a:lvl1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9pPr>
          </a:lstStyle>
          <a:p>
            <a:pPr hangingPunct="1"/>
            <a:r>
              <a:rPr lang="pt-BR" sz="4000" dirty="0">
                <a:solidFill>
                  <a:srgbClr val="FFFFFF"/>
                </a:solidFill>
              </a:rPr>
              <a:t>Dr. Moacir Silva Neto</a:t>
            </a:r>
            <a:endParaRPr lang="pt-BR" sz="2700" dirty="0">
              <a:solidFill>
                <a:srgbClr val="FFFF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4661F46-A5A5-AB0C-4EF4-B7C9948E8CF7}"/>
              </a:ext>
            </a:extLst>
          </p:cNvPr>
          <p:cNvSpPr txBox="1">
            <a:spLocks/>
          </p:cNvSpPr>
          <p:nvPr/>
        </p:nvSpPr>
        <p:spPr>
          <a:xfrm>
            <a:off x="1843179" y="1377152"/>
            <a:ext cx="8782734" cy="49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t">
            <a:noAutofit/>
          </a:bodyPr>
          <a:lstStyle>
            <a:lvl1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2pPr>
            <a:lvl3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3pPr>
            <a:lvl4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4pPr>
            <a:lvl5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5pPr>
            <a:lvl6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6pPr>
            <a:lvl7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7pPr>
            <a:lvl8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8pPr>
            <a:lvl9pPr marL="0" marR="0" indent="0" algn="l" defTabSz="410765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9pPr>
          </a:lstStyle>
          <a:p>
            <a:pPr marL="24003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Médico do Exercício e do Esporte, Fisiatra (medicina física e reabilitação)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Universidade de Pittsburgh – EUA  (Concussão cerebral e Medicina do Esporte)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Universidade de Melbourne- Austrália (Neurologia Comportamental e Testagem </a:t>
            </a:r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</a:t>
            </a: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ognitiva </a:t>
            </a:r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</a:t>
            </a: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omputadorizada)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Pós Doutorado em Fisiatria e Neuromodulação na Universidade de Harvard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Membro da equipe médica e responsável pelo programa de concussão cerebral da delegação brasileira dos jogos olímpicos Rio 2016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Membro do departamento médico da Delegação Brasileira de muitos eventos esportivos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Médico da delegação Brasileira para o Mundial de Marcha Atlética em Brasília em 2026.</a:t>
            </a:r>
            <a:endParaRPr lang="pt-BR" sz="2000" kern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579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98AC-472B-DB9B-CD29-9462711E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0D09E-C70C-009C-7725-86ED37E8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0" y="1"/>
            <a:ext cx="7038109" cy="68208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CA87C60-9D62-022C-9BC9-F61E04ED99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93C01D-B0FF-742B-DC6F-77037F9D3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7060" cy="68208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801C7E0-C60A-27B2-0391-2BBF7719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869" y="634373"/>
            <a:ext cx="6163535" cy="4496427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8073D12-7469-4C79-57D1-50E74C62CF24}"/>
              </a:ext>
            </a:extLst>
          </p:cNvPr>
          <p:cNvCxnSpPr/>
          <p:nvPr/>
        </p:nvCxnSpPr>
        <p:spPr>
          <a:xfrm>
            <a:off x="5461869" y="2346036"/>
            <a:ext cx="26661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373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5608B-7853-7821-B4C7-759903D5A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06114-D9E8-07F3-52FC-9AF228DC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0" y="1"/>
            <a:ext cx="7038109" cy="6820852"/>
          </a:xfrm>
        </p:spPr>
        <p:txBody>
          <a:bodyPr/>
          <a:lstStyle/>
          <a:p>
            <a:pPr algn="ctr"/>
            <a:r>
              <a:rPr lang="pt-BR" dirty="0"/>
              <a:t>NÃO EXISTE UM CÓDIGO DE OCUPAÇÃO PARA A MEDICINA DO EXERCÍCIO E DO ESPORTE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624CD59-85A0-1413-C3DC-4D981552A7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06A2C4-644F-C89A-6817-C4F52C3D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7060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50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7B31-0D96-EA5A-361B-5F705F7DF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63D6B-2F1F-E0B9-D783-65AA4E58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264" y="3084647"/>
            <a:ext cx="9825070" cy="1187046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2"/>
                </a:solidFill>
              </a:rPr>
              <a:t>1-O TIPO DO EXERCÍCIO, A FREQUÊNCIA E A DOSE ESPECÍFICA PARA MELHORAR O DESEMPENHO DOS DIVERSOS ESPORTES</a:t>
            </a:r>
            <a:br>
              <a:rPr lang="pt-BR" sz="2800" dirty="0">
                <a:solidFill>
                  <a:srgbClr val="FFFF00"/>
                </a:solidFill>
              </a:rPr>
            </a:br>
            <a:br>
              <a:rPr lang="pt-BR" sz="2800" dirty="0"/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Item 1…">
            <a:extLst>
              <a:ext uri="{FF2B5EF4-FFF2-40B4-BE49-F238E27FC236}">
                <a16:creationId xmlns:a16="http://schemas.microsoft.com/office/drawing/2014/main" id="{9225E312-751A-6402-E539-FBF9CCAF6606}"/>
              </a:ext>
            </a:extLst>
          </p:cNvPr>
          <p:cNvSpPr txBox="1">
            <a:spLocks/>
          </p:cNvSpPr>
          <p:nvPr/>
        </p:nvSpPr>
        <p:spPr>
          <a:xfrm>
            <a:off x="3527137" y="613783"/>
            <a:ext cx="8791912" cy="826128"/>
          </a:xfrm>
          <a:prstGeom prst="rect">
            <a:avLst/>
          </a:prstGeom>
        </p:spPr>
        <p:txBody>
          <a:bodyPr/>
          <a:lstStyle>
            <a:lvl1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9pPr>
          </a:lstStyle>
          <a:p>
            <a:pPr hangingPunct="1"/>
            <a:r>
              <a:rPr lang="pt-BR" sz="4000" dirty="0">
                <a:solidFill>
                  <a:srgbClr val="FFFFFF"/>
                </a:solidFill>
              </a:rPr>
              <a:t>ESPECIALIDADE MÉDICA QUE ESTUDA:</a:t>
            </a:r>
            <a:endParaRPr lang="pt-BR" sz="2700" dirty="0">
              <a:solidFill>
                <a:srgbClr val="FFFF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139910-1AE8-015C-9409-23846BA94E87}"/>
              </a:ext>
            </a:extLst>
          </p:cNvPr>
          <p:cNvSpPr txBox="1">
            <a:spLocks/>
          </p:cNvSpPr>
          <p:nvPr/>
        </p:nvSpPr>
        <p:spPr>
          <a:xfrm>
            <a:off x="1926999" y="3429000"/>
            <a:ext cx="9825070" cy="256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FFFF"/>
                </a:solidFill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pt-BR" sz="2800" dirty="0">
                <a:solidFill>
                  <a:srgbClr val="FFFF00"/>
                </a:solidFill>
              </a:rPr>
            </a:br>
            <a:r>
              <a:rPr lang="pt-BR" sz="2800" b="1" dirty="0">
                <a:solidFill>
                  <a:srgbClr val="FFFF00"/>
                </a:solidFill>
              </a:rPr>
              <a:t>2-O TIPO DO EXERCÍCIO, A FREQUÊNCIA E A DOSE ESPECÍFICA PARA TRATAMENTO DOS MAIS DIVERSOS PROBLEMAS DE SAÚDE</a:t>
            </a:r>
            <a:br>
              <a:rPr lang="pt-BR" sz="2800" dirty="0"/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EE42A07-4953-B504-3957-FE0505E26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8" y="360549"/>
            <a:ext cx="2126090" cy="20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6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4C253-388D-E365-1CEF-99ACF1C9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18" y="471948"/>
            <a:ext cx="8339846" cy="1162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2158D-B0F1-2BB3-6AEB-4EC8138A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568" y="6145314"/>
            <a:ext cx="3173822" cy="362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3AB191-77FC-4199-648B-94D56318D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23" y="2316725"/>
            <a:ext cx="9085007" cy="22245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3137" y="2585884"/>
            <a:ext cx="9825070" cy="1187046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2"/>
                </a:solidFill>
              </a:rPr>
              <a:t>1-Gestão dos problemas médicos de pessoas que se exercitam em todas as idades e em todos os níveis de participação.</a:t>
            </a:r>
            <a:br>
              <a:rPr lang="pt-BR" sz="2800" dirty="0">
                <a:solidFill>
                  <a:srgbClr val="FFFF00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>2-A fisiopatologia, biomecânica e otimização do desempenho humano.</a:t>
            </a:r>
            <a:br>
              <a:rPr lang="pt-BR" sz="2800" dirty="0">
                <a:solidFill>
                  <a:srgbClr val="FFFF00"/>
                </a:solidFill>
              </a:rPr>
            </a:br>
            <a:br>
              <a:rPr lang="pt-BR" sz="2800" dirty="0"/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Item 1…">
            <a:extLst>
              <a:ext uri="{FF2B5EF4-FFF2-40B4-BE49-F238E27FC236}">
                <a16:creationId xmlns:a16="http://schemas.microsoft.com/office/drawing/2014/main" id="{55555D06-87D9-7678-8E10-D7F75CFF3E90}"/>
              </a:ext>
            </a:extLst>
          </p:cNvPr>
          <p:cNvSpPr txBox="1">
            <a:spLocks/>
          </p:cNvSpPr>
          <p:nvPr/>
        </p:nvSpPr>
        <p:spPr>
          <a:xfrm>
            <a:off x="2003137" y="432402"/>
            <a:ext cx="8791912" cy="826128"/>
          </a:xfrm>
          <a:prstGeom prst="rect">
            <a:avLst/>
          </a:prstGeom>
        </p:spPr>
        <p:txBody>
          <a:bodyPr/>
          <a:lstStyle>
            <a:lvl1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2pPr>
            <a:lvl3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3pPr>
            <a:lvl4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4pPr>
            <a:lvl5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5pPr>
            <a:lvl6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6pPr>
            <a:lvl7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7pPr>
            <a:lvl8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8pPr>
            <a:lvl9pPr marL="0" marR="0" indent="0" algn="l" defTabSz="821530" latinLnBrk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3C3C3B"/>
                </a:solidFill>
                <a:uFillTx/>
                <a:latin typeface="TTRounds-Regular"/>
                <a:ea typeface="TTRounds-Regular"/>
                <a:cs typeface="TTRounds-Regular"/>
                <a:sym typeface="TTRounds-Regular"/>
              </a:defRPr>
            </a:lvl9pPr>
          </a:lstStyle>
          <a:p>
            <a:pPr hangingPunct="1"/>
            <a:r>
              <a:rPr lang="pt-BR" sz="4000" dirty="0">
                <a:solidFill>
                  <a:srgbClr val="FFFFFF"/>
                </a:solidFill>
              </a:rPr>
              <a:t>ESPECIALIDADE MÉDICA QUE ESTUDA:</a:t>
            </a:r>
            <a:endParaRPr lang="pt-BR" sz="2700" dirty="0">
              <a:solidFill>
                <a:srgbClr val="FFFF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E7F8B73-4752-A124-2028-E947CFDF0593}"/>
              </a:ext>
            </a:extLst>
          </p:cNvPr>
          <p:cNvSpPr txBox="1">
            <a:spLocks/>
          </p:cNvSpPr>
          <p:nvPr/>
        </p:nvSpPr>
        <p:spPr>
          <a:xfrm>
            <a:off x="1945472" y="3179407"/>
            <a:ext cx="9825070" cy="256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FFFF"/>
                </a:solidFill>
                <a:latin typeface="TTRounds-Regular"/>
                <a:ea typeface="TTRounds-Regular"/>
                <a:cs typeface="TTRounds-Regular"/>
                <a:sym typeface="TTRounds-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pt-BR" sz="2800" dirty="0">
                <a:solidFill>
                  <a:srgbClr val="FFFF00"/>
                </a:solidFill>
              </a:rPr>
            </a:br>
            <a:r>
              <a:rPr lang="pt-BR" sz="2800" b="1" dirty="0">
                <a:solidFill>
                  <a:srgbClr val="FFFF00"/>
                </a:solidFill>
              </a:rPr>
              <a:t>3-O uso do exercício como modalidade terapêutica no tratamento e prevenção de doenças.</a:t>
            </a:r>
            <a:br>
              <a:rPr lang="pt-BR" sz="2800" b="1" dirty="0">
                <a:solidFill>
                  <a:srgbClr val="FFFF00"/>
                </a:solidFill>
              </a:rPr>
            </a:br>
            <a:r>
              <a:rPr lang="pt-BR" sz="2800" b="1" dirty="0">
                <a:solidFill>
                  <a:srgbClr val="FFFF00"/>
                </a:solidFill>
              </a:rPr>
              <a:t>4-A promoção da saúde e a prevenção de doenças ou lesões em nível populacional</a:t>
            </a:r>
            <a:r>
              <a:rPr lang="pt-BR" sz="2800" dirty="0"/>
              <a:t>.</a:t>
            </a:r>
            <a:br>
              <a:rPr lang="pt-BR" sz="2800" dirty="0"/>
            </a:b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6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71136" y="1754659"/>
            <a:ext cx="9426464" cy="294880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MEDICINA DO EXERCÍCIO E DO ESPORTE </a:t>
            </a: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/>
              <a:t>DENTRO E FORA DO ESPORTE</a:t>
            </a:r>
          </a:p>
        </p:txBody>
      </p:sp>
    </p:spTree>
    <p:extLst>
      <p:ext uri="{BB962C8B-B14F-4D97-AF65-F5344CB8AC3E}">
        <p14:creationId xmlns:p14="http://schemas.microsoft.com/office/powerpoint/2010/main" val="32530978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CBC1D-7643-A204-1D30-E8194010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AB1DB9-0EAA-250C-9DC8-B3C4DD72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3" y="110021"/>
            <a:ext cx="10033749" cy="667316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>
            <a:extLst>
              <a:ext uri="{FF2B5EF4-FFF2-40B4-BE49-F238E27FC236}">
                <a16:creationId xmlns:a16="http://schemas.microsoft.com/office/drawing/2014/main" id="{3D75615C-92B8-2F22-74C0-AA17BBF0AC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065" y="1139567"/>
            <a:ext cx="9752013" cy="465138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pt-BR" sz="6000" b="1" spc="-1" dirty="0">
                <a:solidFill>
                  <a:schemeClr val="tx2"/>
                </a:solidFill>
                <a:ea typeface="Arial"/>
              </a:rPr>
              <a:t>Organização Mundial de Saúde</a:t>
            </a:r>
            <a:endParaRPr lang="en-US" sz="6000" spc="-1" dirty="0">
              <a:solidFill>
                <a:schemeClr val="tx2"/>
              </a:solidFill>
            </a:endParaRPr>
          </a:p>
        </p:txBody>
      </p:sp>
      <p:sp>
        <p:nvSpPr>
          <p:cNvPr id="521" name="PlaceHolder 2">
            <a:extLst>
              <a:ext uri="{FF2B5EF4-FFF2-40B4-BE49-F238E27FC236}">
                <a16:creationId xmlns:a16="http://schemas.microsoft.com/office/drawing/2014/main" id="{7838D13C-C936-BF8A-30C8-9CA3FA3B62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3963" y="2667000"/>
            <a:ext cx="9945687" cy="3295650"/>
          </a:xfrm>
        </p:spPr>
        <p:txBody>
          <a:bodyPr>
            <a:normAutofit/>
          </a:bodyPr>
          <a:lstStyle/>
          <a:p>
            <a:pPr marL="45720" indent="0" algn="ctr" fontAlgn="auto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pt-BR" sz="4400" b="1" spc="-1" dirty="0">
                <a:solidFill>
                  <a:schemeClr val="tx2"/>
                </a:solidFill>
                <a:latin typeface="TTRounds-Regular"/>
                <a:ea typeface="TTRounds-Regular"/>
              </a:rPr>
              <a:t>“3.2 milhões de mortes anuais são atribuídas a atividade física insuficiente (1 em cada 10 causas de morte).”</a:t>
            </a:r>
            <a:endParaRPr lang="en-US" sz="4400" spc="-1" dirty="0">
              <a:solidFill>
                <a:schemeClr val="tx2"/>
              </a:solidFill>
              <a:latin typeface="TTRounds-Regular"/>
            </a:endParaRPr>
          </a:p>
          <a:p>
            <a:pPr indent="0" fontAlgn="auto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en-US" sz="4400" spc="-1" dirty="0">
              <a:solidFill>
                <a:schemeClr val="tx2"/>
              </a:solidFill>
              <a:latin typeface="TTRounds-Regular"/>
            </a:endParaRPr>
          </a:p>
          <a:p>
            <a:pPr indent="0" fontAlgn="auto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en-US" sz="4400" spc="-1" dirty="0">
              <a:solidFill>
                <a:schemeClr val="tx2"/>
              </a:solidFill>
              <a:latin typeface="TTRounds-Regular"/>
            </a:endParaRPr>
          </a:p>
        </p:txBody>
      </p:sp>
      <p:pic>
        <p:nvPicPr>
          <p:cNvPr id="149508" name="Imagem 4">
            <a:extLst>
              <a:ext uri="{FF2B5EF4-FFF2-40B4-BE49-F238E27FC236}">
                <a16:creationId xmlns:a16="http://schemas.microsoft.com/office/drawing/2014/main" id="{3E1239C1-FB15-2A45-167A-52BD2993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63" y="354013"/>
            <a:ext cx="19208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128" y="316992"/>
            <a:ext cx="10939272" cy="135636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/>
                </a:solidFill>
              </a:rPr>
              <a:t>DOENÇA É DIFERENTE DE PERFORMANCE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2FA3A5C-05D9-4D38-BAE1-808515BF6A7B}"/>
              </a:ext>
            </a:extLst>
          </p:cNvPr>
          <p:cNvSpPr txBox="1">
            <a:spLocks/>
          </p:cNvSpPr>
          <p:nvPr/>
        </p:nvSpPr>
        <p:spPr>
          <a:xfrm>
            <a:off x="2017221" y="3163824"/>
            <a:ext cx="9720349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coração fraco </a:t>
            </a:r>
            <a:r>
              <a:rPr lang="pt-BR" sz="3000" b="1" dirty="0">
                <a:solidFill>
                  <a:schemeClr val="tx2"/>
                </a:solidFill>
              </a:rPr>
              <a:t>aumenta em :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42% o</a:t>
            </a:r>
            <a:r>
              <a:rPr kumimoji="0" lang="pt-BR" sz="30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risco de AVC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pt-BR" sz="3000" b="1" dirty="0">
                <a:solidFill>
                  <a:schemeClr val="tx2"/>
                </a:solidFill>
              </a:rPr>
              <a:t>35 a 50% a incidência de Câncer de mama e próstata e vários outros tipos</a:t>
            </a: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pt-BR" sz="3000" b="1" kern="1200" dirty="0">
                <a:solidFill>
                  <a:schemeClr val="tx2"/>
                </a:solidFill>
              </a:rPr>
              <a:t>50% o risco de infarto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pt-BR" sz="3000" b="1" dirty="0">
              <a:solidFill>
                <a:schemeClr val="tx2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545837-35FE-59A4-A24E-F1637882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32" y="1389727"/>
            <a:ext cx="9461045" cy="15656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3e519f802_0_0"/>
          <p:cNvSpPr/>
          <p:nvPr/>
        </p:nvSpPr>
        <p:spPr>
          <a:xfrm>
            <a:off x="67125" y="2515875"/>
            <a:ext cx="12192000" cy="1779300"/>
          </a:xfrm>
          <a:prstGeom prst="rect">
            <a:avLst/>
          </a:prstGeom>
          <a:solidFill>
            <a:srgbClr val="808080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5" name="Google Shape;245;g393e519f802_0_0" title="ChatGPT Image 15 de fev. de 2026, 17_21_53.png"/>
          <p:cNvPicPr preferRelativeResize="0"/>
          <p:nvPr/>
        </p:nvPicPr>
        <p:blipFill rotWithShape="1">
          <a:blip r:embed="rId3">
            <a:alphaModFix/>
          </a:blip>
          <a:srcRect t="3669" b="3669"/>
          <a:stretch/>
        </p:blipFill>
        <p:spPr>
          <a:xfrm>
            <a:off x="268450" y="0"/>
            <a:ext cx="4933949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93e519f802_0_0"/>
          <p:cNvSpPr txBox="1"/>
          <p:nvPr/>
        </p:nvSpPr>
        <p:spPr>
          <a:xfrm>
            <a:off x="9970988" y="3814025"/>
            <a:ext cx="271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highlight>
                  <a:srgbClr val="6D6C6C"/>
                </a:highlight>
                <a:latin typeface="Lato"/>
                <a:ea typeface="Lato"/>
                <a:cs typeface="Lato"/>
                <a:sym typeface="Lato"/>
              </a:rPr>
              <a:t>OMS report 2025</a:t>
            </a:r>
            <a:endParaRPr sz="1400" b="0" i="0" u="none" strike="noStrike" cap="none">
              <a:solidFill>
                <a:srgbClr val="000000"/>
              </a:solidFill>
              <a:highlight>
                <a:srgbClr val="6D6C6C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393e519f802_0_0"/>
          <p:cNvSpPr txBox="1"/>
          <p:nvPr/>
        </p:nvSpPr>
        <p:spPr>
          <a:xfrm>
            <a:off x="5458425" y="2803425"/>
            <a:ext cx="6413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SAÚDE MENTAL E NEUROLÓGICA É </a:t>
            </a:r>
            <a:b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UMA DAS MAIORES PRESSÕES GLOBAIS</a:t>
            </a:r>
            <a:endParaRPr sz="2700" b="1" i="0" u="none" strike="noStrike" cap="none">
              <a:solidFill>
                <a:srgbClr val="0A0A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g393e519f802_0_0" descr="D:\Cache\DeskTop\Без имени-1.png"/>
          <p:cNvPicPr preferRelativeResize="0"/>
          <p:nvPr/>
        </p:nvPicPr>
        <p:blipFill rotWithShape="1">
          <a:blip r:embed="rId4">
            <a:alphaModFix/>
          </a:blip>
          <a:srcRect b="34862"/>
          <a:stretch/>
        </p:blipFill>
        <p:spPr>
          <a:xfrm>
            <a:off x="11254145" y="6056650"/>
            <a:ext cx="729855" cy="6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Другая 26">
      <a:dk1>
        <a:srgbClr val="737572"/>
      </a:dk1>
      <a:lt1>
        <a:srgbClr val="FFFFFF"/>
      </a:lt1>
      <a:dk2>
        <a:srgbClr val="00A2BA"/>
      </a:dk2>
      <a:lt2>
        <a:srgbClr val="F6F7FA"/>
      </a:lt2>
      <a:accent1>
        <a:srgbClr val="0E2D3F"/>
      </a:accent1>
      <a:accent2>
        <a:srgbClr val="00E3C0"/>
      </a:accent2>
      <a:accent3>
        <a:srgbClr val="00A2BA"/>
      </a:accent3>
      <a:accent4>
        <a:srgbClr val="FFC95C"/>
      </a:accent4>
      <a:accent5>
        <a:srgbClr val="AB0040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653</Words>
  <Application>Microsoft Office PowerPoint</Application>
  <PresentationFormat>Widescreen</PresentationFormat>
  <Paragraphs>70</Paragraphs>
  <Slides>22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Lato Light</vt:lpstr>
      <vt:lpstr>Gill Sans</vt:lpstr>
      <vt:lpstr>Lato</vt:lpstr>
      <vt:lpstr>Calibri</vt:lpstr>
      <vt:lpstr>Rubik</vt:lpstr>
      <vt:lpstr>Raleway</vt:lpstr>
      <vt:lpstr>Google Sans</vt:lpstr>
      <vt:lpstr>Arial</vt:lpstr>
      <vt:lpstr>TTRounds-Regular</vt:lpstr>
      <vt:lpstr>Default Theme</vt:lpstr>
      <vt:lpstr>MEDICINA DE EXERCÍCIO E DO ESPORTE</vt:lpstr>
      <vt:lpstr>Apresentação do PowerPoint</vt:lpstr>
      <vt:lpstr>Apresentação do PowerPoint</vt:lpstr>
      <vt:lpstr>1-Gestão dos problemas médicos de pessoas que se exercitam em todas as idades e em todos os níveis de participação. 2-A fisiopatologia, biomecânica e otimização do desempenho humano.  </vt:lpstr>
      <vt:lpstr>MEDICINA DO EXERCÍCIO E DO ESPORTE   DENTRO E FORA DO ESPORTE</vt:lpstr>
      <vt:lpstr>Apresentação do PowerPoint</vt:lpstr>
      <vt:lpstr>Organização Mundial de Saúde</vt:lpstr>
      <vt:lpstr>DOENÇA É DIFERENTE DE PERFORMANCE</vt:lpstr>
      <vt:lpstr>Apresentação do PowerPoint</vt:lpstr>
      <vt:lpstr>Apresentação do PowerPoint</vt:lpstr>
      <vt:lpstr>Apresentação do PowerPoint</vt:lpstr>
      <vt:lpstr>Prevalência de Alzheimer - Brasil vs Global</vt:lpstr>
      <vt:lpstr>Apresentação do PowerPoint</vt:lpstr>
      <vt:lpstr>EXERCÍCIO - MEDICAMENTOS MAIS SEGURO, BARATO E MUITO EFETIVO</vt:lpstr>
      <vt:lpstr>Apresentação do PowerPoint</vt:lpstr>
      <vt:lpstr>Apresentação do PowerPoint</vt:lpstr>
      <vt:lpstr>1-O TIPO DO EXERCÍCIO, A FREQUÊNCIA E A DOSE ESPECÍFICA PARA MELHORAR O DESEMPENHO DOS DIVERSOS ESPORTES  </vt:lpstr>
      <vt:lpstr>DIPIRONA – UM DOS MEDICAMENTOS MAIS PRESCRITOS NO BRASIL</vt:lpstr>
      <vt:lpstr>Apresentação do PowerPoint</vt:lpstr>
      <vt:lpstr>Apresentação do PowerPoint</vt:lpstr>
      <vt:lpstr>NÃO EXISTE UM CÓDIGO DE OCUPAÇÃO PARA A MEDICINA DO EXERCÍCIO E DO ESPORTE</vt:lpstr>
      <vt:lpstr>1-O TIPO DO EXERCÍCIO, A FREQUÊNCIA E A DOSE ESPECÍFICA PARA MELHORAR O DESEMPENHO DOS DIVERSOS ESPORTES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Danilo Quintela</dc:creator>
  <cp:lastModifiedBy>Moacir Neto</cp:lastModifiedBy>
  <cp:revision>7</cp:revision>
  <dcterms:created xsi:type="dcterms:W3CDTF">2022-07-21T16:23:40Z</dcterms:created>
  <dcterms:modified xsi:type="dcterms:W3CDTF">2026-07-14T12:02:07Z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0x010100CC7DDA71876C044AA81F20277F1C8F79</vt:lpwstr>
  </property>
</Properties>
</file>