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AECF5A-51A1-8241-9CFA-493A8E84BACA}" type="datetimeFigureOut">
              <a:rPr lang="pt-BR" smtClean="0"/>
              <a:t>11/11/13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34BAE-95F1-344D-9E23-AD17671D6D7D}" type="slidenum">
              <a:rPr lang="pt-BR" smtClean="0"/>
              <a:t>‹#›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16" descr=".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="http://schemas.openxmlformats.org/drawingml/2006/main" xmlns:pic="http://schemas.openxmlformats.org/drawingml/2006/picture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14500" y="938212"/>
            <a:ext cx="5715000" cy="4981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15" descr=".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="http://schemas.openxmlformats.org/drawingml/2006/main" xmlns:pic="http://schemas.openxmlformats.org/drawingml/2006/picture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257300"/>
            <a:ext cx="5715000" cy="434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14" descr=".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="http://schemas.openxmlformats.org/drawingml/2006/main" xmlns:pic="http://schemas.openxmlformats.org/drawingml/2006/picture" xmlns:a14="http://schemas.microsoft.com/office/drawing/2010/main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14500" y="871537"/>
            <a:ext cx="5715000" cy="511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1325-0549-2240-0071-3409-1342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Conecte</dc:creator>
  <cp:lastModifiedBy>Conecte</cp:lastModifiedBy>
  <cp:revision>1</cp:revision>
  <dcterms:created xsi:type="dcterms:W3CDTF">2013-11-11T16:14:13Z</dcterms:created>
  <dcterms:modified xsi:type="dcterms:W3CDTF">2013-11-11T16:18:09Z</dcterms:modified>
</cp:coreProperties>
</file>