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57" r:id="rId4"/>
    <p:sldId id="296" r:id="rId5"/>
    <p:sldId id="297" r:id="rId6"/>
    <p:sldId id="298" r:id="rId7"/>
    <p:sldId id="301" r:id="rId8"/>
    <p:sldId id="302" r:id="rId9"/>
    <p:sldId id="305" r:id="rId10"/>
    <p:sldId id="306" r:id="rId11"/>
    <p:sldId id="304" r:id="rId12"/>
    <p:sldId id="303" r:id="rId13"/>
    <p:sldId id="291" r:id="rId14"/>
    <p:sldId id="309" r:id="rId15"/>
    <p:sldId id="289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A02549-37C0-994A-801D-32DBA698B59D}" v="565" dt="2024-09-24T04:10:16.8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91" d="100"/>
          <a:sy n="91" d="100"/>
        </p:scale>
        <p:origin x="208" y="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.limajr@ lima" userId="11181a183c8b9d9a" providerId="LiveId" clId="{8AA02549-37C0-994A-801D-32DBA698B59D}"/>
    <pc:docChg chg="undo custSel addSld delSld modSld sldOrd">
      <pc:chgData name="r.limajr@ lima" userId="11181a183c8b9d9a" providerId="LiveId" clId="{8AA02549-37C0-994A-801D-32DBA698B59D}" dt="2024-09-24T04:10:16.860" v="2888" actId="20577"/>
      <pc:docMkLst>
        <pc:docMk/>
      </pc:docMkLst>
      <pc:sldChg chg="addSp delSp modSp mod delAnim">
        <pc:chgData name="r.limajr@ lima" userId="11181a183c8b9d9a" providerId="LiveId" clId="{8AA02549-37C0-994A-801D-32DBA698B59D}" dt="2024-09-24T03:21:56.071" v="2249" actId="113"/>
        <pc:sldMkLst>
          <pc:docMk/>
          <pc:sldMk cId="2319716699" sldId="256"/>
        </pc:sldMkLst>
        <pc:spChg chg="add mod">
          <ac:chgData name="r.limajr@ lima" userId="11181a183c8b9d9a" providerId="LiveId" clId="{8AA02549-37C0-994A-801D-32DBA698B59D}" dt="2024-09-24T03:21:56.071" v="2249" actId="113"/>
          <ac:spMkLst>
            <pc:docMk/>
            <pc:sldMk cId="2319716699" sldId="256"/>
            <ac:spMk id="2" creationId="{543CD3EB-1CB1-1996-D4D3-E6D482C7C5D0}"/>
          </ac:spMkLst>
        </pc:spChg>
        <pc:spChg chg="add mod">
          <ac:chgData name="r.limajr@ lima" userId="11181a183c8b9d9a" providerId="LiveId" clId="{8AA02549-37C0-994A-801D-32DBA698B59D}" dt="2024-09-24T03:21:37.602" v="2247" actId="113"/>
          <ac:spMkLst>
            <pc:docMk/>
            <pc:sldMk cId="2319716699" sldId="256"/>
            <ac:spMk id="3" creationId="{144C73C1-1F22-F4E7-1E59-BA008DD791C4}"/>
          </ac:spMkLst>
        </pc:spChg>
        <pc:spChg chg="add mod">
          <ac:chgData name="r.limajr@ lima" userId="11181a183c8b9d9a" providerId="LiveId" clId="{8AA02549-37C0-994A-801D-32DBA698B59D}" dt="2024-09-24T03:21:43.768" v="2248" actId="113"/>
          <ac:spMkLst>
            <pc:docMk/>
            <pc:sldMk cId="2319716699" sldId="256"/>
            <ac:spMk id="7" creationId="{E955835B-ACB5-FFE8-B13A-FB43A670B100}"/>
          </ac:spMkLst>
        </pc:spChg>
        <pc:picChg chg="del">
          <ac:chgData name="r.limajr@ lima" userId="11181a183c8b9d9a" providerId="LiveId" clId="{8AA02549-37C0-994A-801D-32DBA698B59D}" dt="2024-09-24T02:08:18.359" v="144" actId="478"/>
          <ac:picMkLst>
            <pc:docMk/>
            <pc:sldMk cId="2319716699" sldId="256"/>
            <ac:picMk id="9" creationId="{00000000-0000-0000-0000-000000000000}"/>
          </ac:picMkLst>
        </pc:picChg>
      </pc:sldChg>
      <pc:sldChg chg="addSp delSp modSp mod delAnim modAnim">
        <pc:chgData name="r.limajr@ lima" userId="11181a183c8b9d9a" providerId="LiveId" clId="{8AA02549-37C0-994A-801D-32DBA698B59D}" dt="2024-09-24T03:43:12.339" v="2469" actId="20577"/>
        <pc:sldMkLst>
          <pc:docMk/>
          <pc:sldMk cId="632334518" sldId="257"/>
        </pc:sldMkLst>
        <pc:spChg chg="add del mod">
          <ac:chgData name="r.limajr@ lima" userId="11181a183c8b9d9a" providerId="LiveId" clId="{8AA02549-37C0-994A-801D-32DBA698B59D}" dt="2024-09-24T02:14:01.123" v="431" actId="21"/>
          <ac:spMkLst>
            <pc:docMk/>
            <pc:sldMk cId="632334518" sldId="257"/>
            <ac:spMk id="3" creationId="{492CE32E-A7A4-D6C9-F0F6-9A717201A1E8}"/>
          </ac:spMkLst>
        </pc:spChg>
        <pc:spChg chg="add mod">
          <ac:chgData name="r.limajr@ lima" userId="11181a183c8b9d9a" providerId="LiveId" clId="{8AA02549-37C0-994A-801D-32DBA698B59D}" dt="2024-09-24T03:21:09.982" v="2243" actId="113"/>
          <ac:spMkLst>
            <pc:docMk/>
            <pc:sldMk cId="632334518" sldId="257"/>
            <ac:spMk id="5" creationId="{C7D74C71-0F32-BE6C-A1C4-1838420D20E3}"/>
          </ac:spMkLst>
        </pc:spChg>
        <pc:spChg chg="add mod">
          <ac:chgData name="r.limajr@ lima" userId="11181a183c8b9d9a" providerId="LiveId" clId="{8AA02549-37C0-994A-801D-32DBA698B59D}" dt="2024-09-24T02:14:44.738" v="442" actId="21"/>
          <ac:spMkLst>
            <pc:docMk/>
            <pc:sldMk cId="632334518" sldId="257"/>
            <ac:spMk id="6" creationId="{50876BDD-7390-3F23-8D05-B5E0380A7CF6}"/>
          </ac:spMkLst>
        </pc:spChg>
        <pc:spChg chg="add del mod">
          <ac:chgData name="r.limajr@ lima" userId="11181a183c8b9d9a" providerId="LiveId" clId="{8AA02549-37C0-994A-801D-32DBA698B59D}" dt="2024-09-24T02:15:43.353" v="456" actId="478"/>
          <ac:spMkLst>
            <pc:docMk/>
            <pc:sldMk cId="632334518" sldId="257"/>
            <ac:spMk id="8" creationId="{EEFECE01-A133-7029-F15A-53B21CA0C9A2}"/>
          </ac:spMkLst>
        </pc:spChg>
        <pc:spChg chg="add mod">
          <ac:chgData name="r.limajr@ lima" userId="11181a183c8b9d9a" providerId="LiveId" clId="{8AA02549-37C0-994A-801D-32DBA698B59D}" dt="2024-09-24T03:43:12.339" v="2469" actId="20577"/>
          <ac:spMkLst>
            <pc:docMk/>
            <pc:sldMk cId="632334518" sldId="257"/>
            <ac:spMk id="10" creationId="{33BAD75E-12E3-6FD3-676A-2E32926AB629}"/>
          </ac:spMkLst>
        </pc:spChg>
        <pc:spChg chg="add del mod">
          <ac:chgData name="r.limajr@ lima" userId="11181a183c8b9d9a" providerId="LiveId" clId="{8AA02549-37C0-994A-801D-32DBA698B59D}" dt="2024-09-24T03:39:15.227" v="2450" actId="478"/>
          <ac:spMkLst>
            <pc:docMk/>
            <pc:sldMk cId="632334518" sldId="257"/>
            <ac:spMk id="12" creationId="{358376B1-05F8-58D6-20CD-9F30ED418E47}"/>
          </ac:spMkLst>
        </pc:spChg>
        <pc:spChg chg="add del mod">
          <ac:chgData name="r.limajr@ lima" userId="11181a183c8b9d9a" providerId="LiveId" clId="{8AA02549-37C0-994A-801D-32DBA698B59D}" dt="2024-09-24T03:42:56.576" v="2467" actId="478"/>
          <ac:spMkLst>
            <pc:docMk/>
            <pc:sldMk cId="632334518" sldId="257"/>
            <ac:spMk id="13" creationId="{81524D8A-3CD9-4716-7945-F064F33FBD8A}"/>
          </ac:spMkLst>
        </pc:spChg>
      </pc:sldChg>
      <pc:sldChg chg="add del setBg">
        <pc:chgData name="r.limajr@ lima" userId="11181a183c8b9d9a" providerId="LiveId" clId="{8AA02549-37C0-994A-801D-32DBA698B59D}" dt="2024-09-24T01:33:17.011" v="8" actId="2696"/>
        <pc:sldMkLst>
          <pc:docMk/>
          <pc:sldMk cId="343036569" sldId="279"/>
        </pc:sldMkLst>
      </pc:sldChg>
      <pc:sldChg chg="add del setBg">
        <pc:chgData name="r.limajr@ lima" userId="11181a183c8b9d9a" providerId="LiveId" clId="{8AA02549-37C0-994A-801D-32DBA698B59D}" dt="2024-09-24T01:33:18.151" v="9" actId="2696"/>
        <pc:sldMkLst>
          <pc:docMk/>
          <pc:sldMk cId="3795037899" sldId="281"/>
        </pc:sldMkLst>
      </pc:sldChg>
      <pc:sldChg chg="addSp delSp modSp mod delAnim modAnim">
        <pc:chgData name="r.limajr@ lima" userId="11181a183c8b9d9a" providerId="LiveId" clId="{8AA02549-37C0-994A-801D-32DBA698B59D}" dt="2024-09-24T03:17:24.633" v="2219" actId="14100"/>
        <pc:sldMkLst>
          <pc:docMk/>
          <pc:sldMk cId="2863654929" sldId="289"/>
        </pc:sldMkLst>
        <pc:picChg chg="mod">
          <ac:chgData name="r.limajr@ lima" userId="11181a183c8b9d9a" providerId="LiveId" clId="{8AA02549-37C0-994A-801D-32DBA698B59D}" dt="2024-09-24T03:16:48.724" v="2212" actId="1076"/>
          <ac:picMkLst>
            <pc:docMk/>
            <pc:sldMk cId="2863654929" sldId="289"/>
            <ac:picMk id="4" creationId="{00000000-0000-0000-0000-000000000000}"/>
          </ac:picMkLst>
        </pc:picChg>
        <pc:picChg chg="add mod">
          <ac:chgData name="r.limajr@ lima" userId="11181a183c8b9d9a" providerId="LiveId" clId="{8AA02549-37C0-994A-801D-32DBA698B59D}" dt="2024-09-24T03:16:54.621" v="2214" actId="1076"/>
          <ac:picMkLst>
            <pc:docMk/>
            <pc:sldMk cId="2863654929" sldId="289"/>
            <ac:picMk id="5" creationId="{023990B9-1DB9-05DC-B9CE-658840B32B6F}"/>
          </ac:picMkLst>
        </pc:picChg>
        <pc:picChg chg="del mod">
          <ac:chgData name="r.limajr@ lima" userId="11181a183c8b9d9a" providerId="LiveId" clId="{8AA02549-37C0-994A-801D-32DBA698B59D}" dt="2024-09-24T03:16:40.909" v="2210" actId="478"/>
          <ac:picMkLst>
            <pc:docMk/>
            <pc:sldMk cId="2863654929" sldId="289"/>
            <ac:picMk id="6" creationId="{00000000-0000-0000-0000-000000000000}"/>
          </ac:picMkLst>
        </pc:picChg>
        <pc:picChg chg="mod">
          <ac:chgData name="r.limajr@ lima" userId="11181a183c8b9d9a" providerId="LiveId" clId="{8AA02549-37C0-994A-801D-32DBA698B59D}" dt="2024-09-24T03:16:51.099" v="2213" actId="1076"/>
          <ac:picMkLst>
            <pc:docMk/>
            <pc:sldMk cId="2863654929" sldId="289"/>
            <ac:picMk id="7" creationId="{00000000-0000-0000-0000-000000000000}"/>
          </ac:picMkLst>
        </pc:picChg>
        <pc:picChg chg="add mod">
          <ac:chgData name="r.limajr@ lima" userId="11181a183c8b9d9a" providerId="LiveId" clId="{8AA02549-37C0-994A-801D-32DBA698B59D}" dt="2024-09-24T03:17:24.633" v="2219" actId="14100"/>
          <ac:picMkLst>
            <pc:docMk/>
            <pc:sldMk cId="2863654929" sldId="289"/>
            <ac:picMk id="8" creationId="{0BB0475D-A86A-57E6-1A8F-9F9A7368D257}"/>
          </ac:picMkLst>
        </pc:picChg>
      </pc:sldChg>
      <pc:sldChg chg="addSp delSp modSp del mod ord modAnim">
        <pc:chgData name="r.limajr@ lima" userId="11181a183c8b9d9a" providerId="LiveId" clId="{8AA02549-37C0-994A-801D-32DBA698B59D}" dt="2024-09-24T03:33:49.914" v="2412" actId="2696"/>
        <pc:sldMkLst>
          <pc:docMk/>
          <pc:sldMk cId="2557135465" sldId="290"/>
        </pc:sldMkLst>
        <pc:spChg chg="add del">
          <ac:chgData name="r.limajr@ lima" userId="11181a183c8b9d9a" providerId="LiveId" clId="{8AA02549-37C0-994A-801D-32DBA698B59D}" dt="2024-09-24T01:41:35.647" v="106" actId="22"/>
          <ac:spMkLst>
            <pc:docMk/>
            <pc:sldMk cId="2557135465" sldId="290"/>
            <ac:spMk id="6" creationId="{D9AA2CDF-8C09-FCEA-5743-94121E3346C8}"/>
          </ac:spMkLst>
        </pc:spChg>
        <pc:spChg chg="add del">
          <ac:chgData name="r.limajr@ lima" userId="11181a183c8b9d9a" providerId="LiveId" clId="{8AA02549-37C0-994A-801D-32DBA698B59D}" dt="2024-09-24T01:41:49.533" v="108" actId="22"/>
          <ac:spMkLst>
            <pc:docMk/>
            <pc:sldMk cId="2557135465" sldId="290"/>
            <ac:spMk id="8" creationId="{3B1B44B1-257A-032A-4C91-493E03057DC0}"/>
          </ac:spMkLst>
        </pc:spChg>
        <pc:spChg chg="add mod">
          <ac:chgData name="r.limajr@ lima" userId="11181a183c8b9d9a" providerId="LiveId" clId="{8AA02549-37C0-994A-801D-32DBA698B59D}" dt="2024-09-24T03:09:33.323" v="2157" actId="14100"/>
          <ac:spMkLst>
            <pc:docMk/>
            <pc:sldMk cId="2557135465" sldId="290"/>
            <ac:spMk id="9" creationId="{07EBC030-2037-08F9-82AF-5A2F58DF00C6}"/>
          </ac:spMkLst>
        </pc:spChg>
        <pc:picChg chg="add mod">
          <ac:chgData name="r.limajr@ lima" userId="11181a183c8b9d9a" providerId="LiveId" clId="{8AA02549-37C0-994A-801D-32DBA698B59D}" dt="2024-09-24T02:48:37.820" v="1698" actId="1076"/>
          <ac:picMkLst>
            <pc:docMk/>
            <pc:sldMk cId="2557135465" sldId="290"/>
            <ac:picMk id="2" creationId="{D0CD21EB-51BA-984F-55D0-71C9859F4A94}"/>
          </ac:picMkLst>
        </pc:picChg>
        <pc:picChg chg="add mod">
          <ac:chgData name="r.limajr@ lima" userId="11181a183c8b9d9a" providerId="LiveId" clId="{8AA02549-37C0-994A-801D-32DBA698B59D}" dt="2024-09-24T02:48:34.106" v="1697" actId="1076"/>
          <ac:picMkLst>
            <pc:docMk/>
            <pc:sldMk cId="2557135465" sldId="290"/>
            <ac:picMk id="3" creationId="{302BA3DF-1A11-CA45-197F-C19B45CC0124}"/>
          </ac:picMkLst>
        </pc:picChg>
        <pc:picChg chg="add mod">
          <ac:chgData name="r.limajr@ lima" userId="11181a183c8b9d9a" providerId="LiveId" clId="{8AA02549-37C0-994A-801D-32DBA698B59D}" dt="2024-09-24T02:48:29.198" v="1696" actId="1076"/>
          <ac:picMkLst>
            <pc:docMk/>
            <pc:sldMk cId="2557135465" sldId="290"/>
            <ac:picMk id="4" creationId="{925C6567-ED10-EC7E-2F56-A0B53A1C5B0E}"/>
          </ac:picMkLst>
        </pc:picChg>
      </pc:sldChg>
      <pc:sldChg chg="addSp modSp mod ord modAnim">
        <pc:chgData name="r.limajr@ lima" userId="11181a183c8b9d9a" providerId="LiveId" clId="{8AA02549-37C0-994A-801D-32DBA698B59D}" dt="2024-09-24T03:36:49.101" v="2424"/>
        <pc:sldMkLst>
          <pc:docMk/>
          <pc:sldMk cId="3976711307" sldId="291"/>
        </pc:sldMkLst>
        <pc:spChg chg="add mod">
          <ac:chgData name="r.limajr@ lima" userId="11181a183c8b9d9a" providerId="LiveId" clId="{8AA02549-37C0-994A-801D-32DBA698B59D}" dt="2024-09-24T03:09:24.257" v="2155" actId="14100"/>
          <ac:spMkLst>
            <pc:docMk/>
            <pc:sldMk cId="3976711307" sldId="291"/>
            <ac:spMk id="5" creationId="{B2937074-ECC9-06F3-9502-63AF14CBFB4C}"/>
          </ac:spMkLst>
        </pc:spChg>
        <pc:picChg chg="add mod">
          <ac:chgData name="r.limajr@ lima" userId="11181a183c8b9d9a" providerId="LiveId" clId="{8AA02549-37C0-994A-801D-32DBA698B59D}" dt="2024-09-24T02:47:20.199" v="1683" actId="1076"/>
          <ac:picMkLst>
            <pc:docMk/>
            <pc:sldMk cId="3976711307" sldId="291"/>
            <ac:picMk id="2" creationId="{D45F712D-23A2-93B5-627E-B697EB729A27}"/>
          </ac:picMkLst>
        </pc:picChg>
        <pc:picChg chg="add mod">
          <ac:chgData name="r.limajr@ lima" userId="11181a183c8b9d9a" providerId="LiveId" clId="{8AA02549-37C0-994A-801D-32DBA698B59D}" dt="2024-09-24T02:47:08.329" v="1680" actId="1076"/>
          <ac:picMkLst>
            <pc:docMk/>
            <pc:sldMk cId="3976711307" sldId="291"/>
            <ac:picMk id="3" creationId="{829C2120-0836-7082-5DF3-D9AE001E028E}"/>
          </ac:picMkLst>
        </pc:picChg>
        <pc:picChg chg="add mod">
          <ac:chgData name="r.limajr@ lima" userId="11181a183c8b9d9a" providerId="LiveId" clId="{8AA02549-37C0-994A-801D-32DBA698B59D}" dt="2024-09-24T02:47:04.466" v="1679" actId="1076"/>
          <ac:picMkLst>
            <pc:docMk/>
            <pc:sldMk cId="3976711307" sldId="291"/>
            <ac:picMk id="4" creationId="{71455542-8371-D2B2-9807-07FF25C2FEBE}"/>
          </ac:picMkLst>
        </pc:picChg>
      </pc:sldChg>
      <pc:sldChg chg="add del setBg">
        <pc:chgData name="r.limajr@ lima" userId="11181a183c8b9d9a" providerId="LiveId" clId="{8AA02549-37C0-994A-801D-32DBA698B59D}" dt="2024-09-24T03:12:45.713" v="2196" actId="2696"/>
        <pc:sldMkLst>
          <pc:docMk/>
          <pc:sldMk cId="644027488" sldId="292"/>
        </pc:sldMkLst>
      </pc:sldChg>
      <pc:sldChg chg="add del setBg">
        <pc:chgData name="r.limajr@ lima" userId="11181a183c8b9d9a" providerId="LiveId" clId="{8AA02549-37C0-994A-801D-32DBA698B59D}" dt="2024-09-24T03:12:45.721" v="2197" actId="2696"/>
        <pc:sldMkLst>
          <pc:docMk/>
          <pc:sldMk cId="5982906" sldId="293"/>
        </pc:sldMkLst>
      </pc:sldChg>
      <pc:sldChg chg="add del setBg">
        <pc:chgData name="r.limajr@ lima" userId="11181a183c8b9d9a" providerId="LiveId" clId="{8AA02549-37C0-994A-801D-32DBA698B59D}" dt="2024-09-24T03:12:45.728" v="2198" actId="2696"/>
        <pc:sldMkLst>
          <pc:docMk/>
          <pc:sldMk cId="3727583755" sldId="294"/>
        </pc:sldMkLst>
      </pc:sldChg>
      <pc:sldChg chg="addSp modSp add mod ord modAnim">
        <pc:chgData name="r.limajr@ lima" userId="11181a183c8b9d9a" providerId="LiveId" clId="{8AA02549-37C0-994A-801D-32DBA698B59D}" dt="2024-09-24T03:28:19.132" v="2312"/>
        <pc:sldMkLst>
          <pc:docMk/>
          <pc:sldMk cId="3639112580" sldId="295"/>
        </pc:sldMkLst>
        <pc:spChg chg="add mod">
          <ac:chgData name="r.limajr@ lima" userId="11181a183c8b9d9a" providerId="LiveId" clId="{8AA02549-37C0-994A-801D-32DBA698B59D}" dt="2024-09-24T03:21:29.834" v="2246" actId="1076"/>
          <ac:spMkLst>
            <pc:docMk/>
            <pc:sldMk cId="3639112580" sldId="295"/>
            <ac:spMk id="3" creationId="{41E2AE3D-2F9A-082C-4764-3147EE60BB16}"/>
          </ac:spMkLst>
        </pc:spChg>
        <pc:spChg chg="add mod">
          <ac:chgData name="r.limajr@ lima" userId="11181a183c8b9d9a" providerId="LiveId" clId="{8AA02549-37C0-994A-801D-32DBA698B59D}" dt="2024-09-24T03:23:12.228" v="2302" actId="1076"/>
          <ac:spMkLst>
            <pc:docMk/>
            <pc:sldMk cId="3639112580" sldId="295"/>
            <ac:spMk id="4" creationId="{B7D20123-7DE3-9B9F-80B1-96C856E83C36}"/>
          </ac:spMkLst>
        </pc:spChg>
      </pc:sldChg>
      <pc:sldChg chg="addSp delSp modSp add mod modAnim">
        <pc:chgData name="r.limajr@ lima" userId="11181a183c8b9d9a" providerId="LiveId" clId="{8AA02549-37C0-994A-801D-32DBA698B59D}" dt="2024-09-24T03:29:02.084" v="2319"/>
        <pc:sldMkLst>
          <pc:docMk/>
          <pc:sldMk cId="2001769487" sldId="296"/>
        </pc:sldMkLst>
        <pc:spChg chg="add mod">
          <ac:chgData name="r.limajr@ lima" userId="11181a183c8b9d9a" providerId="LiveId" clId="{8AA02549-37C0-994A-801D-32DBA698B59D}" dt="2024-09-24T03:21:00.832" v="2242" actId="113"/>
          <ac:spMkLst>
            <pc:docMk/>
            <pc:sldMk cId="2001769487" sldId="296"/>
            <ac:spMk id="3" creationId="{B07614F4-4496-A6A6-8CBD-9409C09BD369}"/>
          </ac:spMkLst>
        </pc:spChg>
        <pc:spChg chg="add del mod">
          <ac:chgData name="r.limajr@ lima" userId="11181a183c8b9d9a" providerId="LiveId" clId="{8AA02549-37C0-994A-801D-32DBA698B59D}" dt="2024-09-24T01:36:33.494" v="35" actId="478"/>
          <ac:spMkLst>
            <pc:docMk/>
            <pc:sldMk cId="2001769487" sldId="296"/>
            <ac:spMk id="4" creationId="{79C4DC31-8D7D-4004-11AD-1E4023C913A5}"/>
          </ac:spMkLst>
        </pc:spChg>
        <pc:spChg chg="add mod">
          <ac:chgData name="r.limajr@ lima" userId="11181a183c8b9d9a" providerId="LiveId" clId="{8AA02549-37C0-994A-801D-32DBA698B59D}" dt="2024-09-24T02:52:55.178" v="1771" actId="113"/>
          <ac:spMkLst>
            <pc:docMk/>
            <pc:sldMk cId="2001769487" sldId="296"/>
            <ac:spMk id="6" creationId="{9946B06E-BD7A-65AE-2B95-20FB63ACE968}"/>
          </ac:spMkLst>
        </pc:spChg>
        <pc:spChg chg="add del mod">
          <ac:chgData name="r.limajr@ lima" userId="11181a183c8b9d9a" providerId="LiveId" clId="{8AA02549-37C0-994A-801D-32DBA698B59D}" dt="2024-09-24T01:36:56.992" v="42"/>
          <ac:spMkLst>
            <pc:docMk/>
            <pc:sldMk cId="2001769487" sldId="296"/>
            <ac:spMk id="7" creationId="{EAB3108F-FAD3-9675-B4C7-19A552E8D21D}"/>
          </ac:spMkLst>
        </pc:spChg>
        <pc:spChg chg="add mod">
          <ac:chgData name="r.limajr@ lima" userId="11181a183c8b9d9a" providerId="LiveId" clId="{8AA02549-37C0-994A-801D-32DBA698B59D}" dt="2024-09-24T02:53:06.016" v="1772" actId="255"/>
          <ac:spMkLst>
            <pc:docMk/>
            <pc:sldMk cId="2001769487" sldId="296"/>
            <ac:spMk id="9" creationId="{52291555-2532-5F38-E91E-2C27A60B3A20}"/>
          </ac:spMkLst>
        </pc:spChg>
        <pc:spChg chg="add mod">
          <ac:chgData name="r.limajr@ lima" userId="11181a183c8b9d9a" providerId="LiveId" clId="{8AA02549-37C0-994A-801D-32DBA698B59D}" dt="2024-09-24T02:51:07.912" v="1732"/>
          <ac:spMkLst>
            <pc:docMk/>
            <pc:sldMk cId="2001769487" sldId="296"/>
            <ac:spMk id="11" creationId="{E27E3DAC-E82F-B8AE-3F0C-D92058C159AA}"/>
          </ac:spMkLst>
        </pc:spChg>
        <pc:graphicFrameChg chg="add del mod">
          <ac:chgData name="r.limajr@ lima" userId="11181a183c8b9d9a" providerId="LiveId" clId="{8AA02549-37C0-994A-801D-32DBA698B59D}" dt="2024-09-24T02:50:36.257" v="1729" actId="478"/>
          <ac:graphicFrameMkLst>
            <pc:docMk/>
            <pc:sldMk cId="2001769487" sldId="296"/>
            <ac:graphicFrameMk id="8" creationId="{FB070961-EA4E-DFC3-666E-4C80EBFBDFEB}"/>
          </ac:graphicFrameMkLst>
        </pc:graphicFrameChg>
        <pc:graphicFrameChg chg="add mod">
          <ac:chgData name="r.limajr@ lima" userId="11181a183c8b9d9a" providerId="LiveId" clId="{8AA02549-37C0-994A-801D-32DBA698B59D}" dt="2024-09-24T02:53:11.198" v="1773" actId="1076"/>
          <ac:graphicFrameMkLst>
            <pc:docMk/>
            <pc:sldMk cId="2001769487" sldId="296"/>
            <ac:graphicFrameMk id="10" creationId="{7E73F042-03C7-BB46-347B-D1CE52E8243B}"/>
          </ac:graphicFrameMkLst>
        </pc:graphicFrameChg>
      </pc:sldChg>
      <pc:sldChg chg="addSp delSp modSp add mod modAnim">
        <pc:chgData name="r.limajr@ lima" userId="11181a183c8b9d9a" providerId="LiveId" clId="{8AA02549-37C0-994A-801D-32DBA698B59D}" dt="2024-09-24T03:44:03.288" v="2484" actId="20577"/>
        <pc:sldMkLst>
          <pc:docMk/>
          <pc:sldMk cId="3203702547" sldId="297"/>
        </pc:sldMkLst>
        <pc:spChg chg="add del mod">
          <ac:chgData name="r.limajr@ lima" userId="11181a183c8b9d9a" providerId="LiveId" clId="{8AA02549-37C0-994A-801D-32DBA698B59D}" dt="2024-09-24T02:18:49.992" v="564" actId="21"/>
          <ac:spMkLst>
            <pc:docMk/>
            <pc:sldMk cId="3203702547" sldId="297"/>
            <ac:spMk id="3" creationId="{E347608A-C371-883D-3CA2-D235457DF0F5}"/>
          </ac:spMkLst>
        </pc:spChg>
        <pc:spChg chg="add mod">
          <ac:chgData name="r.limajr@ lima" userId="11181a183c8b9d9a" providerId="LiveId" clId="{8AA02549-37C0-994A-801D-32DBA698B59D}" dt="2024-09-24T03:44:03.288" v="2484" actId="20577"/>
          <ac:spMkLst>
            <pc:docMk/>
            <pc:sldMk cId="3203702547" sldId="297"/>
            <ac:spMk id="4" creationId="{F6F9FD36-2FB4-3920-C1C7-FF4011F965AB}"/>
          </ac:spMkLst>
        </pc:spChg>
        <pc:spChg chg="add mod">
          <ac:chgData name="r.limajr@ lima" userId="11181a183c8b9d9a" providerId="LiveId" clId="{8AA02549-37C0-994A-801D-32DBA698B59D}" dt="2024-09-24T03:20:25.922" v="2238" actId="1076"/>
          <ac:spMkLst>
            <pc:docMk/>
            <pc:sldMk cId="3203702547" sldId="297"/>
            <ac:spMk id="5" creationId="{89A8476A-0BDF-D438-04BC-B6B0F5986BD4}"/>
          </ac:spMkLst>
        </pc:spChg>
      </pc:sldChg>
      <pc:sldChg chg="addSp delSp modSp add mod modAnim">
        <pc:chgData name="r.limajr@ lima" userId="11181a183c8b9d9a" providerId="LiveId" clId="{8AA02549-37C0-994A-801D-32DBA698B59D}" dt="2024-09-24T03:30:40.450" v="2333"/>
        <pc:sldMkLst>
          <pc:docMk/>
          <pc:sldMk cId="2448631364" sldId="298"/>
        </pc:sldMkLst>
        <pc:spChg chg="add del mod">
          <ac:chgData name="r.limajr@ lima" userId="11181a183c8b9d9a" providerId="LiveId" clId="{8AA02549-37C0-994A-801D-32DBA698B59D}" dt="2024-09-24T01:37:16.818" v="49" actId="478"/>
          <ac:spMkLst>
            <pc:docMk/>
            <pc:sldMk cId="2448631364" sldId="298"/>
            <ac:spMk id="2" creationId="{7EDE5C7D-D98F-2454-6AF9-76DF1BB1A6DE}"/>
          </ac:spMkLst>
        </pc:spChg>
        <pc:spChg chg="add mod">
          <ac:chgData name="r.limajr@ lima" userId="11181a183c8b9d9a" providerId="LiveId" clId="{8AA02549-37C0-994A-801D-32DBA698B59D}" dt="2024-09-24T01:37:21.044" v="51"/>
          <ac:spMkLst>
            <pc:docMk/>
            <pc:sldMk cId="2448631364" sldId="298"/>
            <ac:spMk id="5" creationId="{FDF6929B-A4BD-A33F-9221-A61BA7927265}"/>
          </ac:spMkLst>
        </pc:spChg>
        <pc:spChg chg="add mod">
          <ac:chgData name="r.limajr@ lima" userId="11181a183c8b9d9a" providerId="LiveId" clId="{8AA02549-37C0-994A-801D-32DBA698B59D}" dt="2024-09-24T01:37:27.392" v="53"/>
          <ac:spMkLst>
            <pc:docMk/>
            <pc:sldMk cId="2448631364" sldId="298"/>
            <ac:spMk id="8" creationId="{B9D73C16-6027-35AC-0C42-1F82CAAF3A65}"/>
          </ac:spMkLst>
        </pc:spChg>
        <pc:spChg chg="add mod">
          <ac:chgData name="r.limajr@ lima" userId="11181a183c8b9d9a" providerId="LiveId" clId="{8AA02549-37C0-994A-801D-32DBA698B59D}" dt="2024-09-24T03:23:53.782" v="2303" actId="1076"/>
          <ac:spMkLst>
            <pc:docMk/>
            <pc:sldMk cId="2448631364" sldId="298"/>
            <ac:spMk id="10" creationId="{44120984-9534-4347-3FF5-193C472E9E98}"/>
          </ac:spMkLst>
        </pc:spChg>
        <pc:spChg chg="add mod">
          <ac:chgData name="r.limajr@ lima" userId="11181a183c8b9d9a" providerId="LiveId" clId="{8AA02549-37C0-994A-801D-32DBA698B59D}" dt="2024-09-24T03:24:01.228" v="2305" actId="1076"/>
          <ac:spMkLst>
            <pc:docMk/>
            <pc:sldMk cId="2448631364" sldId="298"/>
            <ac:spMk id="13" creationId="{2C940119-878F-FCA9-5EFB-E8ECAC87BAC7}"/>
          </ac:spMkLst>
        </pc:spChg>
        <pc:spChg chg="add mod">
          <ac:chgData name="r.limajr@ lima" userId="11181a183c8b9d9a" providerId="LiveId" clId="{8AA02549-37C0-994A-801D-32DBA698B59D}" dt="2024-09-24T03:30:08.206" v="2328" actId="20577"/>
          <ac:spMkLst>
            <pc:docMk/>
            <pc:sldMk cId="2448631364" sldId="298"/>
            <ac:spMk id="16" creationId="{70F6B475-5C40-177A-D4FF-AD2280C73B90}"/>
          </ac:spMkLst>
        </pc:spChg>
        <pc:spChg chg="add mod">
          <ac:chgData name="r.limajr@ lima" userId="11181a183c8b9d9a" providerId="LiveId" clId="{8AA02549-37C0-994A-801D-32DBA698B59D}" dt="2024-09-24T03:24:09.127" v="2307" actId="1076"/>
          <ac:spMkLst>
            <pc:docMk/>
            <pc:sldMk cId="2448631364" sldId="298"/>
            <ac:spMk id="18" creationId="{60666E18-AB8A-CC15-6210-6C56C790CD2D}"/>
          </ac:spMkLst>
        </pc:spChg>
        <pc:spChg chg="add del mod">
          <ac:chgData name="r.limajr@ lima" userId="11181a183c8b9d9a" providerId="LiveId" clId="{8AA02549-37C0-994A-801D-32DBA698B59D}" dt="2024-09-24T02:32:00.839" v="1094" actId="478"/>
          <ac:spMkLst>
            <pc:docMk/>
            <pc:sldMk cId="2448631364" sldId="298"/>
            <ac:spMk id="19" creationId="{7D7FF5D5-5B36-7C80-8CED-34AB00DA0F64}"/>
          </ac:spMkLst>
        </pc:spChg>
        <pc:spChg chg="add mod">
          <ac:chgData name="r.limajr@ lima" userId="11181a183c8b9d9a" providerId="LiveId" clId="{8AA02549-37C0-994A-801D-32DBA698B59D}" dt="2024-09-24T02:32:06.470" v="1096" actId="1076"/>
          <ac:spMkLst>
            <pc:docMk/>
            <pc:sldMk cId="2448631364" sldId="298"/>
            <ac:spMk id="20" creationId="{CAE89926-81EF-2FC1-73CC-CA102F6EB315}"/>
          </ac:spMkLst>
        </pc:spChg>
        <pc:spChg chg="add mod">
          <ac:chgData name="r.limajr@ lima" userId="11181a183c8b9d9a" providerId="LiveId" clId="{8AA02549-37C0-994A-801D-32DBA698B59D}" dt="2024-09-24T03:30:24.711" v="2331" actId="1076"/>
          <ac:spMkLst>
            <pc:docMk/>
            <pc:sldMk cId="2448631364" sldId="298"/>
            <ac:spMk id="21" creationId="{2AF4F528-DF7D-A6D0-4C22-4FAC9B8A4E3D}"/>
          </ac:spMkLst>
        </pc:spChg>
        <pc:graphicFrameChg chg="add mod">
          <ac:chgData name="r.limajr@ lima" userId="11181a183c8b9d9a" providerId="LiveId" clId="{8AA02549-37C0-994A-801D-32DBA698B59D}" dt="2024-09-24T01:37:18.334" v="50"/>
          <ac:graphicFrameMkLst>
            <pc:docMk/>
            <pc:sldMk cId="2448631364" sldId="298"/>
            <ac:graphicFrameMk id="3" creationId="{998CD543-1770-AD55-29F8-59ABA68EAA3B}"/>
          </ac:graphicFrameMkLst>
        </pc:graphicFrameChg>
        <pc:graphicFrameChg chg="add mod">
          <ac:chgData name="r.limajr@ lima" userId="11181a183c8b9d9a" providerId="LiveId" clId="{8AA02549-37C0-994A-801D-32DBA698B59D}" dt="2024-09-24T01:37:18.334" v="50"/>
          <ac:graphicFrameMkLst>
            <pc:docMk/>
            <pc:sldMk cId="2448631364" sldId="298"/>
            <ac:graphicFrameMk id="4" creationId="{30AF8324-18FE-C763-C0B0-190A1BB9BEC4}"/>
          </ac:graphicFrameMkLst>
        </pc:graphicFrameChg>
        <pc:graphicFrameChg chg="add mod">
          <ac:chgData name="r.limajr@ lima" userId="11181a183c8b9d9a" providerId="LiveId" clId="{8AA02549-37C0-994A-801D-32DBA698B59D}" dt="2024-09-24T01:37:24.102" v="52"/>
          <ac:graphicFrameMkLst>
            <pc:docMk/>
            <pc:sldMk cId="2448631364" sldId="298"/>
            <ac:graphicFrameMk id="6" creationId="{8A729884-FD19-3B1B-A353-75EAAFA3137E}"/>
          </ac:graphicFrameMkLst>
        </pc:graphicFrameChg>
        <pc:graphicFrameChg chg="add mod">
          <ac:chgData name="r.limajr@ lima" userId="11181a183c8b9d9a" providerId="LiveId" clId="{8AA02549-37C0-994A-801D-32DBA698B59D}" dt="2024-09-24T01:37:24.102" v="52"/>
          <ac:graphicFrameMkLst>
            <pc:docMk/>
            <pc:sldMk cId="2448631364" sldId="298"/>
            <ac:graphicFrameMk id="7" creationId="{1D851256-E467-F393-CE5B-C9A6CB55CC1F}"/>
          </ac:graphicFrameMkLst>
        </pc:graphicFrameChg>
        <pc:graphicFrameChg chg="add mod modGraphic">
          <ac:chgData name="r.limajr@ lima" userId="11181a183c8b9d9a" providerId="LiveId" clId="{8AA02549-37C0-994A-801D-32DBA698B59D}" dt="2024-09-24T03:23:57.830" v="2304" actId="1076"/>
          <ac:graphicFrameMkLst>
            <pc:docMk/>
            <pc:sldMk cId="2448631364" sldId="298"/>
            <ac:graphicFrameMk id="11" creationId="{B1403C1A-3E6D-1077-69E6-0296703D4FC5}"/>
          </ac:graphicFrameMkLst>
        </pc:graphicFrameChg>
        <pc:graphicFrameChg chg="add del mod">
          <ac:chgData name="r.limajr@ lima" userId="11181a183c8b9d9a" providerId="LiveId" clId="{8AA02549-37C0-994A-801D-32DBA698B59D}" dt="2024-09-24T01:38:26.512" v="61" actId="21"/>
          <ac:graphicFrameMkLst>
            <pc:docMk/>
            <pc:sldMk cId="2448631364" sldId="298"/>
            <ac:graphicFrameMk id="14" creationId="{592ABE9B-C11E-5BD2-163B-00AB9CE39EE1}"/>
          </ac:graphicFrameMkLst>
        </pc:graphicFrameChg>
        <pc:graphicFrameChg chg="add mod modGraphic">
          <ac:chgData name="r.limajr@ lima" userId="11181a183c8b9d9a" providerId="LiveId" clId="{8AA02549-37C0-994A-801D-32DBA698B59D}" dt="2024-09-24T03:24:04.972" v="2306" actId="1076"/>
          <ac:graphicFrameMkLst>
            <pc:docMk/>
            <pc:sldMk cId="2448631364" sldId="298"/>
            <ac:graphicFrameMk id="17" creationId="{B5354D64-F281-0383-BDE4-3A6456AE20FD}"/>
          </ac:graphicFrameMkLst>
        </pc:graphicFrameChg>
      </pc:sldChg>
      <pc:sldChg chg="addSp modSp add del mod ord">
        <pc:chgData name="r.limajr@ lima" userId="11181a183c8b9d9a" providerId="LiveId" clId="{8AA02549-37C0-994A-801D-32DBA698B59D}" dt="2024-09-24T02:52:03.878" v="1763" actId="2696"/>
        <pc:sldMkLst>
          <pc:docMk/>
          <pc:sldMk cId="525764670" sldId="299"/>
        </pc:sldMkLst>
        <pc:spChg chg="add mod">
          <ac:chgData name="r.limajr@ lima" userId="11181a183c8b9d9a" providerId="LiveId" clId="{8AA02549-37C0-994A-801D-32DBA698B59D}" dt="2024-09-24T01:34:38.985" v="22" actId="255"/>
          <ac:spMkLst>
            <pc:docMk/>
            <pc:sldMk cId="525764670" sldId="299"/>
            <ac:spMk id="3" creationId="{18CE7453-5CB5-ED21-DC23-B52FEAAE46EE}"/>
          </ac:spMkLst>
        </pc:spChg>
      </pc:sldChg>
      <pc:sldChg chg="addSp delSp modSp add del mod">
        <pc:chgData name="r.limajr@ lima" userId="11181a183c8b9d9a" providerId="LiveId" clId="{8AA02549-37C0-994A-801D-32DBA698B59D}" dt="2024-09-24T01:39:18.387" v="72" actId="2696"/>
        <pc:sldMkLst>
          <pc:docMk/>
          <pc:sldMk cId="1464952838" sldId="300"/>
        </pc:sldMkLst>
        <pc:spChg chg="add del mod">
          <ac:chgData name="r.limajr@ lima" userId="11181a183c8b9d9a" providerId="LiveId" clId="{8AA02549-37C0-994A-801D-32DBA698B59D}" dt="2024-09-24T01:38:42.405" v="65" actId="478"/>
          <ac:spMkLst>
            <pc:docMk/>
            <pc:sldMk cId="1464952838" sldId="300"/>
            <ac:spMk id="3" creationId="{87D00459-399F-0AC2-DFF1-57252FBF3E29}"/>
          </ac:spMkLst>
        </pc:spChg>
        <pc:spChg chg="add">
          <ac:chgData name="r.limajr@ lima" userId="11181a183c8b9d9a" providerId="LiveId" clId="{8AA02549-37C0-994A-801D-32DBA698B59D}" dt="2024-09-24T01:38:43.576" v="66" actId="22"/>
          <ac:spMkLst>
            <pc:docMk/>
            <pc:sldMk cId="1464952838" sldId="300"/>
            <ac:spMk id="5" creationId="{EE6BFE1B-ED02-B94B-D65B-C512A35B7BFF}"/>
          </ac:spMkLst>
        </pc:spChg>
        <pc:graphicFrameChg chg="add del mod">
          <ac:chgData name="r.limajr@ lima" userId="11181a183c8b9d9a" providerId="LiveId" clId="{8AA02549-37C0-994A-801D-32DBA698B59D}" dt="2024-09-24T01:39:07.632" v="69" actId="21"/>
          <ac:graphicFrameMkLst>
            <pc:docMk/>
            <pc:sldMk cId="1464952838" sldId="300"/>
            <ac:graphicFrameMk id="2" creationId="{C24DE139-DF1A-6EB0-9740-79CD243A8D83}"/>
          </ac:graphicFrameMkLst>
        </pc:graphicFrameChg>
      </pc:sldChg>
      <pc:sldChg chg="addSp delSp modSp add mod modAnim">
        <pc:chgData name="r.limajr@ lima" userId="11181a183c8b9d9a" providerId="LiveId" clId="{8AA02549-37C0-994A-801D-32DBA698B59D}" dt="2024-09-24T03:52:33.400" v="2503" actId="20577"/>
        <pc:sldMkLst>
          <pc:docMk/>
          <pc:sldMk cId="918599758" sldId="301"/>
        </pc:sldMkLst>
        <pc:spChg chg="add mod">
          <ac:chgData name="r.limajr@ lima" userId="11181a183c8b9d9a" providerId="LiveId" clId="{8AA02549-37C0-994A-801D-32DBA698B59D}" dt="2024-09-24T02:55:59.951" v="1831" actId="1076"/>
          <ac:spMkLst>
            <pc:docMk/>
            <pc:sldMk cId="918599758" sldId="301"/>
            <ac:spMk id="2" creationId="{25F0A795-FDAD-B1CE-C2F5-35B8FB8F9FCA}"/>
          </ac:spMkLst>
        </pc:spChg>
        <pc:spChg chg="add del mod">
          <ac:chgData name="r.limajr@ lima" userId="11181a183c8b9d9a" providerId="LiveId" clId="{8AA02549-37C0-994A-801D-32DBA698B59D}" dt="2024-09-24T01:39:38.736" v="91" actId="478"/>
          <ac:spMkLst>
            <pc:docMk/>
            <pc:sldMk cId="918599758" sldId="301"/>
            <ac:spMk id="3" creationId="{C22FF6BF-9A4E-CA1B-6AC9-F7D07152EE4C}"/>
          </ac:spMkLst>
        </pc:spChg>
        <pc:spChg chg="add mod">
          <ac:chgData name="r.limajr@ lima" userId="11181a183c8b9d9a" providerId="LiveId" clId="{8AA02549-37C0-994A-801D-32DBA698B59D}" dt="2024-09-24T02:27:41.759" v="924" actId="123"/>
          <ac:spMkLst>
            <pc:docMk/>
            <pc:sldMk cId="918599758" sldId="301"/>
            <ac:spMk id="5" creationId="{06F64AB7-4C77-1384-E856-407523C171BA}"/>
          </ac:spMkLst>
        </pc:spChg>
        <pc:spChg chg="add mod">
          <ac:chgData name="r.limajr@ lima" userId="11181a183c8b9d9a" providerId="LiveId" clId="{8AA02549-37C0-994A-801D-32DBA698B59D}" dt="2024-09-24T03:52:33.400" v="2503" actId="20577"/>
          <ac:spMkLst>
            <pc:docMk/>
            <pc:sldMk cId="918599758" sldId="301"/>
            <ac:spMk id="7" creationId="{6AE10E7D-AE7F-0F27-A6A7-844E3A1009C5}"/>
          </ac:spMkLst>
        </pc:spChg>
      </pc:sldChg>
      <pc:sldChg chg="addSp delSp modSp add mod setBg modAnim">
        <pc:chgData name="r.limajr@ lima" userId="11181a183c8b9d9a" providerId="LiveId" clId="{8AA02549-37C0-994A-801D-32DBA698B59D}" dt="2024-09-24T03:31:06.896" v="2338"/>
        <pc:sldMkLst>
          <pc:docMk/>
          <pc:sldMk cId="2311774205" sldId="302"/>
        </pc:sldMkLst>
        <pc:spChg chg="add mod">
          <ac:chgData name="r.limajr@ lima" userId="11181a183c8b9d9a" providerId="LiveId" clId="{8AA02549-37C0-994A-801D-32DBA698B59D}" dt="2024-09-24T03:19:57.978" v="2236" actId="113"/>
          <ac:spMkLst>
            <pc:docMk/>
            <pc:sldMk cId="2311774205" sldId="302"/>
            <ac:spMk id="3" creationId="{35917E1B-3A64-D789-3560-F3466F4BF634}"/>
          </ac:spMkLst>
        </pc:spChg>
        <pc:spChg chg="add mod">
          <ac:chgData name="r.limajr@ lima" userId="11181a183c8b9d9a" providerId="LiveId" clId="{8AA02549-37C0-994A-801D-32DBA698B59D}" dt="2024-09-24T02:31:36.195" v="1085" actId="20577"/>
          <ac:spMkLst>
            <pc:docMk/>
            <pc:sldMk cId="2311774205" sldId="302"/>
            <ac:spMk id="4" creationId="{19FD8D3B-BB05-49FC-648F-287539B5A21F}"/>
          </ac:spMkLst>
        </pc:spChg>
        <pc:spChg chg="add del">
          <ac:chgData name="r.limajr@ lima" userId="11181a183c8b9d9a" providerId="LiveId" clId="{8AA02549-37C0-994A-801D-32DBA698B59D}" dt="2024-09-24T03:03:22.667" v="1982" actId="22"/>
          <ac:spMkLst>
            <pc:docMk/>
            <pc:sldMk cId="2311774205" sldId="302"/>
            <ac:spMk id="6" creationId="{005C41C3-8769-3518-7477-BE44E2548E22}"/>
          </ac:spMkLst>
        </pc:spChg>
        <pc:spChg chg="add">
          <ac:chgData name="r.limajr@ lima" userId="11181a183c8b9d9a" providerId="LiveId" clId="{8AA02549-37C0-994A-801D-32DBA698B59D}" dt="2024-09-24T01:40:17.259" v="98" actId="26606"/>
          <ac:spMkLst>
            <pc:docMk/>
            <pc:sldMk cId="2311774205" sldId="302"/>
            <ac:spMk id="7" creationId="{F3060C83-F051-4F0E-ABAD-AA0DFC48B218}"/>
          </ac:spMkLst>
        </pc:spChg>
        <pc:spChg chg="add">
          <ac:chgData name="r.limajr@ lima" userId="11181a183c8b9d9a" providerId="LiveId" clId="{8AA02549-37C0-994A-801D-32DBA698B59D}" dt="2024-09-24T01:40:17.259" v="98" actId="26606"/>
          <ac:spMkLst>
            <pc:docMk/>
            <pc:sldMk cId="2311774205" sldId="302"/>
            <ac:spMk id="9" creationId="{83C98ABE-055B-441F-B07E-44F97F083C39}"/>
          </ac:spMkLst>
        </pc:spChg>
        <pc:spChg chg="add">
          <ac:chgData name="r.limajr@ lima" userId="11181a183c8b9d9a" providerId="LiveId" clId="{8AA02549-37C0-994A-801D-32DBA698B59D}" dt="2024-09-24T01:40:17.259" v="98" actId="26606"/>
          <ac:spMkLst>
            <pc:docMk/>
            <pc:sldMk cId="2311774205" sldId="302"/>
            <ac:spMk id="11" creationId="{29FDB030-9B49-4CED-8CCD-4D99382388AC}"/>
          </ac:spMkLst>
        </pc:spChg>
        <pc:spChg chg="add">
          <ac:chgData name="r.limajr@ lima" userId="11181a183c8b9d9a" providerId="LiveId" clId="{8AA02549-37C0-994A-801D-32DBA698B59D}" dt="2024-09-24T01:40:17.259" v="98" actId="26606"/>
          <ac:spMkLst>
            <pc:docMk/>
            <pc:sldMk cId="2311774205" sldId="302"/>
            <ac:spMk id="13" creationId="{3783CA14-24A1-485C-8B30-D6A5D87987AD}"/>
          </ac:spMkLst>
        </pc:spChg>
        <pc:spChg chg="add">
          <ac:chgData name="r.limajr@ lima" userId="11181a183c8b9d9a" providerId="LiveId" clId="{8AA02549-37C0-994A-801D-32DBA698B59D}" dt="2024-09-24T01:40:17.259" v="98" actId="26606"/>
          <ac:spMkLst>
            <pc:docMk/>
            <pc:sldMk cId="2311774205" sldId="302"/>
            <ac:spMk id="15" creationId="{9A97C86A-04D6-40F7-AE84-31AB43E6A846}"/>
          </ac:spMkLst>
        </pc:spChg>
        <pc:spChg chg="add">
          <ac:chgData name="r.limajr@ lima" userId="11181a183c8b9d9a" providerId="LiveId" clId="{8AA02549-37C0-994A-801D-32DBA698B59D}" dt="2024-09-24T01:40:17.259" v="98" actId="26606"/>
          <ac:spMkLst>
            <pc:docMk/>
            <pc:sldMk cId="2311774205" sldId="302"/>
            <ac:spMk id="17" creationId="{FF9F2414-84E8-453E-B1F3-389FDE8192D9}"/>
          </ac:spMkLst>
        </pc:spChg>
        <pc:spChg chg="add">
          <ac:chgData name="r.limajr@ lima" userId="11181a183c8b9d9a" providerId="LiveId" clId="{8AA02549-37C0-994A-801D-32DBA698B59D}" dt="2024-09-24T01:40:17.259" v="98" actId="26606"/>
          <ac:spMkLst>
            <pc:docMk/>
            <pc:sldMk cId="2311774205" sldId="302"/>
            <ac:spMk id="19" creationId="{3ECA69A1-7536-43AC-85EF-C7106179F5ED}"/>
          </ac:spMkLst>
        </pc:spChg>
        <pc:graphicFrameChg chg="add mod modGraphic">
          <ac:chgData name="r.limajr@ lima" userId="11181a183c8b9d9a" providerId="LiveId" clId="{8AA02549-37C0-994A-801D-32DBA698B59D}" dt="2024-09-24T02:29:04.793" v="1043" actId="1076"/>
          <ac:graphicFrameMkLst>
            <pc:docMk/>
            <pc:sldMk cId="2311774205" sldId="302"/>
            <ac:graphicFrameMk id="2" creationId="{C941004E-453E-78F6-D741-650DBF3276D9}"/>
          </ac:graphicFrameMkLst>
        </pc:graphicFrameChg>
      </pc:sldChg>
      <pc:sldChg chg="addSp delSp modSp add mod ord modAnim">
        <pc:chgData name="r.limajr@ lima" userId="11181a183c8b9d9a" providerId="LiveId" clId="{8AA02549-37C0-994A-801D-32DBA698B59D}" dt="2024-09-24T04:02:09.861" v="2604" actId="5793"/>
        <pc:sldMkLst>
          <pc:docMk/>
          <pc:sldMk cId="2921132431" sldId="303"/>
        </pc:sldMkLst>
        <pc:spChg chg="add mod">
          <ac:chgData name="r.limajr@ lima" userId="11181a183c8b9d9a" providerId="LiveId" clId="{8AA02549-37C0-994A-801D-32DBA698B59D}" dt="2024-09-24T04:02:09.861" v="2604" actId="5793"/>
          <ac:spMkLst>
            <pc:docMk/>
            <pc:sldMk cId="2921132431" sldId="303"/>
            <ac:spMk id="3" creationId="{756E6C6B-84F2-3414-9652-486FCD454579}"/>
          </ac:spMkLst>
        </pc:spChg>
        <pc:spChg chg="add del mod">
          <ac:chgData name="r.limajr@ lima" userId="11181a183c8b9d9a" providerId="LiveId" clId="{8AA02549-37C0-994A-801D-32DBA698B59D}" dt="2024-09-24T02:07:00.709" v="138" actId="478"/>
          <ac:spMkLst>
            <pc:docMk/>
            <pc:sldMk cId="2921132431" sldId="303"/>
            <ac:spMk id="5" creationId="{B9B9251B-5539-DB9E-30C7-CD75E3E050C5}"/>
          </ac:spMkLst>
        </pc:spChg>
        <pc:spChg chg="add del">
          <ac:chgData name="r.limajr@ lima" userId="11181a183c8b9d9a" providerId="LiveId" clId="{8AA02549-37C0-994A-801D-32DBA698B59D}" dt="2024-09-24T02:07:13.569" v="140" actId="22"/>
          <ac:spMkLst>
            <pc:docMk/>
            <pc:sldMk cId="2921132431" sldId="303"/>
            <ac:spMk id="7" creationId="{3B97AE27-2B66-4237-C0F0-86B0ED5271B2}"/>
          </ac:spMkLst>
        </pc:spChg>
        <pc:spChg chg="add del mod">
          <ac:chgData name="r.limajr@ lima" userId="11181a183c8b9d9a" providerId="LiveId" clId="{8AA02549-37C0-994A-801D-32DBA698B59D}" dt="2024-09-24T02:39:00.132" v="1350"/>
          <ac:spMkLst>
            <pc:docMk/>
            <pc:sldMk cId="2921132431" sldId="303"/>
            <ac:spMk id="8" creationId="{0E92769D-0685-5C67-5238-ED98F202F5F5}"/>
          </ac:spMkLst>
        </pc:spChg>
        <pc:spChg chg="add mod">
          <ac:chgData name="r.limajr@ lima" userId="11181a183c8b9d9a" providerId="LiveId" clId="{8AA02549-37C0-994A-801D-32DBA698B59D}" dt="2024-09-24T03:18:26.868" v="2222" actId="113"/>
          <ac:spMkLst>
            <pc:docMk/>
            <pc:sldMk cId="2921132431" sldId="303"/>
            <ac:spMk id="9" creationId="{8199EF0C-99E7-EEDA-4E25-2458A57D73E1}"/>
          </ac:spMkLst>
        </pc:spChg>
        <pc:spChg chg="add mod">
          <ac:chgData name="r.limajr@ lima" userId="11181a183c8b9d9a" providerId="LiveId" clId="{8AA02549-37C0-994A-801D-32DBA698B59D}" dt="2024-09-24T03:08:37.185" v="2146" actId="1076"/>
          <ac:spMkLst>
            <pc:docMk/>
            <pc:sldMk cId="2921132431" sldId="303"/>
            <ac:spMk id="10" creationId="{D4417153-EB3B-604B-EE8F-7420C088BE1A}"/>
          </ac:spMkLst>
        </pc:spChg>
        <pc:spChg chg="add mod">
          <ac:chgData name="r.limajr@ lima" userId="11181a183c8b9d9a" providerId="LiveId" clId="{8AA02549-37C0-994A-801D-32DBA698B59D}" dt="2024-09-24T03:12:17.899" v="2190" actId="115"/>
          <ac:spMkLst>
            <pc:docMk/>
            <pc:sldMk cId="2921132431" sldId="303"/>
            <ac:spMk id="11" creationId="{D96B8DBC-24DF-F6B5-9273-A57C6BD8426D}"/>
          </ac:spMkLst>
        </pc:spChg>
      </pc:sldChg>
      <pc:sldChg chg="addSp delSp modSp add mod modAnim">
        <pc:chgData name="r.limajr@ lima" userId="11181a183c8b9d9a" providerId="LiveId" clId="{8AA02549-37C0-994A-801D-32DBA698B59D}" dt="2024-09-24T03:58:21.951" v="2532" actId="20577"/>
        <pc:sldMkLst>
          <pc:docMk/>
          <pc:sldMk cId="3642778496" sldId="304"/>
        </pc:sldMkLst>
        <pc:spChg chg="add del mod">
          <ac:chgData name="r.limajr@ lima" userId="11181a183c8b9d9a" providerId="LiveId" clId="{8AA02549-37C0-994A-801D-32DBA698B59D}" dt="2024-09-24T02:06:02.973" v="130" actId="478"/>
          <ac:spMkLst>
            <pc:docMk/>
            <pc:sldMk cId="3642778496" sldId="304"/>
            <ac:spMk id="3" creationId="{F99C1E61-C430-D2F9-14C1-35C9EA5FC548}"/>
          </ac:spMkLst>
        </pc:spChg>
        <pc:spChg chg="add mod">
          <ac:chgData name="r.limajr@ lima" userId="11181a183c8b9d9a" providerId="LiveId" clId="{8AA02549-37C0-994A-801D-32DBA698B59D}" dt="2024-09-24T03:58:21.951" v="2532" actId="20577"/>
          <ac:spMkLst>
            <pc:docMk/>
            <pc:sldMk cId="3642778496" sldId="304"/>
            <ac:spMk id="5" creationId="{842E0904-72AF-C598-6DF1-0AB048D24019}"/>
          </ac:spMkLst>
        </pc:spChg>
        <pc:spChg chg="add mod">
          <ac:chgData name="r.limajr@ lima" userId="11181a183c8b9d9a" providerId="LiveId" clId="{8AA02549-37C0-994A-801D-32DBA698B59D}" dt="2024-09-24T03:18:07.338" v="2220" actId="113"/>
          <ac:spMkLst>
            <pc:docMk/>
            <pc:sldMk cId="3642778496" sldId="304"/>
            <ac:spMk id="6" creationId="{24B9CB52-E9B3-457C-B143-C3C21ABCD2FC}"/>
          </ac:spMkLst>
        </pc:spChg>
        <pc:spChg chg="add mod">
          <ac:chgData name="r.limajr@ lima" userId="11181a183c8b9d9a" providerId="LiveId" clId="{8AA02549-37C0-994A-801D-32DBA698B59D}" dt="2024-09-24T03:35:34.846" v="2416" actId="1076"/>
          <ac:spMkLst>
            <pc:docMk/>
            <pc:sldMk cId="3642778496" sldId="304"/>
            <ac:spMk id="7" creationId="{0F285E03-C14C-77FD-3ACF-4094C3034EFD}"/>
          </ac:spMkLst>
        </pc:spChg>
        <pc:spChg chg="add mod">
          <ac:chgData name="r.limajr@ lima" userId="11181a183c8b9d9a" providerId="LiveId" clId="{8AA02549-37C0-994A-801D-32DBA698B59D}" dt="2024-09-24T03:32:51.375" v="2402" actId="1076"/>
          <ac:spMkLst>
            <pc:docMk/>
            <pc:sldMk cId="3642778496" sldId="304"/>
            <ac:spMk id="8" creationId="{C319D780-6181-F14F-3FCA-52451BEC1C1D}"/>
          </ac:spMkLst>
        </pc:spChg>
      </pc:sldChg>
      <pc:sldChg chg="addSp delSp modSp add mod ord modAnim">
        <pc:chgData name="r.limajr@ lima" userId="11181a183c8b9d9a" providerId="LiveId" clId="{8AA02549-37C0-994A-801D-32DBA698B59D}" dt="2024-09-24T03:57:55.567" v="2526" actId="20577"/>
        <pc:sldMkLst>
          <pc:docMk/>
          <pc:sldMk cId="8639737" sldId="305"/>
        </pc:sldMkLst>
        <pc:spChg chg="add mod">
          <ac:chgData name="r.limajr@ lima" userId="11181a183c8b9d9a" providerId="LiveId" clId="{8AA02549-37C0-994A-801D-32DBA698B59D}" dt="2024-09-24T03:19:46.321" v="2234" actId="113"/>
          <ac:spMkLst>
            <pc:docMk/>
            <pc:sldMk cId="8639737" sldId="305"/>
            <ac:spMk id="3" creationId="{E7B5B9DA-ADDF-E6CE-7D32-A626603A173C}"/>
          </ac:spMkLst>
        </pc:spChg>
        <pc:spChg chg="add mod">
          <ac:chgData name="r.limajr@ lima" userId="11181a183c8b9d9a" providerId="LiveId" clId="{8AA02549-37C0-994A-801D-32DBA698B59D}" dt="2024-09-24T03:19:49.961" v="2235" actId="113"/>
          <ac:spMkLst>
            <pc:docMk/>
            <pc:sldMk cId="8639737" sldId="305"/>
            <ac:spMk id="5" creationId="{B84F23F0-A7A0-18DB-2B48-1C29698CE0FD}"/>
          </ac:spMkLst>
        </pc:spChg>
        <pc:spChg chg="add mod">
          <ac:chgData name="r.limajr@ lima" userId="11181a183c8b9d9a" providerId="LiveId" clId="{8AA02549-37C0-994A-801D-32DBA698B59D}" dt="2024-09-24T03:57:55.567" v="2526" actId="20577"/>
          <ac:spMkLst>
            <pc:docMk/>
            <pc:sldMk cId="8639737" sldId="305"/>
            <ac:spMk id="7" creationId="{A90A44A2-F43D-251B-9273-D7C45D41B200}"/>
          </ac:spMkLst>
        </pc:spChg>
        <pc:spChg chg="add del mod">
          <ac:chgData name="r.limajr@ lima" userId="11181a183c8b9d9a" providerId="LiveId" clId="{8AA02549-37C0-994A-801D-32DBA698B59D}" dt="2024-09-24T01:43:22.161" v="116" actId="478"/>
          <ac:spMkLst>
            <pc:docMk/>
            <pc:sldMk cId="8639737" sldId="305"/>
            <ac:spMk id="8" creationId="{C436CEFC-6278-E0C1-CDE5-DC4E3B9D44B8}"/>
          </ac:spMkLst>
        </pc:spChg>
        <pc:spChg chg="add mod">
          <ac:chgData name="r.limajr@ lima" userId="11181a183c8b9d9a" providerId="LiveId" clId="{8AA02549-37C0-994A-801D-32DBA698B59D}" dt="2024-09-24T03:05:18.803" v="2010" actId="1076"/>
          <ac:spMkLst>
            <pc:docMk/>
            <pc:sldMk cId="8639737" sldId="305"/>
            <ac:spMk id="10" creationId="{A3DF01A1-D476-BFB1-02B2-8B29D9739845}"/>
          </ac:spMkLst>
        </pc:spChg>
        <pc:spChg chg="add del mod">
          <ac:chgData name="r.limajr@ lima" userId="11181a183c8b9d9a" providerId="LiveId" clId="{8AA02549-37C0-994A-801D-32DBA698B59D}" dt="2024-09-24T02:58:12.006" v="1920" actId="478"/>
          <ac:spMkLst>
            <pc:docMk/>
            <pc:sldMk cId="8639737" sldId="305"/>
            <ac:spMk id="11" creationId="{215ADC71-45AB-69E1-DFDA-6CF7E5A266E5}"/>
          </ac:spMkLst>
        </pc:spChg>
      </pc:sldChg>
      <pc:sldChg chg="addSp modSp add mod ord modAnim">
        <pc:chgData name="r.limajr@ lima" userId="11181a183c8b9d9a" providerId="LiveId" clId="{8AA02549-37C0-994A-801D-32DBA698B59D}" dt="2024-09-24T03:31:46.756" v="2346"/>
        <pc:sldMkLst>
          <pc:docMk/>
          <pc:sldMk cId="3924995309" sldId="306"/>
        </pc:sldMkLst>
        <pc:spChg chg="add mod">
          <ac:chgData name="r.limajr@ lima" userId="11181a183c8b9d9a" providerId="LiveId" clId="{8AA02549-37C0-994A-801D-32DBA698B59D}" dt="2024-09-24T03:18:51.127" v="2225" actId="14100"/>
          <ac:spMkLst>
            <pc:docMk/>
            <pc:sldMk cId="3924995309" sldId="306"/>
            <ac:spMk id="3" creationId="{EF9BE4B0-E105-0F66-DFEB-C0C388BD85E4}"/>
          </ac:spMkLst>
        </pc:spChg>
        <pc:spChg chg="add mod">
          <ac:chgData name="r.limajr@ lima" userId="11181a183c8b9d9a" providerId="LiveId" clId="{8AA02549-37C0-994A-801D-32DBA698B59D}" dt="2024-09-24T03:19:29.777" v="2233" actId="14100"/>
          <ac:spMkLst>
            <pc:docMk/>
            <pc:sldMk cId="3924995309" sldId="306"/>
            <ac:spMk id="5" creationId="{4E57846A-8B89-D6C4-F142-CE8E67D86869}"/>
          </ac:spMkLst>
        </pc:spChg>
        <pc:spChg chg="add mod">
          <ac:chgData name="r.limajr@ lima" userId="11181a183c8b9d9a" providerId="LiveId" clId="{8AA02549-37C0-994A-801D-32DBA698B59D}" dt="2024-09-24T03:19:22.357" v="2231" actId="1076"/>
          <ac:spMkLst>
            <pc:docMk/>
            <pc:sldMk cId="3924995309" sldId="306"/>
            <ac:spMk id="7" creationId="{EC553A12-ADC5-D655-963F-6594F04BB763}"/>
          </ac:spMkLst>
        </pc:spChg>
        <pc:spChg chg="add mod">
          <ac:chgData name="r.limajr@ lima" userId="11181a183c8b9d9a" providerId="LiveId" clId="{8AA02549-37C0-994A-801D-32DBA698B59D}" dt="2024-09-24T03:19:18.563" v="2230" actId="14100"/>
          <ac:spMkLst>
            <pc:docMk/>
            <pc:sldMk cId="3924995309" sldId="306"/>
            <ac:spMk id="9" creationId="{FD330748-8C7B-4422-058F-B6B716209B91}"/>
          </ac:spMkLst>
        </pc:spChg>
        <pc:spChg chg="add mod">
          <ac:chgData name="r.limajr@ lima" userId="11181a183c8b9d9a" providerId="LiveId" clId="{8AA02549-37C0-994A-801D-32DBA698B59D}" dt="2024-09-24T03:18:36.517" v="2223" actId="113"/>
          <ac:spMkLst>
            <pc:docMk/>
            <pc:sldMk cId="3924995309" sldId="306"/>
            <ac:spMk id="10" creationId="{0737D9D3-31C2-6796-7D76-45B03134EF10}"/>
          </ac:spMkLst>
        </pc:spChg>
      </pc:sldChg>
      <pc:sldChg chg="add del">
        <pc:chgData name="r.limajr@ lima" userId="11181a183c8b9d9a" providerId="LiveId" clId="{8AA02549-37C0-994A-801D-32DBA698B59D}" dt="2024-09-24T03:12:45.704" v="2195" actId="2696"/>
        <pc:sldMkLst>
          <pc:docMk/>
          <pc:sldMk cId="932031628" sldId="307"/>
        </pc:sldMkLst>
      </pc:sldChg>
      <pc:sldChg chg="delSp modSp add del mod ord">
        <pc:chgData name="r.limajr@ lima" userId="11181a183c8b9d9a" providerId="LiveId" clId="{8AA02549-37C0-994A-801D-32DBA698B59D}" dt="2024-09-24T02:48:53.186" v="1701" actId="2696"/>
        <pc:sldMkLst>
          <pc:docMk/>
          <pc:sldMk cId="3322388998" sldId="308"/>
        </pc:sldMkLst>
        <pc:spChg chg="del mod">
          <ac:chgData name="r.limajr@ lima" userId="11181a183c8b9d9a" providerId="LiveId" clId="{8AA02549-37C0-994A-801D-32DBA698B59D}" dt="2024-09-24T02:47:57.472" v="1691" actId="21"/>
          <ac:spMkLst>
            <pc:docMk/>
            <pc:sldMk cId="3322388998" sldId="308"/>
            <ac:spMk id="3" creationId="{89E97C6F-B2A7-E5D9-ACC0-05918CA13D87}"/>
          </ac:spMkLst>
        </pc:spChg>
      </pc:sldChg>
      <pc:sldChg chg="addSp delSp modSp add mod ord modAnim">
        <pc:chgData name="r.limajr@ lima" userId="11181a183c8b9d9a" providerId="LiveId" clId="{8AA02549-37C0-994A-801D-32DBA698B59D}" dt="2024-09-24T04:10:16.860" v="2888" actId="20577"/>
        <pc:sldMkLst>
          <pc:docMk/>
          <pc:sldMk cId="3236660576" sldId="309"/>
        </pc:sldMkLst>
        <pc:spChg chg="add mod">
          <ac:chgData name="r.limajr@ lima" userId="11181a183c8b9d9a" providerId="LiveId" clId="{8AA02549-37C0-994A-801D-32DBA698B59D}" dt="2024-09-24T04:10:16.860" v="2888" actId="20577"/>
          <ac:spMkLst>
            <pc:docMk/>
            <pc:sldMk cId="3236660576" sldId="309"/>
            <ac:spMk id="3" creationId="{804CA72E-6D75-A695-A35C-ADAFE6CA6DE8}"/>
          </ac:spMkLst>
        </pc:spChg>
        <pc:spChg chg="add del mod">
          <ac:chgData name="r.limajr@ lima" userId="11181a183c8b9d9a" providerId="LiveId" clId="{8AA02549-37C0-994A-801D-32DBA698B59D}" dt="2024-09-24T02:45:12.792" v="1631" actId="21"/>
          <ac:spMkLst>
            <pc:docMk/>
            <pc:sldMk cId="3236660576" sldId="309"/>
            <ac:spMk id="5" creationId="{B380DCC2-5DDD-96EC-336F-43E5FAAE1066}"/>
          </ac:spMkLst>
        </pc:spChg>
        <pc:spChg chg="add mod">
          <ac:chgData name="r.limajr@ lima" userId="11181a183c8b9d9a" providerId="LiveId" clId="{8AA02549-37C0-994A-801D-32DBA698B59D}" dt="2024-09-24T04:07:08.130" v="2701" actId="20577"/>
          <ac:spMkLst>
            <pc:docMk/>
            <pc:sldMk cId="3236660576" sldId="309"/>
            <ac:spMk id="6" creationId="{A63DB366-5169-4C32-C8FB-CB7AB0FA7A8F}"/>
          </ac:spMkLst>
        </pc:spChg>
        <pc:spChg chg="add mod">
          <ac:chgData name="r.limajr@ lima" userId="11181a183c8b9d9a" providerId="LiveId" clId="{8AA02549-37C0-994A-801D-32DBA698B59D}" dt="2024-09-24T03:12:35.498" v="2192" actId="20577"/>
          <ac:spMkLst>
            <pc:docMk/>
            <pc:sldMk cId="3236660576" sldId="309"/>
            <ac:spMk id="8" creationId="{ACE44EAC-A074-C6C4-B733-025B22810FCF}"/>
          </ac:spMkLst>
        </pc:spChg>
        <pc:spChg chg="add mod">
          <ac:chgData name="r.limajr@ lima" userId="11181a183c8b9d9a" providerId="LiveId" clId="{8AA02549-37C0-994A-801D-32DBA698B59D}" dt="2024-09-24T04:07:15.960" v="2702" actId="20577"/>
          <ac:spMkLst>
            <pc:docMk/>
            <pc:sldMk cId="3236660576" sldId="309"/>
            <ac:spMk id="9" creationId="{CE49796A-2805-45CC-D6C7-4B102A0C6181}"/>
          </ac:spMkLst>
        </pc:spChg>
      </pc:sldChg>
      <pc:sldChg chg="add del ord">
        <pc:chgData name="r.limajr@ lima" userId="11181a183c8b9d9a" providerId="LiveId" clId="{8AA02549-37C0-994A-801D-32DBA698B59D}" dt="2024-09-24T03:12:45.688" v="2193" actId="2696"/>
        <pc:sldMkLst>
          <pc:docMk/>
          <pc:sldMk cId="1826922517" sldId="310"/>
        </pc:sldMkLst>
      </pc:sldChg>
      <pc:sldChg chg="add del">
        <pc:chgData name="r.limajr@ lima" userId="11181a183c8b9d9a" providerId="LiveId" clId="{8AA02549-37C0-994A-801D-32DBA698B59D}" dt="2024-09-24T02:46:40.900" v="1676" actId="2696"/>
        <pc:sldMkLst>
          <pc:docMk/>
          <pc:sldMk cId="3064101777" sldId="311"/>
        </pc:sldMkLst>
      </pc:sldChg>
      <pc:sldChg chg="add del">
        <pc:chgData name="r.limajr@ lima" userId="11181a183c8b9d9a" providerId="LiveId" clId="{8AA02549-37C0-994A-801D-32DBA698B59D}" dt="2024-09-24T03:12:45.696" v="2194" actId="2696"/>
        <pc:sldMkLst>
          <pc:docMk/>
          <pc:sldMk cId="322164156" sldId="31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0A62-462F-47BC-871D-35584783E47C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09A7-A4F2-4B48-BBB1-993DDDF1B8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059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0A62-462F-47BC-871D-35584783E47C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09A7-A4F2-4B48-BBB1-993DDDF1B8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619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0A62-462F-47BC-871D-35584783E47C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09A7-A4F2-4B48-BBB1-993DDDF1B8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424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0A62-462F-47BC-871D-35584783E47C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09A7-A4F2-4B48-BBB1-993DDDF1B8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04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0A62-462F-47BC-871D-35584783E47C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09A7-A4F2-4B48-BBB1-993DDDF1B8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211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0A62-462F-47BC-871D-35584783E47C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09A7-A4F2-4B48-BBB1-993DDDF1B8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8097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0A62-462F-47BC-871D-35584783E47C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09A7-A4F2-4B48-BBB1-993DDDF1B8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98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0A62-462F-47BC-871D-35584783E47C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09A7-A4F2-4B48-BBB1-993DDDF1B8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0918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0A62-462F-47BC-871D-35584783E47C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09A7-A4F2-4B48-BBB1-993DDDF1B8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417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0A62-462F-47BC-871D-35584783E47C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09A7-A4F2-4B48-BBB1-993DDDF1B8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388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0A62-462F-47BC-871D-35584783E47C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09A7-A4F2-4B48-BBB1-993DDDF1B8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230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A0A62-462F-47BC-871D-35584783E47C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909A7-A4F2-4B48-BBB1-993DDDF1B8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184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745" y="0"/>
            <a:ext cx="460375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711" y="0"/>
            <a:ext cx="751891" cy="586359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957" y="1263525"/>
            <a:ext cx="5437456" cy="396621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413" y="5589270"/>
            <a:ext cx="2501798" cy="65151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43CD3EB-1CB1-1996-D4D3-E6D482C7C5D0}"/>
              </a:ext>
            </a:extLst>
          </p:cNvPr>
          <p:cNvSpPr txBox="1"/>
          <p:nvPr/>
        </p:nvSpPr>
        <p:spPr>
          <a:xfrm>
            <a:off x="304227" y="442325"/>
            <a:ext cx="67247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>
                <a:solidFill>
                  <a:srgbClr val="0070C0"/>
                </a:solidFill>
              </a:rPr>
              <a:t>REFORMA TRIBUTÁRIA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44C73C1-1F22-F4E7-1E59-BA008DD791C4}"/>
              </a:ext>
            </a:extLst>
          </p:cNvPr>
          <p:cNvSpPr txBox="1"/>
          <p:nvPr/>
        </p:nvSpPr>
        <p:spPr>
          <a:xfrm>
            <a:off x="531823" y="2972541"/>
            <a:ext cx="496388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02060"/>
                </a:solidFill>
              </a:rPr>
              <a:t>REGIMES DIFERENCIADOS E REGIMES ESPECÍFICOS</a:t>
            </a:r>
          </a:p>
          <a:p>
            <a:pPr algn="ctr"/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955835B-ACB5-FFE8-B13A-FB43A670B100}"/>
              </a:ext>
            </a:extLst>
          </p:cNvPr>
          <p:cNvSpPr txBox="1"/>
          <p:nvPr/>
        </p:nvSpPr>
        <p:spPr>
          <a:xfrm>
            <a:off x="357090" y="5534561"/>
            <a:ext cx="5437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Comissão Assuntos Econômicos – CAE</a:t>
            </a:r>
          </a:p>
          <a:p>
            <a:r>
              <a:rPr lang="pt-BR" dirty="0"/>
              <a:t>Senado 24/setembro/2024</a:t>
            </a:r>
          </a:p>
          <a:p>
            <a:r>
              <a:rPr lang="pt-BR" sz="2000" dirty="0"/>
              <a:t>Reynaldo Lima Jr. </a:t>
            </a:r>
          </a:p>
          <a:p>
            <a:r>
              <a:rPr lang="pt-BR" dirty="0"/>
              <a:t>Vice Presidente </a:t>
            </a:r>
          </a:p>
        </p:txBody>
      </p:sp>
    </p:spTree>
    <p:extLst>
      <p:ext uri="{BB962C8B-B14F-4D97-AF65-F5344CB8AC3E}">
        <p14:creationId xmlns:p14="http://schemas.microsoft.com/office/powerpoint/2010/main" val="231971669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8E26E9-B4E9-5BC3-814A-AA81A027F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F9BE4B0-E105-0F66-DFEB-C0C388BD85E4}"/>
              </a:ext>
            </a:extLst>
          </p:cNvPr>
          <p:cNvSpPr txBox="1"/>
          <p:nvPr/>
        </p:nvSpPr>
        <p:spPr>
          <a:xfrm>
            <a:off x="2654560" y="1614318"/>
            <a:ext cx="786807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84910" indent="-285750">
              <a:buFont typeface="Arial" panose="020B0604020202020204" pitchFamily="34" charset="0"/>
              <a:buChar char="•"/>
            </a:pPr>
            <a:r>
              <a:rPr lang="pt-BR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FAIXA DE TRANSIÇAO (art. 21) </a:t>
            </a:r>
          </a:p>
          <a:p>
            <a:pPr marL="899160" indent="449580"/>
            <a:r>
              <a:rPr lang="pt-BR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Empresa que superar até 20% do faturamento, </a:t>
            </a:r>
          </a:p>
          <a:p>
            <a:pPr marL="899160" indent="449580"/>
            <a:r>
              <a:rPr lang="pt-BR" sz="2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Permanece </a:t>
            </a:r>
            <a:r>
              <a:rPr lang="pt-BR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no Simples Nacional  por mais 2 anos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E57846A-8B89-D6C4-F142-CE8E67D86869}"/>
              </a:ext>
            </a:extLst>
          </p:cNvPr>
          <p:cNvSpPr txBox="1"/>
          <p:nvPr/>
        </p:nvSpPr>
        <p:spPr>
          <a:xfrm>
            <a:off x="2654559" y="2663175"/>
            <a:ext cx="736163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84910" indent="-285750">
              <a:buFont typeface="Arial" panose="020B0604020202020204" pitchFamily="34" charset="0"/>
              <a:buChar char="•"/>
            </a:pPr>
            <a:r>
              <a:rPr lang="pt-BR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ALIQUOTAS PROGRESSIVAS  (art. 23)</a:t>
            </a:r>
          </a:p>
          <a:p>
            <a:pPr marL="1356360" lvl="1"/>
            <a:r>
              <a:rPr lang="pt-BR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Alíquotas não foram apresentadas, nem discutidas)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C553A12-ADC5-D655-963F-6594F04BB763}"/>
              </a:ext>
            </a:extLst>
          </p:cNvPr>
          <p:cNvSpPr txBox="1"/>
          <p:nvPr/>
        </p:nvSpPr>
        <p:spPr>
          <a:xfrm>
            <a:off x="2633486" y="3666365"/>
            <a:ext cx="688288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84910" indent="-285750">
              <a:buFont typeface="Arial" panose="020B0604020202020204" pitchFamily="34" charset="0"/>
              <a:buChar char="•"/>
            </a:pPr>
            <a:r>
              <a:rPr lang="pt-BR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PERÍODO DE ADAPTAÇAO (art.24) </a:t>
            </a:r>
            <a:endParaRPr lang="pt-BR" sz="22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356360" lvl="1"/>
            <a:r>
              <a:rPr lang="pt-BR" sz="2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pt-BR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efine período de 2 anos para se estruturarem e fazerem a transição gradual.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D330748-8C7B-4422-058F-B6B716209B91}"/>
              </a:ext>
            </a:extLst>
          </p:cNvPr>
          <p:cNvSpPr txBox="1"/>
          <p:nvPr/>
        </p:nvSpPr>
        <p:spPr>
          <a:xfrm>
            <a:off x="2633486" y="4774361"/>
            <a:ext cx="833931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84910" indent="-285750">
              <a:buFont typeface="Arial" panose="020B0604020202020204" pitchFamily="34" charset="0"/>
              <a:buChar char="•"/>
            </a:pPr>
            <a:r>
              <a:rPr lang="pt-BR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ESTIMULAR O CRESIMENTO (art.25) </a:t>
            </a:r>
          </a:p>
          <a:p>
            <a:pPr marL="899160"/>
            <a:r>
              <a:rPr lang="pt-BR" sz="2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           C</a:t>
            </a:r>
            <a:r>
              <a:rPr lang="pt-BR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rescimento das empresas de forma gradual, planejado e sustentável,  sem impactos da transição entre os regimes tributários disponíveis.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737D9D3-31C2-6796-7D76-45B03134EF10}"/>
              </a:ext>
            </a:extLst>
          </p:cNvPr>
          <p:cNvSpPr txBox="1"/>
          <p:nvPr/>
        </p:nvSpPr>
        <p:spPr>
          <a:xfrm>
            <a:off x="2738985" y="902667"/>
            <a:ext cx="7009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REGIME DE TRASIÇÃO DO SIMPLES NACIONAL</a:t>
            </a:r>
          </a:p>
        </p:txBody>
      </p:sp>
    </p:spTree>
    <p:extLst>
      <p:ext uri="{BB962C8B-B14F-4D97-AF65-F5344CB8AC3E}">
        <p14:creationId xmlns:p14="http://schemas.microsoft.com/office/powerpoint/2010/main" val="3924995309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9EDF9E-E437-FBF0-B67D-BF1EEECFF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842E0904-72AF-C598-6DF1-0AB048D24019}"/>
              </a:ext>
            </a:extLst>
          </p:cNvPr>
          <p:cNvSpPr txBox="1"/>
          <p:nvPr/>
        </p:nvSpPr>
        <p:spPr>
          <a:xfrm>
            <a:off x="1912882" y="1531348"/>
            <a:ext cx="796684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84910" indent="-285750">
              <a:buFont typeface="Arial" panose="020B0604020202020204" pitchFamily="34" charset="0"/>
              <a:buChar char="•"/>
            </a:pPr>
            <a:r>
              <a:rPr lang="pt-BR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Reforma Tributária - 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Ampla divulgação que nada mudaria no Simples Nacional</a:t>
            </a:r>
          </a:p>
          <a:p>
            <a:pPr marL="899160" indent="449580"/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1184910" indent="-285750">
              <a:buFont typeface="Arial" panose="020B0604020202020204" pitchFamily="34" charset="0"/>
              <a:buChar char="•"/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Criação de 2 opções</a:t>
            </a:r>
          </a:p>
          <a:p>
            <a:pPr marL="1348740" indent="449580"/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348740" indent="449580"/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4B9CB52-E9B3-457C-B143-C3C21ABCD2FC}"/>
              </a:ext>
            </a:extLst>
          </p:cNvPr>
          <p:cNvSpPr txBox="1"/>
          <p:nvPr/>
        </p:nvSpPr>
        <p:spPr>
          <a:xfrm>
            <a:off x="2932387" y="767255"/>
            <a:ext cx="5821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COMPLICANDO O SIMPLES NACIONAL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F285E03-C14C-77FD-3ACF-4094C3034EFD}"/>
              </a:ext>
            </a:extLst>
          </p:cNvPr>
          <p:cNvSpPr txBox="1"/>
          <p:nvPr/>
        </p:nvSpPr>
        <p:spPr>
          <a:xfrm>
            <a:off x="2190871" y="2864827"/>
            <a:ext cx="730469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48740" indent="449580"/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634490" indent="-285750">
              <a:buFont typeface="Courier New" panose="02070309020205020404" pitchFamily="49" charset="0"/>
              <a:buChar char="o"/>
            </a:pPr>
            <a:r>
              <a:rPr lang="pt-BR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opção 1</a:t>
            </a:r>
          </a:p>
          <a:p>
            <a:pPr marL="2091690" lvl="1" indent="-285750">
              <a:buFont typeface="Wingdings" pitchFamily="2" charset="2"/>
              <a:buChar char="ü"/>
            </a:pPr>
            <a:r>
              <a:rPr lang="pt-BR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apuração separada</a:t>
            </a:r>
          </a:p>
          <a:p>
            <a:pPr marL="2091690" lvl="1" indent="-285750">
              <a:buFont typeface="Wingdings" pitchFamily="2" charset="2"/>
              <a:buChar char="ü"/>
            </a:pPr>
            <a:r>
              <a:rPr lang="pt-BR" sz="2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calculo apartado CBS/ IBS </a:t>
            </a:r>
            <a:endParaRPr lang="pt-BR" sz="2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091690" lvl="1" indent="-285750">
              <a:buFont typeface="Wingdings" pitchFamily="2" charset="2"/>
              <a:buChar char="ü"/>
            </a:pPr>
            <a:r>
              <a:rPr lang="pt-BR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gerar  crédito </a:t>
            </a:r>
            <a:r>
              <a:rPr lang="pt-BR" sz="2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total</a:t>
            </a:r>
            <a:endParaRPr lang="pt-BR" sz="2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348740" indent="449580"/>
            <a:endParaRPr lang="pt-BR" sz="2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319D780-6181-F14F-3FCA-52451BEC1C1D}"/>
              </a:ext>
            </a:extLst>
          </p:cNvPr>
          <p:cNvSpPr txBox="1"/>
          <p:nvPr/>
        </p:nvSpPr>
        <p:spPr>
          <a:xfrm>
            <a:off x="2190871" y="4376326"/>
            <a:ext cx="730469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48740" indent="449580"/>
            <a:endParaRPr lang="pt-BR" sz="2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634490" indent="-285750">
              <a:buFont typeface="Courier New" panose="02070309020205020404" pitchFamily="49" charset="0"/>
              <a:buChar char="o"/>
            </a:pPr>
            <a:r>
              <a:rPr lang="pt-BR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opção 2 </a:t>
            </a:r>
          </a:p>
          <a:p>
            <a:pPr marL="2091690" lvl="1" indent="-285750">
              <a:buFont typeface="Wingdings" pitchFamily="2" charset="2"/>
              <a:buChar char="ü"/>
            </a:pPr>
            <a:r>
              <a:rPr lang="pt-BR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manter-se no sistema antigo</a:t>
            </a:r>
          </a:p>
          <a:p>
            <a:pPr marL="2091690" lvl="1" indent="-285750">
              <a:buFont typeface="Wingdings" pitchFamily="2" charset="2"/>
              <a:buChar char="ü"/>
            </a:pPr>
            <a:r>
              <a:rPr lang="pt-BR" sz="2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gerar crédito mínimo </a:t>
            </a:r>
          </a:p>
          <a:p>
            <a:pPr marL="2091690" lvl="1" indent="-285750">
              <a:buFont typeface="Wingdings" pitchFamily="2" charset="2"/>
              <a:buChar char="ü"/>
            </a:pPr>
            <a:r>
              <a:rPr lang="pt-BR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perda da competitividade. </a:t>
            </a:r>
          </a:p>
          <a:p>
            <a:pPr marL="899160" indent="449580"/>
            <a:r>
              <a:rPr lang="pt-BR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42778496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CE7AE2-47E6-AAD4-5041-738324DB3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56E6C6B-84F2-3414-9652-486FCD454579}"/>
              </a:ext>
            </a:extLst>
          </p:cNvPr>
          <p:cNvSpPr txBox="1"/>
          <p:nvPr/>
        </p:nvSpPr>
        <p:spPr>
          <a:xfrm>
            <a:off x="2161710" y="1713880"/>
            <a:ext cx="8306593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84910" indent="-285750">
              <a:buFont typeface="Arial" panose="020B0604020202020204" pitchFamily="34" charset="0"/>
              <a:buChar char="•"/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Maior complexidade com criação de 2 opções </a:t>
            </a:r>
          </a:p>
          <a:p>
            <a:pPr marL="1184910" indent="-285750">
              <a:buFont typeface="Arial" panose="020B0604020202020204" pitchFamily="34" charset="0"/>
              <a:buChar char="•"/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Maior custo gestão compliance</a:t>
            </a:r>
          </a:p>
          <a:p>
            <a:pPr marL="1184910" indent="-285750">
              <a:buFont typeface="Arial" panose="020B0604020202020204" pitchFamily="34" charset="0"/>
              <a:buChar char="•"/>
            </a:pPr>
            <a:r>
              <a:rPr lang="pt-BR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Maior custo gestão / 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administração das empresas </a:t>
            </a:r>
          </a:p>
          <a:p>
            <a:pPr marL="1184910" indent="-285750">
              <a:buFont typeface="Arial" panose="020B0604020202020204" pitchFamily="34" charset="0"/>
              <a:buChar char="•"/>
            </a:pPr>
            <a:r>
              <a:rPr lang="pt-BR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ão transferência de crédito / competitividade </a:t>
            </a:r>
          </a:p>
          <a:p>
            <a:pPr marL="899160" indent="449580"/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199EF0C-99E7-EEDA-4E25-2458A57D73E1}"/>
              </a:ext>
            </a:extLst>
          </p:cNvPr>
          <p:cNvSpPr txBox="1"/>
          <p:nvPr/>
        </p:nvSpPr>
        <p:spPr>
          <a:xfrm>
            <a:off x="3048000" y="819807"/>
            <a:ext cx="5821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COMPLICANDO O SIMPLES NACIONAL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4417153-EB3B-604B-EE8F-7420C088BE1A}"/>
              </a:ext>
            </a:extLst>
          </p:cNvPr>
          <p:cNvSpPr txBox="1"/>
          <p:nvPr/>
        </p:nvSpPr>
        <p:spPr>
          <a:xfrm>
            <a:off x="2963915" y="3205128"/>
            <a:ext cx="830659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84070" indent="-285750">
              <a:buFont typeface="Arial" panose="020B0604020202020204" pitchFamily="34" charset="0"/>
              <a:buChar char="•"/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forçar as empresas meio da cadeia ao desenquadrar </a:t>
            </a:r>
            <a:endParaRPr lang="pt-BR" sz="2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084070" indent="-285750">
              <a:buFont typeface="Arial" panose="020B0604020202020204" pitchFamily="34" charset="0"/>
              <a:buChar char="•"/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outros regimes não são desonerados na folha  </a:t>
            </a:r>
          </a:p>
          <a:p>
            <a:pPr marL="2084070" indent="-285750">
              <a:buFont typeface="Arial" panose="020B0604020202020204" pitchFamily="34" charset="0"/>
              <a:buChar char="•"/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impacto indireto  / gerar demissões. </a:t>
            </a:r>
          </a:p>
          <a:p>
            <a:pPr marL="899160" indent="449580"/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96B8DBC-24DF-F6B5-9273-A57C6BD8426D}"/>
              </a:ext>
            </a:extLst>
          </p:cNvPr>
          <p:cNvSpPr txBox="1"/>
          <p:nvPr/>
        </p:nvSpPr>
        <p:spPr>
          <a:xfrm>
            <a:off x="1179276" y="5510813"/>
            <a:ext cx="98334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9160" indent="449580"/>
            <a:r>
              <a:rPr lang="pt-BR" sz="2400" b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Como simplificar toda essa operação complexa??? </a:t>
            </a:r>
          </a:p>
          <a:p>
            <a:pPr marL="899160" indent="449580"/>
            <a:r>
              <a:rPr lang="pt-BR" sz="2400" b="1" i="1" u="sng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Estabelecer o crédito presumido para o  Simples Nacional</a:t>
            </a:r>
          </a:p>
        </p:txBody>
      </p:sp>
    </p:spTree>
    <p:extLst>
      <p:ext uri="{BB962C8B-B14F-4D97-AF65-F5344CB8AC3E}">
        <p14:creationId xmlns:p14="http://schemas.microsoft.com/office/powerpoint/2010/main" val="2921132431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45F712D-23A2-93B5-627E-B697EB729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359" y="1395080"/>
            <a:ext cx="7731607" cy="67938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29C2120-0836-7082-5DF3-D9AE001E02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731" y="3592885"/>
            <a:ext cx="4210218" cy="246501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1455542-8371-D2B2-9807-07FF25C2FE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88740"/>
            <a:ext cx="4333195" cy="433985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2937074-ECC9-06F3-9502-63AF14CBFB4C}"/>
              </a:ext>
            </a:extLst>
          </p:cNvPr>
          <p:cNvSpPr txBox="1"/>
          <p:nvPr/>
        </p:nvSpPr>
        <p:spPr>
          <a:xfrm>
            <a:off x="567559" y="776277"/>
            <a:ext cx="953288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9160" indent="449580"/>
            <a:r>
              <a:rPr lang="pt-BR" sz="25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IMPACTO TRIBUTARIO NAS EMPRESAS DE SERVIÇOS</a:t>
            </a:r>
          </a:p>
        </p:txBody>
      </p:sp>
    </p:spTree>
    <p:extLst>
      <p:ext uri="{BB962C8B-B14F-4D97-AF65-F5344CB8AC3E}">
        <p14:creationId xmlns:p14="http://schemas.microsoft.com/office/powerpoint/2010/main" val="3976711307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3C3104-95EA-A522-BB2D-681E96F9D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04CA72E-6D75-A695-A35C-ADAFE6CA6DE8}"/>
              </a:ext>
            </a:extLst>
          </p:cNvPr>
          <p:cNvSpPr txBox="1"/>
          <p:nvPr/>
        </p:nvSpPr>
        <p:spPr>
          <a:xfrm>
            <a:off x="3046443" y="1864005"/>
            <a:ext cx="8577997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9160" indent="449580"/>
            <a:r>
              <a:rPr lang="pt-BR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Apuração 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em 2 sistemas </a:t>
            </a:r>
          </a:p>
          <a:p>
            <a:pPr marL="1348740" indent="449580"/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vai de encontro questão de simplificação. </a:t>
            </a:r>
          </a:p>
          <a:p>
            <a:pPr marL="1348740" indent="449580"/>
            <a:r>
              <a:rPr lang="pt-BR" sz="24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Maior complexidade </a:t>
            </a:r>
            <a:r>
              <a:rPr lang="pt-BR" sz="2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 cálculo da apuração </a:t>
            </a:r>
          </a:p>
          <a:p>
            <a:pPr marL="1348740" indent="449580"/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Maior controle por parte das empresas </a:t>
            </a:r>
          </a:p>
          <a:p>
            <a:pPr marL="1348740" indent="449580"/>
            <a:r>
              <a:rPr lang="pt-BR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Novas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obrigações acessórias</a:t>
            </a:r>
          </a:p>
          <a:p>
            <a:pPr marL="1348740" indent="449580"/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Impacto tributário, principalmente </a:t>
            </a:r>
            <a:r>
              <a:rPr lang="pt-BR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P. Serviços e no meio da cadeia.</a:t>
            </a:r>
          </a:p>
          <a:p>
            <a:pPr marL="1348740" indent="449580"/>
            <a:r>
              <a:rPr lang="pt-BR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Custo Brasil/</a:t>
            </a:r>
            <a:r>
              <a:rPr lang="pt-BR" sz="24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Doing</a:t>
            </a:r>
            <a:r>
              <a:rPr lang="pt-BR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Business...</a:t>
            </a:r>
            <a:endParaRPr lang="pt-BR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99160" indent="449580"/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99160" indent="449580"/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63DB366-5169-4C32-C8FB-CB7AB0FA7A8F}"/>
              </a:ext>
            </a:extLst>
          </p:cNvPr>
          <p:cNvSpPr txBox="1"/>
          <p:nvPr/>
        </p:nvSpPr>
        <p:spPr>
          <a:xfrm>
            <a:off x="3132084" y="1059289"/>
            <a:ext cx="7196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REFORMA TRIBUTÁRIA X O SIMPLES NACIONAL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CE44EAC-A074-C6C4-B733-025B22810FCF}"/>
              </a:ext>
            </a:extLst>
          </p:cNvPr>
          <p:cNvSpPr txBox="1"/>
          <p:nvPr/>
        </p:nvSpPr>
        <p:spPr>
          <a:xfrm>
            <a:off x="1244810" y="5053989"/>
            <a:ext cx="103796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9160" indent="449580"/>
            <a:r>
              <a:rPr lang="pt-BR" sz="2400" b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“Reforma tributária” </a:t>
            </a:r>
          </a:p>
          <a:p>
            <a:pPr marL="899160" indent="449580"/>
            <a:r>
              <a:rPr lang="pt-BR" sz="2400" b="1" kern="100" dirty="0">
                <a:solidFill>
                  <a:srgbClr val="C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pt-BR" sz="2400" b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Setor de serviços </a:t>
            </a:r>
            <a:r>
              <a:rPr lang="pt-BR" sz="2400" b="1" kern="100" dirty="0">
                <a:solidFill>
                  <a:srgbClr val="C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recebe grande parte do</a:t>
            </a:r>
            <a:r>
              <a:rPr lang="pt-BR" sz="2400" b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ônus !!!</a:t>
            </a:r>
          </a:p>
          <a:p>
            <a:pPr marL="899160" indent="449580"/>
            <a:r>
              <a:rPr lang="pt-BR" sz="2400" b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ME e EPP com mais burocracia e aumento carga </a:t>
            </a:r>
            <a:r>
              <a:rPr lang="pt-BR" sz="2400" b="1" kern="100" dirty="0">
                <a:solidFill>
                  <a:srgbClr val="C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tributária!!!</a:t>
            </a:r>
            <a:r>
              <a:rPr lang="pt-BR" sz="2400" b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E49796A-2805-45CC-D6C7-4B102A0C6181}"/>
              </a:ext>
            </a:extLst>
          </p:cNvPr>
          <p:cNvSpPr txBox="1"/>
          <p:nvPr/>
        </p:nvSpPr>
        <p:spPr>
          <a:xfrm>
            <a:off x="1139483" y="35309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6660576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08593"/>
            <a:ext cx="5640608" cy="77696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992" y="2596689"/>
            <a:ext cx="5640608" cy="490488"/>
          </a:xfrm>
          <a:prstGeom prst="rect">
            <a:avLst/>
          </a:prstGeom>
        </p:spPr>
      </p:pic>
      <p:pic>
        <p:nvPicPr>
          <p:cNvPr id="5" name="Imagem 4" descr="Homem de terno e gravata&#10;&#10;Descrição gerada automaticamente">
            <a:extLst>
              <a:ext uri="{FF2B5EF4-FFF2-40B4-BE49-F238E27FC236}">
                <a16:creationId xmlns:a16="http://schemas.microsoft.com/office/drawing/2014/main" id="{023990B9-1DB9-05DC-B9CE-658840B32B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9335" y="3429000"/>
            <a:ext cx="1859605" cy="279049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BB0475D-A86A-57E6-1A8F-9F9A7368D2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67" y="2771335"/>
            <a:ext cx="4301337" cy="112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54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4828D6-F037-29E0-5E9D-3898CBB38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1E2AE3D-2F9A-082C-4764-3147EE60BB16}"/>
              </a:ext>
            </a:extLst>
          </p:cNvPr>
          <p:cNvSpPr txBox="1"/>
          <p:nvPr/>
        </p:nvSpPr>
        <p:spPr>
          <a:xfrm>
            <a:off x="2187905" y="2894785"/>
            <a:ext cx="7816189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indent="449580"/>
            <a:r>
              <a:rPr lang="pt-B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Objetivo manter a competitividade, </a:t>
            </a:r>
          </a:p>
          <a:p>
            <a:pPr marL="449580" indent="449580"/>
            <a:r>
              <a:rPr lang="pt-B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incentivar a formalização e </a:t>
            </a:r>
          </a:p>
          <a:p>
            <a:pPr marL="449580" indent="449580"/>
            <a:r>
              <a:rPr lang="pt-B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facilitar o crescimento das empresas</a:t>
            </a:r>
          </a:p>
          <a:p>
            <a:pPr marL="449580" indent="449580"/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7D20123-7DE3-9B9F-80B1-96C856E83C36}"/>
              </a:ext>
            </a:extLst>
          </p:cNvPr>
          <p:cNvSpPr txBox="1"/>
          <p:nvPr/>
        </p:nvSpPr>
        <p:spPr>
          <a:xfrm>
            <a:off x="3239171" y="1716259"/>
            <a:ext cx="4842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JUSTIFICATIVA DO LEGISLADOR </a:t>
            </a:r>
          </a:p>
        </p:txBody>
      </p:sp>
    </p:spTree>
    <p:extLst>
      <p:ext uri="{BB962C8B-B14F-4D97-AF65-F5344CB8AC3E}">
        <p14:creationId xmlns:p14="http://schemas.microsoft.com/office/powerpoint/2010/main" val="3639112580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7D74C71-0F32-BE6C-A1C4-1838420D20E3}"/>
              </a:ext>
            </a:extLst>
          </p:cNvPr>
          <p:cNvSpPr txBox="1"/>
          <p:nvPr/>
        </p:nvSpPr>
        <p:spPr>
          <a:xfrm>
            <a:off x="2355979" y="974277"/>
            <a:ext cx="60928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indent="449580"/>
            <a:r>
              <a:rPr lang="pt-BR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REGIMES ESPECIFICOS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0876BDD-7390-3F23-8D05-B5E0380A7CF6}"/>
              </a:ext>
            </a:extLst>
          </p:cNvPr>
          <p:cNvSpPr txBox="1"/>
          <p:nvPr/>
        </p:nvSpPr>
        <p:spPr>
          <a:xfrm>
            <a:off x="2127380" y="1343609"/>
            <a:ext cx="78750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indent="449580"/>
            <a:r>
              <a:rPr lang="pt-B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449580" indent="449580"/>
            <a:r>
              <a:rPr lang="pt-BR" sz="3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</a:t>
            </a:r>
            <a:r>
              <a:rPr lang="pt-B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ibutação mais justa e simplificada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3BAD75E-12E3-6FD3-676A-2E32926AB629}"/>
              </a:ext>
            </a:extLst>
          </p:cNvPr>
          <p:cNvSpPr txBox="1"/>
          <p:nvPr/>
        </p:nvSpPr>
        <p:spPr>
          <a:xfrm>
            <a:off x="3046445" y="2833501"/>
            <a:ext cx="7459824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9160" indent="449580"/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setores estratégicos </a:t>
            </a:r>
          </a:p>
          <a:p>
            <a:pPr marL="1348740" indent="449580"/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tecnologia e sustentabilidade</a:t>
            </a:r>
          </a:p>
          <a:p>
            <a:pPr marL="1348740" indent="449580"/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agronegócio familiar e cooperativas </a:t>
            </a:r>
          </a:p>
          <a:p>
            <a:pPr marL="1348740" indent="449580"/>
            <a:r>
              <a:rPr lang="pt-BR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micro e pequenas empresas </a:t>
            </a:r>
          </a:p>
          <a:p>
            <a:pPr marL="1348740" indent="449580"/>
            <a:r>
              <a:rPr lang="pt-BR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32334518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35F43D-D9F2-6596-2AB4-9BEA1ED8A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07614F4-4496-A6A6-8CBD-9409C09BD369}"/>
              </a:ext>
            </a:extLst>
          </p:cNvPr>
          <p:cNvSpPr txBox="1"/>
          <p:nvPr/>
        </p:nvSpPr>
        <p:spPr>
          <a:xfrm>
            <a:off x="1507485" y="1115426"/>
            <a:ext cx="80989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9160" indent="449580"/>
            <a:r>
              <a:rPr lang="pt-BR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CRIAÇAO NANOEMPREENDEDOR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946B06E-BD7A-65AE-2B95-20FB63ACE968}"/>
              </a:ext>
            </a:extLst>
          </p:cNvPr>
          <p:cNvSpPr txBox="1"/>
          <p:nvPr/>
        </p:nvSpPr>
        <p:spPr>
          <a:xfrm>
            <a:off x="1663959" y="1859340"/>
            <a:ext cx="886408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56360" indent="-457200">
              <a:buFont typeface="Arial" panose="020B0604020202020204" pitchFamily="34" charset="0"/>
              <a:buChar char="•"/>
            </a:pPr>
            <a:r>
              <a:rPr lang="pt-BR" sz="32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</a:t>
            </a:r>
            <a:r>
              <a:rPr lang="pt-BR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ova categoria jurídica </a:t>
            </a:r>
          </a:p>
          <a:p>
            <a:pPr marL="1356360" indent="-457200">
              <a:buFont typeface="Arial" panose="020B0604020202020204" pitchFamily="34" charset="0"/>
              <a:buChar char="•"/>
            </a:pPr>
            <a:r>
              <a:rPr lang="pt-BR" sz="3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Pequenos empreendedores</a:t>
            </a:r>
            <a:endParaRPr lang="pt-BR" sz="3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356360" indent="-457200">
              <a:buFont typeface="Arial" panose="020B0604020202020204" pitchFamily="34" charset="0"/>
              <a:buChar char="•"/>
            </a:pPr>
            <a:r>
              <a:rPr lang="pt-BR" sz="32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Faturamento </a:t>
            </a:r>
            <a:r>
              <a:rPr lang="pt-B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anual inferior a </a:t>
            </a:r>
            <a:r>
              <a:rPr lang="pt-BR" sz="32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</a:t>
            </a:r>
            <a:r>
              <a:rPr lang="pt-BR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$ 40,5 mil</a:t>
            </a:r>
            <a:r>
              <a:rPr lang="pt-B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2291555-2532-5F38-E91E-2C27A60B3A20}"/>
              </a:ext>
            </a:extLst>
          </p:cNvPr>
          <p:cNvSpPr txBox="1"/>
          <p:nvPr/>
        </p:nvSpPr>
        <p:spPr>
          <a:xfrm>
            <a:off x="3720662" y="3870388"/>
            <a:ext cx="4137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NUMEROS DA INFORMALIDADE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7E73F042-03C7-BB46-347B-D1CE52E824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200671"/>
              </p:ext>
            </p:extLst>
          </p:nvPr>
        </p:nvGraphicFramePr>
        <p:xfrm>
          <a:off x="4045825" y="4488282"/>
          <a:ext cx="3214070" cy="5703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8847">
                  <a:extLst>
                    <a:ext uri="{9D8B030D-6E8A-4147-A177-3AD203B41FA5}">
                      <a16:colId xmlns:a16="http://schemas.microsoft.com/office/drawing/2014/main" val="2666200203"/>
                    </a:ext>
                  </a:extLst>
                </a:gridCol>
                <a:gridCol w="1018847">
                  <a:extLst>
                    <a:ext uri="{9D8B030D-6E8A-4147-A177-3AD203B41FA5}">
                      <a16:colId xmlns:a16="http://schemas.microsoft.com/office/drawing/2014/main" val="1973464391"/>
                    </a:ext>
                  </a:extLst>
                </a:gridCol>
                <a:gridCol w="1176376">
                  <a:extLst>
                    <a:ext uri="{9D8B030D-6E8A-4147-A177-3AD203B41FA5}">
                      <a16:colId xmlns:a16="http://schemas.microsoft.com/office/drawing/2014/main" val="4139613400"/>
                    </a:ext>
                  </a:extLst>
                </a:gridCol>
              </a:tblGrid>
              <a:tr h="570317">
                <a:tc>
                  <a:txBody>
                    <a:bodyPr/>
                    <a:lstStyle/>
                    <a:p>
                      <a:pPr algn="ctr"/>
                      <a:r>
                        <a:rPr lang="pt-BR" sz="1800" kern="0" dirty="0">
                          <a:solidFill>
                            <a:schemeClr val="tx1"/>
                          </a:solidFill>
                          <a:effectLst/>
                        </a:rPr>
                        <a:t>Informais</a:t>
                      </a:r>
                      <a:endParaRPr lang="pt-BR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0" dirty="0">
                          <a:effectLst/>
                        </a:rPr>
                        <a:t>8 milhões</a:t>
                      </a:r>
                      <a:endParaRPr lang="pt-BR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0" dirty="0">
                          <a:effectLst/>
                        </a:rPr>
                        <a:t>Empregos informais</a:t>
                      </a:r>
                      <a:endParaRPr lang="pt-BR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45593074"/>
                  </a:ext>
                </a:extLst>
              </a:tr>
            </a:tbl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E27E3DAC-E82F-B8AE-3F0C-D92058C159AA}"/>
              </a:ext>
            </a:extLst>
          </p:cNvPr>
          <p:cNvSpPr txBox="1"/>
          <p:nvPr/>
        </p:nvSpPr>
        <p:spPr>
          <a:xfrm>
            <a:off x="9606456" y="6539986"/>
            <a:ext cx="2155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 Sebrae 2023</a:t>
            </a:r>
          </a:p>
        </p:txBody>
      </p:sp>
    </p:spTree>
    <p:extLst>
      <p:ext uri="{BB962C8B-B14F-4D97-AF65-F5344CB8AC3E}">
        <p14:creationId xmlns:p14="http://schemas.microsoft.com/office/powerpoint/2010/main" val="2001769487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16DDD4-472A-5F84-5750-41B23F740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6F9FD36-2FB4-3920-C1C7-FF4011F965AB}"/>
              </a:ext>
            </a:extLst>
          </p:cNvPr>
          <p:cNvSpPr txBox="1"/>
          <p:nvPr/>
        </p:nvSpPr>
        <p:spPr>
          <a:xfrm>
            <a:off x="1714767" y="1114097"/>
            <a:ext cx="94179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/>
              <a:t>NANOEMPREENDEDOR</a:t>
            </a:r>
          </a:p>
          <a:p>
            <a:r>
              <a:rPr lang="pt-BR" sz="2800" dirty="0"/>
              <a:t>JUSTIFICATIVAS  E BENFICIOS DO LEGISLADOR PARA CRIAÇAO</a:t>
            </a:r>
            <a:r>
              <a:rPr lang="pt-BR" dirty="0"/>
              <a:t>	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9A8476A-0BDF-D438-04BC-B6B0F5986BD4}"/>
              </a:ext>
            </a:extLst>
          </p:cNvPr>
          <p:cNvSpPr txBox="1"/>
          <p:nvPr/>
        </p:nvSpPr>
        <p:spPr>
          <a:xfrm>
            <a:off x="1718441" y="2578871"/>
            <a:ext cx="875511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84910" indent="-285750">
              <a:buFont typeface="Arial" panose="020B0604020202020204" pitchFamily="34" charset="0"/>
              <a:buChar char="•"/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Isenção   tributária da Contribuição do (CBS) e do (IBS). </a:t>
            </a:r>
          </a:p>
          <a:p>
            <a:pPr marL="1184910" indent="-285750">
              <a:buFont typeface="Arial" panose="020B0604020202020204" pitchFamily="34" charset="0"/>
              <a:buChar char="•"/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Beneficiar 5 milhões de Brasileiros (motoristas de aplicativos </a:t>
            </a:r>
          </a:p>
          <a:p>
            <a:pPr marL="1184910" indent="-285750">
              <a:buFont typeface="Arial" panose="020B0604020202020204" pitchFamily="34" charset="0"/>
              <a:buChar char="•"/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Acesso a previdência social / politicas publicas</a:t>
            </a:r>
          </a:p>
          <a:p>
            <a:pPr marL="1184910" indent="-285750">
              <a:buFont typeface="Arial" panose="020B0604020202020204" pitchFamily="34" charset="0"/>
              <a:buChar char="•"/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Estimulo à formalização </a:t>
            </a:r>
            <a:r>
              <a:rPr lang="pt-BR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 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Credito / suporte do governo </a:t>
            </a:r>
          </a:p>
          <a:p>
            <a:pPr marL="1184910" indent="-285750">
              <a:buFont typeface="Arial" panose="020B0604020202020204" pitchFamily="34" charset="0"/>
              <a:buChar char="•"/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Foco no complemento de renda – fomentar atividades comerciais locais / gerar emprego e renda </a:t>
            </a:r>
          </a:p>
        </p:txBody>
      </p:sp>
    </p:spTree>
    <p:extLst>
      <p:ext uri="{BB962C8B-B14F-4D97-AF65-F5344CB8AC3E}">
        <p14:creationId xmlns:p14="http://schemas.microsoft.com/office/powerpoint/2010/main" val="3203702547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49DCDD-4FB9-D552-3F9E-36B2C6929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44120984-9534-4347-3FF5-193C472E9E98}"/>
              </a:ext>
            </a:extLst>
          </p:cNvPr>
          <p:cNvSpPr txBox="1"/>
          <p:nvPr/>
        </p:nvSpPr>
        <p:spPr>
          <a:xfrm>
            <a:off x="657874" y="959239"/>
            <a:ext cx="66260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9160" indent="449580"/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NUMEROS DA INFORMALIDADE</a:t>
            </a: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B1403C1A-3E6D-1077-69E6-0296703D4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649641"/>
              </p:ext>
            </p:extLst>
          </p:nvPr>
        </p:nvGraphicFramePr>
        <p:xfrm>
          <a:off x="2516984" y="1545364"/>
          <a:ext cx="3214070" cy="5703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8847">
                  <a:extLst>
                    <a:ext uri="{9D8B030D-6E8A-4147-A177-3AD203B41FA5}">
                      <a16:colId xmlns:a16="http://schemas.microsoft.com/office/drawing/2014/main" val="2666200203"/>
                    </a:ext>
                  </a:extLst>
                </a:gridCol>
                <a:gridCol w="1018847">
                  <a:extLst>
                    <a:ext uri="{9D8B030D-6E8A-4147-A177-3AD203B41FA5}">
                      <a16:colId xmlns:a16="http://schemas.microsoft.com/office/drawing/2014/main" val="1973464391"/>
                    </a:ext>
                  </a:extLst>
                </a:gridCol>
                <a:gridCol w="1176376">
                  <a:extLst>
                    <a:ext uri="{9D8B030D-6E8A-4147-A177-3AD203B41FA5}">
                      <a16:colId xmlns:a16="http://schemas.microsoft.com/office/drawing/2014/main" val="4139613400"/>
                    </a:ext>
                  </a:extLst>
                </a:gridCol>
              </a:tblGrid>
              <a:tr h="570317">
                <a:tc>
                  <a:txBody>
                    <a:bodyPr/>
                    <a:lstStyle/>
                    <a:p>
                      <a:pPr algn="ctr"/>
                      <a:r>
                        <a:rPr lang="pt-BR" sz="1800" kern="0" dirty="0">
                          <a:solidFill>
                            <a:schemeClr val="tx1"/>
                          </a:solidFill>
                          <a:effectLst/>
                        </a:rPr>
                        <a:t>Informais</a:t>
                      </a:r>
                      <a:endParaRPr lang="pt-BR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0" dirty="0">
                          <a:effectLst/>
                        </a:rPr>
                        <a:t>8 milhões</a:t>
                      </a:r>
                      <a:endParaRPr lang="pt-BR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0" dirty="0">
                          <a:effectLst/>
                        </a:rPr>
                        <a:t>Empregos informais</a:t>
                      </a:r>
                      <a:endParaRPr lang="pt-BR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45593074"/>
                  </a:ext>
                </a:extLst>
              </a:tr>
            </a:tbl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id="{2C940119-878F-FCA9-5EFB-E8ECAC87BAC7}"/>
              </a:ext>
            </a:extLst>
          </p:cNvPr>
          <p:cNvSpPr txBox="1"/>
          <p:nvPr/>
        </p:nvSpPr>
        <p:spPr>
          <a:xfrm>
            <a:off x="5994178" y="233934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 </a:t>
            </a:r>
            <a:r>
              <a:rPr lang="pt-BR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MEI EM NÚMEROS </a:t>
            </a:r>
            <a:r>
              <a:rPr lang="pt-BR" sz="2400" dirty="0">
                <a:effectLst/>
              </a:rPr>
              <a:t> </a:t>
            </a:r>
            <a:endParaRPr lang="pt-BR" sz="240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0F6B475-5C40-177A-D4FF-AD2280C73B90}"/>
              </a:ext>
            </a:extLst>
          </p:cNvPr>
          <p:cNvSpPr txBox="1"/>
          <p:nvPr/>
        </p:nvSpPr>
        <p:spPr>
          <a:xfrm>
            <a:off x="2161496" y="4297650"/>
            <a:ext cx="639634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Faturamento anual R$81mil</a:t>
            </a:r>
          </a:p>
          <a:p>
            <a:r>
              <a:rPr lang="pt-BR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Atende todos os mesmos quesitos</a:t>
            </a:r>
          </a:p>
          <a:p>
            <a:endParaRPr lang="pt-BR" sz="24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B5354D64-F281-0383-BDE4-3A6456AE20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461557"/>
              </p:ext>
            </p:extLst>
          </p:nvPr>
        </p:nvGraphicFramePr>
        <p:xfrm>
          <a:off x="5994178" y="2903951"/>
          <a:ext cx="3237186" cy="8725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9062">
                  <a:extLst>
                    <a:ext uri="{9D8B030D-6E8A-4147-A177-3AD203B41FA5}">
                      <a16:colId xmlns:a16="http://schemas.microsoft.com/office/drawing/2014/main" val="1959016782"/>
                    </a:ext>
                  </a:extLst>
                </a:gridCol>
                <a:gridCol w="959945">
                  <a:extLst>
                    <a:ext uri="{9D8B030D-6E8A-4147-A177-3AD203B41FA5}">
                      <a16:colId xmlns:a16="http://schemas.microsoft.com/office/drawing/2014/main" val="2002297641"/>
                    </a:ext>
                  </a:extLst>
                </a:gridCol>
                <a:gridCol w="1198179">
                  <a:extLst>
                    <a:ext uri="{9D8B030D-6E8A-4147-A177-3AD203B41FA5}">
                      <a16:colId xmlns:a16="http://schemas.microsoft.com/office/drawing/2014/main" val="2820811449"/>
                    </a:ext>
                  </a:extLst>
                </a:gridCol>
              </a:tblGrid>
              <a:tr h="872531">
                <a:tc>
                  <a:txBody>
                    <a:bodyPr/>
                    <a:lstStyle/>
                    <a:p>
                      <a:pPr algn="ctr"/>
                      <a:r>
                        <a:rPr lang="pt-BR" sz="1600" kern="0" dirty="0">
                          <a:solidFill>
                            <a:schemeClr val="tx1"/>
                          </a:solidFill>
                          <a:effectLst/>
                        </a:rPr>
                        <a:t>MEI</a:t>
                      </a:r>
                      <a:endParaRPr lang="pt-BR" sz="16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kern="0" dirty="0">
                          <a:effectLst/>
                        </a:rPr>
                        <a:t>13 milhões</a:t>
                      </a:r>
                      <a:endParaRPr lang="pt-BR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kern="0" dirty="0">
                          <a:effectLst/>
                        </a:rPr>
                        <a:t>1,3 milhão (estimativa)</a:t>
                      </a:r>
                      <a:endParaRPr lang="pt-BR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80793742"/>
                  </a:ext>
                </a:extLst>
              </a:tr>
            </a:tbl>
          </a:graphicData>
        </a:graphic>
      </p:graphicFrame>
      <p:sp>
        <p:nvSpPr>
          <p:cNvPr id="18" name="CaixaDeTexto 17">
            <a:extLst>
              <a:ext uri="{FF2B5EF4-FFF2-40B4-BE49-F238E27FC236}">
                <a16:creationId xmlns:a16="http://schemas.microsoft.com/office/drawing/2014/main" id="{60666E18-AB8A-CC15-6210-6C56C790CD2D}"/>
              </a:ext>
            </a:extLst>
          </p:cNvPr>
          <p:cNvSpPr txBox="1"/>
          <p:nvPr/>
        </p:nvSpPr>
        <p:spPr>
          <a:xfrm>
            <a:off x="1767782" y="4025543"/>
            <a:ext cx="6092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NANOEMPREENDEDOR X  MEI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AE89926-81EF-2FC1-73CC-CA102F6EB315}"/>
              </a:ext>
            </a:extLst>
          </p:cNvPr>
          <p:cNvSpPr txBox="1"/>
          <p:nvPr/>
        </p:nvSpPr>
        <p:spPr>
          <a:xfrm>
            <a:off x="9606456" y="6539986"/>
            <a:ext cx="2155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 Sebrae 2023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AF4F528-DF7D-A6D0-4C22-4FAC9B8A4E3D}"/>
              </a:ext>
            </a:extLst>
          </p:cNvPr>
          <p:cNvSpPr txBox="1"/>
          <p:nvPr/>
        </p:nvSpPr>
        <p:spPr>
          <a:xfrm>
            <a:off x="4287935" y="5008376"/>
            <a:ext cx="639634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24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pt-BR" sz="2400" dirty="0">
                <a:latin typeface="Aptos" panose="020B0004020202020204" pitchFamily="34" charset="0"/>
                <a:cs typeface="Times New Roman" panose="02020603050405020304" pitchFamily="18" charset="0"/>
              </a:rPr>
              <a:t>Apenas não terá isenção CBS/IBS</a:t>
            </a:r>
          </a:p>
          <a:p>
            <a:r>
              <a:rPr lang="pt-BR" sz="2400" b="1" dirty="0">
                <a:solidFill>
                  <a:srgbClr val="C0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Justiça Social???</a:t>
            </a:r>
            <a:endParaRPr lang="pt-B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631364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  <p:bldP spid="18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8F65A-59A8-C513-2AAA-70A22A0FD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5F0A795-FDAD-B1CE-C2F5-35B8FB8F9FCA}"/>
              </a:ext>
            </a:extLst>
          </p:cNvPr>
          <p:cNvSpPr txBox="1"/>
          <p:nvPr/>
        </p:nvSpPr>
        <p:spPr>
          <a:xfrm>
            <a:off x="4044338" y="1068935"/>
            <a:ext cx="32510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dirty="0"/>
              <a:t>SIMPLES NACIONAL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6F64AB7-4C77-1384-E856-407523C171BA}"/>
              </a:ext>
            </a:extLst>
          </p:cNvPr>
          <p:cNvSpPr txBox="1"/>
          <p:nvPr/>
        </p:nvSpPr>
        <p:spPr>
          <a:xfrm>
            <a:off x="1776248" y="1923652"/>
            <a:ext cx="88181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9160" indent="449580"/>
            <a:r>
              <a:rPr lang="pt-BR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Art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179 da Constituição Federal, </a:t>
            </a:r>
          </a:p>
          <a:p>
            <a:pPr marL="899160" indent="449580"/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“...é assegurado às ME e EPP  </a:t>
            </a:r>
          </a:p>
          <a:p>
            <a:pPr marL="899160" indent="449580" algn="just"/>
            <a:r>
              <a:rPr lang="pt-B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tratamento jurídico diferenciado e simplificado 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nos campos administrativo, tributário, previdenciário, trabalhista, creditício e de desenvolvimento empresarial”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AE10E7D-AE7F-0F27-A6A7-844E3A1009C5}"/>
              </a:ext>
            </a:extLst>
          </p:cNvPr>
          <p:cNvSpPr txBox="1"/>
          <p:nvPr/>
        </p:nvSpPr>
        <p:spPr>
          <a:xfrm>
            <a:off x="2901009" y="4440362"/>
            <a:ext cx="60928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Não é </a:t>
            </a:r>
            <a:r>
              <a:rPr lang="pt-BR" sz="2800" b="1" dirty="0">
                <a:solidFill>
                  <a:srgbClr val="C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RENUNCIA </a:t>
            </a:r>
            <a:r>
              <a:rPr lang="pt-BR" sz="2800" b="1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fiscal!!! </a:t>
            </a:r>
            <a:endParaRPr lang="pt-BR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599758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89B856-949B-339F-263E-62F71B1EB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941004E-453E-78F6-D741-650DBF3276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023580"/>
              </p:ext>
            </p:extLst>
          </p:nvPr>
        </p:nvGraphicFramePr>
        <p:xfrm>
          <a:off x="1790311" y="1625190"/>
          <a:ext cx="8984010" cy="4861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9008">
                  <a:extLst>
                    <a:ext uri="{9D8B030D-6E8A-4147-A177-3AD203B41FA5}">
                      <a16:colId xmlns:a16="http://schemas.microsoft.com/office/drawing/2014/main" val="3446301296"/>
                    </a:ext>
                  </a:extLst>
                </a:gridCol>
                <a:gridCol w="2363444">
                  <a:extLst>
                    <a:ext uri="{9D8B030D-6E8A-4147-A177-3AD203B41FA5}">
                      <a16:colId xmlns:a16="http://schemas.microsoft.com/office/drawing/2014/main" val="95128927"/>
                    </a:ext>
                  </a:extLst>
                </a:gridCol>
                <a:gridCol w="2170779">
                  <a:extLst>
                    <a:ext uri="{9D8B030D-6E8A-4147-A177-3AD203B41FA5}">
                      <a16:colId xmlns:a16="http://schemas.microsoft.com/office/drawing/2014/main" val="3712337591"/>
                    </a:ext>
                  </a:extLst>
                </a:gridCol>
                <a:gridCol w="2170779">
                  <a:extLst>
                    <a:ext uri="{9D8B030D-6E8A-4147-A177-3AD203B41FA5}">
                      <a16:colId xmlns:a16="http://schemas.microsoft.com/office/drawing/2014/main" val="1803492600"/>
                    </a:ext>
                  </a:extLst>
                </a:gridCol>
              </a:tblGrid>
              <a:tr h="767379">
                <a:tc>
                  <a:txBody>
                    <a:bodyPr/>
                    <a:lstStyle/>
                    <a:p>
                      <a:pPr algn="ctr"/>
                      <a:r>
                        <a:rPr lang="pt-BR" sz="2900" kern="0" dirty="0">
                          <a:effectLst/>
                        </a:rPr>
                        <a:t>Regime Tributário</a:t>
                      </a:r>
                      <a:endParaRPr lang="pt-BR" sz="2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217" marR="106217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900" kern="0">
                          <a:effectLst/>
                        </a:rPr>
                        <a:t>Número de Empresas</a:t>
                      </a:r>
                      <a:endParaRPr lang="pt-BR" sz="2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217" marR="106217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900" kern="0">
                          <a:effectLst/>
                        </a:rPr>
                        <a:t>% Total Empresas</a:t>
                      </a:r>
                      <a:endParaRPr lang="pt-BR" sz="2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217" marR="106217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900" kern="0">
                          <a:effectLst/>
                        </a:rPr>
                        <a:t>% Total Empregos</a:t>
                      </a:r>
                      <a:endParaRPr lang="pt-BR" sz="2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217" marR="106217" marT="0" marB="0" anchor="b"/>
                </a:tc>
                <a:extLst>
                  <a:ext uri="{0D108BD9-81ED-4DB2-BD59-A6C34878D82A}">
                    <a16:rowId xmlns:a16="http://schemas.microsoft.com/office/drawing/2014/main" val="1069109056"/>
                  </a:ext>
                </a:extLst>
              </a:tr>
              <a:tr h="397715">
                <a:tc>
                  <a:txBody>
                    <a:bodyPr/>
                    <a:lstStyle/>
                    <a:p>
                      <a:pPr algn="ctr"/>
                      <a:r>
                        <a:rPr lang="pt-BR" sz="2900" kern="0">
                          <a:effectLst/>
                        </a:rPr>
                        <a:t> </a:t>
                      </a:r>
                      <a:endParaRPr lang="pt-BR" sz="2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217" marR="106217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900" kern="0">
                          <a:effectLst/>
                        </a:rPr>
                        <a:t> </a:t>
                      </a:r>
                      <a:endParaRPr lang="pt-BR" sz="2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217" marR="106217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900" kern="0">
                          <a:effectLst/>
                        </a:rPr>
                        <a:t> </a:t>
                      </a:r>
                      <a:endParaRPr lang="pt-BR" sz="2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217" marR="106217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900" kern="0">
                          <a:effectLst/>
                        </a:rPr>
                        <a:t> </a:t>
                      </a:r>
                      <a:endParaRPr lang="pt-BR" sz="2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217" marR="106217" marT="0" marB="0" anchor="b"/>
                </a:tc>
                <a:extLst>
                  <a:ext uri="{0D108BD9-81ED-4DB2-BD59-A6C34878D82A}">
                    <a16:rowId xmlns:a16="http://schemas.microsoft.com/office/drawing/2014/main" val="548005694"/>
                  </a:ext>
                </a:extLst>
              </a:tr>
              <a:tr h="767379">
                <a:tc>
                  <a:txBody>
                    <a:bodyPr/>
                    <a:lstStyle/>
                    <a:p>
                      <a:pPr algn="ctr"/>
                      <a:r>
                        <a:rPr lang="pt-BR" sz="2900" kern="0">
                          <a:effectLst/>
                        </a:rPr>
                        <a:t>Simples Nacional</a:t>
                      </a:r>
                      <a:endParaRPr lang="pt-BR" sz="2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217" marR="106217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900" kern="0" dirty="0">
                          <a:effectLst/>
                        </a:rPr>
                        <a:t>14 milhões</a:t>
                      </a:r>
                      <a:endParaRPr lang="pt-BR" sz="2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217" marR="106217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900" kern="0">
                          <a:effectLst/>
                        </a:rPr>
                        <a:t>70%</a:t>
                      </a:r>
                      <a:endParaRPr lang="pt-BR" sz="2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217" marR="106217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900" kern="0">
                          <a:effectLst/>
                        </a:rPr>
                        <a:t>54%</a:t>
                      </a:r>
                      <a:endParaRPr lang="pt-BR" sz="2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217" marR="106217" marT="0" marB="0" anchor="b"/>
                </a:tc>
                <a:extLst>
                  <a:ext uri="{0D108BD9-81ED-4DB2-BD59-A6C34878D82A}">
                    <a16:rowId xmlns:a16="http://schemas.microsoft.com/office/drawing/2014/main" val="2681944273"/>
                  </a:ext>
                </a:extLst>
              </a:tr>
              <a:tr h="767379">
                <a:tc>
                  <a:txBody>
                    <a:bodyPr/>
                    <a:lstStyle/>
                    <a:p>
                      <a:pPr algn="ctr"/>
                      <a:r>
                        <a:rPr lang="pt-BR" sz="2900" kern="0">
                          <a:effectLst/>
                        </a:rPr>
                        <a:t>Lucro Presumido</a:t>
                      </a:r>
                      <a:endParaRPr lang="pt-BR" sz="2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217" marR="106217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900" kern="0">
                          <a:effectLst/>
                        </a:rPr>
                        <a:t>1,4 milhão</a:t>
                      </a:r>
                      <a:endParaRPr lang="pt-BR" sz="2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217" marR="106217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900" kern="0">
                          <a:effectLst/>
                        </a:rPr>
                        <a:t>7%</a:t>
                      </a:r>
                      <a:endParaRPr lang="pt-BR" sz="2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217" marR="106217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900" kern="0">
                          <a:effectLst/>
                        </a:rPr>
                        <a:t>20%</a:t>
                      </a:r>
                      <a:endParaRPr lang="pt-BR" sz="2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217" marR="106217" marT="0" marB="0" anchor="b"/>
                </a:tc>
                <a:extLst>
                  <a:ext uri="{0D108BD9-81ED-4DB2-BD59-A6C34878D82A}">
                    <a16:rowId xmlns:a16="http://schemas.microsoft.com/office/drawing/2014/main" val="122460191"/>
                  </a:ext>
                </a:extLst>
              </a:tr>
              <a:tr h="397715">
                <a:tc>
                  <a:txBody>
                    <a:bodyPr/>
                    <a:lstStyle/>
                    <a:p>
                      <a:pPr algn="ctr"/>
                      <a:r>
                        <a:rPr lang="pt-BR" sz="2900" kern="0">
                          <a:effectLst/>
                        </a:rPr>
                        <a:t>Lucro Real</a:t>
                      </a:r>
                      <a:endParaRPr lang="pt-BR" sz="2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217" marR="106217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900" kern="0">
                          <a:effectLst/>
                        </a:rPr>
                        <a:t>500 mil</a:t>
                      </a:r>
                      <a:endParaRPr lang="pt-BR" sz="2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217" marR="106217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900" kern="0">
                          <a:effectLst/>
                        </a:rPr>
                        <a:t>2,50%</a:t>
                      </a:r>
                      <a:endParaRPr lang="pt-BR" sz="2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217" marR="106217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900" kern="0">
                          <a:effectLst/>
                        </a:rPr>
                        <a:t>25%</a:t>
                      </a:r>
                      <a:endParaRPr lang="pt-BR" sz="2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217" marR="106217" marT="0" marB="0" anchor="b"/>
                </a:tc>
                <a:extLst>
                  <a:ext uri="{0D108BD9-81ED-4DB2-BD59-A6C34878D82A}">
                    <a16:rowId xmlns:a16="http://schemas.microsoft.com/office/drawing/2014/main" val="2537154803"/>
                  </a:ext>
                </a:extLst>
              </a:tr>
              <a:tr h="397715">
                <a:tc>
                  <a:txBody>
                    <a:bodyPr/>
                    <a:lstStyle/>
                    <a:p>
                      <a:pPr algn="ctr"/>
                      <a:r>
                        <a:rPr lang="pt-BR" sz="2900" kern="0">
                          <a:effectLst/>
                        </a:rPr>
                        <a:t> </a:t>
                      </a:r>
                      <a:endParaRPr lang="pt-BR" sz="2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217" marR="106217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900" kern="0">
                          <a:effectLst/>
                        </a:rPr>
                        <a:t> </a:t>
                      </a:r>
                      <a:endParaRPr lang="pt-BR" sz="2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217" marR="106217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900" kern="0">
                          <a:effectLst/>
                        </a:rPr>
                        <a:t> </a:t>
                      </a:r>
                      <a:endParaRPr lang="pt-BR" sz="2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217" marR="106217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900" kern="0">
                          <a:effectLst/>
                        </a:rPr>
                        <a:t> </a:t>
                      </a:r>
                      <a:endParaRPr lang="pt-BR" sz="2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217" marR="106217" marT="0" marB="0" anchor="b"/>
                </a:tc>
                <a:extLst>
                  <a:ext uri="{0D108BD9-81ED-4DB2-BD59-A6C34878D82A}">
                    <a16:rowId xmlns:a16="http://schemas.microsoft.com/office/drawing/2014/main" val="1984604572"/>
                  </a:ext>
                </a:extLst>
              </a:tr>
              <a:tr h="397715">
                <a:tc>
                  <a:txBody>
                    <a:bodyPr/>
                    <a:lstStyle/>
                    <a:p>
                      <a:pPr algn="ctr"/>
                      <a:r>
                        <a:rPr lang="pt-BR" sz="2900" kern="0" dirty="0">
                          <a:effectLst/>
                        </a:rPr>
                        <a:t>Terceiro Setor</a:t>
                      </a:r>
                      <a:endParaRPr lang="pt-BR" sz="2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217" marR="106217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900" kern="0">
                          <a:effectLst/>
                        </a:rPr>
                        <a:t>450 mil</a:t>
                      </a:r>
                      <a:endParaRPr lang="pt-BR" sz="2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217" marR="106217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900" kern="0" dirty="0">
                          <a:effectLst/>
                        </a:rPr>
                        <a:t>2,25%</a:t>
                      </a:r>
                      <a:endParaRPr lang="pt-BR" sz="2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217" marR="106217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900" kern="0" dirty="0">
                          <a:effectLst/>
                        </a:rPr>
                        <a:t>5%</a:t>
                      </a:r>
                      <a:endParaRPr lang="pt-BR" sz="2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217" marR="106217" marT="0" marB="0" anchor="b"/>
                </a:tc>
                <a:extLst>
                  <a:ext uri="{0D108BD9-81ED-4DB2-BD59-A6C34878D82A}">
                    <a16:rowId xmlns:a16="http://schemas.microsoft.com/office/drawing/2014/main" val="2786330011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35917E1B-3A64-D789-3560-F3466F4BF634}"/>
              </a:ext>
            </a:extLst>
          </p:cNvPr>
          <p:cNvSpPr txBox="1"/>
          <p:nvPr/>
        </p:nvSpPr>
        <p:spPr>
          <a:xfrm>
            <a:off x="1952318" y="814433"/>
            <a:ext cx="803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REPRESENTATIVIDADE DO SIMPLES NACIONAL NA ECONOMIA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9FD8D3B-BB05-49FC-648F-287539B5A21F}"/>
              </a:ext>
            </a:extLst>
          </p:cNvPr>
          <p:cNvSpPr txBox="1"/>
          <p:nvPr/>
        </p:nvSpPr>
        <p:spPr>
          <a:xfrm>
            <a:off x="7315201" y="6512676"/>
            <a:ext cx="2155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 Sebrae 2023</a:t>
            </a:r>
          </a:p>
        </p:txBody>
      </p:sp>
    </p:spTree>
    <p:extLst>
      <p:ext uri="{BB962C8B-B14F-4D97-AF65-F5344CB8AC3E}">
        <p14:creationId xmlns:p14="http://schemas.microsoft.com/office/powerpoint/2010/main" val="2311774205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FBF779-32B3-4F36-680C-C0283B925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7B5B9DA-ADDF-E6CE-7D32-A626603A173C}"/>
              </a:ext>
            </a:extLst>
          </p:cNvPr>
          <p:cNvSpPr txBox="1"/>
          <p:nvPr/>
        </p:nvSpPr>
        <p:spPr>
          <a:xfrm>
            <a:off x="2741645" y="850519"/>
            <a:ext cx="60928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9160" indent="449580"/>
            <a:r>
              <a:rPr lang="pt-BR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INOVAÇAO </a:t>
            </a:r>
            <a:r>
              <a:rPr lang="pt-BR" sz="28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PLP 68/24</a:t>
            </a:r>
            <a:endParaRPr lang="pt-BR" sz="2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84F23F0-A7A0-18DB-2B48-1C29698CE0FD}"/>
              </a:ext>
            </a:extLst>
          </p:cNvPr>
          <p:cNvSpPr txBox="1"/>
          <p:nvPr/>
        </p:nvSpPr>
        <p:spPr>
          <a:xfrm>
            <a:off x="1564486" y="1893771"/>
            <a:ext cx="82416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9160" indent="449580"/>
            <a:r>
              <a:rPr lang="pt-BR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ESTABELECE O REGIME DE TRANSIÇAO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90A44A2-F43D-251B-9273-D7C45D41B200}"/>
              </a:ext>
            </a:extLst>
          </p:cNvPr>
          <p:cNvSpPr txBox="1"/>
          <p:nvPr/>
        </p:nvSpPr>
        <p:spPr>
          <a:xfrm>
            <a:off x="2741645" y="3100174"/>
            <a:ext cx="609289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9160" indent="449580"/>
            <a:r>
              <a:rPr lang="pt-BR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TRANSIÇÃO 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DO SIMPLES NACIONAL MIGRANDO PARA OUTROS REGIMES COMO LUCRO REAL OU LUCRO PRESUMIDO</a:t>
            </a:r>
          </a:p>
          <a:p>
            <a:pPr marL="899160" indent="449580"/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3DF01A1-D476-BFB1-02B2-8B29D9739845}"/>
              </a:ext>
            </a:extLst>
          </p:cNvPr>
          <p:cNvSpPr txBox="1"/>
          <p:nvPr/>
        </p:nvSpPr>
        <p:spPr>
          <a:xfrm>
            <a:off x="3049555" y="5110482"/>
            <a:ext cx="60928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9160" indent="449580"/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artigos 21, 22, 23 e 24</a:t>
            </a:r>
          </a:p>
          <a:p>
            <a:pPr marL="899160" indent="449580"/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639737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634</Words>
  <Application>Microsoft Macintosh PowerPoint</Application>
  <PresentationFormat>Widescreen</PresentationFormat>
  <Paragraphs>144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Courier New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Oziel Candido da Rosa</dc:creator>
  <cp:lastModifiedBy>r.limajr@ lima</cp:lastModifiedBy>
  <cp:revision>28</cp:revision>
  <dcterms:created xsi:type="dcterms:W3CDTF">2024-06-25T18:45:02Z</dcterms:created>
  <dcterms:modified xsi:type="dcterms:W3CDTF">2024-09-24T04:10:22Z</dcterms:modified>
</cp:coreProperties>
</file>